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jpg" ContentType="image/jpeg"/>
  <Default Extension="emf" ContentType="image/x-emf"/>
  <Default Extension="tiff" ContentType="image/tiff"/>
  <Default Extension="xlsx" ContentType="application/vnd.openxmlformats-officedocument.spreadsheetml.sheet"/>
  <Default Extension="rels" ContentType="application/vnd.openxmlformats-package.relationships+xml"/>
  <Default Extension="wdp" ContentType="image/vnd.ms-photo"/>
  <Default Extension="png" ContentType="image/png"/>
  <Default Extension="wmf" ContentType="image/x-wmf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Masters/slideMaster22.xml" ContentType="application/vnd.openxmlformats-officedocument.presentationml.slideMaster+xml"/>
  <Override PartName="/ppt/slideMasters/slideMaster23.xml" ContentType="application/vnd.openxmlformats-officedocument.presentationml.slideMaster+xml"/>
  <Override PartName="/ppt/slideMasters/slideMaster24.xml" ContentType="application/vnd.openxmlformats-officedocument.presentationml.slideMaster+xml"/>
  <Override PartName="/ppt/slideMasters/slideMaster25.xml" ContentType="application/vnd.openxmlformats-officedocument.presentationml.slideMaster+xml"/>
  <Override PartName="/ppt/slideMasters/slideMaster26.xml" ContentType="application/vnd.openxmlformats-officedocument.presentationml.slideMaster+xml"/>
  <Override PartName="/ppt/slideMasters/slideMaster27.xml" ContentType="application/vnd.openxmlformats-officedocument.presentationml.slideMaster+xml"/>
  <Override PartName="/ppt/slideMasters/slideMaster28.xml" ContentType="application/vnd.openxmlformats-officedocument.presentationml.slideMaster+xml"/>
  <Override PartName="/ppt/slideMasters/slideMaster29.xml" ContentType="application/vnd.openxmlformats-officedocument.presentationml.slideMaster+xml"/>
  <Override PartName="/ppt/slideMasters/slideMaster30.xml" ContentType="application/vnd.openxmlformats-officedocument.presentationml.slideMaster+xml"/>
  <Override PartName="/ppt/slideMasters/slideMaster31.xml" ContentType="application/vnd.openxmlformats-officedocument.presentationml.slideMaster+xml"/>
  <Override PartName="/ppt/slideMasters/slideMaster32.xml" ContentType="application/vnd.openxmlformats-officedocument.presentationml.slideMaster+xml"/>
  <Override PartName="/ppt/slideMasters/slideMaster33.xml" ContentType="application/vnd.openxmlformats-officedocument.presentationml.slideMaster+xml"/>
  <Override PartName="/ppt/slideMasters/slideMaster34.xml" ContentType="application/vnd.openxmlformats-officedocument.presentationml.slideMaster+xml"/>
  <Override PartName="/ppt/slideMasters/slideMaster35.xml" ContentType="application/vnd.openxmlformats-officedocument.presentationml.slideMaster+xml"/>
  <Override PartName="/ppt/slideMasters/slideMaster36.xml" ContentType="application/vnd.openxmlformats-officedocument.presentationml.slideMaster+xml"/>
  <Override PartName="/ppt/slideMasters/slideMaster37.xml" ContentType="application/vnd.openxmlformats-officedocument.presentationml.slideMaster+xml"/>
  <Override PartName="/ppt/slideMasters/slideMaster38.xml" ContentType="application/vnd.openxmlformats-officedocument.presentationml.slideMaster+xml"/>
  <Override PartName="/ppt/slideMasters/slideMaster39.xml" ContentType="application/vnd.openxmlformats-officedocument.presentationml.slideMaster+xml"/>
  <Override PartName="/ppt/slideMasters/slideMaster40.xml" ContentType="application/vnd.openxmlformats-officedocument.presentationml.slideMaster+xml"/>
  <Override PartName="/ppt/slideMasters/slideMaster41.xml" ContentType="application/vnd.openxmlformats-officedocument.presentationml.slideMaster+xml"/>
  <Override PartName="/ppt/slideMasters/slideMaster42.xml" ContentType="application/vnd.openxmlformats-officedocument.presentationml.slideMaster+xml"/>
  <Override PartName="/ppt/slideMasters/slideMaster43.xml" ContentType="application/vnd.openxmlformats-officedocument.presentationml.slideMaster+xml"/>
  <Override PartName="/ppt/slideMasters/slideMaster44.xml" ContentType="application/vnd.openxmlformats-officedocument.presentationml.slideMaster+xml"/>
  <Override PartName="/ppt/slideMasters/slideMaster45.xml" ContentType="application/vnd.openxmlformats-officedocument.presentationml.slideMaster+xml"/>
  <Override PartName="/ppt/slideMasters/slideMaster46.xml" ContentType="application/vnd.openxmlformats-officedocument.presentationml.slideMaster+xml"/>
  <Override PartName="/ppt/slideMasters/slideMaster47.xml" ContentType="application/vnd.openxmlformats-officedocument.presentationml.slideMaster+xml"/>
  <Override PartName="/ppt/slideMasters/slideMaster48.xml" ContentType="application/vnd.openxmlformats-officedocument.presentationml.slideMaster+xml"/>
  <Override PartName="/ppt/slideMasters/slideMaster49.xml" ContentType="application/vnd.openxmlformats-officedocument.presentationml.slideMaster+xml"/>
  <Override PartName="/ppt/slideMasters/slideMaster50.xml" ContentType="application/vnd.openxmlformats-officedocument.presentationml.slideMaster+xml"/>
  <Override PartName="/ppt/slideMasters/slideMaster51.xml" ContentType="application/vnd.openxmlformats-officedocument.presentationml.slideMaster+xml"/>
  <Override PartName="/ppt/slideMasters/slideMaster52.xml" ContentType="application/vnd.openxmlformats-officedocument.presentationml.slideMaster+xml"/>
  <Override PartName="/ppt/slideMasters/slideMaster53.xml" ContentType="application/vnd.openxmlformats-officedocument.presentationml.slideMaster+xml"/>
  <Override PartName="/ppt/slideMasters/slideMaster54.xml" ContentType="application/vnd.openxmlformats-officedocument.presentationml.slideMaster+xml"/>
  <Override PartName="/ppt/slideMasters/slideMaster55.xml" ContentType="application/vnd.openxmlformats-officedocument.presentationml.slideMaster+xml"/>
  <Override PartName="/ppt/slideMasters/slideMaster56.xml" ContentType="application/vnd.openxmlformats-officedocument.presentationml.slideMaster+xml"/>
  <Override PartName="/ppt/slideMasters/slideMaster57.xml" ContentType="application/vnd.openxmlformats-officedocument.presentationml.slideMaster+xml"/>
  <Override PartName="/ppt/slideMasters/slideMaster58.xml" ContentType="application/vnd.openxmlformats-officedocument.presentationml.slideMaster+xml"/>
  <Override PartName="/ppt/slideMasters/slideMaster59.xml" ContentType="application/vnd.openxmlformats-officedocument.presentationml.slideMaster+xml"/>
  <Override PartName="/ppt/slideMasters/slideMaster60.xml" ContentType="application/vnd.openxmlformats-officedocument.presentationml.slideMaster+xml"/>
  <Override PartName="/ppt/slideMasters/slideMaster61.xml" ContentType="application/vnd.openxmlformats-officedocument.presentationml.slideMaster+xml"/>
  <Override PartName="/ppt/slideMasters/slideMaster62.xml" ContentType="application/vnd.openxmlformats-officedocument.presentationml.slideMaster+xml"/>
  <Override PartName="/ppt/slideMasters/slideMaster63.xml" ContentType="application/vnd.openxmlformats-officedocument.presentationml.slideMaster+xml"/>
  <Override PartName="/ppt/slideMasters/slideMaster64.xml" ContentType="application/vnd.openxmlformats-officedocument.presentationml.slideMaster+xml"/>
  <Override PartName="/ppt/slideMasters/slideMaster65.xml" ContentType="application/vnd.openxmlformats-officedocument.presentationml.slideMaster+xml"/>
  <Override PartName="/ppt/slideMasters/slideMaster66.xml" ContentType="application/vnd.openxmlformats-officedocument.presentationml.slideMaster+xml"/>
  <Override PartName="/ppt/slideMasters/slideMaster67.xml" ContentType="application/vnd.openxmlformats-officedocument.presentationml.slideMaster+xml"/>
  <Override PartName="/ppt/slideMasters/slideMaster68.xml" ContentType="application/vnd.openxmlformats-officedocument.presentationml.slideMaster+xml"/>
  <Override PartName="/ppt/slideMasters/slideMaster69.xml" ContentType="application/vnd.openxmlformats-officedocument.presentationml.slideMaster+xml"/>
  <Override PartName="/ppt/slideMasters/slideMaster70.xml" ContentType="application/vnd.openxmlformats-officedocument.presentationml.slideMaster+xml"/>
  <Override PartName="/ppt/slideMasters/slideMaster71.xml" ContentType="application/vnd.openxmlformats-officedocument.presentationml.slideMaster+xml"/>
  <Override PartName="/ppt/slideMasters/slideMaster72.xml" ContentType="application/vnd.openxmlformats-officedocument.presentationml.slideMaster+xml"/>
  <Override PartName="/ppt/slideMasters/slideMaster73.xml" ContentType="application/vnd.openxmlformats-officedocument.presentationml.slideMaster+xml"/>
  <Override PartName="/ppt/slideMasters/slideMaster74.xml" ContentType="application/vnd.openxmlformats-officedocument.presentationml.slideMaster+xml"/>
  <Override PartName="/ppt/slideMasters/slideMaster75.xml" ContentType="application/vnd.openxmlformats-officedocument.presentationml.slideMaster+xml"/>
  <Override PartName="/ppt/slideMasters/slideMaster76.xml" ContentType="application/vnd.openxmlformats-officedocument.presentationml.slideMaster+xml"/>
  <Override PartName="/ppt/slideMasters/slideMaster77.xml" ContentType="application/vnd.openxmlformats-officedocument.presentationml.slideMaster+xml"/>
  <Override PartName="/ppt/slideMasters/slideMaster78.xml" ContentType="application/vnd.openxmlformats-officedocument.presentationml.slideMaster+xml"/>
  <Override PartName="/ppt/slideMasters/slideMaster79.xml" ContentType="application/vnd.openxmlformats-officedocument.presentationml.slideMaster+xml"/>
  <Override PartName="/ppt/slideMasters/slideMaster80.xml" ContentType="application/vnd.openxmlformats-officedocument.presentationml.slideMaster+xml"/>
  <Override PartName="/ppt/slideMasters/slideMaster81.xml" ContentType="application/vnd.openxmlformats-officedocument.presentationml.slideMaster+xml"/>
  <Override PartName="/ppt/slideMasters/slideMaster82.xml" ContentType="application/vnd.openxmlformats-officedocument.presentationml.slideMaster+xml"/>
  <Override PartName="/ppt/slideMasters/slideMaster83.xml" ContentType="application/vnd.openxmlformats-officedocument.presentationml.slideMaster+xml"/>
  <Override PartName="/ppt/slideMasters/slideMaster84.xml" ContentType="application/vnd.openxmlformats-officedocument.presentationml.slideMaster+xml"/>
  <Override PartName="/ppt/slideMasters/slideMaster85.xml" ContentType="application/vnd.openxmlformats-officedocument.presentationml.slideMaster+xml"/>
  <Override PartName="/ppt/slideMasters/slideMaster86.xml" ContentType="application/vnd.openxmlformats-officedocument.presentationml.slideMaster+xml"/>
  <Override PartName="/ppt/slideMasters/slideMaster87.xml" ContentType="application/vnd.openxmlformats-officedocument.presentationml.slideMaster+xml"/>
  <Override PartName="/ppt/slideMasters/slideMaster88.xml" ContentType="application/vnd.openxmlformats-officedocument.presentationml.slideMaster+xml"/>
  <Override PartName="/ppt/slideMasters/slideMaster89.xml" ContentType="application/vnd.openxmlformats-officedocument.presentationml.slideMaster+xml"/>
  <Override PartName="/ppt/slideMasters/slideMaster90.xml" ContentType="application/vnd.openxmlformats-officedocument.presentationml.slideMaster+xml"/>
  <Override PartName="/ppt/slideMasters/slideMaster91.xml" ContentType="application/vnd.openxmlformats-officedocument.presentationml.slideMaster+xml"/>
  <Override PartName="/ppt/slideMasters/slideMaster92.xml" ContentType="application/vnd.openxmlformats-officedocument.presentationml.slideMaster+xml"/>
  <Override PartName="/ppt/slideMasters/slideMaster93.xml" ContentType="application/vnd.openxmlformats-officedocument.presentationml.slideMaster+xml"/>
  <Override PartName="/ppt/slideMasters/slideMaster94.xml" ContentType="application/vnd.openxmlformats-officedocument.presentationml.slideMaster+xml"/>
  <Override PartName="/ppt/slideMasters/slideMaster95.xml" ContentType="application/vnd.openxmlformats-officedocument.presentationml.slideMaster+xml"/>
  <Override PartName="/ppt/slideMasters/slideMaster96.xml" ContentType="application/vnd.openxmlformats-officedocument.presentationml.slideMaster+xml"/>
  <Override PartName="/ppt/slideMasters/slideMaster97.xml" ContentType="application/vnd.openxmlformats-officedocument.presentationml.slideMaster+xml"/>
  <Override PartName="/ppt/slideMasters/slideMaster98.xml" ContentType="application/vnd.openxmlformats-officedocument.presentationml.slideMaster+xml"/>
  <Override PartName="/ppt/slideMasters/slideMaster99.xml" ContentType="application/vnd.openxmlformats-officedocument.presentationml.slideMaster+xml"/>
  <Override PartName="/ppt/slideMasters/slideMaster100.xml" ContentType="application/vnd.openxmlformats-officedocument.presentationml.slideMaster+xml"/>
  <Override PartName="/ppt/slideMasters/slideMaster101.xml" ContentType="application/vnd.openxmlformats-officedocument.presentationml.slideMaster+xml"/>
  <Override PartName="/ppt/slideMasters/slideMaster102.xml" ContentType="application/vnd.openxmlformats-officedocument.presentationml.slideMaster+xml"/>
  <Override PartName="/ppt/slideMasters/slideMaster103.xml" ContentType="application/vnd.openxmlformats-officedocument.presentationml.slideMaster+xml"/>
  <Override PartName="/ppt/slideMasters/slideMaster104.xml" ContentType="application/vnd.openxmlformats-officedocument.presentationml.slideMaster+xml"/>
  <Override PartName="/ppt/slideMasters/slideMaster105.xml" ContentType="application/vnd.openxmlformats-officedocument.presentationml.slideMaster+xml"/>
  <Override PartName="/ppt/slideMasters/slideMaster106.xml" ContentType="application/vnd.openxmlformats-officedocument.presentationml.slideMaster+xml"/>
  <Override PartName="/ppt/slideMasters/slideMaster107.xml" ContentType="application/vnd.openxmlformats-officedocument.presentationml.slideMaster+xml"/>
  <Override PartName="/ppt/slideMasters/slideMaster108.xml" ContentType="application/vnd.openxmlformats-officedocument.presentationml.slideMaster+xml"/>
  <Override PartName="/ppt/slideMasters/slideMaster109.xml" ContentType="application/vnd.openxmlformats-officedocument.presentationml.slideMaster+xml"/>
  <Override PartName="/ppt/slideMasters/slideMaster110.xml" ContentType="application/vnd.openxmlformats-officedocument.presentationml.slideMaster+xml"/>
  <Override PartName="/ppt/slideMasters/slideMaster111.xml" ContentType="application/vnd.openxmlformats-officedocument.presentationml.slideMaster+xml"/>
  <Override PartName="/ppt/slideMasters/slideMaster112.xml" ContentType="application/vnd.openxmlformats-officedocument.presentationml.slideMaster+xml"/>
  <Override PartName="/ppt/slideMasters/slideMaster113.xml" ContentType="application/vnd.openxmlformats-officedocument.presentationml.slideMaster+xml"/>
  <Override PartName="/ppt/slideMasters/slideMaster114.xml" ContentType="application/vnd.openxmlformats-officedocument.presentationml.slideMaster+xml"/>
  <Override PartName="/ppt/slideMasters/slideMaster115.xml" ContentType="application/vnd.openxmlformats-officedocument.presentationml.slideMaster+xml"/>
  <Override PartName="/ppt/slideMasters/slideMaster116.xml" ContentType="application/vnd.openxmlformats-officedocument.presentationml.slideMaster+xml"/>
  <Override PartName="/ppt/slideMasters/slideMaster117.xml" ContentType="application/vnd.openxmlformats-officedocument.presentationml.slideMaster+xml"/>
  <Override PartName="/ppt/slideMasters/slideMaster118.xml" ContentType="application/vnd.openxmlformats-officedocument.presentationml.slideMaster+xml"/>
  <Override PartName="/ppt/slideMasters/slideMaster119.xml" ContentType="application/vnd.openxmlformats-officedocument.presentationml.slideMaster+xml"/>
  <Override PartName="/ppt/slideMasters/slideMaster120.xml" ContentType="application/vnd.openxmlformats-officedocument.presentationml.slideMaster+xml"/>
  <Override PartName="/ppt/slideMasters/slideMaster121.xml" ContentType="application/vnd.openxmlformats-officedocument.presentationml.slideMaster+xml"/>
  <Override PartName="/ppt/slideMasters/slideMaster122.xml" ContentType="application/vnd.openxmlformats-officedocument.presentationml.slideMaster+xml"/>
  <Override PartName="/ppt/slideMasters/slideMaster123.xml" ContentType="application/vnd.openxmlformats-officedocument.presentationml.slideMaster+xml"/>
  <Override PartName="/ppt/slideMasters/slideMaster124.xml" ContentType="application/vnd.openxmlformats-officedocument.presentationml.slideMaster+xml"/>
  <Override PartName="/ppt/slideMasters/slideMaster125.xml" ContentType="application/vnd.openxmlformats-officedocument.presentationml.slideMaster+xml"/>
  <Override PartName="/ppt/slideMasters/slideMaster126.xml" ContentType="application/vnd.openxmlformats-officedocument.presentationml.slideMaster+xml"/>
  <Override PartName="/ppt/slideMasters/slideMaster127.xml" ContentType="application/vnd.openxmlformats-officedocument.presentationml.slideMaster+xml"/>
  <Override PartName="/ppt/slideMasters/slideMaster128.xml" ContentType="application/vnd.openxmlformats-officedocument.presentationml.slideMaster+xml"/>
  <Override PartName="/ppt/slideMasters/slideMaster129.xml" ContentType="application/vnd.openxmlformats-officedocument.presentationml.slideMaster+xml"/>
  <Override PartName="/ppt/slideMasters/slideMaster130.xml" ContentType="application/vnd.openxmlformats-officedocument.presentationml.slideMaster+xml"/>
  <Override PartName="/ppt/slideMasters/slideMaster131.xml" ContentType="application/vnd.openxmlformats-officedocument.presentationml.slideMaster+xml"/>
  <Override PartName="/ppt/slideMasters/slideMaster132.xml" ContentType="application/vnd.openxmlformats-officedocument.presentationml.slideMaster+xml"/>
  <Override PartName="/ppt/slideMasters/slideMaster133.xml" ContentType="application/vnd.openxmlformats-officedocument.presentationml.slideMaster+xml"/>
  <Override PartName="/ppt/slideMasters/slideMaster134.xml" ContentType="application/vnd.openxmlformats-officedocument.presentationml.slideMaster+xml"/>
  <Override PartName="/ppt/slideMasters/slideMaster135.xml" ContentType="application/vnd.openxmlformats-officedocument.presentationml.slideMaster+xml"/>
  <Override PartName="/ppt/slideMasters/slideMaster136.xml" ContentType="application/vnd.openxmlformats-officedocument.presentationml.slideMaster+xml"/>
  <Override PartName="/ppt/slideMasters/slideMaster137.xml" ContentType="application/vnd.openxmlformats-officedocument.presentationml.slideMaster+xml"/>
  <Override PartName="/ppt/slideMasters/slideMaster138.xml" ContentType="application/vnd.openxmlformats-officedocument.presentationml.slideMaster+xml"/>
  <Override PartName="/ppt/slideMasters/slideMaster139.xml" ContentType="application/vnd.openxmlformats-officedocument.presentationml.slideMaster+xml"/>
  <Override PartName="/ppt/slideMasters/slideMaster140.xml" ContentType="application/vnd.openxmlformats-officedocument.presentationml.slideMaster+xml"/>
  <Override PartName="/ppt/slideMasters/slideMaster141.xml" ContentType="application/vnd.openxmlformats-officedocument.presentationml.slideMaster+xml"/>
  <Override PartName="/ppt/slideMasters/slideMaster142.xml" ContentType="application/vnd.openxmlformats-officedocument.presentationml.slideMaster+xml"/>
  <Override PartName="/ppt/slideMasters/slideMaster143.xml" ContentType="application/vnd.openxmlformats-officedocument.presentationml.slideMaster+xml"/>
  <Override PartName="/ppt/slideMasters/slideMaster144.xml" ContentType="application/vnd.openxmlformats-officedocument.presentationml.slideMaster+xml"/>
  <Override PartName="/ppt/slideMasters/slideMaster145.xml" ContentType="application/vnd.openxmlformats-officedocument.presentationml.slideMaster+xml"/>
  <Override PartName="/ppt/slideMasters/slideMaster146.xml" ContentType="application/vnd.openxmlformats-officedocument.presentationml.slideMaster+xml"/>
  <Override PartName="/ppt/slideMasters/slideMaster147.xml" ContentType="application/vnd.openxmlformats-officedocument.presentationml.slideMaster+xml"/>
  <Override PartName="/ppt/slideMasters/slideMaster148.xml" ContentType="application/vnd.openxmlformats-officedocument.presentationml.slideMaster+xml"/>
  <Override PartName="/ppt/slideMasters/slideMaster149.xml" ContentType="application/vnd.openxmlformats-officedocument.presentationml.slideMaster+xml"/>
  <Override PartName="/ppt/slideMasters/slideMaster150.xml" ContentType="application/vnd.openxmlformats-officedocument.presentationml.slideMaster+xml"/>
  <Override PartName="/ppt/slideMasters/slideMaster151.xml" ContentType="application/vnd.openxmlformats-officedocument.presentationml.slideMaster+xml"/>
  <Override PartName="/ppt/slideMasters/slideMaster152.xml" ContentType="application/vnd.openxmlformats-officedocument.presentationml.slideMaster+xml"/>
  <Override PartName="/ppt/slideMasters/slideMaster153.xml" ContentType="application/vnd.openxmlformats-officedocument.presentationml.slideMaster+xml"/>
  <Override PartName="/ppt/slideMasters/slideMaster154.xml" ContentType="application/vnd.openxmlformats-officedocument.presentationml.slideMaster+xml"/>
  <Override PartName="/ppt/slideMasters/slideMaster155.xml" ContentType="application/vnd.openxmlformats-officedocument.presentationml.slideMaster+xml"/>
  <Override PartName="/ppt/slideMasters/slideMaster156.xml" ContentType="application/vnd.openxmlformats-officedocument.presentationml.slideMaster+xml"/>
  <Override PartName="/ppt/slideMasters/slideMaster157.xml" ContentType="application/vnd.openxmlformats-officedocument.presentationml.slideMaster+xml"/>
  <Override PartName="/ppt/slideMasters/slideMaster158.xml" ContentType="application/vnd.openxmlformats-officedocument.presentationml.slideMaster+xml"/>
  <Override PartName="/ppt/slideMasters/slideMaster159.xml" ContentType="application/vnd.openxmlformats-officedocument.presentationml.slideMaster+xml"/>
  <Override PartName="/ppt/slideMasters/slideMaster160.xml" ContentType="application/vnd.openxmlformats-officedocument.presentationml.slideMaster+xml"/>
  <Override PartName="/ppt/slideMasters/slideMaster161.xml" ContentType="application/vnd.openxmlformats-officedocument.presentationml.slideMaster+xml"/>
  <Override PartName="/ppt/slideMasters/slideMaster162.xml" ContentType="application/vnd.openxmlformats-officedocument.presentationml.slideMaster+xml"/>
  <Override PartName="/ppt/slideMasters/slideMaster163.xml" ContentType="application/vnd.openxmlformats-officedocument.presentationml.slideMaster+xml"/>
  <Override PartName="/ppt/slideMasters/slideMaster164.xml" ContentType="application/vnd.openxmlformats-officedocument.presentationml.slideMaster+xml"/>
  <Override PartName="/ppt/slideMasters/slideMaster165.xml" ContentType="application/vnd.openxmlformats-officedocument.presentationml.slideMaster+xml"/>
  <Override PartName="/ppt/slideMasters/slideMaster166.xml" ContentType="application/vnd.openxmlformats-officedocument.presentationml.slideMaster+xml"/>
  <Override PartName="/ppt/slideMasters/slideMaster167.xml" ContentType="application/vnd.openxmlformats-officedocument.presentationml.slideMaster+xml"/>
  <Override PartName="/ppt/slideMasters/slideMaster168.xml" ContentType="application/vnd.openxmlformats-officedocument.presentationml.slideMaster+xml"/>
  <Override PartName="/ppt/slideMasters/slideMaster169.xml" ContentType="application/vnd.openxmlformats-officedocument.presentationml.slideMaster+xml"/>
  <Override PartName="/ppt/slideMasters/slideMaster170.xml" ContentType="application/vnd.openxmlformats-officedocument.presentationml.slideMaster+xml"/>
  <Override PartName="/ppt/slideMasters/slideMaster171.xml" ContentType="application/vnd.openxmlformats-officedocument.presentationml.slideMaster+xml"/>
  <Override PartName="/ppt/slideMasters/slideMaster172.xml" ContentType="application/vnd.openxmlformats-officedocument.presentationml.slideMaster+xml"/>
  <Override PartName="/ppt/slideMasters/slideMaster173.xml" ContentType="application/vnd.openxmlformats-officedocument.presentationml.slideMaster+xml"/>
  <Override PartName="/ppt/slideMasters/slideMaster174.xml" ContentType="application/vnd.openxmlformats-officedocument.presentationml.slideMaster+xml"/>
  <Override PartName="/ppt/slideMasters/slideMaster175.xml" ContentType="application/vnd.openxmlformats-officedocument.presentationml.slideMaster+xml"/>
  <Override PartName="/ppt/slideMasters/slideMaster176.xml" ContentType="application/vnd.openxmlformats-officedocument.presentationml.slideMaster+xml"/>
  <Override PartName="/ppt/slideMasters/slideMaster177.xml" ContentType="application/vnd.openxmlformats-officedocument.presentationml.slideMaster+xml"/>
  <Override PartName="/ppt/slideMasters/slideMaster178.xml" ContentType="application/vnd.openxmlformats-officedocument.presentationml.slideMaster+xml"/>
  <Override PartName="/ppt/slideMasters/slideMaster179.xml" ContentType="application/vnd.openxmlformats-officedocument.presentationml.slideMaster+xml"/>
  <Override PartName="/ppt/slideMasters/slideMaster180.xml" ContentType="application/vnd.openxmlformats-officedocument.presentationml.slideMaster+xml"/>
  <Override PartName="/ppt/slideMasters/slideMaster181.xml" ContentType="application/vnd.openxmlformats-officedocument.presentationml.slideMaster+xml"/>
  <Override PartName="/ppt/slideMasters/slideMaster182.xml" ContentType="application/vnd.openxmlformats-officedocument.presentationml.slideMaster+xml"/>
  <Override PartName="/ppt/slideMasters/slideMaster183.xml" ContentType="application/vnd.openxmlformats-officedocument.presentationml.slideMaster+xml"/>
  <Override PartName="/ppt/slideMasters/slideMaster184.xml" ContentType="application/vnd.openxmlformats-officedocument.presentationml.slideMaster+xml"/>
  <Override PartName="/ppt/slideMasters/slideMaster185.xml" ContentType="application/vnd.openxmlformats-officedocument.presentationml.slideMaster+xml"/>
  <Override PartName="/ppt/slideMasters/slideMaster186.xml" ContentType="application/vnd.openxmlformats-officedocument.presentationml.slideMaster+xml"/>
  <Override PartName="/ppt/slideMasters/slideMaster187.xml" ContentType="application/vnd.openxmlformats-officedocument.presentationml.slideMaster+xml"/>
  <Override PartName="/ppt/slideMasters/slideMaster188.xml" ContentType="application/vnd.openxmlformats-officedocument.presentationml.slideMaster+xml"/>
  <Override PartName="/ppt/slideMasters/slideMaster189.xml" ContentType="application/vnd.openxmlformats-officedocument.presentationml.slideMaster+xml"/>
  <Override PartName="/ppt/slideMasters/slideMaster190.xml" ContentType="application/vnd.openxmlformats-officedocument.presentationml.slideMaster+xml"/>
  <Override PartName="/ppt/slideMasters/slideMaster191.xml" ContentType="application/vnd.openxmlformats-officedocument.presentationml.slideMaster+xml"/>
  <Override PartName="/ppt/slideMasters/slideMaster192.xml" ContentType="application/vnd.openxmlformats-officedocument.presentationml.slideMaster+xml"/>
  <Override PartName="/ppt/slideMasters/slideMaster19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3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4.xml" ContentType="application/vnd.openxmlformats-officedocument.theme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theme/theme5.xml" ContentType="application/vnd.openxmlformats-officedocument.theme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theme/theme6.xml" ContentType="application/vnd.openxmlformats-officedocument.theme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theme/theme7.xml" ContentType="application/vnd.openxmlformats-officedocument.theme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theme/theme8.xml" ContentType="application/vnd.openxmlformats-officedocument.theme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theme/theme9.xml" ContentType="application/vnd.openxmlformats-officedocument.theme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theme/theme10.xml" ContentType="application/vnd.openxmlformats-officedocument.theme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theme/theme11.xml" ContentType="application/vnd.openxmlformats-officedocument.theme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theme/theme12.xml" ContentType="application/vnd.openxmlformats-officedocument.theme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theme/theme13.xml" ContentType="application/vnd.openxmlformats-officedocument.theme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theme/theme14.xml" ContentType="application/vnd.openxmlformats-officedocument.theme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theme/theme15.xml" ContentType="application/vnd.openxmlformats-officedocument.theme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theme/theme16.xml" ContentType="application/vnd.openxmlformats-officedocument.theme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theme/theme17.xml" ContentType="application/vnd.openxmlformats-officedocument.theme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theme/theme18.xml" ContentType="application/vnd.openxmlformats-officedocument.theme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theme/theme19.xml" ContentType="application/vnd.openxmlformats-officedocument.theme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theme/theme20.xml" ContentType="application/vnd.openxmlformats-officedocument.theme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theme/theme21.xml" ContentType="application/vnd.openxmlformats-officedocument.theme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theme/theme22.xml" ContentType="application/vnd.openxmlformats-officedocument.theme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theme/theme23.xml" ContentType="application/vnd.openxmlformats-officedocument.theme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theme/theme24.xml" ContentType="application/vnd.openxmlformats-officedocument.theme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theme/theme25.xml" ContentType="application/vnd.openxmlformats-officedocument.theme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theme/theme26.xml" ContentType="application/vnd.openxmlformats-officedocument.theme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theme/theme27.xml" ContentType="application/vnd.openxmlformats-officedocument.theme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theme/theme28.xml" ContentType="application/vnd.openxmlformats-officedocument.theme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theme/theme29.xml" ContentType="application/vnd.openxmlformats-officedocument.theme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theme/theme30.xml" ContentType="application/vnd.openxmlformats-officedocument.theme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theme/theme31.xml" ContentType="application/vnd.openxmlformats-officedocument.theme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theme/theme32.xml" ContentType="application/vnd.openxmlformats-officedocument.theme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theme/theme33.xml" ContentType="application/vnd.openxmlformats-officedocument.theme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theme/theme34.xml" ContentType="application/vnd.openxmlformats-officedocument.theme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theme/theme35.xml" ContentType="application/vnd.openxmlformats-officedocument.theme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theme/theme36.xml" ContentType="application/vnd.openxmlformats-officedocument.theme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theme/theme37.xml" ContentType="application/vnd.openxmlformats-officedocument.theme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theme/theme38.xml" ContentType="application/vnd.openxmlformats-officedocument.theme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theme/theme39.xml" ContentType="application/vnd.openxmlformats-officedocument.theme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theme/theme40.xml" ContentType="application/vnd.openxmlformats-officedocument.theme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theme/theme41.xml" ContentType="application/vnd.openxmlformats-officedocument.theme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theme/theme42.xml" ContentType="application/vnd.openxmlformats-officedocument.theme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theme/theme43.xml" ContentType="application/vnd.openxmlformats-officedocument.theme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473.xml" ContentType="application/vnd.openxmlformats-officedocument.presentationml.slideLayout+xml"/>
  <Override PartName="/ppt/slideLayouts/slideLayout474.xml" ContentType="application/vnd.openxmlformats-officedocument.presentationml.slideLayout+xml"/>
  <Override PartName="/ppt/slideLayouts/slideLayout475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478.xml" ContentType="application/vnd.openxmlformats-officedocument.presentationml.slideLayout+xml"/>
  <Override PartName="/ppt/theme/theme44.xml" ContentType="application/vnd.openxmlformats-officedocument.theme+xml"/>
  <Override PartName="/ppt/slideLayouts/slideLayout479.xml" ContentType="application/vnd.openxmlformats-officedocument.presentationml.slideLayout+xml"/>
  <Override PartName="/ppt/slideLayouts/slideLayout480.xml" ContentType="application/vnd.openxmlformats-officedocument.presentationml.slideLayout+xml"/>
  <Override PartName="/ppt/slideLayouts/slideLayout481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483.xml" ContentType="application/vnd.openxmlformats-officedocument.presentationml.slideLayout+xml"/>
  <Override PartName="/ppt/slideLayouts/slideLayout484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486.xml" ContentType="application/vnd.openxmlformats-officedocument.presentationml.slideLayout+xml"/>
  <Override PartName="/ppt/slideLayouts/slideLayout487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Layouts/slideLayout489.xml" ContentType="application/vnd.openxmlformats-officedocument.presentationml.slideLayout+xml"/>
  <Override PartName="/ppt/theme/theme45.xml" ContentType="application/vnd.openxmlformats-officedocument.theme+xml"/>
  <Override PartName="/ppt/slideLayouts/slideLayout490.xml" ContentType="application/vnd.openxmlformats-officedocument.presentationml.slideLayout+xml"/>
  <Override PartName="/ppt/slideLayouts/slideLayout491.xml" ContentType="application/vnd.openxmlformats-officedocument.presentationml.slideLayout+xml"/>
  <Override PartName="/ppt/slideLayouts/slideLayout492.xml" ContentType="application/vnd.openxmlformats-officedocument.presentationml.slideLayout+xml"/>
  <Override PartName="/ppt/slideLayouts/slideLayout493.xml" ContentType="application/vnd.openxmlformats-officedocument.presentationml.slideLayout+xml"/>
  <Override PartName="/ppt/slideLayouts/slideLayout494.xml" ContentType="application/vnd.openxmlformats-officedocument.presentationml.slideLayout+xml"/>
  <Override PartName="/ppt/slideLayouts/slideLayout495.xml" ContentType="application/vnd.openxmlformats-officedocument.presentationml.slideLayout+xml"/>
  <Override PartName="/ppt/slideLayouts/slideLayout496.xml" ContentType="application/vnd.openxmlformats-officedocument.presentationml.slideLayout+xml"/>
  <Override PartName="/ppt/slideLayouts/slideLayout497.xml" ContentType="application/vnd.openxmlformats-officedocument.presentationml.slideLayout+xml"/>
  <Override PartName="/ppt/slideLayouts/slideLayout498.xml" ContentType="application/vnd.openxmlformats-officedocument.presentationml.slideLayout+xml"/>
  <Override PartName="/ppt/slideLayouts/slideLayout499.xml" ContentType="application/vnd.openxmlformats-officedocument.presentationml.slideLayout+xml"/>
  <Override PartName="/ppt/slideLayouts/slideLayout500.xml" ContentType="application/vnd.openxmlformats-officedocument.presentationml.slideLayout+xml"/>
  <Override PartName="/ppt/theme/theme46.xml" ContentType="application/vnd.openxmlformats-officedocument.theme+xml"/>
  <Override PartName="/ppt/slideLayouts/slideLayout501.xml" ContentType="application/vnd.openxmlformats-officedocument.presentationml.slideLayout+xml"/>
  <Override PartName="/ppt/slideLayouts/slideLayout502.xml" ContentType="application/vnd.openxmlformats-officedocument.presentationml.slideLayout+xml"/>
  <Override PartName="/ppt/slideLayouts/slideLayout503.xml" ContentType="application/vnd.openxmlformats-officedocument.presentationml.slideLayout+xml"/>
  <Override PartName="/ppt/slideLayouts/slideLayout504.xml" ContentType="application/vnd.openxmlformats-officedocument.presentationml.slideLayout+xml"/>
  <Override PartName="/ppt/slideLayouts/slideLayout505.xml" ContentType="application/vnd.openxmlformats-officedocument.presentationml.slideLayout+xml"/>
  <Override PartName="/ppt/slideLayouts/slideLayout506.xml" ContentType="application/vnd.openxmlformats-officedocument.presentationml.slideLayout+xml"/>
  <Override PartName="/ppt/slideLayouts/slideLayout507.xml" ContentType="application/vnd.openxmlformats-officedocument.presentationml.slideLayout+xml"/>
  <Override PartName="/ppt/slideLayouts/slideLayout508.xml" ContentType="application/vnd.openxmlformats-officedocument.presentationml.slideLayout+xml"/>
  <Override PartName="/ppt/slideLayouts/slideLayout509.xml" ContentType="application/vnd.openxmlformats-officedocument.presentationml.slideLayout+xml"/>
  <Override PartName="/ppt/slideLayouts/slideLayout510.xml" ContentType="application/vnd.openxmlformats-officedocument.presentationml.slideLayout+xml"/>
  <Override PartName="/ppt/slideLayouts/slideLayout511.xml" ContentType="application/vnd.openxmlformats-officedocument.presentationml.slideLayout+xml"/>
  <Override PartName="/ppt/theme/theme47.xml" ContentType="application/vnd.openxmlformats-officedocument.theme+xml"/>
  <Override PartName="/ppt/slideLayouts/slideLayout512.xml" ContentType="application/vnd.openxmlformats-officedocument.presentationml.slideLayout+xml"/>
  <Override PartName="/ppt/slideLayouts/slideLayout513.xml" ContentType="application/vnd.openxmlformats-officedocument.presentationml.slideLayout+xml"/>
  <Override PartName="/ppt/slideLayouts/slideLayout514.xml" ContentType="application/vnd.openxmlformats-officedocument.presentationml.slideLayout+xml"/>
  <Override PartName="/ppt/slideLayouts/slideLayout515.xml" ContentType="application/vnd.openxmlformats-officedocument.presentationml.slideLayout+xml"/>
  <Override PartName="/ppt/slideLayouts/slideLayout516.xml" ContentType="application/vnd.openxmlformats-officedocument.presentationml.slideLayout+xml"/>
  <Override PartName="/ppt/slideLayouts/slideLayout517.xml" ContentType="application/vnd.openxmlformats-officedocument.presentationml.slideLayout+xml"/>
  <Override PartName="/ppt/slideLayouts/slideLayout518.xml" ContentType="application/vnd.openxmlformats-officedocument.presentationml.slideLayout+xml"/>
  <Override PartName="/ppt/slideLayouts/slideLayout519.xml" ContentType="application/vnd.openxmlformats-officedocument.presentationml.slideLayout+xml"/>
  <Override PartName="/ppt/slideLayouts/slideLayout520.xml" ContentType="application/vnd.openxmlformats-officedocument.presentationml.slideLayout+xml"/>
  <Override PartName="/ppt/slideLayouts/slideLayout521.xml" ContentType="application/vnd.openxmlformats-officedocument.presentationml.slideLayout+xml"/>
  <Override PartName="/ppt/slideLayouts/slideLayout522.xml" ContentType="application/vnd.openxmlformats-officedocument.presentationml.slideLayout+xml"/>
  <Override PartName="/ppt/theme/theme48.xml" ContentType="application/vnd.openxmlformats-officedocument.theme+xml"/>
  <Override PartName="/ppt/slideLayouts/slideLayout523.xml" ContentType="application/vnd.openxmlformats-officedocument.presentationml.slideLayout+xml"/>
  <Override PartName="/ppt/slideLayouts/slideLayout524.xml" ContentType="application/vnd.openxmlformats-officedocument.presentationml.slideLayout+xml"/>
  <Override PartName="/ppt/slideLayouts/slideLayout525.xml" ContentType="application/vnd.openxmlformats-officedocument.presentationml.slideLayout+xml"/>
  <Override PartName="/ppt/slideLayouts/slideLayout526.xml" ContentType="application/vnd.openxmlformats-officedocument.presentationml.slideLayout+xml"/>
  <Override PartName="/ppt/slideLayouts/slideLayout527.xml" ContentType="application/vnd.openxmlformats-officedocument.presentationml.slideLayout+xml"/>
  <Override PartName="/ppt/slideLayouts/slideLayout528.xml" ContentType="application/vnd.openxmlformats-officedocument.presentationml.slideLayout+xml"/>
  <Override PartName="/ppt/slideLayouts/slideLayout529.xml" ContentType="application/vnd.openxmlformats-officedocument.presentationml.slideLayout+xml"/>
  <Override PartName="/ppt/slideLayouts/slideLayout530.xml" ContentType="application/vnd.openxmlformats-officedocument.presentationml.slideLayout+xml"/>
  <Override PartName="/ppt/slideLayouts/slideLayout531.xml" ContentType="application/vnd.openxmlformats-officedocument.presentationml.slideLayout+xml"/>
  <Override PartName="/ppt/slideLayouts/slideLayout532.xml" ContentType="application/vnd.openxmlformats-officedocument.presentationml.slideLayout+xml"/>
  <Override PartName="/ppt/slideLayouts/slideLayout533.xml" ContentType="application/vnd.openxmlformats-officedocument.presentationml.slideLayout+xml"/>
  <Override PartName="/ppt/theme/theme49.xml" ContentType="application/vnd.openxmlformats-officedocument.theme+xml"/>
  <Override PartName="/ppt/slideLayouts/slideLayout534.xml" ContentType="application/vnd.openxmlformats-officedocument.presentationml.slideLayout+xml"/>
  <Override PartName="/ppt/slideLayouts/slideLayout535.xml" ContentType="application/vnd.openxmlformats-officedocument.presentationml.slideLayout+xml"/>
  <Override PartName="/ppt/slideLayouts/slideLayout536.xml" ContentType="application/vnd.openxmlformats-officedocument.presentationml.slideLayout+xml"/>
  <Override PartName="/ppt/slideLayouts/slideLayout537.xml" ContentType="application/vnd.openxmlformats-officedocument.presentationml.slideLayout+xml"/>
  <Override PartName="/ppt/slideLayouts/slideLayout538.xml" ContentType="application/vnd.openxmlformats-officedocument.presentationml.slideLayout+xml"/>
  <Override PartName="/ppt/slideLayouts/slideLayout539.xml" ContentType="application/vnd.openxmlformats-officedocument.presentationml.slideLayout+xml"/>
  <Override PartName="/ppt/slideLayouts/slideLayout540.xml" ContentType="application/vnd.openxmlformats-officedocument.presentationml.slideLayout+xml"/>
  <Override PartName="/ppt/slideLayouts/slideLayout541.xml" ContentType="application/vnd.openxmlformats-officedocument.presentationml.slideLayout+xml"/>
  <Override PartName="/ppt/slideLayouts/slideLayout542.xml" ContentType="application/vnd.openxmlformats-officedocument.presentationml.slideLayout+xml"/>
  <Override PartName="/ppt/slideLayouts/slideLayout543.xml" ContentType="application/vnd.openxmlformats-officedocument.presentationml.slideLayout+xml"/>
  <Override PartName="/ppt/slideLayouts/slideLayout544.xml" ContentType="application/vnd.openxmlformats-officedocument.presentationml.slideLayout+xml"/>
  <Override PartName="/ppt/theme/theme50.xml" ContentType="application/vnd.openxmlformats-officedocument.theme+xml"/>
  <Override PartName="/ppt/slideLayouts/slideLayout545.xml" ContentType="application/vnd.openxmlformats-officedocument.presentationml.slideLayout+xml"/>
  <Override PartName="/ppt/slideLayouts/slideLayout546.xml" ContentType="application/vnd.openxmlformats-officedocument.presentationml.slideLayout+xml"/>
  <Override PartName="/ppt/slideLayouts/slideLayout547.xml" ContentType="application/vnd.openxmlformats-officedocument.presentationml.slideLayout+xml"/>
  <Override PartName="/ppt/slideLayouts/slideLayout548.xml" ContentType="application/vnd.openxmlformats-officedocument.presentationml.slideLayout+xml"/>
  <Override PartName="/ppt/slideLayouts/slideLayout549.xml" ContentType="application/vnd.openxmlformats-officedocument.presentationml.slideLayout+xml"/>
  <Override PartName="/ppt/slideLayouts/slideLayout550.xml" ContentType="application/vnd.openxmlformats-officedocument.presentationml.slideLayout+xml"/>
  <Override PartName="/ppt/slideLayouts/slideLayout551.xml" ContentType="application/vnd.openxmlformats-officedocument.presentationml.slideLayout+xml"/>
  <Override PartName="/ppt/slideLayouts/slideLayout552.xml" ContentType="application/vnd.openxmlformats-officedocument.presentationml.slideLayout+xml"/>
  <Override PartName="/ppt/slideLayouts/slideLayout553.xml" ContentType="application/vnd.openxmlformats-officedocument.presentationml.slideLayout+xml"/>
  <Override PartName="/ppt/slideLayouts/slideLayout554.xml" ContentType="application/vnd.openxmlformats-officedocument.presentationml.slideLayout+xml"/>
  <Override PartName="/ppt/slideLayouts/slideLayout555.xml" ContentType="application/vnd.openxmlformats-officedocument.presentationml.slideLayout+xml"/>
  <Override PartName="/ppt/theme/theme51.xml" ContentType="application/vnd.openxmlformats-officedocument.theme+xml"/>
  <Override PartName="/ppt/slideLayouts/slideLayout556.xml" ContentType="application/vnd.openxmlformats-officedocument.presentationml.slideLayout+xml"/>
  <Override PartName="/ppt/slideLayouts/slideLayout557.xml" ContentType="application/vnd.openxmlformats-officedocument.presentationml.slideLayout+xml"/>
  <Override PartName="/ppt/slideLayouts/slideLayout558.xml" ContentType="application/vnd.openxmlformats-officedocument.presentationml.slideLayout+xml"/>
  <Override PartName="/ppt/slideLayouts/slideLayout559.xml" ContentType="application/vnd.openxmlformats-officedocument.presentationml.slideLayout+xml"/>
  <Override PartName="/ppt/slideLayouts/slideLayout560.xml" ContentType="application/vnd.openxmlformats-officedocument.presentationml.slideLayout+xml"/>
  <Override PartName="/ppt/slideLayouts/slideLayout561.xml" ContentType="application/vnd.openxmlformats-officedocument.presentationml.slideLayout+xml"/>
  <Override PartName="/ppt/slideLayouts/slideLayout562.xml" ContentType="application/vnd.openxmlformats-officedocument.presentationml.slideLayout+xml"/>
  <Override PartName="/ppt/slideLayouts/slideLayout563.xml" ContentType="application/vnd.openxmlformats-officedocument.presentationml.slideLayout+xml"/>
  <Override PartName="/ppt/slideLayouts/slideLayout564.xml" ContentType="application/vnd.openxmlformats-officedocument.presentationml.slideLayout+xml"/>
  <Override PartName="/ppt/slideLayouts/slideLayout565.xml" ContentType="application/vnd.openxmlformats-officedocument.presentationml.slideLayout+xml"/>
  <Override PartName="/ppt/slideLayouts/slideLayout566.xml" ContentType="application/vnd.openxmlformats-officedocument.presentationml.slideLayout+xml"/>
  <Override PartName="/ppt/theme/theme52.xml" ContentType="application/vnd.openxmlformats-officedocument.theme+xml"/>
  <Override PartName="/ppt/slideLayouts/slideLayout567.xml" ContentType="application/vnd.openxmlformats-officedocument.presentationml.slideLayout+xml"/>
  <Override PartName="/ppt/slideLayouts/slideLayout568.xml" ContentType="application/vnd.openxmlformats-officedocument.presentationml.slideLayout+xml"/>
  <Override PartName="/ppt/slideLayouts/slideLayout569.xml" ContentType="application/vnd.openxmlformats-officedocument.presentationml.slideLayout+xml"/>
  <Override PartName="/ppt/slideLayouts/slideLayout570.xml" ContentType="application/vnd.openxmlformats-officedocument.presentationml.slideLayout+xml"/>
  <Override PartName="/ppt/slideLayouts/slideLayout571.xml" ContentType="application/vnd.openxmlformats-officedocument.presentationml.slideLayout+xml"/>
  <Override PartName="/ppt/slideLayouts/slideLayout572.xml" ContentType="application/vnd.openxmlformats-officedocument.presentationml.slideLayout+xml"/>
  <Override PartName="/ppt/slideLayouts/slideLayout573.xml" ContentType="application/vnd.openxmlformats-officedocument.presentationml.slideLayout+xml"/>
  <Override PartName="/ppt/slideLayouts/slideLayout574.xml" ContentType="application/vnd.openxmlformats-officedocument.presentationml.slideLayout+xml"/>
  <Override PartName="/ppt/slideLayouts/slideLayout575.xml" ContentType="application/vnd.openxmlformats-officedocument.presentationml.slideLayout+xml"/>
  <Override PartName="/ppt/slideLayouts/slideLayout576.xml" ContentType="application/vnd.openxmlformats-officedocument.presentationml.slideLayout+xml"/>
  <Override PartName="/ppt/slideLayouts/slideLayout577.xml" ContentType="application/vnd.openxmlformats-officedocument.presentationml.slideLayout+xml"/>
  <Override PartName="/ppt/theme/theme53.xml" ContentType="application/vnd.openxmlformats-officedocument.theme+xml"/>
  <Override PartName="/ppt/slideLayouts/slideLayout578.xml" ContentType="application/vnd.openxmlformats-officedocument.presentationml.slideLayout+xml"/>
  <Override PartName="/ppt/slideLayouts/slideLayout579.xml" ContentType="application/vnd.openxmlformats-officedocument.presentationml.slideLayout+xml"/>
  <Override PartName="/ppt/slideLayouts/slideLayout580.xml" ContentType="application/vnd.openxmlformats-officedocument.presentationml.slideLayout+xml"/>
  <Override PartName="/ppt/slideLayouts/slideLayout581.xml" ContentType="application/vnd.openxmlformats-officedocument.presentationml.slideLayout+xml"/>
  <Override PartName="/ppt/slideLayouts/slideLayout582.xml" ContentType="application/vnd.openxmlformats-officedocument.presentationml.slideLayout+xml"/>
  <Override PartName="/ppt/slideLayouts/slideLayout583.xml" ContentType="application/vnd.openxmlformats-officedocument.presentationml.slideLayout+xml"/>
  <Override PartName="/ppt/slideLayouts/slideLayout584.xml" ContentType="application/vnd.openxmlformats-officedocument.presentationml.slideLayout+xml"/>
  <Override PartName="/ppt/slideLayouts/slideLayout585.xml" ContentType="application/vnd.openxmlformats-officedocument.presentationml.slideLayout+xml"/>
  <Override PartName="/ppt/slideLayouts/slideLayout586.xml" ContentType="application/vnd.openxmlformats-officedocument.presentationml.slideLayout+xml"/>
  <Override PartName="/ppt/slideLayouts/slideLayout587.xml" ContentType="application/vnd.openxmlformats-officedocument.presentationml.slideLayout+xml"/>
  <Override PartName="/ppt/slideLayouts/slideLayout588.xml" ContentType="application/vnd.openxmlformats-officedocument.presentationml.slideLayout+xml"/>
  <Override PartName="/ppt/theme/theme54.xml" ContentType="application/vnd.openxmlformats-officedocument.theme+xml"/>
  <Override PartName="/ppt/slideLayouts/slideLayout589.xml" ContentType="application/vnd.openxmlformats-officedocument.presentationml.slideLayout+xml"/>
  <Override PartName="/ppt/slideLayouts/slideLayout590.xml" ContentType="application/vnd.openxmlformats-officedocument.presentationml.slideLayout+xml"/>
  <Override PartName="/ppt/slideLayouts/slideLayout591.xml" ContentType="application/vnd.openxmlformats-officedocument.presentationml.slideLayout+xml"/>
  <Override PartName="/ppt/slideLayouts/slideLayout592.xml" ContentType="application/vnd.openxmlformats-officedocument.presentationml.slideLayout+xml"/>
  <Override PartName="/ppt/slideLayouts/slideLayout593.xml" ContentType="application/vnd.openxmlformats-officedocument.presentationml.slideLayout+xml"/>
  <Override PartName="/ppt/slideLayouts/slideLayout594.xml" ContentType="application/vnd.openxmlformats-officedocument.presentationml.slideLayout+xml"/>
  <Override PartName="/ppt/slideLayouts/slideLayout595.xml" ContentType="application/vnd.openxmlformats-officedocument.presentationml.slideLayout+xml"/>
  <Override PartName="/ppt/slideLayouts/slideLayout596.xml" ContentType="application/vnd.openxmlformats-officedocument.presentationml.slideLayout+xml"/>
  <Override PartName="/ppt/slideLayouts/slideLayout597.xml" ContentType="application/vnd.openxmlformats-officedocument.presentationml.slideLayout+xml"/>
  <Override PartName="/ppt/slideLayouts/slideLayout598.xml" ContentType="application/vnd.openxmlformats-officedocument.presentationml.slideLayout+xml"/>
  <Override PartName="/ppt/slideLayouts/slideLayout599.xml" ContentType="application/vnd.openxmlformats-officedocument.presentationml.slideLayout+xml"/>
  <Override PartName="/ppt/theme/theme55.xml" ContentType="application/vnd.openxmlformats-officedocument.theme+xml"/>
  <Override PartName="/ppt/slideLayouts/slideLayout600.xml" ContentType="application/vnd.openxmlformats-officedocument.presentationml.slideLayout+xml"/>
  <Override PartName="/ppt/slideLayouts/slideLayout601.xml" ContentType="application/vnd.openxmlformats-officedocument.presentationml.slideLayout+xml"/>
  <Override PartName="/ppt/slideLayouts/slideLayout602.xml" ContentType="application/vnd.openxmlformats-officedocument.presentationml.slideLayout+xml"/>
  <Override PartName="/ppt/slideLayouts/slideLayout603.xml" ContentType="application/vnd.openxmlformats-officedocument.presentationml.slideLayout+xml"/>
  <Override PartName="/ppt/slideLayouts/slideLayout604.xml" ContentType="application/vnd.openxmlformats-officedocument.presentationml.slideLayout+xml"/>
  <Override PartName="/ppt/slideLayouts/slideLayout605.xml" ContentType="application/vnd.openxmlformats-officedocument.presentationml.slideLayout+xml"/>
  <Override PartName="/ppt/slideLayouts/slideLayout606.xml" ContentType="application/vnd.openxmlformats-officedocument.presentationml.slideLayout+xml"/>
  <Override PartName="/ppt/slideLayouts/slideLayout607.xml" ContentType="application/vnd.openxmlformats-officedocument.presentationml.slideLayout+xml"/>
  <Override PartName="/ppt/slideLayouts/slideLayout608.xml" ContentType="application/vnd.openxmlformats-officedocument.presentationml.slideLayout+xml"/>
  <Override PartName="/ppt/slideLayouts/slideLayout609.xml" ContentType="application/vnd.openxmlformats-officedocument.presentationml.slideLayout+xml"/>
  <Override PartName="/ppt/slideLayouts/slideLayout610.xml" ContentType="application/vnd.openxmlformats-officedocument.presentationml.slideLayout+xml"/>
  <Override PartName="/ppt/theme/theme56.xml" ContentType="application/vnd.openxmlformats-officedocument.theme+xml"/>
  <Override PartName="/ppt/slideLayouts/slideLayout611.xml" ContentType="application/vnd.openxmlformats-officedocument.presentationml.slideLayout+xml"/>
  <Override PartName="/ppt/slideLayouts/slideLayout612.xml" ContentType="application/vnd.openxmlformats-officedocument.presentationml.slideLayout+xml"/>
  <Override PartName="/ppt/slideLayouts/slideLayout613.xml" ContentType="application/vnd.openxmlformats-officedocument.presentationml.slideLayout+xml"/>
  <Override PartName="/ppt/slideLayouts/slideLayout614.xml" ContentType="application/vnd.openxmlformats-officedocument.presentationml.slideLayout+xml"/>
  <Override PartName="/ppt/slideLayouts/slideLayout615.xml" ContentType="application/vnd.openxmlformats-officedocument.presentationml.slideLayout+xml"/>
  <Override PartName="/ppt/slideLayouts/slideLayout616.xml" ContentType="application/vnd.openxmlformats-officedocument.presentationml.slideLayout+xml"/>
  <Override PartName="/ppt/slideLayouts/slideLayout617.xml" ContentType="application/vnd.openxmlformats-officedocument.presentationml.slideLayout+xml"/>
  <Override PartName="/ppt/slideLayouts/slideLayout618.xml" ContentType="application/vnd.openxmlformats-officedocument.presentationml.slideLayout+xml"/>
  <Override PartName="/ppt/slideLayouts/slideLayout619.xml" ContentType="application/vnd.openxmlformats-officedocument.presentationml.slideLayout+xml"/>
  <Override PartName="/ppt/slideLayouts/slideLayout620.xml" ContentType="application/vnd.openxmlformats-officedocument.presentationml.slideLayout+xml"/>
  <Override PartName="/ppt/slideLayouts/slideLayout621.xml" ContentType="application/vnd.openxmlformats-officedocument.presentationml.slideLayout+xml"/>
  <Override PartName="/ppt/theme/theme57.xml" ContentType="application/vnd.openxmlformats-officedocument.theme+xml"/>
  <Override PartName="/ppt/slideLayouts/slideLayout622.xml" ContentType="application/vnd.openxmlformats-officedocument.presentationml.slideLayout+xml"/>
  <Override PartName="/ppt/slideLayouts/slideLayout623.xml" ContentType="application/vnd.openxmlformats-officedocument.presentationml.slideLayout+xml"/>
  <Override PartName="/ppt/slideLayouts/slideLayout624.xml" ContentType="application/vnd.openxmlformats-officedocument.presentationml.slideLayout+xml"/>
  <Override PartName="/ppt/slideLayouts/slideLayout625.xml" ContentType="application/vnd.openxmlformats-officedocument.presentationml.slideLayout+xml"/>
  <Override PartName="/ppt/slideLayouts/slideLayout626.xml" ContentType="application/vnd.openxmlformats-officedocument.presentationml.slideLayout+xml"/>
  <Override PartName="/ppt/slideLayouts/slideLayout627.xml" ContentType="application/vnd.openxmlformats-officedocument.presentationml.slideLayout+xml"/>
  <Override PartName="/ppt/slideLayouts/slideLayout628.xml" ContentType="application/vnd.openxmlformats-officedocument.presentationml.slideLayout+xml"/>
  <Override PartName="/ppt/slideLayouts/slideLayout629.xml" ContentType="application/vnd.openxmlformats-officedocument.presentationml.slideLayout+xml"/>
  <Override PartName="/ppt/slideLayouts/slideLayout630.xml" ContentType="application/vnd.openxmlformats-officedocument.presentationml.slideLayout+xml"/>
  <Override PartName="/ppt/slideLayouts/slideLayout631.xml" ContentType="application/vnd.openxmlformats-officedocument.presentationml.slideLayout+xml"/>
  <Override PartName="/ppt/slideLayouts/slideLayout632.xml" ContentType="application/vnd.openxmlformats-officedocument.presentationml.slideLayout+xml"/>
  <Override PartName="/ppt/theme/theme58.xml" ContentType="application/vnd.openxmlformats-officedocument.theme+xml"/>
  <Override PartName="/ppt/slideLayouts/slideLayout633.xml" ContentType="application/vnd.openxmlformats-officedocument.presentationml.slideLayout+xml"/>
  <Override PartName="/ppt/slideLayouts/slideLayout634.xml" ContentType="application/vnd.openxmlformats-officedocument.presentationml.slideLayout+xml"/>
  <Override PartName="/ppt/slideLayouts/slideLayout635.xml" ContentType="application/vnd.openxmlformats-officedocument.presentationml.slideLayout+xml"/>
  <Override PartName="/ppt/slideLayouts/slideLayout636.xml" ContentType="application/vnd.openxmlformats-officedocument.presentationml.slideLayout+xml"/>
  <Override PartName="/ppt/slideLayouts/slideLayout637.xml" ContentType="application/vnd.openxmlformats-officedocument.presentationml.slideLayout+xml"/>
  <Override PartName="/ppt/slideLayouts/slideLayout638.xml" ContentType="application/vnd.openxmlformats-officedocument.presentationml.slideLayout+xml"/>
  <Override PartName="/ppt/slideLayouts/slideLayout639.xml" ContentType="application/vnd.openxmlformats-officedocument.presentationml.slideLayout+xml"/>
  <Override PartName="/ppt/slideLayouts/slideLayout640.xml" ContentType="application/vnd.openxmlformats-officedocument.presentationml.slideLayout+xml"/>
  <Override PartName="/ppt/slideLayouts/slideLayout641.xml" ContentType="application/vnd.openxmlformats-officedocument.presentationml.slideLayout+xml"/>
  <Override PartName="/ppt/slideLayouts/slideLayout642.xml" ContentType="application/vnd.openxmlformats-officedocument.presentationml.slideLayout+xml"/>
  <Override PartName="/ppt/slideLayouts/slideLayout643.xml" ContentType="application/vnd.openxmlformats-officedocument.presentationml.slideLayout+xml"/>
  <Override PartName="/ppt/theme/theme59.xml" ContentType="application/vnd.openxmlformats-officedocument.theme+xml"/>
  <Override PartName="/ppt/slideLayouts/slideLayout644.xml" ContentType="application/vnd.openxmlformats-officedocument.presentationml.slideLayout+xml"/>
  <Override PartName="/ppt/slideLayouts/slideLayout645.xml" ContentType="application/vnd.openxmlformats-officedocument.presentationml.slideLayout+xml"/>
  <Override PartName="/ppt/slideLayouts/slideLayout646.xml" ContentType="application/vnd.openxmlformats-officedocument.presentationml.slideLayout+xml"/>
  <Override PartName="/ppt/slideLayouts/slideLayout647.xml" ContentType="application/vnd.openxmlformats-officedocument.presentationml.slideLayout+xml"/>
  <Override PartName="/ppt/slideLayouts/slideLayout648.xml" ContentType="application/vnd.openxmlformats-officedocument.presentationml.slideLayout+xml"/>
  <Override PartName="/ppt/slideLayouts/slideLayout649.xml" ContentType="application/vnd.openxmlformats-officedocument.presentationml.slideLayout+xml"/>
  <Override PartName="/ppt/slideLayouts/slideLayout650.xml" ContentType="application/vnd.openxmlformats-officedocument.presentationml.slideLayout+xml"/>
  <Override PartName="/ppt/slideLayouts/slideLayout651.xml" ContentType="application/vnd.openxmlformats-officedocument.presentationml.slideLayout+xml"/>
  <Override PartName="/ppt/slideLayouts/slideLayout652.xml" ContentType="application/vnd.openxmlformats-officedocument.presentationml.slideLayout+xml"/>
  <Override PartName="/ppt/slideLayouts/slideLayout653.xml" ContentType="application/vnd.openxmlformats-officedocument.presentationml.slideLayout+xml"/>
  <Override PartName="/ppt/slideLayouts/slideLayout654.xml" ContentType="application/vnd.openxmlformats-officedocument.presentationml.slideLayout+xml"/>
  <Override PartName="/ppt/theme/theme60.xml" ContentType="application/vnd.openxmlformats-officedocument.theme+xml"/>
  <Override PartName="/ppt/slideLayouts/slideLayout655.xml" ContentType="application/vnd.openxmlformats-officedocument.presentationml.slideLayout+xml"/>
  <Override PartName="/ppt/slideLayouts/slideLayout656.xml" ContentType="application/vnd.openxmlformats-officedocument.presentationml.slideLayout+xml"/>
  <Override PartName="/ppt/slideLayouts/slideLayout657.xml" ContentType="application/vnd.openxmlformats-officedocument.presentationml.slideLayout+xml"/>
  <Override PartName="/ppt/slideLayouts/slideLayout658.xml" ContentType="application/vnd.openxmlformats-officedocument.presentationml.slideLayout+xml"/>
  <Override PartName="/ppt/slideLayouts/slideLayout659.xml" ContentType="application/vnd.openxmlformats-officedocument.presentationml.slideLayout+xml"/>
  <Override PartName="/ppt/slideLayouts/slideLayout660.xml" ContentType="application/vnd.openxmlformats-officedocument.presentationml.slideLayout+xml"/>
  <Override PartName="/ppt/slideLayouts/slideLayout661.xml" ContentType="application/vnd.openxmlformats-officedocument.presentationml.slideLayout+xml"/>
  <Override PartName="/ppt/slideLayouts/slideLayout662.xml" ContentType="application/vnd.openxmlformats-officedocument.presentationml.slideLayout+xml"/>
  <Override PartName="/ppt/slideLayouts/slideLayout663.xml" ContentType="application/vnd.openxmlformats-officedocument.presentationml.slideLayout+xml"/>
  <Override PartName="/ppt/slideLayouts/slideLayout664.xml" ContentType="application/vnd.openxmlformats-officedocument.presentationml.slideLayout+xml"/>
  <Override PartName="/ppt/slideLayouts/slideLayout665.xml" ContentType="application/vnd.openxmlformats-officedocument.presentationml.slideLayout+xml"/>
  <Override PartName="/ppt/theme/theme61.xml" ContentType="application/vnd.openxmlformats-officedocument.theme+xml"/>
  <Override PartName="/ppt/slideLayouts/slideLayout666.xml" ContentType="application/vnd.openxmlformats-officedocument.presentationml.slideLayout+xml"/>
  <Override PartName="/ppt/slideLayouts/slideLayout667.xml" ContentType="application/vnd.openxmlformats-officedocument.presentationml.slideLayout+xml"/>
  <Override PartName="/ppt/slideLayouts/slideLayout668.xml" ContentType="application/vnd.openxmlformats-officedocument.presentationml.slideLayout+xml"/>
  <Override PartName="/ppt/slideLayouts/slideLayout669.xml" ContentType="application/vnd.openxmlformats-officedocument.presentationml.slideLayout+xml"/>
  <Override PartName="/ppt/slideLayouts/slideLayout670.xml" ContentType="application/vnd.openxmlformats-officedocument.presentationml.slideLayout+xml"/>
  <Override PartName="/ppt/slideLayouts/slideLayout671.xml" ContentType="application/vnd.openxmlformats-officedocument.presentationml.slideLayout+xml"/>
  <Override PartName="/ppt/slideLayouts/slideLayout672.xml" ContentType="application/vnd.openxmlformats-officedocument.presentationml.slideLayout+xml"/>
  <Override PartName="/ppt/slideLayouts/slideLayout673.xml" ContentType="application/vnd.openxmlformats-officedocument.presentationml.slideLayout+xml"/>
  <Override PartName="/ppt/slideLayouts/slideLayout674.xml" ContentType="application/vnd.openxmlformats-officedocument.presentationml.slideLayout+xml"/>
  <Override PartName="/ppt/slideLayouts/slideLayout675.xml" ContentType="application/vnd.openxmlformats-officedocument.presentationml.slideLayout+xml"/>
  <Override PartName="/ppt/slideLayouts/slideLayout676.xml" ContentType="application/vnd.openxmlformats-officedocument.presentationml.slideLayout+xml"/>
  <Override PartName="/ppt/theme/theme62.xml" ContentType="application/vnd.openxmlformats-officedocument.theme+xml"/>
  <Override PartName="/ppt/slideLayouts/slideLayout677.xml" ContentType="application/vnd.openxmlformats-officedocument.presentationml.slideLayout+xml"/>
  <Override PartName="/ppt/slideLayouts/slideLayout678.xml" ContentType="application/vnd.openxmlformats-officedocument.presentationml.slideLayout+xml"/>
  <Override PartName="/ppt/slideLayouts/slideLayout679.xml" ContentType="application/vnd.openxmlformats-officedocument.presentationml.slideLayout+xml"/>
  <Override PartName="/ppt/slideLayouts/slideLayout680.xml" ContentType="application/vnd.openxmlformats-officedocument.presentationml.slideLayout+xml"/>
  <Override PartName="/ppt/slideLayouts/slideLayout681.xml" ContentType="application/vnd.openxmlformats-officedocument.presentationml.slideLayout+xml"/>
  <Override PartName="/ppt/slideLayouts/slideLayout682.xml" ContentType="application/vnd.openxmlformats-officedocument.presentationml.slideLayout+xml"/>
  <Override PartName="/ppt/slideLayouts/slideLayout683.xml" ContentType="application/vnd.openxmlformats-officedocument.presentationml.slideLayout+xml"/>
  <Override PartName="/ppt/slideLayouts/slideLayout684.xml" ContentType="application/vnd.openxmlformats-officedocument.presentationml.slideLayout+xml"/>
  <Override PartName="/ppt/slideLayouts/slideLayout685.xml" ContentType="application/vnd.openxmlformats-officedocument.presentationml.slideLayout+xml"/>
  <Override PartName="/ppt/slideLayouts/slideLayout686.xml" ContentType="application/vnd.openxmlformats-officedocument.presentationml.slideLayout+xml"/>
  <Override PartName="/ppt/slideLayouts/slideLayout687.xml" ContentType="application/vnd.openxmlformats-officedocument.presentationml.slideLayout+xml"/>
  <Override PartName="/ppt/slideLayouts/slideLayout688.xml" ContentType="application/vnd.openxmlformats-officedocument.presentationml.slideLayout+xml"/>
  <Override PartName="/ppt/theme/theme63.xml" ContentType="application/vnd.openxmlformats-officedocument.theme+xml"/>
  <Override PartName="/ppt/slideLayouts/slideLayout689.xml" ContentType="application/vnd.openxmlformats-officedocument.presentationml.slideLayout+xml"/>
  <Override PartName="/ppt/slideLayouts/slideLayout690.xml" ContentType="application/vnd.openxmlformats-officedocument.presentationml.slideLayout+xml"/>
  <Override PartName="/ppt/slideLayouts/slideLayout691.xml" ContentType="application/vnd.openxmlformats-officedocument.presentationml.slideLayout+xml"/>
  <Override PartName="/ppt/slideLayouts/slideLayout692.xml" ContentType="application/vnd.openxmlformats-officedocument.presentationml.slideLayout+xml"/>
  <Override PartName="/ppt/slideLayouts/slideLayout693.xml" ContentType="application/vnd.openxmlformats-officedocument.presentationml.slideLayout+xml"/>
  <Override PartName="/ppt/slideLayouts/slideLayout694.xml" ContentType="application/vnd.openxmlformats-officedocument.presentationml.slideLayout+xml"/>
  <Override PartName="/ppt/slideLayouts/slideLayout695.xml" ContentType="application/vnd.openxmlformats-officedocument.presentationml.slideLayout+xml"/>
  <Override PartName="/ppt/slideLayouts/slideLayout696.xml" ContentType="application/vnd.openxmlformats-officedocument.presentationml.slideLayout+xml"/>
  <Override PartName="/ppt/slideLayouts/slideLayout697.xml" ContentType="application/vnd.openxmlformats-officedocument.presentationml.slideLayout+xml"/>
  <Override PartName="/ppt/slideLayouts/slideLayout698.xml" ContentType="application/vnd.openxmlformats-officedocument.presentationml.slideLayout+xml"/>
  <Override PartName="/ppt/slideLayouts/slideLayout699.xml" ContentType="application/vnd.openxmlformats-officedocument.presentationml.slideLayout+xml"/>
  <Override PartName="/ppt/theme/theme64.xml" ContentType="application/vnd.openxmlformats-officedocument.theme+xml"/>
  <Override PartName="/ppt/slideLayouts/slideLayout700.xml" ContentType="application/vnd.openxmlformats-officedocument.presentationml.slideLayout+xml"/>
  <Override PartName="/ppt/slideLayouts/slideLayout701.xml" ContentType="application/vnd.openxmlformats-officedocument.presentationml.slideLayout+xml"/>
  <Override PartName="/ppt/slideLayouts/slideLayout702.xml" ContentType="application/vnd.openxmlformats-officedocument.presentationml.slideLayout+xml"/>
  <Override PartName="/ppt/slideLayouts/slideLayout703.xml" ContentType="application/vnd.openxmlformats-officedocument.presentationml.slideLayout+xml"/>
  <Override PartName="/ppt/slideLayouts/slideLayout704.xml" ContentType="application/vnd.openxmlformats-officedocument.presentationml.slideLayout+xml"/>
  <Override PartName="/ppt/slideLayouts/slideLayout705.xml" ContentType="application/vnd.openxmlformats-officedocument.presentationml.slideLayout+xml"/>
  <Override PartName="/ppt/slideLayouts/slideLayout706.xml" ContentType="application/vnd.openxmlformats-officedocument.presentationml.slideLayout+xml"/>
  <Override PartName="/ppt/slideLayouts/slideLayout707.xml" ContentType="application/vnd.openxmlformats-officedocument.presentationml.slideLayout+xml"/>
  <Override PartName="/ppt/slideLayouts/slideLayout708.xml" ContentType="application/vnd.openxmlformats-officedocument.presentationml.slideLayout+xml"/>
  <Override PartName="/ppt/slideLayouts/slideLayout709.xml" ContentType="application/vnd.openxmlformats-officedocument.presentationml.slideLayout+xml"/>
  <Override PartName="/ppt/slideLayouts/slideLayout710.xml" ContentType="application/vnd.openxmlformats-officedocument.presentationml.slideLayout+xml"/>
  <Override PartName="/ppt/theme/theme65.xml" ContentType="application/vnd.openxmlformats-officedocument.theme+xml"/>
  <Override PartName="/ppt/slideLayouts/slideLayout711.xml" ContentType="application/vnd.openxmlformats-officedocument.presentationml.slideLayout+xml"/>
  <Override PartName="/ppt/slideLayouts/slideLayout712.xml" ContentType="application/vnd.openxmlformats-officedocument.presentationml.slideLayout+xml"/>
  <Override PartName="/ppt/slideLayouts/slideLayout713.xml" ContentType="application/vnd.openxmlformats-officedocument.presentationml.slideLayout+xml"/>
  <Override PartName="/ppt/slideLayouts/slideLayout714.xml" ContentType="application/vnd.openxmlformats-officedocument.presentationml.slideLayout+xml"/>
  <Override PartName="/ppt/slideLayouts/slideLayout715.xml" ContentType="application/vnd.openxmlformats-officedocument.presentationml.slideLayout+xml"/>
  <Override PartName="/ppt/slideLayouts/slideLayout716.xml" ContentType="application/vnd.openxmlformats-officedocument.presentationml.slideLayout+xml"/>
  <Override PartName="/ppt/slideLayouts/slideLayout717.xml" ContentType="application/vnd.openxmlformats-officedocument.presentationml.slideLayout+xml"/>
  <Override PartName="/ppt/slideLayouts/slideLayout718.xml" ContentType="application/vnd.openxmlformats-officedocument.presentationml.slideLayout+xml"/>
  <Override PartName="/ppt/slideLayouts/slideLayout719.xml" ContentType="application/vnd.openxmlformats-officedocument.presentationml.slideLayout+xml"/>
  <Override PartName="/ppt/slideLayouts/slideLayout720.xml" ContentType="application/vnd.openxmlformats-officedocument.presentationml.slideLayout+xml"/>
  <Override PartName="/ppt/slideLayouts/slideLayout721.xml" ContentType="application/vnd.openxmlformats-officedocument.presentationml.slideLayout+xml"/>
  <Override PartName="/ppt/theme/theme66.xml" ContentType="application/vnd.openxmlformats-officedocument.theme+xml"/>
  <Override PartName="/ppt/slideLayouts/slideLayout722.xml" ContentType="application/vnd.openxmlformats-officedocument.presentationml.slideLayout+xml"/>
  <Override PartName="/ppt/slideLayouts/slideLayout723.xml" ContentType="application/vnd.openxmlformats-officedocument.presentationml.slideLayout+xml"/>
  <Override PartName="/ppt/slideLayouts/slideLayout724.xml" ContentType="application/vnd.openxmlformats-officedocument.presentationml.slideLayout+xml"/>
  <Override PartName="/ppt/slideLayouts/slideLayout725.xml" ContentType="application/vnd.openxmlformats-officedocument.presentationml.slideLayout+xml"/>
  <Override PartName="/ppt/slideLayouts/slideLayout726.xml" ContentType="application/vnd.openxmlformats-officedocument.presentationml.slideLayout+xml"/>
  <Override PartName="/ppt/slideLayouts/slideLayout727.xml" ContentType="application/vnd.openxmlformats-officedocument.presentationml.slideLayout+xml"/>
  <Override PartName="/ppt/slideLayouts/slideLayout728.xml" ContentType="application/vnd.openxmlformats-officedocument.presentationml.slideLayout+xml"/>
  <Override PartName="/ppt/slideLayouts/slideLayout729.xml" ContentType="application/vnd.openxmlformats-officedocument.presentationml.slideLayout+xml"/>
  <Override PartName="/ppt/slideLayouts/slideLayout730.xml" ContentType="application/vnd.openxmlformats-officedocument.presentationml.slideLayout+xml"/>
  <Override PartName="/ppt/slideLayouts/slideLayout731.xml" ContentType="application/vnd.openxmlformats-officedocument.presentationml.slideLayout+xml"/>
  <Override PartName="/ppt/slideLayouts/slideLayout732.xml" ContentType="application/vnd.openxmlformats-officedocument.presentationml.slideLayout+xml"/>
  <Override PartName="/ppt/theme/theme67.xml" ContentType="application/vnd.openxmlformats-officedocument.theme+xml"/>
  <Override PartName="/ppt/slideLayouts/slideLayout733.xml" ContentType="application/vnd.openxmlformats-officedocument.presentationml.slideLayout+xml"/>
  <Override PartName="/ppt/slideLayouts/slideLayout734.xml" ContentType="application/vnd.openxmlformats-officedocument.presentationml.slideLayout+xml"/>
  <Override PartName="/ppt/slideLayouts/slideLayout735.xml" ContentType="application/vnd.openxmlformats-officedocument.presentationml.slideLayout+xml"/>
  <Override PartName="/ppt/slideLayouts/slideLayout736.xml" ContentType="application/vnd.openxmlformats-officedocument.presentationml.slideLayout+xml"/>
  <Override PartName="/ppt/slideLayouts/slideLayout737.xml" ContentType="application/vnd.openxmlformats-officedocument.presentationml.slideLayout+xml"/>
  <Override PartName="/ppt/slideLayouts/slideLayout738.xml" ContentType="application/vnd.openxmlformats-officedocument.presentationml.slideLayout+xml"/>
  <Override PartName="/ppt/slideLayouts/slideLayout739.xml" ContentType="application/vnd.openxmlformats-officedocument.presentationml.slideLayout+xml"/>
  <Override PartName="/ppt/slideLayouts/slideLayout740.xml" ContentType="application/vnd.openxmlformats-officedocument.presentationml.slideLayout+xml"/>
  <Override PartName="/ppt/slideLayouts/slideLayout741.xml" ContentType="application/vnd.openxmlformats-officedocument.presentationml.slideLayout+xml"/>
  <Override PartName="/ppt/slideLayouts/slideLayout742.xml" ContentType="application/vnd.openxmlformats-officedocument.presentationml.slideLayout+xml"/>
  <Override PartName="/ppt/slideLayouts/slideLayout743.xml" ContentType="application/vnd.openxmlformats-officedocument.presentationml.slideLayout+xml"/>
  <Override PartName="/ppt/theme/theme68.xml" ContentType="application/vnd.openxmlformats-officedocument.theme+xml"/>
  <Override PartName="/ppt/slideLayouts/slideLayout744.xml" ContentType="application/vnd.openxmlformats-officedocument.presentationml.slideLayout+xml"/>
  <Override PartName="/ppt/slideLayouts/slideLayout745.xml" ContentType="application/vnd.openxmlformats-officedocument.presentationml.slideLayout+xml"/>
  <Override PartName="/ppt/slideLayouts/slideLayout746.xml" ContentType="application/vnd.openxmlformats-officedocument.presentationml.slideLayout+xml"/>
  <Override PartName="/ppt/slideLayouts/slideLayout747.xml" ContentType="application/vnd.openxmlformats-officedocument.presentationml.slideLayout+xml"/>
  <Override PartName="/ppt/slideLayouts/slideLayout748.xml" ContentType="application/vnd.openxmlformats-officedocument.presentationml.slideLayout+xml"/>
  <Override PartName="/ppt/slideLayouts/slideLayout749.xml" ContentType="application/vnd.openxmlformats-officedocument.presentationml.slideLayout+xml"/>
  <Override PartName="/ppt/slideLayouts/slideLayout750.xml" ContentType="application/vnd.openxmlformats-officedocument.presentationml.slideLayout+xml"/>
  <Override PartName="/ppt/slideLayouts/slideLayout751.xml" ContentType="application/vnd.openxmlformats-officedocument.presentationml.slideLayout+xml"/>
  <Override PartName="/ppt/slideLayouts/slideLayout752.xml" ContentType="application/vnd.openxmlformats-officedocument.presentationml.slideLayout+xml"/>
  <Override PartName="/ppt/slideLayouts/slideLayout753.xml" ContentType="application/vnd.openxmlformats-officedocument.presentationml.slideLayout+xml"/>
  <Override PartName="/ppt/slideLayouts/slideLayout754.xml" ContentType="application/vnd.openxmlformats-officedocument.presentationml.slideLayout+xml"/>
  <Override PartName="/ppt/theme/theme69.xml" ContentType="application/vnd.openxmlformats-officedocument.theme+xml"/>
  <Override PartName="/ppt/slideLayouts/slideLayout755.xml" ContentType="application/vnd.openxmlformats-officedocument.presentationml.slideLayout+xml"/>
  <Override PartName="/ppt/slideLayouts/slideLayout756.xml" ContentType="application/vnd.openxmlformats-officedocument.presentationml.slideLayout+xml"/>
  <Override PartName="/ppt/slideLayouts/slideLayout757.xml" ContentType="application/vnd.openxmlformats-officedocument.presentationml.slideLayout+xml"/>
  <Override PartName="/ppt/slideLayouts/slideLayout758.xml" ContentType="application/vnd.openxmlformats-officedocument.presentationml.slideLayout+xml"/>
  <Override PartName="/ppt/slideLayouts/slideLayout759.xml" ContentType="application/vnd.openxmlformats-officedocument.presentationml.slideLayout+xml"/>
  <Override PartName="/ppt/slideLayouts/slideLayout760.xml" ContentType="application/vnd.openxmlformats-officedocument.presentationml.slideLayout+xml"/>
  <Override PartName="/ppt/slideLayouts/slideLayout761.xml" ContentType="application/vnd.openxmlformats-officedocument.presentationml.slideLayout+xml"/>
  <Override PartName="/ppt/slideLayouts/slideLayout762.xml" ContentType="application/vnd.openxmlformats-officedocument.presentationml.slideLayout+xml"/>
  <Override PartName="/ppt/slideLayouts/slideLayout763.xml" ContentType="application/vnd.openxmlformats-officedocument.presentationml.slideLayout+xml"/>
  <Override PartName="/ppt/slideLayouts/slideLayout764.xml" ContentType="application/vnd.openxmlformats-officedocument.presentationml.slideLayout+xml"/>
  <Override PartName="/ppt/slideLayouts/slideLayout765.xml" ContentType="application/vnd.openxmlformats-officedocument.presentationml.slideLayout+xml"/>
  <Override PartName="/ppt/theme/theme70.xml" ContentType="application/vnd.openxmlformats-officedocument.theme+xml"/>
  <Override PartName="/ppt/slideLayouts/slideLayout766.xml" ContentType="application/vnd.openxmlformats-officedocument.presentationml.slideLayout+xml"/>
  <Override PartName="/ppt/slideLayouts/slideLayout767.xml" ContentType="application/vnd.openxmlformats-officedocument.presentationml.slideLayout+xml"/>
  <Override PartName="/ppt/slideLayouts/slideLayout768.xml" ContentType="application/vnd.openxmlformats-officedocument.presentationml.slideLayout+xml"/>
  <Override PartName="/ppt/slideLayouts/slideLayout769.xml" ContentType="application/vnd.openxmlformats-officedocument.presentationml.slideLayout+xml"/>
  <Override PartName="/ppt/slideLayouts/slideLayout770.xml" ContentType="application/vnd.openxmlformats-officedocument.presentationml.slideLayout+xml"/>
  <Override PartName="/ppt/slideLayouts/slideLayout771.xml" ContentType="application/vnd.openxmlformats-officedocument.presentationml.slideLayout+xml"/>
  <Override PartName="/ppt/slideLayouts/slideLayout772.xml" ContentType="application/vnd.openxmlformats-officedocument.presentationml.slideLayout+xml"/>
  <Override PartName="/ppt/slideLayouts/slideLayout773.xml" ContentType="application/vnd.openxmlformats-officedocument.presentationml.slideLayout+xml"/>
  <Override PartName="/ppt/slideLayouts/slideLayout774.xml" ContentType="application/vnd.openxmlformats-officedocument.presentationml.slideLayout+xml"/>
  <Override PartName="/ppt/slideLayouts/slideLayout775.xml" ContentType="application/vnd.openxmlformats-officedocument.presentationml.slideLayout+xml"/>
  <Override PartName="/ppt/slideLayouts/slideLayout776.xml" ContentType="application/vnd.openxmlformats-officedocument.presentationml.slideLayout+xml"/>
  <Override PartName="/ppt/theme/theme71.xml" ContentType="application/vnd.openxmlformats-officedocument.theme+xml"/>
  <Override PartName="/ppt/slideLayouts/slideLayout777.xml" ContentType="application/vnd.openxmlformats-officedocument.presentationml.slideLayout+xml"/>
  <Override PartName="/ppt/slideLayouts/slideLayout778.xml" ContentType="application/vnd.openxmlformats-officedocument.presentationml.slideLayout+xml"/>
  <Override PartName="/ppt/slideLayouts/slideLayout779.xml" ContentType="application/vnd.openxmlformats-officedocument.presentationml.slideLayout+xml"/>
  <Override PartName="/ppt/slideLayouts/slideLayout780.xml" ContentType="application/vnd.openxmlformats-officedocument.presentationml.slideLayout+xml"/>
  <Override PartName="/ppt/slideLayouts/slideLayout781.xml" ContentType="application/vnd.openxmlformats-officedocument.presentationml.slideLayout+xml"/>
  <Override PartName="/ppt/slideLayouts/slideLayout782.xml" ContentType="application/vnd.openxmlformats-officedocument.presentationml.slideLayout+xml"/>
  <Override PartName="/ppt/slideLayouts/slideLayout783.xml" ContentType="application/vnd.openxmlformats-officedocument.presentationml.slideLayout+xml"/>
  <Override PartName="/ppt/slideLayouts/slideLayout784.xml" ContentType="application/vnd.openxmlformats-officedocument.presentationml.slideLayout+xml"/>
  <Override PartName="/ppt/slideLayouts/slideLayout785.xml" ContentType="application/vnd.openxmlformats-officedocument.presentationml.slideLayout+xml"/>
  <Override PartName="/ppt/slideLayouts/slideLayout786.xml" ContentType="application/vnd.openxmlformats-officedocument.presentationml.slideLayout+xml"/>
  <Override PartName="/ppt/slideLayouts/slideLayout787.xml" ContentType="application/vnd.openxmlformats-officedocument.presentationml.slideLayout+xml"/>
  <Override PartName="/ppt/theme/theme72.xml" ContentType="application/vnd.openxmlformats-officedocument.theme+xml"/>
  <Override PartName="/ppt/slideLayouts/slideLayout788.xml" ContentType="application/vnd.openxmlformats-officedocument.presentationml.slideLayout+xml"/>
  <Override PartName="/ppt/slideLayouts/slideLayout789.xml" ContentType="application/vnd.openxmlformats-officedocument.presentationml.slideLayout+xml"/>
  <Override PartName="/ppt/slideLayouts/slideLayout790.xml" ContentType="application/vnd.openxmlformats-officedocument.presentationml.slideLayout+xml"/>
  <Override PartName="/ppt/slideLayouts/slideLayout791.xml" ContentType="application/vnd.openxmlformats-officedocument.presentationml.slideLayout+xml"/>
  <Override PartName="/ppt/slideLayouts/slideLayout792.xml" ContentType="application/vnd.openxmlformats-officedocument.presentationml.slideLayout+xml"/>
  <Override PartName="/ppt/slideLayouts/slideLayout793.xml" ContentType="application/vnd.openxmlformats-officedocument.presentationml.slideLayout+xml"/>
  <Override PartName="/ppt/slideLayouts/slideLayout794.xml" ContentType="application/vnd.openxmlformats-officedocument.presentationml.slideLayout+xml"/>
  <Override PartName="/ppt/slideLayouts/slideLayout795.xml" ContentType="application/vnd.openxmlformats-officedocument.presentationml.slideLayout+xml"/>
  <Override PartName="/ppt/slideLayouts/slideLayout796.xml" ContentType="application/vnd.openxmlformats-officedocument.presentationml.slideLayout+xml"/>
  <Override PartName="/ppt/slideLayouts/slideLayout797.xml" ContentType="application/vnd.openxmlformats-officedocument.presentationml.slideLayout+xml"/>
  <Override PartName="/ppt/slideLayouts/slideLayout798.xml" ContentType="application/vnd.openxmlformats-officedocument.presentationml.slideLayout+xml"/>
  <Override PartName="/ppt/theme/theme73.xml" ContentType="application/vnd.openxmlformats-officedocument.theme+xml"/>
  <Override PartName="/ppt/slideLayouts/slideLayout799.xml" ContentType="application/vnd.openxmlformats-officedocument.presentationml.slideLayout+xml"/>
  <Override PartName="/ppt/slideLayouts/slideLayout800.xml" ContentType="application/vnd.openxmlformats-officedocument.presentationml.slideLayout+xml"/>
  <Override PartName="/ppt/slideLayouts/slideLayout801.xml" ContentType="application/vnd.openxmlformats-officedocument.presentationml.slideLayout+xml"/>
  <Override PartName="/ppt/slideLayouts/slideLayout802.xml" ContentType="application/vnd.openxmlformats-officedocument.presentationml.slideLayout+xml"/>
  <Override PartName="/ppt/slideLayouts/slideLayout803.xml" ContentType="application/vnd.openxmlformats-officedocument.presentationml.slideLayout+xml"/>
  <Override PartName="/ppt/slideLayouts/slideLayout804.xml" ContentType="application/vnd.openxmlformats-officedocument.presentationml.slideLayout+xml"/>
  <Override PartName="/ppt/slideLayouts/slideLayout805.xml" ContentType="application/vnd.openxmlformats-officedocument.presentationml.slideLayout+xml"/>
  <Override PartName="/ppt/slideLayouts/slideLayout806.xml" ContentType="application/vnd.openxmlformats-officedocument.presentationml.slideLayout+xml"/>
  <Override PartName="/ppt/slideLayouts/slideLayout807.xml" ContentType="application/vnd.openxmlformats-officedocument.presentationml.slideLayout+xml"/>
  <Override PartName="/ppt/slideLayouts/slideLayout808.xml" ContentType="application/vnd.openxmlformats-officedocument.presentationml.slideLayout+xml"/>
  <Override PartName="/ppt/slideLayouts/slideLayout809.xml" ContentType="application/vnd.openxmlformats-officedocument.presentationml.slideLayout+xml"/>
  <Override PartName="/ppt/theme/theme74.xml" ContentType="application/vnd.openxmlformats-officedocument.theme+xml"/>
  <Override PartName="/ppt/slideLayouts/slideLayout810.xml" ContentType="application/vnd.openxmlformats-officedocument.presentationml.slideLayout+xml"/>
  <Override PartName="/ppt/slideLayouts/slideLayout811.xml" ContentType="application/vnd.openxmlformats-officedocument.presentationml.slideLayout+xml"/>
  <Override PartName="/ppt/slideLayouts/slideLayout812.xml" ContentType="application/vnd.openxmlformats-officedocument.presentationml.slideLayout+xml"/>
  <Override PartName="/ppt/slideLayouts/slideLayout813.xml" ContentType="application/vnd.openxmlformats-officedocument.presentationml.slideLayout+xml"/>
  <Override PartName="/ppt/slideLayouts/slideLayout814.xml" ContentType="application/vnd.openxmlformats-officedocument.presentationml.slideLayout+xml"/>
  <Override PartName="/ppt/slideLayouts/slideLayout815.xml" ContentType="application/vnd.openxmlformats-officedocument.presentationml.slideLayout+xml"/>
  <Override PartName="/ppt/slideLayouts/slideLayout816.xml" ContentType="application/vnd.openxmlformats-officedocument.presentationml.slideLayout+xml"/>
  <Override PartName="/ppt/slideLayouts/slideLayout817.xml" ContentType="application/vnd.openxmlformats-officedocument.presentationml.slideLayout+xml"/>
  <Override PartName="/ppt/slideLayouts/slideLayout818.xml" ContentType="application/vnd.openxmlformats-officedocument.presentationml.slideLayout+xml"/>
  <Override PartName="/ppt/slideLayouts/slideLayout819.xml" ContentType="application/vnd.openxmlformats-officedocument.presentationml.slideLayout+xml"/>
  <Override PartName="/ppt/slideLayouts/slideLayout820.xml" ContentType="application/vnd.openxmlformats-officedocument.presentationml.slideLayout+xml"/>
  <Override PartName="/ppt/theme/theme75.xml" ContentType="application/vnd.openxmlformats-officedocument.theme+xml"/>
  <Override PartName="/ppt/slideLayouts/slideLayout821.xml" ContentType="application/vnd.openxmlformats-officedocument.presentationml.slideLayout+xml"/>
  <Override PartName="/ppt/slideLayouts/slideLayout822.xml" ContentType="application/vnd.openxmlformats-officedocument.presentationml.slideLayout+xml"/>
  <Override PartName="/ppt/slideLayouts/slideLayout823.xml" ContentType="application/vnd.openxmlformats-officedocument.presentationml.slideLayout+xml"/>
  <Override PartName="/ppt/slideLayouts/slideLayout824.xml" ContentType="application/vnd.openxmlformats-officedocument.presentationml.slideLayout+xml"/>
  <Override PartName="/ppt/slideLayouts/slideLayout825.xml" ContentType="application/vnd.openxmlformats-officedocument.presentationml.slideLayout+xml"/>
  <Override PartName="/ppt/slideLayouts/slideLayout826.xml" ContentType="application/vnd.openxmlformats-officedocument.presentationml.slideLayout+xml"/>
  <Override PartName="/ppt/slideLayouts/slideLayout827.xml" ContentType="application/vnd.openxmlformats-officedocument.presentationml.slideLayout+xml"/>
  <Override PartName="/ppt/slideLayouts/slideLayout828.xml" ContentType="application/vnd.openxmlformats-officedocument.presentationml.slideLayout+xml"/>
  <Override PartName="/ppt/slideLayouts/slideLayout829.xml" ContentType="application/vnd.openxmlformats-officedocument.presentationml.slideLayout+xml"/>
  <Override PartName="/ppt/slideLayouts/slideLayout830.xml" ContentType="application/vnd.openxmlformats-officedocument.presentationml.slideLayout+xml"/>
  <Override PartName="/ppt/slideLayouts/slideLayout831.xml" ContentType="application/vnd.openxmlformats-officedocument.presentationml.slideLayout+xml"/>
  <Override PartName="/ppt/theme/theme76.xml" ContentType="application/vnd.openxmlformats-officedocument.theme+xml"/>
  <Override PartName="/ppt/slideLayouts/slideLayout832.xml" ContentType="application/vnd.openxmlformats-officedocument.presentationml.slideLayout+xml"/>
  <Override PartName="/ppt/slideLayouts/slideLayout833.xml" ContentType="application/vnd.openxmlformats-officedocument.presentationml.slideLayout+xml"/>
  <Override PartName="/ppt/slideLayouts/slideLayout834.xml" ContentType="application/vnd.openxmlformats-officedocument.presentationml.slideLayout+xml"/>
  <Override PartName="/ppt/slideLayouts/slideLayout835.xml" ContentType="application/vnd.openxmlformats-officedocument.presentationml.slideLayout+xml"/>
  <Override PartName="/ppt/slideLayouts/slideLayout836.xml" ContentType="application/vnd.openxmlformats-officedocument.presentationml.slideLayout+xml"/>
  <Override PartName="/ppt/slideLayouts/slideLayout837.xml" ContentType="application/vnd.openxmlformats-officedocument.presentationml.slideLayout+xml"/>
  <Override PartName="/ppt/slideLayouts/slideLayout838.xml" ContentType="application/vnd.openxmlformats-officedocument.presentationml.slideLayout+xml"/>
  <Override PartName="/ppt/slideLayouts/slideLayout839.xml" ContentType="application/vnd.openxmlformats-officedocument.presentationml.slideLayout+xml"/>
  <Override PartName="/ppt/slideLayouts/slideLayout840.xml" ContentType="application/vnd.openxmlformats-officedocument.presentationml.slideLayout+xml"/>
  <Override PartName="/ppt/slideLayouts/slideLayout841.xml" ContentType="application/vnd.openxmlformats-officedocument.presentationml.slideLayout+xml"/>
  <Override PartName="/ppt/slideLayouts/slideLayout842.xml" ContentType="application/vnd.openxmlformats-officedocument.presentationml.slideLayout+xml"/>
  <Override PartName="/ppt/theme/theme77.xml" ContentType="application/vnd.openxmlformats-officedocument.theme+xml"/>
  <Override PartName="/ppt/slideLayouts/slideLayout843.xml" ContentType="application/vnd.openxmlformats-officedocument.presentationml.slideLayout+xml"/>
  <Override PartName="/ppt/slideLayouts/slideLayout844.xml" ContentType="application/vnd.openxmlformats-officedocument.presentationml.slideLayout+xml"/>
  <Override PartName="/ppt/slideLayouts/slideLayout845.xml" ContentType="application/vnd.openxmlformats-officedocument.presentationml.slideLayout+xml"/>
  <Override PartName="/ppt/slideLayouts/slideLayout846.xml" ContentType="application/vnd.openxmlformats-officedocument.presentationml.slideLayout+xml"/>
  <Override PartName="/ppt/slideLayouts/slideLayout847.xml" ContentType="application/vnd.openxmlformats-officedocument.presentationml.slideLayout+xml"/>
  <Override PartName="/ppt/slideLayouts/slideLayout848.xml" ContentType="application/vnd.openxmlformats-officedocument.presentationml.slideLayout+xml"/>
  <Override PartName="/ppt/slideLayouts/slideLayout849.xml" ContentType="application/vnd.openxmlformats-officedocument.presentationml.slideLayout+xml"/>
  <Override PartName="/ppt/slideLayouts/slideLayout850.xml" ContentType="application/vnd.openxmlformats-officedocument.presentationml.slideLayout+xml"/>
  <Override PartName="/ppt/slideLayouts/slideLayout851.xml" ContentType="application/vnd.openxmlformats-officedocument.presentationml.slideLayout+xml"/>
  <Override PartName="/ppt/slideLayouts/slideLayout852.xml" ContentType="application/vnd.openxmlformats-officedocument.presentationml.slideLayout+xml"/>
  <Override PartName="/ppt/slideLayouts/slideLayout853.xml" ContentType="application/vnd.openxmlformats-officedocument.presentationml.slideLayout+xml"/>
  <Override PartName="/ppt/theme/theme78.xml" ContentType="application/vnd.openxmlformats-officedocument.theme+xml"/>
  <Override PartName="/ppt/slideLayouts/slideLayout854.xml" ContentType="application/vnd.openxmlformats-officedocument.presentationml.slideLayout+xml"/>
  <Override PartName="/ppt/slideLayouts/slideLayout855.xml" ContentType="application/vnd.openxmlformats-officedocument.presentationml.slideLayout+xml"/>
  <Override PartName="/ppt/slideLayouts/slideLayout856.xml" ContentType="application/vnd.openxmlformats-officedocument.presentationml.slideLayout+xml"/>
  <Override PartName="/ppt/slideLayouts/slideLayout857.xml" ContentType="application/vnd.openxmlformats-officedocument.presentationml.slideLayout+xml"/>
  <Override PartName="/ppt/slideLayouts/slideLayout858.xml" ContentType="application/vnd.openxmlformats-officedocument.presentationml.slideLayout+xml"/>
  <Override PartName="/ppt/slideLayouts/slideLayout859.xml" ContentType="application/vnd.openxmlformats-officedocument.presentationml.slideLayout+xml"/>
  <Override PartName="/ppt/slideLayouts/slideLayout860.xml" ContentType="application/vnd.openxmlformats-officedocument.presentationml.slideLayout+xml"/>
  <Override PartName="/ppt/slideLayouts/slideLayout861.xml" ContentType="application/vnd.openxmlformats-officedocument.presentationml.slideLayout+xml"/>
  <Override PartName="/ppt/slideLayouts/slideLayout862.xml" ContentType="application/vnd.openxmlformats-officedocument.presentationml.slideLayout+xml"/>
  <Override PartName="/ppt/slideLayouts/slideLayout863.xml" ContentType="application/vnd.openxmlformats-officedocument.presentationml.slideLayout+xml"/>
  <Override PartName="/ppt/slideLayouts/slideLayout864.xml" ContentType="application/vnd.openxmlformats-officedocument.presentationml.slideLayout+xml"/>
  <Override PartName="/ppt/theme/theme79.xml" ContentType="application/vnd.openxmlformats-officedocument.theme+xml"/>
  <Override PartName="/ppt/slideLayouts/slideLayout865.xml" ContentType="application/vnd.openxmlformats-officedocument.presentationml.slideLayout+xml"/>
  <Override PartName="/ppt/slideLayouts/slideLayout866.xml" ContentType="application/vnd.openxmlformats-officedocument.presentationml.slideLayout+xml"/>
  <Override PartName="/ppt/slideLayouts/slideLayout867.xml" ContentType="application/vnd.openxmlformats-officedocument.presentationml.slideLayout+xml"/>
  <Override PartName="/ppt/slideLayouts/slideLayout868.xml" ContentType="application/vnd.openxmlformats-officedocument.presentationml.slideLayout+xml"/>
  <Override PartName="/ppt/slideLayouts/slideLayout869.xml" ContentType="application/vnd.openxmlformats-officedocument.presentationml.slideLayout+xml"/>
  <Override PartName="/ppt/slideLayouts/slideLayout870.xml" ContentType="application/vnd.openxmlformats-officedocument.presentationml.slideLayout+xml"/>
  <Override PartName="/ppt/slideLayouts/slideLayout871.xml" ContentType="application/vnd.openxmlformats-officedocument.presentationml.slideLayout+xml"/>
  <Override PartName="/ppt/slideLayouts/slideLayout872.xml" ContentType="application/vnd.openxmlformats-officedocument.presentationml.slideLayout+xml"/>
  <Override PartName="/ppt/slideLayouts/slideLayout873.xml" ContentType="application/vnd.openxmlformats-officedocument.presentationml.slideLayout+xml"/>
  <Override PartName="/ppt/slideLayouts/slideLayout874.xml" ContentType="application/vnd.openxmlformats-officedocument.presentationml.slideLayout+xml"/>
  <Override PartName="/ppt/slideLayouts/slideLayout875.xml" ContentType="application/vnd.openxmlformats-officedocument.presentationml.slideLayout+xml"/>
  <Override PartName="/ppt/theme/theme80.xml" ContentType="application/vnd.openxmlformats-officedocument.theme+xml"/>
  <Override PartName="/ppt/slideLayouts/slideLayout876.xml" ContentType="application/vnd.openxmlformats-officedocument.presentationml.slideLayout+xml"/>
  <Override PartName="/ppt/slideLayouts/slideLayout877.xml" ContentType="application/vnd.openxmlformats-officedocument.presentationml.slideLayout+xml"/>
  <Override PartName="/ppt/slideLayouts/slideLayout878.xml" ContentType="application/vnd.openxmlformats-officedocument.presentationml.slideLayout+xml"/>
  <Override PartName="/ppt/slideLayouts/slideLayout879.xml" ContentType="application/vnd.openxmlformats-officedocument.presentationml.slideLayout+xml"/>
  <Override PartName="/ppt/slideLayouts/slideLayout880.xml" ContentType="application/vnd.openxmlformats-officedocument.presentationml.slideLayout+xml"/>
  <Override PartName="/ppt/slideLayouts/slideLayout881.xml" ContentType="application/vnd.openxmlformats-officedocument.presentationml.slideLayout+xml"/>
  <Override PartName="/ppt/slideLayouts/slideLayout882.xml" ContentType="application/vnd.openxmlformats-officedocument.presentationml.slideLayout+xml"/>
  <Override PartName="/ppt/slideLayouts/slideLayout883.xml" ContentType="application/vnd.openxmlformats-officedocument.presentationml.slideLayout+xml"/>
  <Override PartName="/ppt/slideLayouts/slideLayout884.xml" ContentType="application/vnd.openxmlformats-officedocument.presentationml.slideLayout+xml"/>
  <Override PartName="/ppt/slideLayouts/slideLayout885.xml" ContentType="application/vnd.openxmlformats-officedocument.presentationml.slideLayout+xml"/>
  <Override PartName="/ppt/slideLayouts/slideLayout886.xml" ContentType="application/vnd.openxmlformats-officedocument.presentationml.slideLayout+xml"/>
  <Override PartName="/ppt/theme/theme81.xml" ContentType="application/vnd.openxmlformats-officedocument.theme+xml"/>
  <Override PartName="/ppt/slideLayouts/slideLayout887.xml" ContentType="application/vnd.openxmlformats-officedocument.presentationml.slideLayout+xml"/>
  <Override PartName="/ppt/slideLayouts/slideLayout888.xml" ContentType="application/vnd.openxmlformats-officedocument.presentationml.slideLayout+xml"/>
  <Override PartName="/ppt/slideLayouts/slideLayout889.xml" ContentType="application/vnd.openxmlformats-officedocument.presentationml.slideLayout+xml"/>
  <Override PartName="/ppt/slideLayouts/slideLayout890.xml" ContentType="application/vnd.openxmlformats-officedocument.presentationml.slideLayout+xml"/>
  <Override PartName="/ppt/slideLayouts/slideLayout891.xml" ContentType="application/vnd.openxmlformats-officedocument.presentationml.slideLayout+xml"/>
  <Override PartName="/ppt/slideLayouts/slideLayout892.xml" ContentType="application/vnd.openxmlformats-officedocument.presentationml.slideLayout+xml"/>
  <Override PartName="/ppt/slideLayouts/slideLayout893.xml" ContentType="application/vnd.openxmlformats-officedocument.presentationml.slideLayout+xml"/>
  <Override PartName="/ppt/slideLayouts/slideLayout894.xml" ContentType="application/vnd.openxmlformats-officedocument.presentationml.slideLayout+xml"/>
  <Override PartName="/ppt/slideLayouts/slideLayout895.xml" ContentType="application/vnd.openxmlformats-officedocument.presentationml.slideLayout+xml"/>
  <Override PartName="/ppt/slideLayouts/slideLayout896.xml" ContentType="application/vnd.openxmlformats-officedocument.presentationml.slideLayout+xml"/>
  <Override PartName="/ppt/slideLayouts/slideLayout897.xml" ContentType="application/vnd.openxmlformats-officedocument.presentationml.slideLayout+xml"/>
  <Override PartName="/ppt/theme/theme82.xml" ContentType="application/vnd.openxmlformats-officedocument.theme+xml"/>
  <Override PartName="/ppt/slideLayouts/slideLayout898.xml" ContentType="application/vnd.openxmlformats-officedocument.presentationml.slideLayout+xml"/>
  <Override PartName="/ppt/slideLayouts/slideLayout899.xml" ContentType="application/vnd.openxmlformats-officedocument.presentationml.slideLayout+xml"/>
  <Override PartName="/ppt/slideLayouts/slideLayout900.xml" ContentType="application/vnd.openxmlformats-officedocument.presentationml.slideLayout+xml"/>
  <Override PartName="/ppt/slideLayouts/slideLayout901.xml" ContentType="application/vnd.openxmlformats-officedocument.presentationml.slideLayout+xml"/>
  <Override PartName="/ppt/slideLayouts/slideLayout902.xml" ContentType="application/vnd.openxmlformats-officedocument.presentationml.slideLayout+xml"/>
  <Override PartName="/ppt/slideLayouts/slideLayout903.xml" ContentType="application/vnd.openxmlformats-officedocument.presentationml.slideLayout+xml"/>
  <Override PartName="/ppt/slideLayouts/slideLayout904.xml" ContentType="application/vnd.openxmlformats-officedocument.presentationml.slideLayout+xml"/>
  <Override PartName="/ppt/slideLayouts/slideLayout905.xml" ContentType="application/vnd.openxmlformats-officedocument.presentationml.slideLayout+xml"/>
  <Override PartName="/ppt/slideLayouts/slideLayout906.xml" ContentType="application/vnd.openxmlformats-officedocument.presentationml.slideLayout+xml"/>
  <Override PartName="/ppt/slideLayouts/slideLayout907.xml" ContentType="application/vnd.openxmlformats-officedocument.presentationml.slideLayout+xml"/>
  <Override PartName="/ppt/slideLayouts/slideLayout908.xml" ContentType="application/vnd.openxmlformats-officedocument.presentationml.slideLayout+xml"/>
  <Override PartName="/ppt/theme/theme83.xml" ContentType="application/vnd.openxmlformats-officedocument.theme+xml"/>
  <Override PartName="/ppt/slideLayouts/slideLayout909.xml" ContentType="application/vnd.openxmlformats-officedocument.presentationml.slideLayout+xml"/>
  <Override PartName="/ppt/slideLayouts/slideLayout910.xml" ContentType="application/vnd.openxmlformats-officedocument.presentationml.slideLayout+xml"/>
  <Override PartName="/ppt/slideLayouts/slideLayout911.xml" ContentType="application/vnd.openxmlformats-officedocument.presentationml.slideLayout+xml"/>
  <Override PartName="/ppt/slideLayouts/slideLayout912.xml" ContentType="application/vnd.openxmlformats-officedocument.presentationml.slideLayout+xml"/>
  <Override PartName="/ppt/slideLayouts/slideLayout913.xml" ContentType="application/vnd.openxmlformats-officedocument.presentationml.slideLayout+xml"/>
  <Override PartName="/ppt/slideLayouts/slideLayout914.xml" ContentType="application/vnd.openxmlformats-officedocument.presentationml.slideLayout+xml"/>
  <Override PartName="/ppt/slideLayouts/slideLayout915.xml" ContentType="application/vnd.openxmlformats-officedocument.presentationml.slideLayout+xml"/>
  <Override PartName="/ppt/slideLayouts/slideLayout916.xml" ContentType="application/vnd.openxmlformats-officedocument.presentationml.slideLayout+xml"/>
  <Override PartName="/ppt/slideLayouts/slideLayout917.xml" ContentType="application/vnd.openxmlformats-officedocument.presentationml.slideLayout+xml"/>
  <Override PartName="/ppt/slideLayouts/slideLayout918.xml" ContentType="application/vnd.openxmlformats-officedocument.presentationml.slideLayout+xml"/>
  <Override PartName="/ppt/slideLayouts/slideLayout919.xml" ContentType="application/vnd.openxmlformats-officedocument.presentationml.slideLayout+xml"/>
  <Override PartName="/ppt/theme/theme84.xml" ContentType="application/vnd.openxmlformats-officedocument.theme+xml"/>
  <Override PartName="/ppt/slideLayouts/slideLayout920.xml" ContentType="application/vnd.openxmlformats-officedocument.presentationml.slideLayout+xml"/>
  <Override PartName="/ppt/slideLayouts/slideLayout921.xml" ContentType="application/vnd.openxmlformats-officedocument.presentationml.slideLayout+xml"/>
  <Override PartName="/ppt/slideLayouts/slideLayout922.xml" ContentType="application/vnd.openxmlformats-officedocument.presentationml.slideLayout+xml"/>
  <Override PartName="/ppt/slideLayouts/slideLayout923.xml" ContentType="application/vnd.openxmlformats-officedocument.presentationml.slideLayout+xml"/>
  <Override PartName="/ppt/slideLayouts/slideLayout924.xml" ContentType="application/vnd.openxmlformats-officedocument.presentationml.slideLayout+xml"/>
  <Override PartName="/ppt/slideLayouts/slideLayout925.xml" ContentType="application/vnd.openxmlformats-officedocument.presentationml.slideLayout+xml"/>
  <Override PartName="/ppt/slideLayouts/slideLayout926.xml" ContentType="application/vnd.openxmlformats-officedocument.presentationml.slideLayout+xml"/>
  <Override PartName="/ppt/slideLayouts/slideLayout927.xml" ContentType="application/vnd.openxmlformats-officedocument.presentationml.slideLayout+xml"/>
  <Override PartName="/ppt/slideLayouts/slideLayout928.xml" ContentType="application/vnd.openxmlformats-officedocument.presentationml.slideLayout+xml"/>
  <Override PartName="/ppt/slideLayouts/slideLayout929.xml" ContentType="application/vnd.openxmlformats-officedocument.presentationml.slideLayout+xml"/>
  <Override PartName="/ppt/slideLayouts/slideLayout930.xml" ContentType="application/vnd.openxmlformats-officedocument.presentationml.slideLayout+xml"/>
  <Override PartName="/ppt/theme/theme85.xml" ContentType="application/vnd.openxmlformats-officedocument.theme+xml"/>
  <Override PartName="/ppt/slideLayouts/slideLayout931.xml" ContentType="application/vnd.openxmlformats-officedocument.presentationml.slideLayout+xml"/>
  <Override PartName="/ppt/slideLayouts/slideLayout932.xml" ContentType="application/vnd.openxmlformats-officedocument.presentationml.slideLayout+xml"/>
  <Override PartName="/ppt/slideLayouts/slideLayout933.xml" ContentType="application/vnd.openxmlformats-officedocument.presentationml.slideLayout+xml"/>
  <Override PartName="/ppt/slideLayouts/slideLayout934.xml" ContentType="application/vnd.openxmlformats-officedocument.presentationml.slideLayout+xml"/>
  <Override PartName="/ppt/slideLayouts/slideLayout935.xml" ContentType="application/vnd.openxmlformats-officedocument.presentationml.slideLayout+xml"/>
  <Override PartName="/ppt/slideLayouts/slideLayout936.xml" ContentType="application/vnd.openxmlformats-officedocument.presentationml.slideLayout+xml"/>
  <Override PartName="/ppt/slideLayouts/slideLayout937.xml" ContentType="application/vnd.openxmlformats-officedocument.presentationml.slideLayout+xml"/>
  <Override PartName="/ppt/slideLayouts/slideLayout938.xml" ContentType="application/vnd.openxmlformats-officedocument.presentationml.slideLayout+xml"/>
  <Override PartName="/ppt/slideLayouts/slideLayout939.xml" ContentType="application/vnd.openxmlformats-officedocument.presentationml.slideLayout+xml"/>
  <Override PartName="/ppt/slideLayouts/slideLayout940.xml" ContentType="application/vnd.openxmlformats-officedocument.presentationml.slideLayout+xml"/>
  <Override PartName="/ppt/slideLayouts/slideLayout941.xml" ContentType="application/vnd.openxmlformats-officedocument.presentationml.slideLayout+xml"/>
  <Override PartName="/ppt/theme/theme86.xml" ContentType="application/vnd.openxmlformats-officedocument.theme+xml"/>
  <Override PartName="/ppt/slideLayouts/slideLayout942.xml" ContentType="application/vnd.openxmlformats-officedocument.presentationml.slideLayout+xml"/>
  <Override PartName="/ppt/slideLayouts/slideLayout943.xml" ContentType="application/vnd.openxmlformats-officedocument.presentationml.slideLayout+xml"/>
  <Override PartName="/ppt/slideLayouts/slideLayout944.xml" ContentType="application/vnd.openxmlformats-officedocument.presentationml.slideLayout+xml"/>
  <Override PartName="/ppt/slideLayouts/slideLayout945.xml" ContentType="application/vnd.openxmlformats-officedocument.presentationml.slideLayout+xml"/>
  <Override PartName="/ppt/slideLayouts/slideLayout946.xml" ContentType="application/vnd.openxmlformats-officedocument.presentationml.slideLayout+xml"/>
  <Override PartName="/ppt/slideLayouts/slideLayout947.xml" ContentType="application/vnd.openxmlformats-officedocument.presentationml.slideLayout+xml"/>
  <Override PartName="/ppt/slideLayouts/slideLayout948.xml" ContentType="application/vnd.openxmlformats-officedocument.presentationml.slideLayout+xml"/>
  <Override PartName="/ppt/slideLayouts/slideLayout949.xml" ContentType="application/vnd.openxmlformats-officedocument.presentationml.slideLayout+xml"/>
  <Override PartName="/ppt/slideLayouts/slideLayout950.xml" ContentType="application/vnd.openxmlformats-officedocument.presentationml.slideLayout+xml"/>
  <Override PartName="/ppt/slideLayouts/slideLayout951.xml" ContentType="application/vnd.openxmlformats-officedocument.presentationml.slideLayout+xml"/>
  <Override PartName="/ppt/slideLayouts/slideLayout952.xml" ContentType="application/vnd.openxmlformats-officedocument.presentationml.slideLayout+xml"/>
  <Override PartName="/ppt/theme/theme87.xml" ContentType="application/vnd.openxmlformats-officedocument.theme+xml"/>
  <Override PartName="/ppt/slideLayouts/slideLayout953.xml" ContentType="application/vnd.openxmlformats-officedocument.presentationml.slideLayout+xml"/>
  <Override PartName="/ppt/slideLayouts/slideLayout954.xml" ContentType="application/vnd.openxmlformats-officedocument.presentationml.slideLayout+xml"/>
  <Override PartName="/ppt/slideLayouts/slideLayout955.xml" ContentType="application/vnd.openxmlformats-officedocument.presentationml.slideLayout+xml"/>
  <Override PartName="/ppt/slideLayouts/slideLayout956.xml" ContentType="application/vnd.openxmlformats-officedocument.presentationml.slideLayout+xml"/>
  <Override PartName="/ppt/slideLayouts/slideLayout957.xml" ContentType="application/vnd.openxmlformats-officedocument.presentationml.slideLayout+xml"/>
  <Override PartName="/ppt/slideLayouts/slideLayout958.xml" ContentType="application/vnd.openxmlformats-officedocument.presentationml.slideLayout+xml"/>
  <Override PartName="/ppt/slideLayouts/slideLayout959.xml" ContentType="application/vnd.openxmlformats-officedocument.presentationml.slideLayout+xml"/>
  <Override PartName="/ppt/slideLayouts/slideLayout960.xml" ContentType="application/vnd.openxmlformats-officedocument.presentationml.slideLayout+xml"/>
  <Override PartName="/ppt/slideLayouts/slideLayout961.xml" ContentType="application/vnd.openxmlformats-officedocument.presentationml.slideLayout+xml"/>
  <Override PartName="/ppt/slideLayouts/slideLayout962.xml" ContentType="application/vnd.openxmlformats-officedocument.presentationml.slideLayout+xml"/>
  <Override PartName="/ppt/slideLayouts/slideLayout963.xml" ContentType="application/vnd.openxmlformats-officedocument.presentationml.slideLayout+xml"/>
  <Override PartName="/ppt/theme/theme88.xml" ContentType="application/vnd.openxmlformats-officedocument.theme+xml"/>
  <Override PartName="/ppt/slideLayouts/slideLayout964.xml" ContentType="application/vnd.openxmlformats-officedocument.presentationml.slideLayout+xml"/>
  <Override PartName="/ppt/slideLayouts/slideLayout965.xml" ContentType="application/vnd.openxmlformats-officedocument.presentationml.slideLayout+xml"/>
  <Override PartName="/ppt/slideLayouts/slideLayout966.xml" ContentType="application/vnd.openxmlformats-officedocument.presentationml.slideLayout+xml"/>
  <Override PartName="/ppt/slideLayouts/slideLayout967.xml" ContentType="application/vnd.openxmlformats-officedocument.presentationml.slideLayout+xml"/>
  <Override PartName="/ppt/slideLayouts/slideLayout968.xml" ContentType="application/vnd.openxmlformats-officedocument.presentationml.slideLayout+xml"/>
  <Override PartName="/ppt/slideLayouts/slideLayout969.xml" ContentType="application/vnd.openxmlformats-officedocument.presentationml.slideLayout+xml"/>
  <Override PartName="/ppt/slideLayouts/slideLayout970.xml" ContentType="application/vnd.openxmlformats-officedocument.presentationml.slideLayout+xml"/>
  <Override PartName="/ppt/slideLayouts/slideLayout971.xml" ContentType="application/vnd.openxmlformats-officedocument.presentationml.slideLayout+xml"/>
  <Override PartName="/ppt/slideLayouts/slideLayout972.xml" ContentType="application/vnd.openxmlformats-officedocument.presentationml.slideLayout+xml"/>
  <Override PartName="/ppt/slideLayouts/slideLayout973.xml" ContentType="application/vnd.openxmlformats-officedocument.presentationml.slideLayout+xml"/>
  <Override PartName="/ppt/slideLayouts/slideLayout974.xml" ContentType="application/vnd.openxmlformats-officedocument.presentationml.slideLayout+xml"/>
  <Override PartName="/ppt/theme/theme89.xml" ContentType="application/vnd.openxmlformats-officedocument.theme+xml"/>
  <Override PartName="/ppt/slideLayouts/slideLayout975.xml" ContentType="application/vnd.openxmlformats-officedocument.presentationml.slideLayout+xml"/>
  <Override PartName="/ppt/slideLayouts/slideLayout976.xml" ContentType="application/vnd.openxmlformats-officedocument.presentationml.slideLayout+xml"/>
  <Override PartName="/ppt/slideLayouts/slideLayout977.xml" ContentType="application/vnd.openxmlformats-officedocument.presentationml.slideLayout+xml"/>
  <Override PartName="/ppt/slideLayouts/slideLayout978.xml" ContentType="application/vnd.openxmlformats-officedocument.presentationml.slideLayout+xml"/>
  <Override PartName="/ppt/slideLayouts/slideLayout979.xml" ContentType="application/vnd.openxmlformats-officedocument.presentationml.slideLayout+xml"/>
  <Override PartName="/ppt/slideLayouts/slideLayout980.xml" ContentType="application/vnd.openxmlformats-officedocument.presentationml.slideLayout+xml"/>
  <Override PartName="/ppt/slideLayouts/slideLayout981.xml" ContentType="application/vnd.openxmlformats-officedocument.presentationml.slideLayout+xml"/>
  <Override PartName="/ppt/slideLayouts/slideLayout982.xml" ContentType="application/vnd.openxmlformats-officedocument.presentationml.slideLayout+xml"/>
  <Override PartName="/ppt/slideLayouts/slideLayout983.xml" ContentType="application/vnd.openxmlformats-officedocument.presentationml.slideLayout+xml"/>
  <Override PartName="/ppt/slideLayouts/slideLayout984.xml" ContentType="application/vnd.openxmlformats-officedocument.presentationml.slideLayout+xml"/>
  <Override PartName="/ppt/slideLayouts/slideLayout985.xml" ContentType="application/vnd.openxmlformats-officedocument.presentationml.slideLayout+xml"/>
  <Override PartName="/ppt/theme/theme90.xml" ContentType="application/vnd.openxmlformats-officedocument.theme+xml"/>
  <Override PartName="/ppt/slideLayouts/slideLayout986.xml" ContentType="application/vnd.openxmlformats-officedocument.presentationml.slideLayout+xml"/>
  <Override PartName="/ppt/slideLayouts/slideLayout987.xml" ContentType="application/vnd.openxmlformats-officedocument.presentationml.slideLayout+xml"/>
  <Override PartName="/ppt/slideLayouts/slideLayout988.xml" ContentType="application/vnd.openxmlformats-officedocument.presentationml.slideLayout+xml"/>
  <Override PartName="/ppt/slideLayouts/slideLayout989.xml" ContentType="application/vnd.openxmlformats-officedocument.presentationml.slideLayout+xml"/>
  <Override PartName="/ppt/slideLayouts/slideLayout990.xml" ContentType="application/vnd.openxmlformats-officedocument.presentationml.slideLayout+xml"/>
  <Override PartName="/ppt/slideLayouts/slideLayout991.xml" ContentType="application/vnd.openxmlformats-officedocument.presentationml.slideLayout+xml"/>
  <Override PartName="/ppt/slideLayouts/slideLayout992.xml" ContentType="application/vnd.openxmlformats-officedocument.presentationml.slideLayout+xml"/>
  <Override PartName="/ppt/slideLayouts/slideLayout993.xml" ContentType="application/vnd.openxmlformats-officedocument.presentationml.slideLayout+xml"/>
  <Override PartName="/ppt/slideLayouts/slideLayout994.xml" ContentType="application/vnd.openxmlformats-officedocument.presentationml.slideLayout+xml"/>
  <Override PartName="/ppt/slideLayouts/slideLayout995.xml" ContentType="application/vnd.openxmlformats-officedocument.presentationml.slideLayout+xml"/>
  <Override PartName="/ppt/slideLayouts/slideLayout996.xml" ContentType="application/vnd.openxmlformats-officedocument.presentationml.slideLayout+xml"/>
  <Override PartName="/ppt/theme/theme91.xml" ContentType="application/vnd.openxmlformats-officedocument.theme+xml"/>
  <Override PartName="/ppt/slideLayouts/slideLayout997.xml" ContentType="application/vnd.openxmlformats-officedocument.presentationml.slideLayout+xml"/>
  <Override PartName="/ppt/slideLayouts/slideLayout998.xml" ContentType="application/vnd.openxmlformats-officedocument.presentationml.slideLayout+xml"/>
  <Override PartName="/ppt/slideLayouts/slideLayout999.xml" ContentType="application/vnd.openxmlformats-officedocument.presentationml.slideLayout+xml"/>
  <Override PartName="/ppt/slideLayouts/slideLayout1000.xml" ContentType="application/vnd.openxmlformats-officedocument.presentationml.slideLayout+xml"/>
  <Override PartName="/ppt/slideLayouts/slideLayout1001.xml" ContentType="application/vnd.openxmlformats-officedocument.presentationml.slideLayout+xml"/>
  <Override PartName="/ppt/slideLayouts/slideLayout1002.xml" ContentType="application/vnd.openxmlformats-officedocument.presentationml.slideLayout+xml"/>
  <Override PartName="/ppt/slideLayouts/slideLayout1003.xml" ContentType="application/vnd.openxmlformats-officedocument.presentationml.slideLayout+xml"/>
  <Override PartName="/ppt/slideLayouts/slideLayout1004.xml" ContentType="application/vnd.openxmlformats-officedocument.presentationml.slideLayout+xml"/>
  <Override PartName="/ppt/slideLayouts/slideLayout1005.xml" ContentType="application/vnd.openxmlformats-officedocument.presentationml.slideLayout+xml"/>
  <Override PartName="/ppt/slideLayouts/slideLayout1006.xml" ContentType="application/vnd.openxmlformats-officedocument.presentationml.slideLayout+xml"/>
  <Override PartName="/ppt/slideLayouts/slideLayout1007.xml" ContentType="application/vnd.openxmlformats-officedocument.presentationml.slideLayout+xml"/>
  <Override PartName="/ppt/theme/theme92.xml" ContentType="application/vnd.openxmlformats-officedocument.theme+xml"/>
  <Override PartName="/ppt/slideLayouts/slideLayout1008.xml" ContentType="application/vnd.openxmlformats-officedocument.presentationml.slideLayout+xml"/>
  <Override PartName="/ppt/slideLayouts/slideLayout1009.xml" ContentType="application/vnd.openxmlformats-officedocument.presentationml.slideLayout+xml"/>
  <Override PartName="/ppt/slideLayouts/slideLayout1010.xml" ContentType="application/vnd.openxmlformats-officedocument.presentationml.slideLayout+xml"/>
  <Override PartName="/ppt/slideLayouts/slideLayout1011.xml" ContentType="application/vnd.openxmlformats-officedocument.presentationml.slideLayout+xml"/>
  <Override PartName="/ppt/slideLayouts/slideLayout1012.xml" ContentType="application/vnd.openxmlformats-officedocument.presentationml.slideLayout+xml"/>
  <Override PartName="/ppt/slideLayouts/slideLayout1013.xml" ContentType="application/vnd.openxmlformats-officedocument.presentationml.slideLayout+xml"/>
  <Override PartName="/ppt/slideLayouts/slideLayout1014.xml" ContentType="application/vnd.openxmlformats-officedocument.presentationml.slideLayout+xml"/>
  <Override PartName="/ppt/slideLayouts/slideLayout1015.xml" ContentType="application/vnd.openxmlformats-officedocument.presentationml.slideLayout+xml"/>
  <Override PartName="/ppt/slideLayouts/slideLayout1016.xml" ContentType="application/vnd.openxmlformats-officedocument.presentationml.slideLayout+xml"/>
  <Override PartName="/ppt/slideLayouts/slideLayout1017.xml" ContentType="application/vnd.openxmlformats-officedocument.presentationml.slideLayout+xml"/>
  <Override PartName="/ppt/slideLayouts/slideLayout1018.xml" ContentType="application/vnd.openxmlformats-officedocument.presentationml.slideLayout+xml"/>
  <Override PartName="/ppt/slideLayouts/slideLayout1019.xml" ContentType="application/vnd.openxmlformats-officedocument.presentationml.slideLayout+xml"/>
  <Override PartName="/ppt/theme/theme93.xml" ContentType="application/vnd.openxmlformats-officedocument.theme+xml"/>
  <Override PartName="/ppt/slideLayouts/slideLayout1020.xml" ContentType="application/vnd.openxmlformats-officedocument.presentationml.slideLayout+xml"/>
  <Override PartName="/ppt/slideLayouts/slideLayout1021.xml" ContentType="application/vnd.openxmlformats-officedocument.presentationml.slideLayout+xml"/>
  <Override PartName="/ppt/slideLayouts/slideLayout1022.xml" ContentType="application/vnd.openxmlformats-officedocument.presentationml.slideLayout+xml"/>
  <Override PartName="/ppt/slideLayouts/slideLayout1023.xml" ContentType="application/vnd.openxmlformats-officedocument.presentationml.slideLayout+xml"/>
  <Override PartName="/ppt/slideLayouts/slideLayout1024.xml" ContentType="application/vnd.openxmlformats-officedocument.presentationml.slideLayout+xml"/>
  <Override PartName="/ppt/slideLayouts/slideLayout1025.xml" ContentType="application/vnd.openxmlformats-officedocument.presentationml.slideLayout+xml"/>
  <Override PartName="/ppt/slideLayouts/slideLayout1026.xml" ContentType="application/vnd.openxmlformats-officedocument.presentationml.slideLayout+xml"/>
  <Override PartName="/ppt/slideLayouts/slideLayout1027.xml" ContentType="application/vnd.openxmlformats-officedocument.presentationml.slideLayout+xml"/>
  <Override PartName="/ppt/slideLayouts/slideLayout1028.xml" ContentType="application/vnd.openxmlformats-officedocument.presentationml.slideLayout+xml"/>
  <Override PartName="/ppt/slideLayouts/slideLayout1029.xml" ContentType="application/vnd.openxmlformats-officedocument.presentationml.slideLayout+xml"/>
  <Override PartName="/ppt/slideLayouts/slideLayout1030.xml" ContentType="application/vnd.openxmlformats-officedocument.presentationml.slideLayout+xml"/>
  <Override PartName="/ppt/slideLayouts/slideLayout1031.xml" ContentType="application/vnd.openxmlformats-officedocument.presentationml.slideLayout+xml"/>
  <Override PartName="/ppt/theme/theme94.xml" ContentType="application/vnd.openxmlformats-officedocument.theme+xml"/>
  <Override PartName="/ppt/slideLayouts/slideLayout1032.xml" ContentType="application/vnd.openxmlformats-officedocument.presentationml.slideLayout+xml"/>
  <Override PartName="/ppt/slideLayouts/slideLayout1033.xml" ContentType="application/vnd.openxmlformats-officedocument.presentationml.slideLayout+xml"/>
  <Override PartName="/ppt/slideLayouts/slideLayout1034.xml" ContentType="application/vnd.openxmlformats-officedocument.presentationml.slideLayout+xml"/>
  <Override PartName="/ppt/slideLayouts/slideLayout1035.xml" ContentType="application/vnd.openxmlformats-officedocument.presentationml.slideLayout+xml"/>
  <Override PartName="/ppt/slideLayouts/slideLayout1036.xml" ContentType="application/vnd.openxmlformats-officedocument.presentationml.slideLayout+xml"/>
  <Override PartName="/ppt/slideLayouts/slideLayout1037.xml" ContentType="application/vnd.openxmlformats-officedocument.presentationml.slideLayout+xml"/>
  <Override PartName="/ppt/slideLayouts/slideLayout1038.xml" ContentType="application/vnd.openxmlformats-officedocument.presentationml.slideLayout+xml"/>
  <Override PartName="/ppt/slideLayouts/slideLayout1039.xml" ContentType="application/vnd.openxmlformats-officedocument.presentationml.slideLayout+xml"/>
  <Override PartName="/ppt/slideLayouts/slideLayout1040.xml" ContentType="application/vnd.openxmlformats-officedocument.presentationml.slideLayout+xml"/>
  <Override PartName="/ppt/slideLayouts/slideLayout1041.xml" ContentType="application/vnd.openxmlformats-officedocument.presentationml.slideLayout+xml"/>
  <Override PartName="/ppt/slideLayouts/slideLayout1042.xml" ContentType="application/vnd.openxmlformats-officedocument.presentationml.slideLayout+xml"/>
  <Override PartName="/ppt/theme/theme95.xml" ContentType="application/vnd.openxmlformats-officedocument.theme+xml"/>
  <Override PartName="/ppt/slideLayouts/slideLayout1043.xml" ContentType="application/vnd.openxmlformats-officedocument.presentationml.slideLayout+xml"/>
  <Override PartName="/ppt/slideLayouts/slideLayout1044.xml" ContentType="application/vnd.openxmlformats-officedocument.presentationml.slideLayout+xml"/>
  <Override PartName="/ppt/slideLayouts/slideLayout1045.xml" ContentType="application/vnd.openxmlformats-officedocument.presentationml.slideLayout+xml"/>
  <Override PartName="/ppt/slideLayouts/slideLayout1046.xml" ContentType="application/vnd.openxmlformats-officedocument.presentationml.slideLayout+xml"/>
  <Override PartName="/ppt/slideLayouts/slideLayout1047.xml" ContentType="application/vnd.openxmlformats-officedocument.presentationml.slideLayout+xml"/>
  <Override PartName="/ppt/slideLayouts/slideLayout1048.xml" ContentType="application/vnd.openxmlformats-officedocument.presentationml.slideLayout+xml"/>
  <Override PartName="/ppt/slideLayouts/slideLayout1049.xml" ContentType="application/vnd.openxmlformats-officedocument.presentationml.slideLayout+xml"/>
  <Override PartName="/ppt/slideLayouts/slideLayout1050.xml" ContentType="application/vnd.openxmlformats-officedocument.presentationml.slideLayout+xml"/>
  <Override PartName="/ppt/slideLayouts/slideLayout1051.xml" ContentType="application/vnd.openxmlformats-officedocument.presentationml.slideLayout+xml"/>
  <Override PartName="/ppt/slideLayouts/slideLayout1052.xml" ContentType="application/vnd.openxmlformats-officedocument.presentationml.slideLayout+xml"/>
  <Override PartName="/ppt/slideLayouts/slideLayout1053.xml" ContentType="application/vnd.openxmlformats-officedocument.presentationml.slideLayout+xml"/>
  <Override PartName="/ppt/theme/theme96.xml" ContentType="application/vnd.openxmlformats-officedocument.theme+xml"/>
  <Override PartName="/ppt/slideLayouts/slideLayout1054.xml" ContentType="application/vnd.openxmlformats-officedocument.presentationml.slideLayout+xml"/>
  <Override PartName="/ppt/slideLayouts/slideLayout1055.xml" ContentType="application/vnd.openxmlformats-officedocument.presentationml.slideLayout+xml"/>
  <Override PartName="/ppt/slideLayouts/slideLayout1056.xml" ContentType="application/vnd.openxmlformats-officedocument.presentationml.slideLayout+xml"/>
  <Override PartName="/ppt/slideLayouts/slideLayout1057.xml" ContentType="application/vnd.openxmlformats-officedocument.presentationml.slideLayout+xml"/>
  <Override PartName="/ppt/slideLayouts/slideLayout1058.xml" ContentType="application/vnd.openxmlformats-officedocument.presentationml.slideLayout+xml"/>
  <Override PartName="/ppt/slideLayouts/slideLayout1059.xml" ContentType="application/vnd.openxmlformats-officedocument.presentationml.slideLayout+xml"/>
  <Override PartName="/ppt/slideLayouts/slideLayout1060.xml" ContentType="application/vnd.openxmlformats-officedocument.presentationml.slideLayout+xml"/>
  <Override PartName="/ppt/slideLayouts/slideLayout1061.xml" ContentType="application/vnd.openxmlformats-officedocument.presentationml.slideLayout+xml"/>
  <Override PartName="/ppt/slideLayouts/slideLayout1062.xml" ContentType="application/vnd.openxmlformats-officedocument.presentationml.slideLayout+xml"/>
  <Override PartName="/ppt/slideLayouts/slideLayout1063.xml" ContentType="application/vnd.openxmlformats-officedocument.presentationml.slideLayout+xml"/>
  <Override PartName="/ppt/slideLayouts/slideLayout1064.xml" ContentType="application/vnd.openxmlformats-officedocument.presentationml.slideLayout+xml"/>
  <Override PartName="/ppt/slideLayouts/slideLayout1065.xml" ContentType="application/vnd.openxmlformats-officedocument.presentationml.slideLayout+xml"/>
  <Override PartName="/ppt/theme/theme97.xml" ContentType="application/vnd.openxmlformats-officedocument.theme+xml"/>
  <Override PartName="/ppt/slideLayouts/slideLayout1066.xml" ContentType="application/vnd.openxmlformats-officedocument.presentationml.slideLayout+xml"/>
  <Override PartName="/ppt/slideLayouts/slideLayout1067.xml" ContentType="application/vnd.openxmlformats-officedocument.presentationml.slideLayout+xml"/>
  <Override PartName="/ppt/slideLayouts/slideLayout1068.xml" ContentType="application/vnd.openxmlformats-officedocument.presentationml.slideLayout+xml"/>
  <Override PartName="/ppt/slideLayouts/slideLayout1069.xml" ContentType="application/vnd.openxmlformats-officedocument.presentationml.slideLayout+xml"/>
  <Override PartName="/ppt/slideLayouts/slideLayout1070.xml" ContentType="application/vnd.openxmlformats-officedocument.presentationml.slideLayout+xml"/>
  <Override PartName="/ppt/slideLayouts/slideLayout1071.xml" ContentType="application/vnd.openxmlformats-officedocument.presentationml.slideLayout+xml"/>
  <Override PartName="/ppt/slideLayouts/slideLayout1072.xml" ContentType="application/vnd.openxmlformats-officedocument.presentationml.slideLayout+xml"/>
  <Override PartName="/ppt/slideLayouts/slideLayout1073.xml" ContentType="application/vnd.openxmlformats-officedocument.presentationml.slideLayout+xml"/>
  <Override PartName="/ppt/slideLayouts/slideLayout1074.xml" ContentType="application/vnd.openxmlformats-officedocument.presentationml.slideLayout+xml"/>
  <Override PartName="/ppt/slideLayouts/slideLayout1075.xml" ContentType="application/vnd.openxmlformats-officedocument.presentationml.slideLayout+xml"/>
  <Override PartName="/ppt/slideLayouts/slideLayout1076.xml" ContentType="application/vnd.openxmlformats-officedocument.presentationml.slideLayout+xml"/>
  <Override PartName="/ppt/theme/theme98.xml" ContentType="application/vnd.openxmlformats-officedocument.theme+xml"/>
  <Override PartName="/ppt/slideLayouts/slideLayout1077.xml" ContentType="application/vnd.openxmlformats-officedocument.presentationml.slideLayout+xml"/>
  <Override PartName="/ppt/slideLayouts/slideLayout1078.xml" ContentType="application/vnd.openxmlformats-officedocument.presentationml.slideLayout+xml"/>
  <Override PartName="/ppt/slideLayouts/slideLayout1079.xml" ContentType="application/vnd.openxmlformats-officedocument.presentationml.slideLayout+xml"/>
  <Override PartName="/ppt/slideLayouts/slideLayout1080.xml" ContentType="application/vnd.openxmlformats-officedocument.presentationml.slideLayout+xml"/>
  <Override PartName="/ppt/slideLayouts/slideLayout1081.xml" ContentType="application/vnd.openxmlformats-officedocument.presentationml.slideLayout+xml"/>
  <Override PartName="/ppt/slideLayouts/slideLayout1082.xml" ContentType="application/vnd.openxmlformats-officedocument.presentationml.slideLayout+xml"/>
  <Override PartName="/ppt/slideLayouts/slideLayout1083.xml" ContentType="application/vnd.openxmlformats-officedocument.presentationml.slideLayout+xml"/>
  <Override PartName="/ppt/slideLayouts/slideLayout1084.xml" ContentType="application/vnd.openxmlformats-officedocument.presentationml.slideLayout+xml"/>
  <Override PartName="/ppt/slideLayouts/slideLayout1085.xml" ContentType="application/vnd.openxmlformats-officedocument.presentationml.slideLayout+xml"/>
  <Override PartName="/ppt/slideLayouts/slideLayout1086.xml" ContentType="application/vnd.openxmlformats-officedocument.presentationml.slideLayout+xml"/>
  <Override PartName="/ppt/slideLayouts/slideLayout1087.xml" ContentType="application/vnd.openxmlformats-officedocument.presentationml.slideLayout+xml"/>
  <Override PartName="/ppt/theme/theme99.xml" ContentType="application/vnd.openxmlformats-officedocument.theme+xml"/>
  <Override PartName="/ppt/slideLayouts/slideLayout1088.xml" ContentType="application/vnd.openxmlformats-officedocument.presentationml.slideLayout+xml"/>
  <Override PartName="/ppt/slideLayouts/slideLayout1089.xml" ContentType="application/vnd.openxmlformats-officedocument.presentationml.slideLayout+xml"/>
  <Override PartName="/ppt/slideLayouts/slideLayout1090.xml" ContentType="application/vnd.openxmlformats-officedocument.presentationml.slideLayout+xml"/>
  <Override PartName="/ppt/slideLayouts/slideLayout1091.xml" ContentType="application/vnd.openxmlformats-officedocument.presentationml.slideLayout+xml"/>
  <Override PartName="/ppt/slideLayouts/slideLayout1092.xml" ContentType="application/vnd.openxmlformats-officedocument.presentationml.slideLayout+xml"/>
  <Override PartName="/ppt/slideLayouts/slideLayout1093.xml" ContentType="application/vnd.openxmlformats-officedocument.presentationml.slideLayout+xml"/>
  <Override PartName="/ppt/slideLayouts/slideLayout1094.xml" ContentType="application/vnd.openxmlformats-officedocument.presentationml.slideLayout+xml"/>
  <Override PartName="/ppt/slideLayouts/slideLayout1095.xml" ContentType="application/vnd.openxmlformats-officedocument.presentationml.slideLayout+xml"/>
  <Override PartName="/ppt/slideLayouts/slideLayout1096.xml" ContentType="application/vnd.openxmlformats-officedocument.presentationml.slideLayout+xml"/>
  <Override PartName="/ppt/slideLayouts/slideLayout1097.xml" ContentType="application/vnd.openxmlformats-officedocument.presentationml.slideLayout+xml"/>
  <Override PartName="/ppt/slideLayouts/slideLayout1098.xml" ContentType="application/vnd.openxmlformats-officedocument.presentationml.slideLayout+xml"/>
  <Override PartName="/ppt/theme/theme100.xml" ContentType="application/vnd.openxmlformats-officedocument.theme+xml"/>
  <Override PartName="/ppt/slideLayouts/slideLayout1099.xml" ContentType="application/vnd.openxmlformats-officedocument.presentationml.slideLayout+xml"/>
  <Override PartName="/ppt/slideLayouts/slideLayout1100.xml" ContentType="application/vnd.openxmlformats-officedocument.presentationml.slideLayout+xml"/>
  <Override PartName="/ppt/slideLayouts/slideLayout1101.xml" ContentType="application/vnd.openxmlformats-officedocument.presentationml.slideLayout+xml"/>
  <Override PartName="/ppt/slideLayouts/slideLayout1102.xml" ContentType="application/vnd.openxmlformats-officedocument.presentationml.slideLayout+xml"/>
  <Override PartName="/ppt/slideLayouts/slideLayout1103.xml" ContentType="application/vnd.openxmlformats-officedocument.presentationml.slideLayout+xml"/>
  <Override PartName="/ppt/slideLayouts/slideLayout1104.xml" ContentType="application/vnd.openxmlformats-officedocument.presentationml.slideLayout+xml"/>
  <Override PartName="/ppt/slideLayouts/slideLayout1105.xml" ContentType="application/vnd.openxmlformats-officedocument.presentationml.slideLayout+xml"/>
  <Override PartName="/ppt/slideLayouts/slideLayout1106.xml" ContentType="application/vnd.openxmlformats-officedocument.presentationml.slideLayout+xml"/>
  <Override PartName="/ppt/slideLayouts/slideLayout1107.xml" ContentType="application/vnd.openxmlformats-officedocument.presentationml.slideLayout+xml"/>
  <Override PartName="/ppt/slideLayouts/slideLayout1108.xml" ContentType="application/vnd.openxmlformats-officedocument.presentationml.slideLayout+xml"/>
  <Override PartName="/ppt/slideLayouts/slideLayout1109.xml" ContentType="application/vnd.openxmlformats-officedocument.presentationml.slideLayout+xml"/>
  <Override PartName="/ppt/theme/theme101.xml" ContentType="application/vnd.openxmlformats-officedocument.theme+xml"/>
  <Override PartName="/ppt/slideLayouts/slideLayout1110.xml" ContentType="application/vnd.openxmlformats-officedocument.presentationml.slideLayout+xml"/>
  <Override PartName="/ppt/slideLayouts/slideLayout1111.xml" ContentType="application/vnd.openxmlformats-officedocument.presentationml.slideLayout+xml"/>
  <Override PartName="/ppt/slideLayouts/slideLayout1112.xml" ContentType="application/vnd.openxmlformats-officedocument.presentationml.slideLayout+xml"/>
  <Override PartName="/ppt/slideLayouts/slideLayout1113.xml" ContentType="application/vnd.openxmlformats-officedocument.presentationml.slideLayout+xml"/>
  <Override PartName="/ppt/slideLayouts/slideLayout1114.xml" ContentType="application/vnd.openxmlformats-officedocument.presentationml.slideLayout+xml"/>
  <Override PartName="/ppt/slideLayouts/slideLayout1115.xml" ContentType="application/vnd.openxmlformats-officedocument.presentationml.slideLayout+xml"/>
  <Override PartName="/ppt/slideLayouts/slideLayout1116.xml" ContentType="application/vnd.openxmlformats-officedocument.presentationml.slideLayout+xml"/>
  <Override PartName="/ppt/slideLayouts/slideLayout1117.xml" ContentType="application/vnd.openxmlformats-officedocument.presentationml.slideLayout+xml"/>
  <Override PartName="/ppt/slideLayouts/slideLayout1118.xml" ContentType="application/vnd.openxmlformats-officedocument.presentationml.slideLayout+xml"/>
  <Override PartName="/ppt/slideLayouts/slideLayout1119.xml" ContentType="application/vnd.openxmlformats-officedocument.presentationml.slideLayout+xml"/>
  <Override PartName="/ppt/slideLayouts/slideLayout1120.xml" ContentType="application/vnd.openxmlformats-officedocument.presentationml.slideLayout+xml"/>
  <Override PartName="/ppt/slideLayouts/slideLayout1121.xml" ContentType="application/vnd.openxmlformats-officedocument.presentationml.slideLayout+xml"/>
  <Override PartName="/ppt/theme/theme102.xml" ContentType="application/vnd.openxmlformats-officedocument.theme+xml"/>
  <Override PartName="/ppt/slideLayouts/slideLayout1122.xml" ContentType="application/vnd.openxmlformats-officedocument.presentationml.slideLayout+xml"/>
  <Override PartName="/ppt/slideLayouts/slideLayout1123.xml" ContentType="application/vnd.openxmlformats-officedocument.presentationml.slideLayout+xml"/>
  <Override PartName="/ppt/slideLayouts/slideLayout1124.xml" ContentType="application/vnd.openxmlformats-officedocument.presentationml.slideLayout+xml"/>
  <Override PartName="/ppt/slideLayouts/slideLayout1125.xml" ContentType="application/vnd.openxmlformats-officedocument.presentationml.slideLayout+xml"/>
  <Override PartName="/ppt/slideLayouts/slideLayout1126.xml" ContentType="application/vnd.openxmlformats-officedocument.presentationml.slideLayout+xml"/>
  <Override PartName="/ppt/slideLayouts/slideLayout1127.xml" ContentType="application/vnd.openxmlformats-officedocument.presentationml.slideLayout+xml"/>
  <Override PartName="/ppt/slideLayouts/slideLayout1128.xml" ContentType="application/vnd.openxmlformats-officedocument.presentationml.slideLayout+xml"/>
  <Override PartName="/ppt/slideLayouts/slideLayout1129.xml" ContentType="application/vnd.openxmlformats-officedocument.presentationml.slideLayout+xml"/>
  <Override PartName="/ppt/slideLayouts/slideLayout1130.xml" ContentType="application/vnd.openxmlformats-officedocument.presentationml.slideLayout+xml"/>
  <Override PartName="/ppt/slideLayouts/slideLayout1131.xml" ContentType="application/vnd.openxmlformats-officedocument.presentationml.slideLayout+xml"/>
  <Override PartName="/ppt/slideLayouts/slideLayout1132.xml" ContentType="application/vnd.openxmlformats-officedocument.presentationml.slideLayout+xml"/>
  <Override PartName="/ppt/theme/theme103.xml" ContentType="application/vnd.openxmlformats-officedocument.theme+xml"/>
  <Override PartName="/ppt/slideLayouts/slideLayout1133.xml" ContentType="application/vnd.openxmlformats-officedocument.presentationml.slideLayout+xml"/>
  <Override PartName="/ppt/slideLayouts/slideLayout1134.xml" ContentType="application/vnd.openxmlformats-officedocument.presentationml.slideLayout+xml"/>
  <Override PartName="/ppt/slideLayouts/slideLayout1135.xml" ContentType="application/vnd.openxmlformats-officedocument.presentationml.slideLayout+xml"/>
  <Override PartName="/ppt/slideLayouts/slideLayout1136.xml" ContentType="application/vnd.openxmlformats-officedocument.presentationml.slideLayout+xml"/>
  <Override PartName="/ppt/slideLayouts/slideLayout1137.xml" ContentType="application/vnd.openxmlformats-officedocument.presentationml.slideLayout+xml"/>
  <Override PartName="/ppt/slideLayouts/slideLayout1138.xml" ContentType="application/vnd.openxmlformats-officedocument.presentationml.slideLayout+xml"/>
  <Override PartName="/ppt/slideLayouts/slideLayout1139.xml" ContentType="application/vnd.openxmlformats-officedocument.presentationml.slideLayout+xml"/>
  <Override PartName="/ppt/slideLayouts/slideLayout1140.xml" ContentType="application/vnd.openxmlformats-officedocument.presentationml.slideLayout+xml"/>
  <Override PartName="/ppt/slideLayouts/slideLayout1141.xml" ContentType="application/vnd.openxmlformats-officedocument.presentationml.slideLayout+xml"/>
  <Override PartName="/ppt/slideLayouts/slideLayout1142.xml" ContentType="application/vnd.openxmlformats-officedocument.presentationml.slideLayout+xml"/>
  <Override PartName="/ppt/slideLayouts/slideLayout1143.xml" ContentType="application/vnd.openxmlformats-officedocument.presentationml.slideLayout+xml"/>
  <Override PartName="/ppt/theme/theme104.xml" ContentType="application/vnd.openxmlformats-officedocument.theme+xml"/>
  <Override PartName="/ppt/slideLayouts/slideLayout1144.xml" ContentType="application/vnd.openxmlformats-officedocument.presentationml.slideLayout+xml"/>
  <Override PartName="/ppt/slideLayouts/slideLayout1145.xml" ContentType="application/vnd.openxmlformats-officedocument.presentationml.slideLayout+xml"/>
  <Override PartName="/ppt/slideLayouts/slideLayout1146.xml" ContentType="application/vnd.openxmlformats-officedocument.presentationml.slideLayout+xml"/>
  <Override PartName="/ppt/slideLayouts/slideLayout1147.xml" ContentType="application/vnd.openxmlformats-officedocument.presentationml.slideLayout+xml"/>
  <Override PartName="/ppt/slideLayouts/slideLayout1148.xml" ContentType="application/vnd.openxmlformats-officedocument.presentationml.slideLayout+xml"/>
  <Override PartName="/ppt/slideLayouts/slideLayout1149.xml" ContentType="application/vnd.openxmlformats-officedocument.presentationml.slideLayout+xml"/>
  <Override PartName="/ppt/slideLayouts/slideLayout1150.xml" ContentType="application/vnd.openxmlformats-officedocument.presentationml.slideLayout+xml"/>
  <Override PartName="/ppt/slideLayouts/slideLayout1151.xml" ContentType="application/vnd.openxmlformats-officedocument.presentationml.slideLayout+xml"/>
  <Override PartName="/ppt/slideLayouts/slideLayout1152.xml" ContentType="application/vnd.openxmlformats-officedocument.presentationml.slideLayout+xml"/>
  <Override PartName="/ppt/slideLayouts/slideLayout1153.xml" ContentType="application/vnd.openxmlformats-officedocument.presentationml.slideLayout+xml"/>
  <Override PartName="/ppt/slideLayouts/slideLayout1154.xml" ContentType="application/vnd.openxmlformats-officedocument.presentationml.slideLayout+xml"/>
  <Override PartName="/ppt/theme/theme105.xml" ContentType="application/vnd.openxmlformats-officedocument.theme+xml"/>
  <Override PartName="/ppt/slideLayouts/slideLayout1155.xml" ContentType="application/vnd.openxmlformats-officedocument.presentationml.slideLayout+xml"/>
  <Override PartName="/ppt/slideLayouts/slideLayout1156.xml" ContentType="application/vnd.openxmlformats-officedocument.presentationml.slideLayout+xml"/>
  <Override PartName="/ppt/slideLayouts/slideLayout1157.xml" ContentType="application/vnd.openxmlformats-officedocument.presentationml.slideLayout+xml"/>
  <Override PartName="/ppt/slideLayouts/slideLayout1158.xml" ContentType="application/vnd.openxmlformats-officedocument.presentationml.slideLayout+xml"/>
  <Override PartName="/ppt/slideLayouts/slideLayout1159.xml" ContentType="application/vnd.openxmlformats-officedocument.presentationml.slideLayout+xml"/>
  <Override PartName="/ppt/slideLayouts/slideLayout1160.xml" ContentType="application/vnd.openxmlformats-officedocument.presentationml.slideLayout+xml"/>
  <Override PartName="/ppt/slideLayouts/slideLayout1161.xml" ContentType="application/vnd.openxmlformats-officedocument.presentationml.slideLayout+xml"/>
  <Override PartName="/ppt/slideLayouts/slideLayout1162.xml" ContentType="application/vnd.openxmlformats-officedocument.presentationml.slideLayout+xml"/>
  <Override PartName="/ppt/slideLayouts/slideLayout1163.xml" ContentType="application/vnd.openxmlformats-officedocument.presentationml.slideLayout+xml"/>
  <Override PartName="/ppt/slideLayouts/slideLayout1164.xml" ContentType="application/vnd.openxmlformats-officedocument.presentationml.slideLayout+xml"/>
  <Override PartName="/ppt/slideLayouts/slideLayout1165.xml" ContentType="application/vnd.openxmlformats-officedocument.presentationml.slideLayout+xml"/>
  <Override PartName="/ppt/theme/theme106.xml" ContentType="application/vnd.openxmlformats-officedocument.theme+xml"/>
  <Override PartName="/ppt/slideLayouts/slideLayout1166.xml" ContentType="application/vnd.openxmlformats-officedocument.presentationml.slideLayout+xml"/>
  <Override PartName="/ppt/slideLayouts/slideLayout1167.xml" ContentType="application/vnd.openxmlformats-officedocument.presentationml.slideLayout+xml"/>
  <Override PartName="/ppt/slideLayouts/slideLayout1168.xml" ContentType="application/vnd.openxmlformats-officedocument.presentationml.slideLayout+xml"/>
  <Override PartName="/ppt/slideLayouts/slideLayout1169.xml" ContentType="application/vnd.openxmlformats-officedocument.presentationml.slideLayout+xml"/>
  <Override PartName="/ppt/slideLayouts/slideLayout1170.xml" ContentType="application/vnd.openxmlformats-officedocument.presentationml.slideLayout+xml"/>
  <Override PartName="/ppt/slideLayouts/slideLayout1171.xml" ContentType="application/vnd.openxmlformats-officedocument.presentationml.slideLayout+xml"/>
  <Override PartName="/ppt/slideLayouts/slideLayout1172.xml" ContentType="application/vnd.openxmlformats-officedocument.presentationml.slideLayout+xml"/>
  <Override PartName="/ppt/slideLayouts/slideLayout1173.xml" ContentType="application/vnd.openxmlformats-officedocument.presentationml.slideLayout+xml"/>
  <Override PartName="/ppt/slideLayouts/slideLayout1174.xml" ContentType="application/vnd.openxmlformats-officedocument.presentationml.slideLayout+xml"/>
  <Override PartName="/ppt/slideLayouts/slideLayout1175.xml" ContentType="application/vnd.openxmlformats-officedocument.presentationml.slideLayout+xml"/>
  <Override PartName="/ppt/slideLayouts/slideLayout1176.xml" ContentType="application/vnd.openxmlformats-officedocument.presentationml.slideLayout+xml"/>
  <Override PartName="/ppt/theme/theme107.xml" ContentType="application/vnd.openxmlformats-officedocument.theme+xml"/>
  <Override PartName="/ppt/slideLayouts/slideLayout1177.xml" ContentType="application/vnd.openxmlformats-officedocument.presentationml.slideLayout+xml"/>
  <Override PartName="/ppt/slideLayouts/slideLayout1178.xml" ContentType="application/vnd.openxmlformats-officedocument.presentationml.slideLayout+xml"/>
  <Override PartName="/ppt/slideLayouts/slideLayout1179.xml" ContentType="application/vnd.openxmlformats-officedocument.presentationml.slideLayout+xml"/>
  <Override PartName="/ppt/slideLayouts/slideLayout1180.xml" ContentType="application/vnd.openxmlformats-officedocument.presentationml.slideLayout+xml"/>
  <Override PartName="/ppt/slideLayouts/slideLayout1181.xml" ContentType="application/vnd.openxmlformats-officedocument.presentationml.slideLayout+xml"/>
  <Override PartName="/ppt/slideLayouts/slideLayout1182.xml" ContentType="application/vnd.openxmlformats-officedocument.presentationml.slideLayout+xml"/>
  <Override PartName="/ppt/slideLayouts/slideLayout1183.xml" ContentType="application/vnd.openxmlformats-officedocument.presentationml.slideLayout+xml"/>
  <Override PartName="/ppt/slideLayouts/slideLayout1184.xml" ContentType="application/vnd.openxmlformats-officedocument.presentationml.slideLayout+xml"/>
  <Override PartName="/ppt/slideLayouts/slideLayout1185.xml" ContentType="application/vnd.openxmlformats-officedocument.presentationml.slideLayout+xml"/>
  <Override PartName="/ppt/slideLayouts/slideLayout1186.xml" ContentType="application/vnd.openxmlformats-officedocument.presentationml.slideLayout+xml"/>
  <Override PartName="/ppt/slideLayouts/slideLayout1187.xml" ContentType="application/vnd.openxmlformats-officedocument.presentationml.slideLayout+xml"/>
  <Override PartName="/ppt/theme/theme108.xml" ContentType="application/vnd.openxmlformats-officedocument.theme+xml"/>
  <Override PartName="/ppt/slideLayouts/slideLayout1188.xml" ContentType="application/vnd.openxmlformats-officedocument.presentationml.slideLayout+xml"/>
  <Override PartName="/ppt/slideLayouts/slideLayout1189.xml" ContentType="application/vnd.openxmlformats-officedocument.presentationml.slideLayout+xml"/>
  <Override PartName="/ppt/slideLayouts/slideLayout1190.xml" ContentType="application/vnd.openxmlformats-officedocument.presentationml.slideLayout+xml"/>
  <Override PartName="/ppt/slideLayouts/slideLayout1191.xml" ContentType="application/vnd.openxmlformats-officedocument.presentationml.slideLayout+xml"/>
  <Override PartName="/ppt/slideLayouts/slideLayout1192.xml" ContentType="application/vnd.openxmlformats-officedocument.presentationml.slideLayout+xml"/>
  <Override PartName="/ppt/slideLayouts/slideLayout1193.xml" ContentType="application/vnd.openxmlformats-officedocument.presentationml.slideLayout+xml"/>
  <Override PartName="/ppt/slideLayouts/slideLayout1194.xml" ContentType="application/vnd.openxmlformats-officedocument.presentationml.slideLayout+xml"/>
  <Override PartName="/ppt/slideLayouts/slideLayout1195.xml" ContentType="application/vnd.openxmlformats-officedocument.presentationml.slideLayout+xml"/>
  <Override PartName="/ppt/slideLayouts/slideLayout1196.xml" ContentType="application/vnd.openxmlformats-officedocument.presentationml.slideLayout+xml"/>
  <Override PartName="/ppt/slideLayouts/slideLayout1197.xml" ContentType="application/vnd.openxmlformats-officedocument.presentationml.slideLayout+xml"/>
  <Override PartName="/ppt/slideLayouts/slideLayout1198.xml" ContentType="application/vnd.openxmlformats-officedocument.presentationml.slideLayout+xml"/>
  <Override PartName="/ppt/theme/theme109.xml" ContentType="application/vnd.openxmlformats-officedocument.theme+xml"/>
  <Override PartName="/ppt/slideLayouts/slideLayout1199.xml" ContentType="application/vnd.openxmlformats-officedocument.presentationml.slideLayout+xml"/>
  <Override PartName="/ppt/slideLayouts/slideLayout1200.xml" ContentType="application/vnd.openxmlformats-officedocument.presentationml.slideLayout+xml"/>
  <Override PartName="/ppt/slideLayouts/slideLayout1201.xml" ContentType="application/vnd.openxmlformats-officedocument.presentationml.slideLayout+xml"/>
  <Override PartName="/ppt/slideLayouts/slideLayout1202.xml" ContentType="application/vnd.openxmlformats-officedocument.presentationml.slideLayout+xml"/>
  <Override PartName="/ppt/slideLayouts/slideLayout1203.xml" ContentType="application/vnd.openxmlformats-officedocument.presentationml.slideLayout+xml"/>
  <Override PartName="/ppt/slideLayouts/slideLayout1204.xml" ContentType="application/vnd.openxmlformats-officedocument.presentationml.slideLayout+xml"/>
  <Override PartName="/ppt/slideLayouts/slideLayout1205.xml" ContentType="application/vnd.openxmlformats-officedocument.presentationml.slideLayout+xml"/>
  <Override PartName="/ppt/slideLayouts/slideLayout1206.xml" ContentType="application/vnd.openxmlformats-officedocument.presentationml.slideLayout+xml"/>
  <Override PartName="/ppt/slideLayouts/slideLayout1207.xml" ContentType="application/vnd.openxmlformats-officedocument.presentationml.slideLayout+xml"/>
  <Override PartName="/ppt/slideLayouts/slideLayout1208.xml" ContentType="application/vnd.openxmlformats-officedocument.presentationml.slideLayout+xml"/>
  <Override PartName="/ppt/slideLayouts/slideLayout1209.xml" ContentType="application/vnd.openxmlformats-officedocument.presentationml.slideLayout+xml"/>
  <Override PartName="/ppt/theme/theme110.xml" ContentType="application/vnd.openxmlformats-officedocument.theme+xml"/>
  <Override PartName="/ppt/slideLayouts/slideLayout1210.xml" ContentType="application/vnd.openxmlformats-officedocument.presentationml.slideLayout+xml"/>
  <Override PartName="/ppt/slideLayouts/slideLayout1211.xml" ContentType="application/vnd.openxmlformats-officedocument.presentationml.slideLayout+xml"/>
  <Override PartName="/ppt/slideLayouts/slideLayout1212.xml" ContentType="application/vnd.openxmlformats-officedocument.presentationml.slideLayout+xml"/>
  <Override PartName="/ppt/slideLayouts/slideLayout1213.xml" ContentType="application/vnd.openxmlformats-officedocument.presentationml.slideLayout+xml"/>
  <Override PartName="/ppt/slideLayouts/slideLayout1214.xml" ContentType="application/vnd.openxmlformats-officedocument.presentationml.slideLayout+xml"/>
  <Override PartName="/ppt/slideLayouts/slideLayout1215.xml" ContentType="application/vnd.openxmlformats-officedocument.presentationml.slideLayout+xml"/>
  <Override PartName="/ppt/slideLayouts/slideLayout1216.xml" ContentType="application/vnd.openxmlformats-officedocument.presentationml.slideLayout+xml"/>
  <Override PartName="/ppt/slideLayouts/slideLayout1217.xml" ContentType="application/vnd.openxmlformats-officedocument.presentationml.slideLayout+xml"/>
  <Override PartName="/ppt/slideLayouts/slideLayout1218.xml" ContentType="application/vnd.openxmlformats-officedocument.presentationml.slideLayout+xml"/>
  <Override PartName="/ppt/slideLayouts/slideLayout1219.xml" ContentType="application/vnd.openxmlformats-officedocument.presentationml.slideLayout+xml"/>
  <Override PartName="/ppt/slideLayouts/slideLayout1220.xml" ContentType="application/vnd.openxmlformats-officedocument.presentationml.slideLayout+xml"/>
  <Override PartName="/ppt/theme/theme111.xml" ContentType="application/vnd.openxmlformats-officedocument.theme+xml"/>
  <Override PartName="/ppt/slideLayouts/slideLayout1221.xml" ContentType="application/vnd.openxmlformats-officedocument.presentationml.slideLayout+xml"/>
  <Override PartName="/ppt/slideLayouts/slideLayout1222.xml" ContentType="application/vnd.openxmlformats-officedocument.presentationml.slideLayout+xml"/>
  <Override PartName="/ppt/slideLayouts/slideLayout1223.xml" ContentType="application/vnd.openxmlformats-officedocument.presentationml.slideLayout+xml"/>
  <Override PartName="/ppt/slideLayouts/slideLayout1224.xml" ContentType="application/vnd.openxmlformats-officedocument.presentationml.slideLayout+xml"/>
  <Override PartName="/ppt/slideLayouts/slideLayout1225.xml" ContentType="application/vnd.openxmlformats-officedocument.presentationml.slideLayout+xml"/>
  <Override PartName="/ppt/slideLayouts/slideLayout1226.xml" ContentType="application/vnd.openxmlformats-officedocument.presentationml.slideLayout+xml"/>
  <Override PartName="/ppt/slideLayouts/slideLayout1227.xml" ContentType="application/vnd.openxmlformats-officedocument.presentationml.slideLayout+xml"/>
  <Override PartName="/ppt/slideLayouts/slideLayout1228.xml" ContentType="application/vnd.openxmlformats-officedocument.presentationml.slideLayout+xml"/>
  <Override PartName="/ppt/slideLayouts/slideLayout1229.xml" ContentType="application/vnd.openxmlformats-officedocument.presentationml.slideLayout+xml"/>
  <Override PartName="/ppt/slideLayouts/slideLayout1230.xml" ContentType="application/vnd.openxmlformats-officedocument.presentationml.slideLayout+xml"/>
  <Override PartName="/ppt/slideLayouts/slideLayout1231.xml" ContentType="application/vnd.openxmlformats-officedocument.presentationml.slideLayout+xml"/>
  <Override PartName="/ppt/theme/theme112.xml" ContentType="application/vnd.openxmlformats-officedocument.theme+xml"/>
  <Override PartName="/ppt/slideLayouts/slideLayout1232.xml" ContentType="application/vnd.openxmlformats-officedocument.presentationml.slideLayout+xml"/>
  <Override PartName="/ppt/slideLayouts/slideLayout1233.xml" ContentType="application/vnd.openxmlformats-officedocument.presentationml.slideLayout+xml"/>
  <Override PartName="/ppt/slideLayouts/slideLayout1234.xml" ContentType="application/vnd.openxmlformats-officedocument.presentationml.slideLayout+xml"/>
  <Override PartName="/ppt/slideLayouts/slideLayout1235.xml" ContentType="application/vnd.openxmlformats-officedocument.presentationml.slideLayout+xml"/>
  <Override PartName="/ppt/slideLayouts/slideLayout1236.xml" ContentType="application/vnd.openxmlformats-officedocument.presentationml.slideLayout+xml"/>
  <Override PartName="/ppt/slideLayouts/slideLayout1237.xml" ContentType="application/vnd.openxmlformats-officedocument.presentationml.slideLayout+xml"/>
  <Override PartName="/ppt/slideLayouts/slideLayout1238.xml" ContentType="application/vnd.openxmlformats-officedocument.presentationml.slideLayout+xml"/>
  <Override PartName="/ppt/slideLayouts/slideLayout1239.xml" ContentType="application/vnd.openxmlformats-officedocument.presentationml.slideLayout+xml"/>
  <Override PartName="/ppt/slideLayouts/slideLayout1240.xml" ContentType="application/vnd.openxmlformats-officedocument.presentationml.slideLayout+xml"/>
  <Override PartName="/ppt/slideLayouts/slideLayout1241.xml" ContentType="application/vnd.openxmlformats-officedocument.presentationml.slideLayout+xml"/>
  <Override PartName="/ppt/slideLayouts/slideLayout1242.xml" ContentType="application/vnd.openxmlformats-officedocument.presentationml.slideLayout+xml"/>
  <Override PartName="/ppt/theme/theme113.xml" ContentType="application/vnd.openxmlformats-officedocument.theme+xml"/>
  <Override PartName="/ppt/slideLayouts/slideLayout1243.xml" ContentType="application/vnd.openxmlformats-officedocument.presentationml.slideLayout+xml"/>
  <Override PartName="/ppt/slideLayouts/slideLayout1244.xml" ContentType="application/vnd.openxmlformats-officedocument.presentationml.slideLayout+xml"/>
  <Override PartName="/ppt/slideLayouts/slideLayout1245.xml" ContentType="application/vnd.openxmlformats-officedocument.presentationml.slideLayout+xml"/>
  <Override PartName="/ppt/slideLayouts/slideLayout1246.xml" ContentType="application/vnd.openxmlformats-officedocument.presentationml.slideLayout+xml"/>
  <Override PartName="/ppt/slideLayouts/slideLayout1247.xml" ContentType="application/vnd.openxmlformats-officedocument.presentationml.slideLayout+xml"/>
  <Override PartName="/ppt/slideLayouts/slideLayout1248.xml" ContentType="application/vnd.openxmlformats-officedocument.presentationml.slideLayout+xml"/>
  <Override PartName="/ppt/slideLayouts/slideLayout1249.xml" ContentType="application/vnd.openxmlformats-officedocument.presentationml.slideLayout+xml"/>
  <Override PartName="/ppt/slideLayouts/slideLayout1250.xml" ContentType="application/vnd.openxmlformats-officedocument.presentationml.slideLayout+xml"/>
  <Override PartName="/ppt/slideLayouts/slideLayout1251.xml" ContentType="application/vnd.openxmlformats-officedocument.presentationml.slideLayout+xml"/>
  <Override PartName="/ppt/slideLayouts/slideLayout1252.xml" ContentType="application/vnd.openxmlformats-officedocument.presentationml.slideLayout+xml"/>
  <Override PartName="/ppt/slideLayouts/slideLayout1253.xml" ContentType="application/vnd.openxmlformats-officedocument.presentationml.slideLayout+xml"/>
  <Override PartName="/ppt/theme/theme114.xml" ContentType="application/vnd.openxmlformats-officedocument.theme+xml"/>
  <Override PartName="/ppt/slideLayouts/slideLayout1254.xml" ContentType="application/vnd.openxmlformats-officedocument.presentationml.slideLayout+xml"/>
  <Override PartName="/ppt/slideLayouts/slideLayout1255.xml" ContentType="application/vnd.openxmlformats-officedocument.presentationml.slideLayout+xml"/>
  <Override PartName="/ppt/slideLayouts/slideLayout1256.xml" ContentType="application/vnd.openxmlformats-officedocument.presentationml.slideLayout+xml"/>
  <Override PartName="/ppt/slideLayouts/slideLayout1257.xml" ContentType="application/vnd.openxmlformats-officedocument.presentationml.slideLayout+xml"/>
  <Override PartName="/ppt/slideLayouts/slideLayout1258.xml" ContentType="application/vnd.openxmlformats-officedocument.presentationml.slideLayout+xml"/>
  <Override PartName="/ppt/slideLayouts/slideLayout1259.xml" ContentType="application/vnd.openxmlformats-officedocument.presentationml.slideLayout+xml"/>
  <Override PartName="/ppt/slideLayouts/slideLayout1260.xml" ContentType="application/vnd.openxmlformats-officedocument.presentationml.slideLayout+xml"/>
  <Override PartName="/ppt/slideLayouts/slideLayout1261.xml" ContentType="application/vnd.openxmlformats-officedocument.presentationml.slideLayout+xml"/>
  <Override PartName="/ppt/slideLayouts/slideLayout1262.xml" ContentType="application/vnd.openxmlformats-officedocument.presentationml.slideLayout+xml"/>
  <Override PartName="/ppt/slideLayouts/slideLayout1263.xml" ContentType="application/vnd.openxmlformats-officedocument.presentationml.slideLayout+xml"/>
  <Override PartName="/ppt/slideLayouts/slideLayout1264.xml" ContentType="application/vnd.openxmlformats-officedocument.presentationml.slideLayout+xml"/>
  <Override PartName="/ppt/theme/theme115.xml" ContentType="application/vnd.openxmlformats-officedocument.theme+xml"/>
  <Override PartName="/ppt/slideLayouts/slideLayout1265.xml" ContentType="application/vnd.openxmlformats-officedocument.presentationml.slideLayout+xml"/>
  <Override PartName="/ppt/slideLayouts/slideLayout1266.xml" ContentType="application/vnd.openxmlformats-officedocument.presentationml.slideLayout+xml"/>
  <Override PartName="/ppt/slideLayouts/slideLayout1267.xml" ContentType="application/vnd.openxmlformats-officedocument.presentationml.slideLayout+xml"/>
  <Override PartName="/ppt/slideLayouts/slideLayout1268.xml" ContentType="application/vnd.openxmlformats-officedocument.presentationml.slideLayout+xml"/>
  <Override PartName="/ppt/slideLayouts/slideLayout1269.xml" ContentType="application/vnd.openxmlformats-officedocument.presentationml.slideLayout+xml"/>
  <Override PartName="/ppt/slideLayouts/slideLayout1270.xml" ContentType="application/vnd.openxmlformats-officedocument.presentationml.slideLayout+xml"/>
  <Override PartName="/ppt/slideLayouts/slideLayout1271.xml" ContentType="application/vnd.openxmlformats-officedocument.presentationml.slideLayout+xml"/>
  <Override PartName="/ppt/slideLayouts/slideLayout1272.xml" ContentType="application/vnd.openxmlformats-officedocument.presentationml.slideLayout+xml"/>
  <Override PartName="/ppt/slideLayouts/slideLayout1273.xml" ContentType="application/vnd.openxmlformats-officedocument.presentationml.slideLayout+xml"/>
  <Override PartName="/ppt/slideLayouts/slideLayout1274.xml" ContentType="application/vnd.openxmlformats-officedocument.presentationml.slideLayout+xml"/>
  <Override PartName="/ppt/slideLayouts/slideLayout1275.xml" ContentType="application/vnd.openxmlformats-officedocument.presentationml.slideLayout+xml"/>
  <Override PartName="/ppt/theme/theme116.xml" ContentType="application/vnd.openxmlformats-officedocument.theme+xml"/>
  <Override PartName="/ppt/slideLayouts/slideLayout1276.xml" ContentType="application/vnd.openxmlformats-officedocument.presentationml.slideLayout+xml"/>
  <Override PartName="/ppt/slideLayouts/slideLayout1277.xml" ContentType="application/vnd.openxmlformats-officedocument.presentationml.slideLayout+xml"/>
  <Override PartName="/ppt/slideLayouts/slideLayout1278.xml" ContentType="application/vnd.openxmlformats-officedocument.presentationml.slideLayout+xml"/>
  <Override PartName="/ppt/slideLayouts/slideLayout1279.xml" ContentType="application/vnd.openxmlformats-officedocument.presentationml.slideLayout+xml"/>
  <Override PartName="/ppt/slideLayouts/slideLayout1280.xml" ContentType="application/vnd.openxmlformats-officedocument.presentationml.slideLayout+xml"/>
  <Override PartName="/ppt/slideLayouts/slideLayout1281.xml" ContentType="application/vnd.openxmlformats-officedocument.presentationml.slideLayout+xml"/>
  <Override PartName="/ppt/slideLayouts/slideLayout1282.xml" ContentType="application/vnd.openxmlformats-officedocument.presentationml.slideLayout+xml"/>
  <Override PartName="/ppt/slideLayouts/slideLayout1283.xml" ContentType="application/vnd.openxmlformats-officedocument.presentationml.slideLayout+xml"/>
  <Override PartName="/ppt/slideLayouts/slideLayout1284.xml" ContentType="application/vnd.openxmlformats-officedocument.presentationml.slideLayout+xml"/>
  <Override PartName="/ppt/slideLayouts/slideLayout1285.xml" ContentType="application/vnd.openxmlformats-officedocument.presentationml.slideLayout+xml"/>
  <Override PartName="/ppt/slideLayouts/slideLayout1286.xml" ContentType="application/vnd.openxmlformats-officedocument.presentationml.slideLayout+xml"/>
  <Override PartName="/ppt/theme/theme117.xml" ContentType="application/vnd.openxmlformats-officedocument.theme+xml"/>
  <Override PartName="/ppt/slideLayouts/slideLayout1287.xml" ContentType="application/vnd.openxmlformats-officedocument.presentationml.slideLayout+xml"/>
  <Override PartName="/ppt/slideLayouts/slideLayout1288.xml" ContentType="application/vnd.openxmlformats-officedocument.presentationml.slideLayout+xml"/>
  <Override PartName="/ppt/slideLayouts/slideLayout1289.xml" ContentType="application/vnd.openxmlformats-officedocument.presentationml.slideLayout+xml"/>
  <Override PartName="/ppt/slideLayouts/slideLayout1290.xml" ContentType="application/vnd.openxmlformats-officedocument.presentationml.slideLayout+xml"/>
  <Override PartName="/ppt/slideLayouts/slideLayout1291.xml" ContentType="application/vnd.openxmlformats-officedocument.presentationml.slideLayout+xml"/>
  <Override PartName="/ppt/slideLayouts/slideLayout1292.xml" ContentType="application/vnd.openxmlformats-officedocument.presentationml.slideLayout+xml"/>
  <Override PartName="/ppt/slideLayouts/slideLayout1293.xml" ContentType="application/vnd.openxmlformats-officedocument.presentationml.slideLayout+xml"/>
  <Override PartName="/ppt/slideLayouts/slideLayout1294.xml" ContentType="application/vnd.openxmlformats-officedocument.presentationml.slideLayout+xml"/>
  <Override PartName="/ppt/slideLayouts/slideLayout1295.xml" ContentType="application/vnd.openxmlformats-officedocument.presentationml.slideLayout+xml"/>
  <Override PartName="/ppt/slideLayouts/slideLayout1296.xml" ContentType="application/vnd.openxmlformats-officedocument.presentationml.slideLayout+xml"/>
  <Override PartName="/ppt/slideLayouts/slideLayout1297.xml" ContentType="application/vnd.openxmlformats-officedocument.presentationml.slideLayout+xml"/>
  <Override PartName="/ppt/theme/theme118.xml" ContentType="application/vnd.openxmlformats-officedocument.theme+xml"/>
  <Override PartName="/ppt/slideLayouts/slideLayout1298.xml" ContentType="application/vnd.openxmlformats-officedocument.presentationml.slideLayout+xml"/>
  <Override PartName="/ppt/slideLayouts/slideLayout1299.xml" ContentType="application/vnd.openxmlformats-officedocument.presentationml.slideLayout+xml"/>
  <Override PartName="/ppt/slideLayouts/slideLayout1300.xml" ContentType="application/vnd.openxmlformats-officedocument.presentationml.slideLayout+xml"/>
  <Override PartName="/ppt/slideLayouts/slideLayout1301.xml" ContentType="application/vnd.openxmlformats-officedocument.presentationml.slideLayout+xml"/>
  <Override PartName="/ppt/slideLayouts/slideLayout1302.xml" ContentType="application/vnd.openxmlformats-officedocument.presentationml.slideLayout+xml"/>
  <Override PartName="/ppt/slideLayouts/slideLayout1303.xml" ContentType="application/vnd.openxmlformats-officedocument.presentationml.slideLayout+xml"/>
  <Override PartName="/ppt/slideLayouts/slideLayout1304.xml" ContentType="application/vnd.openxmlformats-officedocument.presentationml.slideLayout+xml"/>
  <Override PartName="/ppt/slideLayouts/slideLayout1305.xml" ContentType="application/vnd.openxmlformats-officedocument.presentationml.slideLayout+xml"/>
  <Override PartName="/ppt/slideLayouts/slideLayout1306.xml" ContentType="application/vnd.openxmlformats-officedocument.presentationml.slideLayout+xml"/>
  <Override PartName="/ppt/slideLayouts/slideLayout1307.xml" ContentType="application/vnd.openxmlformats-officedocument.presentationml.slideLayout+xml"/>
  <Override PartName="/ppt/slideLayouts/slideLayout1308.xml" ContentType="application/vnd.openxmlformats-officedocument.presentationml.slideLayout+xml"/>
  <Override PartName="/ppt/theme/theme119.xml" ContentType="application/vnd.openxmlformats-officedocument.theme+xml"/>
  <Override PartName="/ppt/slideLayouts/slideLayout1309.xml" ContentType="application/vnd.openxmlformats-officedocument.presentationml.slideLayout+xml"/>
  <Override PartName="/ppt/slideLayouts/slideLayout1310.xml" ContentType="application/vnd.openxmlformats-officedocument.presentationml.slideLayout+xml"/>
  <Override PartName="/ppt/slideLayouts/slideLayout1311.xml" ContentType="application/vnd.openxmlformats-officedocument.presentationml.slideLayout+xml"/>
  <Override PartName="/ppt/slideLayouts/slideLayout1312.xml" ContentType="application/vnd.openxmlformats-officedocument.presentationml.slideLayout+xml"/>
  <Override PartName="/ppt/slideLayouts/slideLayout1313.xml" ContentType="application/vnd.openxmlformats-officedocument.presentationml.slideLayout+xml"/>
  <Override PartName="/ppt/slideLayouts/slideLayout1314.xml" ContentType="application/vnd.openxmlformats-officedocument.presentationml.slideLayout+xml"/>
  <Override PartName="/ppt/slideLayouts/slideLayout1315.xml" ContentType="application/vnd.openxmlformats-officedocument.presentationml.slideLayout+xml"/>
  <Override PartName="/ppt/slideLayouts/slideLayout1316.xml" ContentType="application/vnd.openxmlformats-officedocument.presentationml.slideLayout+xml"/>
  <Override PartName="/ppt/slideLayouts/slideLayout1317.xml" ContentType="application/vnd.openxmlformats-officedocument.presentationml.slideLayout+xml"/>
  <Override PartName="/ppt/slideLayouts/slideLayout1318.xml" ContentType="application/vnd.openxmlformats-officedocument.presentationml.slideLayout+xml"/>
  <Override PartName="/ppt/slideLayouts/slideLayout1319.xml" ContentType="application/vnd.openxmlformats-officedocument.presentationml.slideLayout+xml"/>
  <Override PartName="/ppt/theme/theme120.xml" ContentType="application/vnd.openxmlformats-officedocument.theme+xml"/>
  <Override PartName="/ppt/slideLayouts/slideLayout1320.xml" ContentType="application/vnd.openxmlformats-officedocument.presentationml.slideLayout+xml"/>
  <Override PartName="/ppt/slideLayouts/slideLayout1321.xml" ContentType="application/vnd.openxmlformats-officedocument.presentationml.slideLayout+xml"/>
  <Override PartName="/ppt/slideLayouts/slideLayout1322.xml" ContentType="application/vnd.openxmlformats-officedocument.presentationml.slideLayout+xml"/>
  <Override PartName="/ppt/slideLayouts/slideLayout1323.xml" ContentType="application/vnd.openxmlformats-officedocument.presentationml.slideLayout+xml"/>
  <Override PartName="/ppt/slideLayouts/slideLayout1324.xml" ContentType="application/vnd.openxmlformats-officedocument.presentationml.slideLayout+xml"/>
  <Override PartName="/ppt/slideLayouts/slideLayout1325.xml" ContentType="application/vnd.openxmlformats-officedocument.presentationml.slideLayout+xml"/>
  <Override PartName="/ppt/slideLayouts/slideLayout1326.xml" ContentType="application/vnd.openxmlformats-officedocument.presentationml.slideLayout+xml"/>
  <Override PartName="/ppt/slideLayouts/slideLayout1327.xml" ContentType="application/vnd.openxmlformats-officedocument.presentationml.slideLayout+xml"/>
  <Override PartName="/ppt/slideLayouts/slideLayout1328.xml" ContentType="application/vnd.openxmlformats-officedocument.presentationml.slideLayout+xml"/>
  <Override PartName="/ppt/slideLayouts/slideLayout1329.xml" ContentType="application/vnd.openxmlformats-officedocument.presentationml.slideLayout+xml"/>
  <Override PartName="/ppt/slideLayouts/slideLayout1330.xml" ContentType="application/vnd.openxmlformats-officedocument.presentationml.slideLayout+xml"/>
  <Override PartName="/ppt/theme/theme121.xml" ContentType="application/vnd.openxmlformats-officedocument.theme+xml"/>
  <Override PartName="/ppt/slideLayouts/slideLayout1331.xml" ContentType="application/vnd.openxmlformats-officedocument.presentationml.slideLayout+xml"/>
  <Override PartName="/ppt/slideLayouts/slideLayout1332.xml" ContentType="application/vnd.openxmlformats-officedocument.presentationml.slideLayout+xml"/>
  <Override PartName="/ppt/slideLayouts/slideLayout1333.xml" ContentType="application/vnd.openxmlformats-officedocument.presentationml.slideLayout+xml"/>
  <Override PartName="/ppt/slideLayouts/slideLayout1334.xml" ContentType="application/vnd.openxmlformats-officedocument.presentationml.slideLayout+xml"/>
  <Override PartName="/ppt/slideLayouts/slideLayout1335.xml" ContentType="application/vnd.openxmlformats-officedocument.presentationml.slideLayout+xml"/>
  <Override PartName="/ppt/slideLayouts/slideLayout1336.xml" ContentType="application/vnd.openxmlformats-officedocument.presentationml.slideLayout+xml"/>
  <Override PartName="/ppt/slideLayouts/slideLayout1337.xml" ContentType="application/vnd.openxmlformats-officedocument.presentationml.slideLayout+xml"/>
  <Override PartName="/ppt/slideLayouts/slideLayout1338.xml" ContentType="application/vnd.openxmlformats-officedocument.presentationml.slideLayout+xml"/>
  <Override PartName="/ppt/slideLayouts/slideLayout1339.xml" ContentType="application/vnd.openxmlformats-officedocument.presentationml.slideLayout+xml"/>
  <Override PartName="/ppt/slideLayouts/slideLayout1340.xml" ContentType="application/vnd.openxmlformats-officedocument.presentationml.slideLayout+xml"/>
  <Override PartName="/ppt/slideLayouts/slideLayout1341.xml" ContentType="application/vnd.openxmlformats-officedocument.presentationml.slideLayout+xml"/>
  <Override PartName="/ppt/theme/theme122.xml" ContentType="application/vnd.openxmlformats-officedocument.theme+xml"/>
  <Override PartName="/ppt/slideLayouts/slideLayout1342.xml" ContentType="application/vnd.openxmlformats-officedocument.presentationml.slideLayout+xml"/>
  <Override PartName="/ppt/slideLayouts/slideLayout1343.xml" ContentType="application/vnd.openxmlformats-officedocument.presentationml.slideLayout+xml"/>
  <Override PartName="/ppt/slideLayouts/slideLayout1344.xml" ContentType="application/vnd.openxmlformats-officedocument.presentationml.slideLayout+xml"/>
  <Override PartName="/ppt/slideLayouts/slideLayout1345.xml" ContentType="application/vnd.openxmlformats-officedocument.presentationml.slideLayout+xml"/>
  <Override PartName="/ppt/slideLayouts/slideLayout1346.xml" ContentType="application/vnd.openxmlformats-officedocument.presentationml.slideLayout+xml"/>
  <Override PartName="/ppt/slideLayouts/slideLayout1347.xml" ContentType="application/vnd.openxmlformats-officedocument.presentationml.slideLayout+xml"/>
  <Override PartName="/ppt/slideLayouts/slideLayout1348.xml" ContentType="application/vnd.openxmlformats-officedocument.presentationml.slideLayout+xml"/>
  <Override PartName="/ppt/slideLayouts/slideLayout1349.xml" ContentType="application/vnd.openxmlformats-officedocument.presentationml.slideLayout+xml"/>
  <Override PartName="/ppt/slideLayouts/slideLayout1350.xml" ContentType="application/vnd.openxmlformats-officedocument.presentationml.slideLayout+xml"/>
  <Override PartName="/ppt/slideLayouts/slideLayout1351.xml" ContentType="application/vnd.openxmlformats-officedocument.presentationml.slideLayout+xml"/>
  <Override PartName="/ppt/slideLayouts/slideLayout1352.xml" ContentType="application/vnd.openxmlformats-officedocument.presentationml.slideLayout+xml"/>
  <Override PartName="/ppt/slideLayouts/slideLayout1353.xml" ContentType="application/vnd.openxmlformats-officedocument.presentationml.slideLayout+xml"/>
  <Override PartName="/ppt/theme/theme123.xml" ContentType="application/vnd.openxmlformats-officedocument.theme+xml"/>
  <Override PartName="/ppt/slideLayouts/slideLayout1354.xml" ContentType="application/vnd.openxmlformats-officedocument.presentationml.slideLayout+xml"/>
  <Override PartName="/ppt/slideLayouts/slideLayout1355.xml" ContentType="application/vnd.openxmlformats-officedocument.presentationml.slideLayout+xml"/>
  <Override PartName="/ppt/slideLayouts/slideLayout1356.xml" ContentType="application/vnd.openxmlformats-officedocument.presentationml.slideLayout+xml"/>
  <Override PartName="/ppt/slideLayouts/slideLayout1357.xml" ContentType="application/vnd.openxmlformats-officedocument.presentationml.slideLayout+xml"/>
  <Override PartName="/ppt/slideLayouts/slideLayout1358.xml" ContentType="application/vnd.openxmlformats-officedocument.presentationml.slideLayout+xml"/>
  <Override PartName="/ppt/slideLayouts/slideLayout1359.xml" ContentType="application/vnd.openxmlformats-officedocument.presentationml.slideLayout+xml"/>
  <Override PartName="/ppt/slideLayouts/slideLayout1360.xml" ContentType="application/vnd.openxmlformats-officedocument.presentationml.slideLayout+xml"/>
  <Override PartName="/ppt/slideLayouts/slideLayout1361.xml" ContentType="application/vnd.openxmlformats-officedocument.presentationml.slideLayout+xml"/>
  <Override PartName="/ppt/slideLayouts/slideLayout1362.xml" ContentType="application/vnd.openxmlformats-officedocument.presentationml.slideLayout+xml"/>
  <Override PartName="/ppt/slideLayouts/slideLayout1363.xml" ContentType="application/vnd.openxmlformats-officedocument.presentationml.slideLayout+xml"/>
  <Override PartName="/ppt/slideLayouts/slideLayout1364.xml" ContentType="application/vnd.openxmlformats-officedocument.presentationml.slideLayout+xml"/>
  <Override PartName="/ppt/theme/theme124.xml" ContentType="application/vnd.openxmlformats-officedocument.theme+xml"/>
  <Override PartName="/ppt/slideLayouts/slideLayout1365.xml" ContentType="application/vnd.openxmlformats-officedocument.presentationml.slideLayout+xml"/>
  <Override PartName="/ppt/slideLayouts/slideLayout1366.xml" ContentType="application/vnd.openxmlformats-officedocument.presentationml.slideLayout+xml"/>
  <Override PartName="/ppt/slideLayouts/slideLayout1367.xml" ContentType="application/vnd.openxmlformats-officedocument.presentationml.slideLayout+xml"/>
  <Override PartName="/ppt/slideLayouts/slideLayout1368.xml" ContentType="application/vnd.openxmlformats-officedocument.presentationml.slideLayout+xml"/>
  <Override PartName="/ppt/slideLayouts/slideLayout1369.xml" ContentType="application/vnd.openxmlformats-officedocument.presentationml.slideLayout+xml"/>
  <Override PartName="/ppt/slideLayouts/slideLayout1370.xml" ContentType="application/vnd.openxmlformats-officedocument.presentationml.slideLayout+xml"/>
  <Override PartName="/ppt/slideLayouts/slideLayout1371.xml" ContentType="application/vnd.openxmlformats-officedocument.presentationml.slideLayout+xml"/>
  <Override PartName="/ppt/slideLayouts/slideLayout1372.xml" ContentType="application/vnd.openxmlformats-officedocument.presentationml.slideLayout+xml"/>
  <Override PartName="/ppt/slideLayouts/slideLayout1373.xml" ContentType="application/vnd.openxmlformats-officedocument.presentationml.slideLayout+xml"/>
  <Override PartName="/ppt/slideLayouts/slideLayout1374.xml" ContentType="application/vnd.openxmlformats-officedocument.presentationml.slideLayout+xml"/>
  <Override PartName="/ppt/slideLayouts/slideLayout1375.xml" ContentType="application/vnd.openxmlformats-officedocument.presentationml.slideLayout+xml"/>
  <Override PartName="/ppt/theme/theme125.xml" ContentType="application/vnd.openxmlformats-officedocument.theme+xml"/>
  <Override PartName="/ppt/slideLayouts/slideLayout1376.xml" ContentType="application/vnd.openxmlformats-officedocument.presentationml.slideLayout+xml"/>
  <Override PartName="/ppt/slideLayouts/slideLayout1377.xml" ContentType="application/vnd.openxmlformats-officedocument.presentationml.slideLayout+xml"/>
  <Override PartName="/ppt/slideLayouts/slideLayout1378.xml" ContentType="application/vnd.openxmlformats-officedocument.presentationml.slideLayout+xml"/>
  <Override PartName="/ppt/slideLayouts/slideLayout1379.xml" ContentType="application/vnd.openxmlformats-officedocument.presentationml.slideLayout+xml"/>
  <Override PartName="/ppt/slideLayouts/slideLayout1380.xml" ContentType="application/vnd.openxmlformats-officedocument.presentationml.slideLayout+xml"/>
  <Override PartName="/ppt/slideLayouts/slideLayout1381.xml" ContentType="application/vnd.openxmlformats-officedocument.presentationml.slideLayout+xml"/>
  <Override PartName="/ppt/slideLayouts/slideLayout1382.xml" ContentType="application/vnd.openxmlformats-officedocument.presentationml.slideLayout+xml"/>
  <Override PartName="/ppt/slideLayouts/slideLayout1383.xml" ContentType="application/vnd.openxmlformats-officedocument.presentationml.slideLayout+xml"/>
  <Override PartName="/ppt/slideLayouts/slideLayout1384.xml" ContentType="application/vnd.openxmlformats-officedocument.presentationml.slideLayout+xml"/>
  <Override PartName="/ppt/slideLayouts/slideLayout1385.xml" ContentType="application/vnd.openxmlformats-officedocument.presentationml.slideLayout+xml"/>
  <Override PartName="/ppt/slideLayouts/slideLayout1386.xml" ContentType="application/vnd.openxmlformats-officedocument.presentationml.slideLayout+xml"/>
  <Override PartName="/ppt/theme/theme126.xml" ContentType="application/vnd.openxmlformats-officedocument.theme+xml"/>
  <Override PartName="/ppt/slideLayouts/slideLayout1387.xml" ContentType="application/vnd.openxmlformats-officedocument.presentationml.slideLayout+xml"/>
  <Override PartName="/ppt/slideLayouts/slideLayout1388.xml" ContentType="application/vnd.openxmlformats-officedocument.presentationml.slideLayout+xml"/>
  <Override PartName="/ppt/slideLayouts/slideLayout1389.xml" ContentType="application/vnd.openxmlformats-officedocument.presentationml.slideLayout+xml"/>
  <Override PartName="/ppt/slideLayouts/slideLayout1390.xml" ContentType="application/vnd.openxmlformats-officedocument.presentationml.slideLayout+xml"/>
  <Override PartName="/ppt/slideLayouts/slideLayout1391.xml" ContentType="application/vnd.openxmlformats-officedocument.presentationml.slideLayout+xml"/>
  <Override PartName="/ppt/slideLayouts/slideLayout1392.xml" ContentType="application/vnd.openxmlformats-officedocument.presentationml.slideLayout+xml"/>
  <Override PartName="/ppt/slideLayouts/slideLayout1393.xml" ContentType="application/vnd.openxmlformats-officedocument.presentationml.slideLayout+xml"/>
  <Override PartName="/ppt/slideLayouts/slideLayout1394.xml" ContentType="application/vnd.openxmlformats-officedocument.presentationml.slideLayout+xml"/>
  <Override PartName="/ppt/slideLayouts/slideLayout1395.xml" ContentType="application/vnd.openxmlformats-officedocument.presentationml.slideLayout+xml"/>
  <Override PartName="/ppt/slideLayouts/slideLayout1396.xml" ContentType="application/vnd.openxmlformats-officedocument.presentationml.slideLayout+xml"/>
  <Override PartName="/ppt/slideLayouts/slideLayout1397.xml" ContentType="application/vnd.openxmlformats-officedocument.presentationml.slideLayout+xml"/>
  <Override PartName="/ppt/theme/theme127.xml" ContentType="application/vnd.openxmlformats-officedocument.theme+xml"/>
  <Override PartName="/ppt/slideLayouts/slideLayout1398.xml" ContentType="application/vnd.openxmlformats-officedocument.presentationml.slideLayout+xml"/>
  <Override PartName="/ppt/slideLayouts/slideLayout1399.xml" ContentType="application/vnd.openxmlformats-officedocument.presentationml.slideLayout+xml"/>
  <Override PartName="/ppt/slideLayouts/slideLayout1400.xml" ContentType="application/vnd.openxmlformats-officedocument.presentationml.slideLayout+xml"/>
  <Override PartName="/ppt/slideLayouts/slideLayout1401.xml" ContentType="application/vnd.openxmlformats-officedocument.presentationml.slideLayout+xml"/>
  <Override PartName="/ppt/slideLayouts/slideLayout1402.xml" ContentType="application/vnd.openxmlformats-officedocument.presentationml.slideLayout+xml"/>
  <Override PartName="/ppt/slideLayouts/slideLayout1403.xml" ContentType="application/vnd.openxmlformats-officedocument.presentationml.slideLayout+xml"/>
  <Override PartName="/ppt/slideLayouts/slideLayout1404.xml" ContentType="application/vnd.openxmlformats-officedocument.presentationml.slideLayout+xml"/>
  <Override PartName="/ppt/slideLayouts/slideLayout1405.xml" ContentType="application/vnd.openxmlformats-officedocument.presentationml.slideLayout+xml"/>
  <Override PartName="/ppt/slideLayouts/slideLayout1406.xml" ContentType="application/vnd.openxmlformats-officedocument.presentationml.slideLayout+xml"/>
  <Override PartName="/ppt/slideLayouts/slideLayout1407.xml" ContentType="application/vnd.openxmlformats-officedocument.presentationml.slideLayout+xml"/>
  <Override PartName="/ppt/slideLayouts/slideLayout1408.xml" ContentType="application/vnd.openxmlformats-officedocument.presentationml.slideLayout+xml"/>
  <Override PartName="/ppt/theme/theme128.xml" ContentType="application/vnd.openxmlformats-officedocument.theme+xml"/>
  <Override PartName="/ppt/slideLayouts/slideLayout1409.xml" ContentType="application/vnd.openxmlformats-officedocument.presentationml.slideLayout+xml"/>
  <Override PartName="/ppt/slideLayouts/slideLayout1410.xml" ContentType="application/vnd.openxmlformats-officedocument.presentationml.slideLayout+xml"/>
  <Override PartName="/ppt/slideLayouts/slideLayout1411.xml" ContentType="application/vnd.openxmlformats-officedocument.presentationml.slideLayout+xml"/>
  <Override PartName="/ppt/slideLayouts/slideLayout1412.xml" ContentType="application/vnd.openxmlformats-officedocument.presentationml.slideLayout+xml"/>
  <Override PartName="/ppt/slideLayouts/slideLayout1413.xml" ContentType="application/vnd.openxmlformats-officedocument.presentationml.slideLayout+xml"/>
  <Override PartName="/ppt/slideLayouts/slideLayout1414.xml" ContentType="application/vnd.openxmlformats-officedocument.presentationml.slideLayout+xml"/>
  <Override PartName="/ppt/slideLayouts/slideLayout1415.xml" ContentType="application/vnd.openxmlformats-officedocument.presentationml.slideLayout+xml"/>
  <Override PartName="/ppt/slideLayouts/slideLayout1416.xml" ContentType="application/vnd.openxmlformats-officedocument.presentationml.slideLayout+xml"/>
  <Override PartName="/ppt/slideLayouts/slideLayout1417.xml" ContentType="application/vnd.openxmlformats-officedocument.presentationml.slideLayout+xml"/>
  <Override PartName="/ppt/slideLayouts/slideLayout1418.xml" ContentType="application/vnd.openxmlformats-officedocument.presentationml.slideLayout+xml"/>
  <Override PartName="/ppt/slideLayouts/slideLayout1419.xml" ContentType="application/vnd.openxmlformats-officedocument.presentationml.slideLayout+xml"/>
  <Override PartName="/ppt/theme/theme129.xml" ContentType="application/vnd.openxmlformats-officedocument.theme+xml"/>
  <Override PartName="/ppt/slideLayouts/slideLayout1420.xml" ContentType="application/vnd.openxmlformats-officedocument.presentationml.slideLayout+xml"/>
  <Override PartName="/ppt/slideLayouts/slideLayout1421.xml" ContentType="application/vnd.openxmlformats-officedocument.presentationml.slideLayout+xml"/>
  <Override PartName="/ppt/slideLayouts/slideLayout1422.xml" ContentType="application/vnd.openxmlformats-officedocument.presentationml.slideLayout+xml"/>
  <Override PartName="/ppt/slideLayouts/slideLayout1423.xml" ContentType="application/vnd.openxmlformats-officedocument.presentationml.slideLayout+xml"/>
  <Override PartName="/ppt/slideLayouts/slideLayout1424.xml" ContentType="application/vnd.openxmlformats-officedocument.presentationml.slideLayout+xml"/>
  <Override PartName="/ppt/slideLayouts/slideLayout1425.xml" ContentType="application/vnd.openxmlformats-officedocument.presentationml.slideLayout+xml"/>
  <Override PartName="/ppt/slideLayouts/slideLayout1426.xml" ContentType="application/vnd.openxmlformats-officedocument.presentationml.slideLayout+xml"/>
  <Override PartName="/ppt/slideLayouts/slideLayout1427.xml" ContentType="application/vnd.openxmlformats-officedocument.presentationml.slideLayout+xml"/>
  <Override PartName="/ppt/slideLayouts/slideLayout1428.xml" ContentType="application/vnd.openxmlformats-officedocument.presentationml.slideLayout+xml"/>
  <Override PartName="/ppt/slideLayouts/slideLayout1429.xml" ContentType="application/vnd.openxmlformats-officedocument.presentationml.slideLayout+xml"/>
  <Override PartName="/ppt/slideLayouts/slideLayout1430.xml" ContentType="application/vnd.openxmlformats-officedocument.presentationml.slideLayout+xml"/>
  <Override PartName="/ppt/theme/theme130.xml" ContentType="application/vnd.openxmlformats-officedocument.theme+xml"/>
  <Override PartName="/ppt/slideLayouts/slideLayout1431.xml" ContentType="application/vnd.openxmlformats-officedocument.presentationml.slideLayout+xml"/>
  <Override PartName="/ppt/slideLayouts/slideLayout1432.xml" ContentType="application/vnd.openxmlformats-officedocument.presentationml.slideLayout+xml"/>
  <Override PartName="/ppt/slideLayouts/slideLayout1433.xml" ContentType="application/vnd.openxmlformats-officedocument.presentationml.slideLayout+xml"/>
  <Override PartName="/ppt/slideLayouts/slideLayout1434.xml" ContentType="application/vnd.openxmlformats-officedocument.presentationml.slideLayout+xml"/>
  <Override PartName="/ppt/slideLayouts/slideLayout1435.xml" ContentType="application/vnd.openxmlformats-officedocument.presentationml.slideLayout+xml"/>
  <Override PartName="/ppt/slideLayouts/slideLayout1436.xml" ContentType="application/vnd.openxmlformats-officedocument.presentationml.slideLayout+xml"/>
  <Override PartName="/ppt/slideLayouts/slideLayout1437.xml" ContentType="application/vnd.openxmlformats-officedocument.presentationml.slideLayout+xml"/>
  <Override PartName="/ppt/slideLayouts/slideLayout1438.xml" ContentType="application/vnd.openxmlformats-officedocument.presentationml.slideLayout+xml"/>
  <Override PartName="/ppt/slideLayouts/slideLayout1439.xml" ContentType="application/vnd.openxmlformats-officedocument.presentationml.slideLayout+xml"/>
  <Override PartName="/ppt/slideLayouts/slideLayout1440.xml" ContentType="application/vnd.openxmlformats-officedocument.presentationml.slideLayout+xml"/>
  <Override PartName="/ppt/slideLayouts/slideLayout1441.xml" ContentType="application/vnd.openxmlformats-officedocument.presentationml.slideLayout+xml"/>
  <Override PartName="/ppt/theme/theme131.xml" ContentType="application/vnd.openxmlformats-officedocument.theme+xml"/>
  <Override PartName="/ppt/slideLayouts/slideLayout1442.xml" ContentType="application/vnd.openxmlformats-officedocument.presentationml.slideLayout+xml"/>
  <Override PartName="/ppt/slideLayouts/slideLayout1443.xml" ContentType="application/vnd.openxmlformats-officedocument.presentationml.slideLayout+xml"/>
  <Override PartName="/ppt/slideLayouts/slideLayout1444.xml" ContentType="application/vnd.openxmlformats-officedocument.presentationml.slideLayout+xml"/>
  <Override PartName="/ppt/slideLayouts/slideLayout1445.xml" ContentType="application/vnd.openxmlformats-officedocument.presentationml.slideLayout+xml"/>
  <Override PartName="/ppt/slideLayouts/slideLayout1446.xml" ContentType="application/vnd.openxmlformats-officedocument.presentationml.slideLayout+xml"/>
  <Override PartName="/ppt/slideLayouts/slideLayout1447.xml" ContentType="application/vnd.openxmlformats-officedocument.presentationml.slideLayout+xml"/>
  <Override PartName="/ppt/slideLayouts/slideLayout1448.xml" ContentType="application/vnd.openxmlformats-officedocument.presentationml.slideLayout+xml"/>
  <Override PartName="/ppt/slideLayouts/slideLayout1449.xml" ContentType="application/vnd.openxmlformats-officedocument.presentationml.slideLayout+xml"/>
  <Override PartName="/ppt/slideLayouts/slideLayout1450.xml" ContentType="application/vnd.openxmlformats-officedocument.presentationml.slideLayout+xml"/>
  <Override PartName="/ppt/slideLayouts/slideLayout1451.xml" ContentType="application/vnd.openxmlformats-officedocument.presentationml.slideLayout+xml"/>
  <Override PartName="/ppt/slideLayouts/slideLayout1452.xml" ContentType="application/vnd.openxmlformats-officedocument.presentationml.slideLayout+xml"/>
  <Override PartName="/ppt/theme/theme132.xml" ContentType="application/vnd.openxmlformats-officedocument.theme+xml"/>
  <Override PartName="/ppt/slideLayouts/slideLayout1453.xml" ContentType="application/vnd.openxmlformats-officedocument.presentationml.slideLayout+xml"/>
  <Override PartName="/ppt/slideLayouts/slideLayout1454.xml" ContentType="application/vnd.openxmlformats-officedocument.presentationml.slideLayout+xml"/>
  <Override PartName="/ppt/slideLayouts/slideLayout1455.xml" ContentType="application/vnd.openxmlformats-officedocument.presentationml.slideLayout+xml"/>
  <Override PartName="/ppt/slideLayouts/slideLayout1456.xml" ContentType="application/vnd.openxmlformats-officedocument.presentationml.slideLayout+xml"/>
  <Override PartName="/ppt/slideLayouts/slideLayout1457.xml" ContentType="application/vnd.openxmlformats-officedocument.presentationml.slideLayout+xml"/>
  <Override PartName="/ppt/slideLayouts/slideLayout1458.xml" ContentType="application/vnd.openxmlformats-officedocument.presentationml.slideLayout+xml"/>
  <Override PartName="/ppt/slideLayouts/slideLayout1459.xml" ContentType="application/vnd.openxmlformats-officedocument.presentationml.slideLayout+xml"/>
  <Override PartName="/ppt/theme/theme133.xml" ContentType="application/vnd.openxmlformats-officedocument.theme+xml"/>
  <Override PartName="/ppt/slideLayouts/slideLayout1460.xml" ContentType="application/vnd.openxmlformats-officedocument.presentationml.slideLayout+xml"/>
  <Override PartName="/ppt/slideLayouts/slideLayout1461.xml" ContentType="application/vnd.openxmlformats-officedocument.presentationml.slideLayout+xml"/>
  <Override PartName="/ppt/slideLayouts/slideLayout1462.xml" ContentType="application/vnd.openxmlformats-officedocument.presentationml.slideLayout+xml"/>
  <Override PartName="/ppt/slideLayouts/slideLayout1463.xml" ContentType="application/vnd.openxmlformats-officedocument.presentationml.slideLayout+xml"/>
  <Override PartName="/ppt/slideLayouts/slideLayout1464.xml" ContentType="application/vnd.openxmlformats-officedocument.presentationml.slideLayout+xml"/>
  <Override PartName="/ppt/slideLayouts/slideLayout1465.xml" ContentType="application/vnd.openxmlformats-officedocument.presentationml.slideLayout+xml"/>
  <Override PartName="/ppt/slideLayouts/slideLayout1466.xml" ContentType="application/vnd.openxmlformats-officedocument.presentationml.slideLayout+xml"/>
  <Override PartName="/ppt/theme/theme134.xml" ContentType="application/vnd.openxmlformats-officedocument.theme+xml"/>
  <Override PartName="/ppt/slideLayouts/slideLayout1467.xml" ContentType="application/vnd.openxmlformats-officedocument.presentationml.slideLayout+xml"/>
  <Override PartName="/ppt/slideLayouts/slideLayout1468.xml" ContentType="application/vnd.openxmlformats-officedocument.presentationml.slideLayout+xml"/>
  <Override PartName="/ppt/slideLayouts/slideLayout1469.xml" ContentType="application/vnd.openxmlformats-officedocument.presentationml.slideLayout+xml"/>
  <Override PartName="/ppt/slideLayouts/slideLayout1470.xml" ContentType="application/vnd.openxmlformats-officedocument.presentationml.slideLayout+xml"/>
  <Override PartName="/ppt/slideLayouts/slideLayout1471.xml" ContentType="application/vnd.openxmlformats-officedocument.presentationml.slideLayout+xml"/>
  <Override PartName="/ppt/slideLayouts/slideLayout1472.xml" ContentType="application/vnd.openxmlformats-officedocument.presentationml.slideLayout+xml"/>
  <Override PartName="/ppt/slideLayouts/slideLayout1473.xml" ContentType="application/vnd.openxmlformats-officedocument.presentationml.slideLayout+xml"/>
  <Override PartName="/ppt/theme/theme135.xml" ContentType="application/vnd.openxmlformats-officedocument.theme+xml"/>
  <Override PartName="/ppt/slideLayouts/slideLayout1474.xml" ContentType="application/vnd.openxmlformats-officedocument.presentationml.slideLayout+xml"/>
  <Override PartName="/ppt/slideLayouts/slideLayout1475.xml" ContentType="application/vnd.openxmlformats-officedocument.presentationml.slideLayout+xml"/>
  <Override PartName="/ppt/slideLayouts/slideLayout1476.xml" ContentType="application/vnd.openxmlformats-officedocument.presentationml.slideLayout+xml"/>
  <Override PartName="/ppt/slideLayouts/slideLayout1477.xml" ContentType="application/vnd.openxmlformats-officedocument.presentationml.slideLayout+xml"/>
  <Override PartName="/ppt/slideLayouts/slideLayout1478.xml" ContentType="application/vnd.openxmlformats-officedocument.presentationml.slideLayout+xml"/>
  <Override PartName="/ppt/slideLayouts/slideLayout1479.xml" ContentType="application/vnd.openxmlformats-officedocument.presentationml.slideLayout+xml"/>
  <Override PartName="/ppt/slideLayouts/slideLayout1480.xml" ContentType="application/vnd.openxmlformats-officedocument.presentationml.slideLayout+xml"/>
  <Override PartName="/ppt/slideLayouts/slideLayout1481.xml" ContentType="application/vnd.openxmlformats-officedocument.presentationml.slideLayout+xml"/>
  <Override PartName="/ppt/slideLayouts/slideLayout1482.xml" ContentType="application/vnd.openxmlformats-officedocument.presentationml.slideLayout+xml"/>
  <Override PartName="/ppt/slideLayouts/slideLayout1483.xml" ContentType="application/vnd.openxmlformats-officedocument.presentationml.slideLayout+xml"/>
  <Override PartName="/ppt/slideLayouts/slideLayout1484.xml" ContentType="application/vnd.openxmlformats-officedocument.presentationml.slideLayout+xml"/>
  <Override PartName="/ppt/theme/theme136.xml" ContentType="application/vnd.openxmlformats-officedocument.theme+xml"/>
  <Override PartName="/ppt/slideLayouts/slideLayout1485.xml" ContentType="application/vnd.openxmlformats-officedocument.presentationml.slideLayout+xml"/>
  <Override PartName="/ppt/slideLayouts/slideLayout1486.xml" ContentType="application/vnd.openxmlformats-officedocument.presentationml.slideLayout+xml"/>
  <Override PartName="/ppt/slideLayouts/slideLayout1487.xml" ContentType="application/vnd.openxmlformats-officedocument.presentationml.slideLayout+xml"/>
  <Override PartName="/ppt/slideLayouts/slideLayout1488.xml" ContentType="application/vnd.openxmlformats-officedocument.presentationml.slideLayout+xml"/>
  <Override PartName="/ppt/slideLayouts/slideLayout1489.xml" ContentType="application/vnd.openxmlformats-officedocument.presentationml.slideLayout+xml"/>
  <Override PartName="/ppt/slideLayouts/slideLayout1490.xml" ContentType="application/vnd.openxmlformats-officedocument.presentationml.slideLayout+xml"/>
  <Override PartName="/ppt/slideLayouts/slideLayout1491.xml" ContentType="application/vnd.openxmlformats-officedocument.presentationml.slideLayout+xml"/>
  <Override PartName="/ppt/slideLayouts/slideLayout1492.xml" ContentType="application/vnd.openxmlformats-officedocument.presentationml.slideLayout+xml"/>
  <Override PartName="/ppt/slideLayouts/slideLayout1493.xml" ContentType="application/vnd.openxmlformats-officedocument.presentationml.slideLayout+xml"/>
  <Override PartName="/ppt/slideLayouts/slideLayout1494.xml" ContentType="application/vnd.openxmlformats-officedocument.presentationml.slideLayout+xml"/>
  <Override PartName="/ppt/slideLayouts/slideLayout1495.xml" ContentType="application/vnd.openxmlformats-officedocument.presentationml.slideLayout+xml"/>
  <Override PartName="/ppt/theme/theme137.xml" ContentType="application/vnd.openxmlformats-officedocument.theme+xml"/>
  <Override PartName="/ppt/slideLayouts/slideLayout1496.xml" ContentType="application/vnd.openxmlformats-officedocument.presentationml.slideLayout+xml"/>
  <Override PartName="/ppt/slideLayouts/slideLayout1497.xml" ContentType="application/vnd.openxmlformats-officedocument.presentationml.slideLayout+xml"/>
  <Override PartName="/ppt/slideLayouts/slideLayout1498.xml" ContentType="application/vnd.openxmlformats-officedocument.presentationml.slideLayout+xml"/>
  <Override PartName="/ppt/slideLayouts/slideLayout1499.xml" ContentType="application/vnd.openxmlformats-officedocument.presentationml.slideLayout+xml"/>
  <Override PartName="/ppt/slideLayouts/slideLayout1500.xml" ContentType="application/vnd.openxmlformats-officedocument.presentationml.slideLayout+xml"/>
  <Override PartName="/ppt/slideLayouts/slideLayout1501.xml" ContentType="application/vnd.openxmlformats-officedocument.presentationml.slideLayout+xml"/>
  <Override PartName="/ppt/slideLayouts/slideLayout1502.xml" ContentType="application/vnd.openxmlformats-officedocument.presentationml.slideLayout+xml"/>
  <Override PartName="/ppt/slideLayouts/slideLayout1503.xml" ContentType="application/vnd.openxmlformats-officedocument.presentationml.slideLayout+xml"/>
  <Override PartName="/ppt/slideLayouts/slideLayout1504.xml" ContentType="application/vnd.openxmlformats-officedocument.presentationml.slideLayout+xml"/>
  <Override PartName="/ppt/slideLayouts/slideLayout1505.xml" ContentType="application/vnd.openxmlformats-officedocument.presentationml.slideLayout+xml"/>
  <Override PartName="/ppt/slideLayouts/slideLayout1506.xml" ContentType="application/vnd.openxmlformats-officedocument.presentationml.slideLayout+xml"/>
  <Override PartName="/ppt/theme/theme138.xml" ContentType="application/vnd.openxmlformats-officedocument.theme+xml"/>
  <Override PartName="/ppt/slideLayouts/slideLayout1507.xml" ContentType="application/vnd.openxmlformats-officedocument.presentationml.slideLayout+xml"/>
  <Override PartName="/ppt/slideLayouts/slideLayout1508.xml" ContentType="application/vnd.openxmlformats-officedocument.presentationml.slideLayout+xml"/>
  <Override PartName="/ppt/slideLayouts/slideLayout1509.xml" ContentType="application/vnd.openxmlformats-officedocument.presentationml.slideLayout+xml"/>
  <Override PartName="/ppt/slideLayouts/slideLayout1510.xml" ContentType="application/vnd.openxmlformats-officedocument.presentationml.slideLayout+xml"/>
  <Override PartName="/ppt/slideLayouts/slideLayout1511.xml" ContentType="application/vnd.openxmlformats-officedocument.presentationml.slideLayout+xml"/>
  <Override PartName="/ppt/slideLayouts/slideLayout1512.xml" ContentType="application/vnd.openxmlformats-officedocument.presentationml.slideLayout+xml"/>
  <Override PartName="/ppt/slideLayouts/slideLayout1513.xml" ContentType="application/vnd.openxmlformats-officedocument.presentationml.slideLayout+xml"/>
  <Override PartName="/ppt/slideLayouts/slideLayout1514.xml" ContentType="application/vnd.openxmlformats-officedocument.presentationml.slideLayout+xml"/>
  <Override PartName="/ppt/slideLayouts/slideLayout1515.xml" ContentType="application/vnd.openxmlformats-officedocument.presentationml.slideLayout+xml"/>
  <Override PartName="/ppt/slideLayouts/slideLayout1516.xml" ContentType="application/vnd.openxmlformats-officedocument.presentationml.slideLayout+xml"/>
  <Override PartName="/ppt/slideLayouts/slideLayout1517.xml" ContentType="application/vnd.openxmlformats-officedocument.presentationml.slideLayout+xml"/>
  <Override PartName="/ppt/theme/theme139.xml" ContentType="application/vnd.openxmlformats-officedocument.theme+xml"/>
  <Override PartName="/ppt/slideLayouts/slideLayout1518.xml" ContentType="application/vnd.openxmlformats-officedocument.presentationml.slideLayout+xml"/>
  <Override PartName="/ppt/slideLayouts/slideLayout1519.xml" ContentType="application/vnd.openxmlformats-officedocument.presentationml.slideLayout+xml"/>
  <Override PartName="/ppt/slideLayouts/slideLayout1520.xml" ContentType="application/vnd.openxmlformats-officedocument.presentationml.slideLayout+xml"/>
  <Override PartName="/ppt/slideLayouts/slideLayout1521.xml" ContentType="application/vnd.openxmlformats-officedocument.presentationml.slideLayout+xml"/>
  <Override PartName="/ppt/slideLayouts/slideLayout1522.xml" ContentType="application/vnd.openxmlformats-officedocument.presentationml.slideLayout+xml"/>
  <Override PartName="/ppt/slideLayouts/slideLayout1523.xml" ContentType="application/vnd.openxmlformats-officedocument.presentationml.slideLayout+xml"/>
  <Override PartName="/ppt/slideLayouts/slideLayout1524.xml" ContentType="application/vnd.openxmlformats-officedocument.presentationml.slideLayout+xml"/>
  <Override PartName="/ppt/slideLayouts/slideLayout1525.xml" ContentType="application/vnd.openxmlformats-officedocument.presentationml.slideLayout+xml"/>
  <Override PartName="/ppt/slideLayouts/slideLayout1526.xml" ContentType="application/vnd.openxmlformats-officedocument.presentationml.slideLayout+xml"/>
  <Override PartName="/ppt/slideLayouts/slideLayout1527.xml" ContentType="application/vnd.openxmlformats-officedocument.presentationml.slideLayout+xml"/>
  <Override PartName="/ppt/slideLayouts/slideLayout1528.xml" ContentType="application/vnd.openxmlformats-officedocument.presentationml.slideLayout+xml"/>
  <Override PartName="/ppt/theme/theme140.xml" ContentType="application/vnd.openxmlformats-officedocument.theme+xml"/>
  <Override PartName="/ppt/slideLayouts/slideLayout1529.xml" ContentType="application/vnd.openxmlformats-officedocument.presentationml.slideLayout+xml"/>
  <Override PartName="/ppt/slideLayouts/slideLayout1530.xml" ContentType="application/vnd.openxmlformats-officedocument.presentationml.slideLayout+xml"/>
  <Override PartName="/ppt/slideLayouts/slideLayout1531.xml" ContentType="application/vnd.openxmlformats-officedocument.presentationml.slideLayout+xml"/>
  <Override PartName="/ppt/slideLayouts/slideLayout1532.xml" ContentType="application/vnd.openxmlformats-officedocument.presentationml.slideLayout+xml"/>
  <Override PartName="/ppt/slideLayouts/slideLayout1533.xml" ContentType="application/vnd.openxmlformats-officedocument.presentationml.slideLayout+xml"/>
  <Override PartName="/ppt/slideLayouts/slideLayout1534.xml" ContentType="application/vnd.openxmlformats-officedocument.presentationml.slideLayout+xml"/>
  <Override PartName="/ppt/slideLayouts/slideLayout1535.xml" ContentType="application/vnd.openxmlformats-officedocument.presentationml.slideLayout+xml"/>
  <Override PartName="/ppt/slideLayouts/slideLayout1536.xml" ContentType="application/vnd.openxmlformats-officedocument.presentationml.slideLayout+xml"/>
  <Override PartName="/ppt/slideLayouts/slideLayout1537.xml" ContentType="application/vnd.openxmlformats-officedocument.presentationml.slideLayout+xml"/>
  <Override PartName="/ppt/slideLayouts/slideLayout1538.xml" ContentType="application/vnd.openxmlformats-officedocument.presentationml.slideLayout+xml"/>
  <Override PartName="/ppt/slideLayouts/slideLayout1539.xml" ContentType="application/vnd.openxmlformats-officedocument.presentationml.slideLayout+xml"/>
  <Override PartName="/ppt/theme/theme141.xml" ContentType="application/vnd.openxmlformats-officedocument.theme+xml"/>
  <Override PartName="/ppt/slideLayouts/slideLayout1540.xml" ContentType="application/vnd.openxmlformats-officedocument.presentationml.slideLayout+xml"/>
  <Override PartName="/ppt/slideLayouts/slideLayout1541.xml" ContentType="application/vnd.openxmlformats-officedocument.presentationml.slideLayout+xml"/>
  <Override PartName="/ppt/slideLayouts/slideLayout1542.xml" ContentType="application/vnd.openxmlformats-officedocument.presentationml.slideLayout+xml"/>
  <Override PartName="/ppt/slideLayouts/slideLayout1543.xml" ContentType="application/vnd.openxmlformats-officedocument.presentationml.slideLayout+xml"/>
  <Override PartName="/ppt/slideLayouts/slideLayout1544.xml" ContentType="application/vnd.openxmlformats-officedocument.presentationml.slideLayout+xml"/>
  <Override PartName="/ppt/slideLayouts/slideLayout1545.xml" ContentType="application/vnd.openxmlformats-officedocument.presentationml.slideLayout+xml"/>
  <Override PartName="/ppt/slideLayouts/slideLayout1546.xml" ContentType="application/vnd.openxmlformats-officedocument.presentationml.slideLayout+xml"/>
  <Override PartName="/ppt/slideLayouts/slideLayout1547.xml" ContentType="application/vnd.openxmlformats-officedocument.presentationml.slideLayout+xml"/>
  <Override PartName="/ppt/slideLayouts/slideLayout1548.xml" ContentType="application/vnd.openxmlformats-officedocument.presentationml.slideLayout+xml"/>
  <Override PartName="/ppt/slideLayouts/slideLayout1549.xml" ContentType="application/vnd.openxmlformats-officedocument.presentationml.slideLayout+xml"/>
  <Override PartName="/ppt/slideLayouts/slideLayout1550.xml" ContentType="application/vnd.openxmlformats-officedocument.presentationml.slideLayout+xml"/>
  <Override PartName="/ppt/theme/theme142.xml" ContentType="application/vnd.openxmlformats-officedocument.theme+xml"/>
  <Override PartName="/ppt/slideLayouts/slideLayout1551.xml" ContentType="application/vnd.openxmlformats-officedocument.presentationml.slideLayout+xml"/>
  <Override PartName="/ppt/slideLayouts/slideLayout1552.xml" ContentType="application/vnd.openxmlformats-officedocument.presentationml.slideLayout+xml"/>
  <Override PartName="/ppt/slideLayouts/slideLayout1553.xml" ContentType="application/vnd.openxmlformats-officedocument.presentationml.slideLayout+xml"/>
  <Override PartName="/ppt/slideLayouts/slideLayout1554.xml" ContentType="application/vnd.openxmlformats-officedocument.presentationml.slideLayout+xml"/>
  <Override PartName="/ppt/slideLayouts/slideLayout1555.xml" ContentType="application/vnd.openxmlformats-officedocument.presentationml.slideLayout+xml"/>
  <Override PartName="/ppt/slideLayouts/slideLayout1556.xml" ContentType="application/vnd.openxmlformats-officedocument.presentationml.slideLayout+xml"/>
  <Override PartName="/ppt/slideLayouts/slideLayout1557.xml" ContentType="application/vnd.openxmlformats-officedocument.presentationml.slideLayout+xml"/>
  <Override PartName="/ppt/slideLayouts/slideLayout1558.xml" ContentType="application/vnd.openxmlformats-officedocument.presentationml.slideLayout+xml"/>
  <Override PartName="/ppt/slideLayouts/slideLayout1559.xml" ContentType="application/vnd.openxmlformats-officedocument.presentationml.slideLayout+xml"/>
  <Override PartName="/ppt/slideLayouts/slideLayout1560.xml" ContentType="application/vnd.openxmlformats-officedocument.presentationml.slideLayout+xml"/>
  <Override PartName="/ppt/slideLayouts/slideLayout1561.xml" ContentType="application/vnd.openxmlformats-officedocument.presentationml.slideLayout+xml"/>
  <Override PartName="/ppt/theme/theme143.xml" ContentType="application/vnd.openxmlformats-officedocument.theme+xml"/>
  <Override PartName="/ppt/slideLayouts/slideLayout1562.xml" ContentType="application/vnd.openxmlformats-officedocument.presentationml.slideLayout+xml"/>
  <Override PartName="/ppt/slideLayouts/slideLayout1563.xml" ContentType="application/vnd.openxmlformats-officedocument.presentationml.slideLayout+xml"/>
  <Override PartName="/ppt/slideLayouts/slideLayout1564.xml" ContentType="application/vnd.openxmlformats-officedocument.presentationml.slideLayout+xml"/>
  <Override PartName="/ppt/slideLayouts/slideLayout1565.xml" ContentType="application/vnd.openxmlformats-officedocument.presentationml.slideLayout+xml"/>
  <Override PartName="/ppt/slideLayouts/slideLayout1566.xml" ContentType="application/vnd.openxmlformats-officedocument.presentationml.slideLayout+xml"/>
  <Override PartName="/ppt/slideLayouts/slideLayout1567.xml" ContentType="application/vnd.openxmlformats-officedocument.presentationml.slideLayout+xml"/>
  <Override PartName="/ppt/slideLayouts/slideLayout1568.xml" ContentType="application/vnd.openxmlformats-officedocument.presentationml.slideLayout+xml"/>
  <Override PartName="/ppt/slideLayouts/slideLayout1569.xml" ContentType="application/vnd.openxmlformats-officedocument.presentationml.slideLayout+xml"/>
  <Override PartName="/ppt/slideLayouts/slideLayout1570.xml" ContentType="application/vnd.openxmlformats-officedocument.presentationml.slideLayout+xml"/>
  <Override PartName="/ppt/slideLayouts/slideLayout1571.xml" ContentType="application/vnd.openxmlformats-officedocument.presentationml.slideLayout+xml"/>
  <Override PartName="/ppt/slideLayouts/slideLayout1572.xml" ContentType="application/vnd.openxmlformats-officedocument.presentationml.slideLayout+xml"/>
  <Override PartName="/ppt/theme/theme144.xml" ContentType="application/vnd.openxmlformats-officedocument.theme+xml"/>
  <Override PartName="/ppt/slideLayouts/slideLayout1573.xml" ContentType="application/vnd.openxmlformats-officedocument.presentationml.slideLayout+xml"/>
  <Override PartName="/ppt/slideLayouts/slideLayout1574.xml" ContentType="application/vnd.openxmlformats-officedocument.presentationml.slideLayout+xml"/>
  <Override PartName="/ppt/slideLayouts/slideLayout1575.xml" ContentType="application/vnd.openxmlformats-officedocument.presentationml.slideLayout+xml"/>
  <Override PartName="/ppt/slideLayouts/slideLayout1576.xml" ContentType="application/vnd.openxmlformats-officedocument.presentationml.slideLayout+xml"/>
  <Override PartName="/ppt/slideLayouts/slideLayout1577.xml" ContentType="application/vnd.openxmlformats-officedocument.presentationml.slideLayout+xml"/>
  <Override PartName="/ppt/slideLayouts/slideLayout1578.xml" ContentType="application/vnd.openxmlformats-officedocument.presentationml.slideLayout+xml"/>
  <Override PartName="/ppt/slideLayouts/slideLayout1579.xml" ContentType="application/vnd.openxmlformats-officedocument.presentationml.slideLayout+xml"/>
  <Override PartName="/ppt/slideLayouts/slideLayout1580.xml" ContentType="application/vnd.openxmlformats-officedocument.presentationml.slideLayout+xml"/>
  <Override PartName="/ppt/slideLayouts/slideLayout1581.xml" ContentType="application/vnd.openxmlformats-officedocument.presentationml.slideLayout+xml"/>
  <Override PartName="/ppt/slideLayouts/slideLayout1582.xml" ContentType="application/vnd.openxmlformats-officedocument.presentationml.slideLayout+xml"/>
  <Override PartName="/ppt/slideLayouts/slideLayout1583.xml" ContentType="application/vnd.openxmlformats-officedocument.presentationml.slideLayout+xml"/>
  <Override PartName="/ppt/theme/theme145.xml" ContentType="application/vnd.openxmlformats-officedocument.theme+xml"/>
  <Override PartName="/ppt/slideLayouts/slideLayout1584.xml" ContentType="application/vnd.openxmlformats-officedocument.presentationml.slideLayout+xml"/>
  <Override PartName="/ppt/slideLayouts/slideLayout1585.xml" ContentType="application/vnd.openxmlformats-officedocument.presentationml.slideLayout+xml"/>
  <Override PartName="/ppt/slideLayouts/slideLayout1586.xml" ContentType="application/vnd.openxmlformats-officedocument.presentationml.slideLayout+xml"/>
  <Override PartName="/ppt/slideLayouts/slideLayout1587.xml" ContentType="application/vnd.openxmlformats-officedocument.presentationml.slideLayout+xml"/>
  <Override PartName="/ppt/slideLayouts/slideLayout1588.xml" ContentType="application/vnd.openxmlformats-officedocument.presentationml.slideLayout+xml"/>
  <Override PartName="/ppt/slideLayouts/slideLayout1589.xml" ContentType="application/vnd.openxmlformats-officedocument.presentationml.slideLayout+xml"/>
  <Override PartName="/ppt/slideLayouts/slideLayout1590.xml" ContentType="application/vnd.openxmlformats-officedocument.presentationml.slideLayout+xml"/>
  <Override PartName="/ppt/slideLayouts/slideLayout1591.xml" ContentType="application/vnd.openxmlformats-officedocument.presentationml.slideLayout+xml"/>
  <Override PartName="/ppt/slideLayouts/slideLayout1592.xml" ContentType="application/vnd.openxmlformats-officedocument.presentationml.slideLayout+xml"/>
  <Override PartName="/ppt/slideLayouts/slideLayout1593.xml" ContentType="application/vnd.openxmlformats-officedocument.presentationml.slideLayout+xml"/>
  <Override PartName="/ppt/slideLayouts/slideLayout1594.xml" ContentType="application/vnd.openxmlformats-officedocument.presentationml.slideLayout+xml"/>
  <Override PartName="/ppt/theme/theme146.xml" ContentType="application/vnd.openxmlformats-officedocument.theme+xml"/>
  <Override PartName="/ppt/slideLayouts/slideLayout1595.xml" ContentType="application/vnd.openxmlformats-officedocument.presentationml.slideLayout+xml"/>
  <Override PartName="/ppt/slideLayouts/slideLayout1596.xml" ContentType="application/vnd.openxmlformats-officedocument.presentationml.slideLayout+xml"/>
  <Override PartName="/ppt/slideLayouts/slideLayout1597.xml" ContentType="application/vnd.openxmlformats-officedocument.presentationml.slideLayout+xml"/>
  <Override PartName="/ppt/slideLayouts/slideLayout1598.xml" ContentType="application/vnd.openxmlformats-officedocument.presentationml.slideLayout+xml"/>
  <Override PartName="/ppt/slideLayouts/slideLayout1599.xml" ContentType="application/vnd.openxmlformats-officedocument.presentationml.slideLayout+xml"/>
  <Override PartName="/ppt/slideLayouts/slideLayout1600.xml" ContentType="application/vnd.openxmlformats-officedocument.presentationml.slideLayout+xml"/>
  <Override PartName="/ppt/slideLayouts/slideLayout1601.xml" ContentType="application/vnd.openxmlformats-officedocument.presentationml.slideLayout+xml"/>
  <Override PartName="/ppt/slideLayouts/slideLayout1602.xml" ContentType="application/vnd.openxmlformats-officedocument.presentationml.slideLayout+xml"/>
  <Override PartName="/ppt/slideLayouts/slideLayout1603.xml" ContentType="application/vnd.openxmlformats-officedocument.presentationml.slideLayout+xml"/>
  <Override PartName="/ppt/slideLayouts/slideLayout1604.xml" ContentType="application/vnd.openxmlformats-officedocument.presentationml.slideLayout+xml"/>
  <Override PartName="/ppt/slideLayouts/slideLayout1605.xml" ContentType="application/vnd.openxmlformats-officedocument.presentationml.slideLayout+xml"/>
  <Override PartName="/ppt/theme/theme147.xml" ContentType="application/vnd.openxmlformats-officedocument.theme+xml"/>
  <Override PartName="/ppt/slideLayouts/slideLayout1606.xml" ContentType="application/vnd.openxmlformats-officedocument.presentationml.slideLayout+xml"/>
  <Override PartName="/ppt/slideLayouts/slideLayout1607.xml" ContentType="application/vnd.openxmlformats-officedocument.presentationml.slideLayout+xml"/>
  <Override PartName="/ppt/slideLayouts/slideLayout1608.xml" ContentType="application/vnd.openxmlformats-officedocument.presentationml.slideLayout+xml"/>
  <Override PartName="/ppt/slideLayouts/slideLayout1609.xml" ContentType="application/vnd.openxmlformats-officedocument.presentationml.slideLayout+xml"/>
  <Override PartName="/ppt/slideLayouts/slideLayout1610.xml" ContentType="application/vnd.openxmlformats-officedocument.presentationml.slideLayout+xml"/>
  <Override PartName="/ppt/slideLayouts/slideLayout1611.xml" ContentType="application/vnd.openxmlformats-officedocument.presentationml.slideLayout+xml"/>
  <Override PartName="/ppt/slideLayouts/slideLayout1612.xml" ContentType="application/vnd.openxmlformats-officedocument.presentationml.slideLayout+xml"/>
  <Override PartName="/ppt/slideLayouts/slideLayout1613.xml" ContentType="application/vnd.openxmlformats-officedocument.presentationml.slideLayout+xml"/>
  <Override PartName="/ppt/slideLayouts/slideLayout1614.xml" ContentType="application/vnd.openxmlformats-officedocument.presentationml.slideLayout+xml"/>
  <Override PartName="/ppt/slideLayouts/slideLayout1615.xml" ContentType="application/vnd.openxmlformats-officedocument.presentationml.slideLayout+xml"/>
  <Override PartName="/ppt/slideLayouts/slideLayout1616.xml" ContentType="application/vnd.openxmlformats-officedocument.presentationml.slideLayout+xml"/>
  <Override PartName="/ppt/theme/theme148.xml" ContentType="application/vnd.openxmlformats-officedocument.theme+xml"/>
  <Override PartName="/ppt/slideLayouts/slideLayout1617.xml" ContentType="application/vnd.openxmlformats-officedocument.presentationml.slideLayout+xml"/>
  <Override PartName="/ppt/slideLayouts/slideLayout1618.xml" ContentType="application/vnd.openxmlformats-officedocument.presentationml.slideLayout+xml"/>
  <Override PartName="/ppt/slideLayouts/slideLayout1619.xml" ContentType="application/vnd.openxmlformats-officedocument.presentationml.slideLayout+xml"/>
  <Override PartName="/ppt/slideLayouts/slideLayout1620.xml" ContentType="application/vnd.openxmlformats-officedocument.presentationml.slideLayout+xml"/>
  <Override PartName="/ppt/slideLayouts/slideLayout1621.xml" ContentType="application/vnd.openxmlformats-officedocument.presentationml.slideLayout+xml"/>
  <Override PartName="/ppt/slideLayouts/slideLayout1622.xml" ContentType="application/vnd.openxmlformats-officedocument.presentationml.slideLayout+xml"/>
  <Override PartName="/ppt/slideLayouts/slideLayout1623.xml" ContentType="application/vnd.openxmlformats-officedocument.presentationml.slideLayout+xml"/>
  <Override PartName="/ppt/slideLayouts/slideLayout1624.xml" ContentType="application/vnd.openxmlformats-officedocument.presentationml.slideLayout+xml"/>
  <Override PartName="/ppt/slideLayouts/slideLayout1625.xml" ContentType="application/vnd.openxmlformats-officedocument.presentationml.slideLayout+xml"/>
  <Override PartName="/ppt/slideLayouts/slideLayout1626.xml" ContentType="application/vnd.openxmlformats-officedocument.presentationml.slideLayout+xml"/>
  <Override PartName="/ppt/slideLayouts/slideLayout1627.xml" ContentType="application/vnd.openxmlformats-officedocument.presentationml.slideLayout+xml"/>
  <Override PartName="/ppt/theme/theme149.xml" ContentType="application/vnd.openxmlformats-officedocument.theme+xml"/>
  <Override PartName="/ppt/slideLayouts/slideLayout1628.xml" ContentType="application/vnd.openxmlformats-officedocument.presentationml.slideLayout+xml"/>
  <Override PartName="/ppt/slideLayouts/slideLayout1629.xml" ContentType="application/vnd.openxmlformats-officedocument.presentationml.slideLayout+xml"/>
  <Override PartName="/ppt/slideLayouts/slideLayout1630.xml" ContentType="application/vnd.openxmlformats-officedocument.presentationml.slideLayout+xml"/>
  <Override PartName="/ppt/slideLayouts/slideLayout1631.xml" ContentType="application/vnd.openxmlformats-officedocument.presentationml.slideLayout+xml"/>
  <Override PartName="/ppt/slideLayouts/slideLayout1632.xml" ContentType="application/vnd.openxmlformats-officedocument.presentationml.slideLayout+xml"/>
  <Override PartName="/ppt/slideLayouts/slideLayout1633.xml" ContentType="application/vnd.openxmlformats-officedocument.presentationml.slideLayout+xml"/>
  <Override PartName="/ppt/slideLayouts/slideLayout1634.xml" ContentType="application/vnd.openxmlformats-officedocument.presentationml.slideLayout+xml"/>
  <Override PartName="/ppt/slideLayouts/slideLayout1635.xml" ContentType="application/vnd.openxmlformats-officedocument.presentationml.slideLayout+xml"/>
  <Override PartName="/ppt/slideLayouts/slideLayout1636.xml" ContentType="application/vnd.openxmlformats-officedocument.presentationml.slideLayout+xml"/>
  <Override PartName="/ppt/slideLayouts/slideLayout1637.xml" ContentType="application/vnd.openxmlformats-officedocument.presentationml.slideLayout+xml"/>
  <Override PartName="/ppt/slideLayouts/slideLayout1638.xml" ContentType="application/vnd.openxmlformats-officedocument.presentationml.slideLayout+xml"/>
  <Override PartName="/ppt/theme/theme150.xml" ContentType="application/vnd.openxmlformats-officedocument.theme+xml"/>
  <Override PartName="/ppt/slideLayouts/slideLayout1639.xml" ContentType="application/vnd.openxmlformats-officedocument.presentationml.slideLayout+xml"/>
  <Override PartName="/ppt/slideLayouts/slideLayout1640.xml" ContentType="application/vnd.openxmlformats-officedocument.presentationml.slideLayout+xml"/>
  <Override PartName="/ppt/slideLayouts/slideLayout1641.xml" ContentType="application/vnd.openxmlformats-officedocument.presentationml.slideLayout+xml"/>
  <Override PartName="/ppt/slideLayouts/slideLayout1642.xml" ContentType="application/vnd.openxmlformats-officedocument.presentationml.slideLayout+xml"/>
  <Override PartName="/ppt/slideLayouts/slideLayout1643.xml" ContentType="application/vnd.openxmlformats-officedocument.presentationml.slideLayout+xml"/>
  <Override PartName="/ppt/slideLayouts/slideLayout1644.xml" ContentType="application/vnd.openxmlformats-officedocument.presentationml.slideLayout+xml"/>
  <Override PartName="/ppt/slideLayouts/slideLayout1645.xml" ContentType="application/vnd.openxmlformats-officedocument.presentationml.slideLayout+xml"/>
  <Override PartName="/ppt/slideLayouts/slideLayout1646.xml" ContentType="application/vnd.openxmlformats-officedocument.presentationml.slideLayout+xml"/>
  <Override PartName="/ppt/slideLayouts/slideLayout1647.xml" ContentType="application/vnd.openxmlformats-officedocument.presentationml.slideLayout+xml"/>
  <Override PartName="/ppt/slideLayouts/slideLayout1648.xml" ContentType="application/vnd.openxmlformats-officedocument.presentationml.slideLayout+xml"/>
  <Override PartName="/ppt/slideLayouts/slideLayout1649.xml" ContentType="application/vnd.openxmlformats-officedocument.presentationml.slideLayout+xml"/>
  <Override PartName="/ppt/theme/theme151.xml" ContentType="application/vnd.openxmlformats-officedocument.theme+xml"/>
  <Override PartName="/ppt/slideLayouts/slideLayout1650.xml" ContentType="application/vnd.openxmlformats-officedocument.presentationml.slideLayout+xml"/>
  <Override PartName="/ppt/slideLayouts/slideLayout1651.xml" ContentType="application/vnd.openxmlformats-officedocument.presentationml.slideLayout+xml"/>
  <Override PartName="/ppt/slideLayouts/slideLayout1652.xml" ContentType="application/vnd.openxmlformats-officedocument.presentationml.slideLayout+xml"/>
  <Override PartName="/ppt/slideLayouts/slideLayout1653.xml" ContentType="application/vnd.openxmlformats-officedocument.presentationml.slideLayout+xml"/>
  <Override PartName="/ppt/slideLayouts/slideLayout1654.xml" ContentType="application/vnd.openxmlformats-officedocument.presentationml.slideLayout+xml"/>
  <Override PartName="/ppt/slideLayouts/slideLayout1655.xml" ContentType="application/vnd.openxmlformats-officedocument.presentationml.slideLayout+xml"/>
  <Override PartName="/ppt/slideLayouts/slideLayout1656.xml" ContentType="application/vnd.openxmlformats-officedocument.presentationml.slideLayout+xml"/>
  <Override PartName="/ppt/slideLayouts/slideLayout1657.xml" ContentType="application/vnd.openxmlformats-officedocument.presentationml.slideLayout+xml"/>
  <Override PartName="/ppt/slideLayouts/slideLayout1658.xml" ContentType="application/vnd.openxmlformats-officedocument.presentationml.slideLayout+xml"/>
  <Override PartName="/ppt/slideLayouts/slideLayout1659.xml" ContentType="application/vnd.openxmlformats-officedocument.presentationml.slideLayout+xml"/>
  <Override PartName="/ppt/slideLayouts/slideLayout1660.xml" ContentType="application/vnd.openxmlformats-officedocument.presentationml.slideLayout+xml"/>
  <Override PartName="/ppt/theme/theme152.xml" ContentType="application/vnd.openxmlformats-officedocument.theme+xml"/>
  <Override PartName="/ppt/slideLayouts/slideLayout1661.xml" ContentType="application/vnd.openxmlformats-officedocument.presentationml.slideLayout+xml"/>
  <Override PartName="/ppt/slideLayouts/slideLayout1662.xml" ContentType="application/vnd.openxmlformats-officedocument.presentationml.slideLayout+xml"/>
  <Override PartName="/ppt/slideLayouts/slideLayout1663.xml" ContentType="application/vnd.openxmlformats-officedocument.presentationml.slideLayout+xml"/>
  <Override PartName="/ppt/slideLayouts/slideLayout1664.xml" ContentType="application/vnd.openxmlformats-officedocument.presentationml.slideLayout+xml"/>
  <Override PartName="/ppt/slideLayouts/slideLayout1665.xml" ContentType="application/vnd.openxmlformats-officedocument.presentationml.slideLayout+xml"/>
  <Override PartName="/ppt/slideLayouts/slideLayout1666.xml" ContentType="application/vnd.openxmlformats-officedocument.presentationml.slideLayout+xml"/>
  <Override PartName="/ppt/slideLayouts/slideLayout1667.xml" ContentType="application/vnd.openxmlformats-officedocument.presentationml.slideLayout+xml"/>
  <Override PartName="/ppt/slideLayouts/slideLayout1668.xml" ContentType="application/vnd.openxmlformats-officedocument.presentationml.slideLayout+xml"/>
  <Override PartName="/ppt/slideLayouts/slideLayout1669.xml" ContentType="application/vnd.openxmlformats-officedocument.presentationml.slideLayout+xml"/>
  <Override PartName="/ppt/slideLayouts/slideLayout1670.xml" ContentType="application/vnd.openxmlformats-officedocument.presentationml.slideLayout+xml"/>
  <Override PartName="/ppt/slideLayouts/slideLayout1671.xml" ContentType="application/vnd.openxmlformats-officedocument.presentationml.slideLayout+xml"/>
  <Override PartName="/ppt/theme/theme153.xml" ContentType="application/vnd.openxmlformats-officedocument.theme+xml"/>
  <Override PartName="/ppt/slideLayouts/slideLayout1672.xml" ContentType="application/vnd.openxmlformats-officedocument.presentationml.slideLayout+xml"/>
  <Override PartName="/ppt/slideLayouts/slideLayout1673.xml" ContentType="application/vnd.openxmlformats-officedocument.presentationml.slideLayout+xml"/>
  <Override PartName="/ppt/slideLayouts/slideLayout1674.xml" ContentType="application/vnd.openxmlformats-officedocument.presentationml.slideLayout+xml"/>
  <Override PartName="/ppt/slideLayouts/slideLayout1675.xml" ContentType="application/vnd.openxmlformats-officedocument.presentationml.slideLayout+xml"/>
  <Override PartName="/ppt/slideLayouts/slideLayout1676.xml" ContentType="application/vnd.openxmlformats-officedocument.presentationml.slideLayout+xml"/>
  <Override PartName="/ppt/slideLayouts/slideLayout1677.xml" ContentType="application/vnd.openxmlformats-officedocument.presentationml.slideLayout+xml"/>
  <Override PartName="/ppt/slideLayouts/slideLayout1678.xml" ContentType="application/vnd.openxmlformats-officedocument.presentationml.slideLayout+xml"/>
  <Override PartName="/ppt/slideLayouts/slideLayout1679.xml" ContentType="application/vnd.openxmlformats-officedocument.presentationml.slideLayout+xml"/>
  <Override PartName="/ppt/slideLayouts/slideLayout1680.xml" ContentType="application/vnd.openxmlformats-officedocument.presentationml.slideLayout+xml"/>
  <Override PartName="/ppt/slideLayouts/slideLayout1681.xml" ContentType="application/vnd.openxmlformats-officedocument.presentationml.slideLayout+xml"/>
  <Override PartName="/ppt/slideLayouts/slideLayout1682.xml" ContentType="application/vnd.openxmlformats-officedocument.presentationml.slideLayout+xml"/>
  <Override PartName="/ppt/theme/theme154.xml" ContentType="application/vnd.openxmlformats-officedocument.theme+xml"/>
  <Override PartName="/ppt/slideLayouts/slideLayout1683.xml" ContentType="application/vnd.openxmlformats-officedocument.presentationml.slideLayout+xml"/>
  <Override PartName="/ppt/slideLayouts/slideLayout1684.xml" ContentType="application/vnd.openxmlformats-officedocument.presentationml.slideLayout+xml"/>
  <Override PartName="/ppt/slideLayouts/slideLayout1685.xml" ContentType="application/vnd.openxmlformats-officedocument.presentationml.slideLayout+xml"/>
  <Override PartName="/ppt/slideLayouts/slideLayout1686.xml" ContentType="application/vnd.openxmlformats-officedocument.presentationml.slideLayout+xml"/>
  <Override PartName="/ppt/slideLayouts/slideLayout1687.xml" ContentType="application/vnd.openxmlformats-officedocument.presentationml.slideLayout+xml"/>
  <Override PartName="/ppt/slideLayouts/slideLayout1688.xml" ContentType="application/vnd.openxmlformats-officedocument.presentationml.slideLayout+xml"/>
  <Override PartName="/ppt/slideLayouts/slideLayout1689.xml" ContentType="application/vnd.openxmlformats-officedocument.presentationml.slideLayout+xml"/>
  <Override PartName="/ppt/slideLayouts/slideLayout1690.xml" ContentType="application/vnd.openxmlformats-officedocument.presentationml.slideLayout+xml"/>
  <Override PartName="/ppt/slideLayouts/slideLayout1691.xml" ContentType="application/vnd.openxmlformats-officedocument.presentationml.slideLayout+xml"/>
  <Override PartName="/ppt/slideLayouts/slideLayout1692.xml" ContentType="application/vnd.openxmlformats-officedocument.presentationml.slideLayout+xml"/>
  <Override PartName="/ppt/slideLayouts/slideLayout1693.xml" ContentType="application/vnd.openxmlformats-officedocument.presentationml.slideLayout+xml"/>
  <Override PartName="/ppt/theme/theme155.xml" ContentType="application/vnd.openxmlformats-officedocument.theme+xml"/>
  <Override PartName="/ppt/slideLayouts/slideLayout1694.xml" ContentType="application/vnd.openxmlformats-officedocument.presentationml.slideLayout+xml"/>
  <Override PartName="/ppt/slideLayouts/slideLayout1695.xml" ContentType="application/vnd.openxmlformats-officedocument.presentationml.slideLayout+xml"/>
  <Override PartName="/ppt/slideLayouts/slideLayout1696.xml" ContentType="application/vnd.openxmlformats-officedocument.presentationml.slideLayout+xml"/>
  <Override PartName="/ppt/slideLayouts/slideLayout1697.xml" ContentType="application/vnd.openxmlformats-officedocument.presentationml.slideLayout+xml"/>
  <Override PartName="/ppt/slideLayouts/slideLayout1698.xml" ContentType="application/vnd.openxmlformats-officedocument.presentationml.slideLayout+xml"/>
  <Override PartName="/ppt/slideLayouts/slideLayout1699.xml" ContentType="application/vnd.openxmlformats-officedocument.presentationml.slideLayout+xml"/>
  <Override PartName="/ppt/slideLayouts/slideLayout1700.xml" ContentType="application/vnd.openxmlformats-officedocument.presentationml.slideLayout+xml"/>
  <Override PartName="/ppt/slideLayouts/slideLayout1701.xml" ContentType="application/vnd.openxmlformats-officedocument.presentationml.slideLayout+xml"/>
  <Override PartName="/ppt/slideLayouts/slideLayout1702.xml" ContentType="application/vnd.openxmlformats-officedocument.presentationml.slideLayout+xml"/>
  <Override PartName="/ppt/slideLayouts/slideLayout1703.xml" ContentType="application/vnd.openxmlformats-officedocument.presentationml.slideLayout+xml"/>
  <Override PartName="/ppt/slideLayouts/slideLayout1704.xml" ContentType="application/vnd.openxmlformats-officedocument.presentationml.slideLayout+xml"/>
  <Override PartName="/ppt/slideLayouts/slideLayout1705.xml" ContentType="application/vnd.openxmlformats-officedocument.presentationml.slideLayout+xml"/>
  <Override PartName="/ppt/theme/theme156.xml" ContentType="application/vnd.openxmlformats-officedocument.theme+xml"/>
  <Override PartName="/ppt/slideLayouts/slideLayout1706.xml" ContentType="application/vnd.openxmlformats-officedocument.presentationml.slideLayout+xml"/>
  <Override PartName="/ppt/slideLayouts/slideLayout1707.xml" ContentType="application/vnd.openxmlformats-officedocument.presentationml.slideLayout+xml"/>
  <Override PartName="/ppt/slideLayouts/slideLayout1708.xml" ContentType="application/vnd.openxmlformats-officedocument.presentationml.slideLayout+xml"/>
  <Override PartName="/ppt/slideLayouts/slideLayout1709.xml" ContentType="application/vnd.openxmlformats-officedocument.presentationml.slideLayout+xml"/>
  <Override PartName="/ppt/slideLayouts/slideLayout1710.xml" ContentType="application/vnd.openxmlformats-officedocument.presentationml.slideLayout+xml"/>
  <Override PartName="/ppt/slideLayouts/slideLayout1711.xml" ContentType="application/vnd.openxmlformats-officedocument.presentationml.slideLayout+xml"/>
  <Override PartName="/ppt/slideLayouts/slideLayout1712.xml" ContentType="application/vnd.openxmlformats-officedocument.presentationml.slideLayout+xml"/>
  <Override PartName="/ppt/slideLayouts/slideLayout1713.xml" ContentType="application/vnd.openxmlformats-officedocument.presentationml.slideLayout+xml"/>
  <Override PartName="/ppt/slideLayouts/slideLayout1714.xml" ContentType="application/vnd.openxmlformats-officedocument.presentationml.slideLayout+xml"/>
  <Override PartName="/ppt/slideLayouts/slideLayout1715.xml" ContentType="application/vnd.openxmlformats-officedocument.presentationml.slideLayout+xml"/>
  <Override PartName="/ppt/slideLayouts/slideLayout1716.xml" ContentType="application/vnd.openxmlformats-officedocument.presentationml.slideLayout+xml"/>
  <Override PartName="/ppt/theme/theme157.xml" ContentType="application/vnd.openxmlformats-officedocument.theme+xml"/>
  <Override PartName="/ppt/slideLayouts/slideLayout1717.xml" ContentType="application/vnd.openxmlformats-officedocument.presentationml.slideLayout+xml"/>
  <Override PartName="/ppt/slideLayouts/slideLayout1718.xml" ContentType="application/vnd.openxmlformats-officedocument.presentationml.slideLayout+xml"/>
  <Override PartName="/ppt/slideLayouts/slideLayout1719.xml" ContentType="application/vnd.openxmlformats-officedocument.presentationml.slideLayout+xml"/>
  <Override PartName="/ppt/slideLayouts/slideLayout1720.xml" ContentType="application/vnd.openxmlformats-officedocument.presentationml.slideLayout+xml"/>
  <Override PartName="/ppt/slideLayouts/slideLayout1721.xml" ContentType="application/vnd.openxmlformats-officedocument.presentationml.slideLayout+xml"/>
  <Override PartName="/ppt/slideLayouts/slideLayout1722.xml" ContentType="application/vnd.openxmlformats-officedocument.presentationml.slideLayout+xml"/>
  <Override PartName="/ppt/slideLayouts/slideLayout1723.xml" ContentType="application/vnd.openxmlformats-officedocument.presentationml.slideLayout+xml"/>
  <Override PartName="/ppt/slideLayouts/slideLayout1724.xml" ContentType="application/vnd.openxmlformats-officedocument.presentationml.slideLayout+xml"/>
  <Override PartName="/ppt/slideLayouts/slideLayout1725.xml" ContentType="application/vnd.openxmlformats-officedocument.presentationml.slideLayout+xml"/>
  <Override PartName="/ppt/slideLayouts/slideLayout1726.xml" ContentType="application/vnd.openxmlformats-officedocument.presentationml.slideLayout+xml"/>
  <Override PartName="/ppt/slideLayouts/slideLayout1727.xml" ContentType="application/vnd.openxmlformats-officedocument.presentationml.slideLayout+xml"/>
  <Override PartName="/ppt/theme/theme158.xml" ContentType="application/vnd.openxmlformats-officedocument.theme+xml"/>
  <Override PartName="/ppt/slideLayouts/slideLayout1728.xml" ContentType="application/vnd.openxmlformats-officedocument.presentationml.slideLayout+xml"/>
  <Override PartName="/ppt/slideLayouts/slideLayout1729.xml" ContentType="application/vnd.openxmlformats-officedocument.presentationml.slideLayout+xml"/>
  <Override PartName="/ppt/slideLayouts/slideLayout1730.xml" ContentType="application/vnd.openxmlformats-officedocument.presentationml.slideLayout+xml"/>
  <Override PartName="/ppt/slideLayouts/slideLayout1731.xml" ContentType="application/vnd.openxmlformats-officedocument.presentationml.slideLayout+xml"/>
  <Override PartName="/ppt/slideLayouts/slideLayout1732.xml" ContentType="application/vnd.openxmlformats-officedocument.presentationml.slideLayout+xml"/>
  <Override PartName="/ppt/slideLayouts/slideLayout1733.xml" ContentType="application/vnd.openxmlformats-officedocument.presentationml.slideLayout+xml"/>
  <Override PartName="/ppt/slideLayouts/slideLayout1734.xml" ContentType="application/vnd.openxmlformats-officedocument.presentationml.slideLayout+xml"/>
  <Override PartName="/ppt/slideLayouts/slideLayout1735.xml" ContentType="application/vnd.openxmlformats-officedocument.presentationml.slideLayout+xml"/>
  <Override PartName="/ppt/slideLayouts/slideLayout1736.xml" ContentType="application/vnd.openxmlformats-officedocument.presentationml.slideLayout+xml"/>
  <Override PartName="/ppt/slideLayouts/slideLayout1737.xml" ContentType="application/vnd.openxmlformats-officedocument.presentationml.slideLayout+xml"/>
  <Override PartName="/ppt/slideLayouts/slideLayout1738.xml" ContentType="application/vnd.openxmlformats-officedocument.presentationml.slideLayout+xml"/>
  <Override PartName="/ppt/theme/theme159.xml" ContentType="application/vnd.openxmlformats-officedocument.theme+xml"/>
  <Override PartName="/ppt/slideLayouts/slideLayout1739.xml" ContentType="application/vnd.openxmlformats-officedocument.presentationml.slideLayout+xml"/>
  <Override PartName="/ppt/slideLayouts/slideLayout1740.xml" ContentType="application/vnd.openxmlformats-officedocument.presentationml.slideLayout+xml"/>
  <Override PartName="/ppt/slideLayouts/slideLayout1741.xml" ContentType="application/vnd.openxmlformats-officedocument.presentationml.slideLayout+xml"/>
  <Override PartName="/ppt/slideLayouts/slideLayout1742.xml" ContentType="application/vnd.openxmlformats-officedocument.presentationml.slideLayout+xml"/>
  <Override PartName="/ppt/slideLayouts/slideLayout1743.xml" ContentType="application/vnd.openxmlformats-officedocument.presentationml.slideLayout+xml"/>
  <Override PartName="/ppt/slideLayouts/slideLayout1744.xml" ContentType="application/vnd.openxmlformats-officedocument.presentationml.slideLayout+xml"/>
  <Override PartName="/ppt/slideLayouts/slideLayout1745.xml" ContentType="application/vnd.openxmlformats-officedocument.presentationml.slideLayout+xml"/>
  <Override PartName="/ppt/slideLayouts/slideLayout1746.xml" ContentType="application/vnd.openxmlformats-officedocument.presentationml.slideLayout+xml"/>
  <Override PartName="/ppt/slideLayouts/slideLayout1747.xml" ContentType="application/vnd.openxmlformats-officedocument.presentationml.slideLayout+xml"/>
  <Override PartName="/ppt/slideLayouts/slideLayout1748.xml" ContentType="application/vnd.openxmlformats-officedocument.presentationml.slideLayout+xml"/>
  <Override PartName="/ppt/slideLayouts/slideLayout1749.xml" ContentType="application/vnd.openxmlformats-officedocument.presentationml.slideLayout+xml"/>
  <Override PartName="/ppt/theme/theme160.xml" ContentType="application/vnd.openxmlformats-officedocument.theme+xml"/>
  <Override PartName="/ppt/slideLayouts/slideLayout1750.xml" ContentType="application/vnd.openxmlformats-officedocument.presentationml.slideLayout+xml"/>
  <Override PartName="/ppt/slideLayouts/slideLayout1751.xml" ContentType="application/vnd.openxmlformats-officedocument.presentationml.slideLayout+xml"/>
  <Override PartName="/ppt/slideLayouts/slideLayout1752.xml" ContentType="application/vnd.openxmlformats-officedocument.presentationml.slideLayout+xml"/>
  <Override PartName="/ppt/slideLayouts/slideLayout1753.xml" ContentType="application/vnd.openxmlformats-officedocument.presentationml.slideLayout+xml"/>
  <Override PartName="/ppt/slideLayouts/slideLayout1754.xml" ContentType="application/vnd.openxmlformats-officedocument.presentationml.slideLayout+xml"/>
  <Override PartName="/ppt/slideLayouts/slideLayout1755.xml" ContentType="application/vnd.openxmlformats-officedocument.presentationml.slideLayout+xml"/>
  <Override PartName="/ppt/slideLayouts/slideLayout1756.xml" ContentType="application/vnd.openxmlformats-officedocument.presentationml.slideLayout+xml"/>
  <Override PartName="/ppt/slideLayouts/slideLayout1757.xml" ContentType="application/vnd.openxmlformats-officedocument.presentationml.slideLayout+xml"/>
  <Override PartName="/ppt/slideLayouts/slideLayout1758.xml" ContentType="application/vnd.openxmlformats-officedocument.presentationml.slideLayout+xml"/>
  <Override PartName="/ppt/slideLayouts/slideLayout1759.xml" ContentType="application/vnd.openxmlformats-officedocument.presentationml.slideLayout+xml"/>
  <Override PartName="/ppt/slideLayouts/slideLayout1760.xml" ContentType="application/vnd.openxmlformats-officedocument.presentationml.slideLayout+xml"/>
  <Override PartName="/ppt/theme/theme161.xml" ContentType="application/vnd.openxmlformats-officedocument.theme+xml"/>
  <Override PartName="/ppt/slideLayouts/slideLayout1761.xml" ContentType="application/vnd.openxmlformats-officedocument.presentationml.slideLayout+xml"/>
  <Override PartName="/ppt/slideLayouts/slideLayout1762.xml" ContentType="application/vnd.openxmlformats-officedocument.presentationml.slideLayout+xml"/>
  <Override PartName="/ppt/slideLayouts/slideLayout1763.xml" ContentType="application/vnd.openxmlformats-officedocument.presentationml.slideLayout+xml"/>
  <Override PartName="/ppt/slideLayouts/slideLayout1764.xml" ContentType="application/vnd.openxmlformats-officedocument.presentationml.slideLayout+xml"/>
  <Override PartName="/ppt/slideLayouts/slideLayout1765.xml" ContentType="application/vnd.openxmlformats-officedocument.presentationml.slideLayout+xml"/>
  <Override PartName="/ppt/slideLayouts/slideLayout1766.xml" ContentType="application/vnd.openxmlformats-officedocument.presentationml.slideLayout+xml"/>
  <Override PartName="/ppt/slideLayouts/slideLayout1767.xml" ContentType="application/vnd.openxmlformats-officedocument.presentationml.slideLayout+xml"/>
  <Override PartName="/ppt/slideLayouts/slideLayout1768.xml" ContentType="application/vnd.openxmlformats-officedocument.presentationml.slideLayout+xml"/>
  <Override PartName="/ppt/slideLayouts/slideLayout1769.xml" ContentType="application/vnd.openxmlformats-officedocument.presentationml.slideLayout+xml"/>
  <Override PartName="/ppt/slideLayouts/slideLayout1770.xml" ContentType="application/vnd.openxmlformats-officedocument.presentationml.slideLayout+xml"/>
  <Override PartName="/ppt/slideLayouts/slideLayout1771.xml" ContentType="application/vnd.openxmlformats-officedocument.presentationml.slideLayout+xml"/>
  <Override PartName="/ppt/theme/theme162.xml" ContentType="application/vnd.openxmlformats-officedocument.theme+xml"/>
  <Override PartName="/ppt/slideLayouts/slideLayout1772.xml" ContentType="application/vnd.openxmlformats-officedocument.presentationml.slideLayout+xml"/>
  <Override PartName="/ppt/slideLayouts/slideLayout1773.xml" ContentType="application/vnd.openxmlformats-officedocument.presentationml.slideLayout+xml"/>
  <Override PartName="/ppt/slideLayouts/slideLayout1774.xml" ContentType="application/vnd.openxmlformats-officedocument.presentationml.slideLayout+xml"/>
  <Override PartName="/ppt/slideLayouts/slideLayout1775.xml" ContentType="application/vnd.openxmlformats-officedocument.presentationml.slideLayout+xml"/>
  <Override PartName="/ppt/slideLayouts/slideLayout1776.xml" ContentType="application/vnd.openxmlformats-officedocument.presentationml.slideLayout+xml"/>
  <Override PartName="/ppt/slideLayouts/slideLayout1777.xml" ContentType="application/vnd.openxmlformats-officedocument.presentationml.slideLayout+xml"/>
  <Override PartName="/ppt/slideLayouts/slideLayout1778.xml" ContentType="application/vnd.openxmlformats-officedocument.presentationml.slideLayout+xml"/>
  <Override PartName="/ppt/slideLayouts/slideLayout1779.xml" ContentType="application/vnd.openxmlformats-officedocument.presentationml.slideLayout+xml"/>
  <Override PartName="/ppt/slideLayouts/slideLayout1780.xml" ContentType="application/vnd.openxmlformats-officedocument.presentationml.slideLayout+xml"/>
  <Override PartName="/ppt/slideLayouts/slideLayout1781.xml" ContentType="application/vnd.openxmlformats-officedocument.presentationml.slideLayout+xml"/>
  <Override PartName="/ppt/slideLayouts/slideLayout1782.xml" ContentType="application/vnd.openxmlformats-officedocument.presentationml.slideLayout+xml"/>
  <Override PartName="/ppt/theme/theme163.xml" ContentType="application/vnd.openxmlformats-officedocument.theme+xml"/>
  <Override PartName="/ppt/slideLayouts/slideLayout1783.xml" ContentType="application/vnd.openxmlformats-officedocument.presentationml.slideLayout+xml"/>
  <Override PartName="/ppt/slideLayouts/slideLayout1784.xml" ContentType="application/vnd.openxmlformats-officedocument.presentationml.slideLayout+xml"/>
  <Override PartName="/ppt/slideLayouts/slideLayout1785.xml" ContentType="application/vnd.openxmlformats-officedocument.presentationml.slideLayout+xml"/>
  <Override PartName="/ppt/slideLayouts/slideLayout1786.xml" ContentType="application/vnd.openxmlformats-officedocument.presentationml.slideLayout+xml"/>
  <Override PartName="/ppt/slideLayouts/slideLayout1787.xml" ContentType="application/vnd.openxmlformats-officedocument.presentationml.slideLayout+xml"/>
  <Override PartName="/ppt/slideLayouts/slideLayout1788.xml" ContentType="application/vnd.openxmlformats-officedocument.presentationml.slideLayout+xml"/>
  <Override PartName="/ppt/slideLayouts/slideLayout1789.xml" ContentType="application/vnd.openxmlformats-officedocument.presentationml.slideLayout+xml"/>
  <Override PartName="/ppt/slideLayouts/slideLayout1790.xml" ContentType="application/vnd.openxmlformats-officedocument.presentationml.slideLayout+xml"/>
  <Override PartName="/ppt/slideLayouts/slideLayout1791.xml" ContentType="application/vnd.openxmlformats-officedocument.presentationml.slideLayout+xml"/>
  <Override PartName="/ppt/slideLayouts/slideLayout1792.xml" ContentType="application/vnd.openxmlformats-officedocument.presentationml.slideLayout+xml"/>
  <Override PartName="/ppt/slideLayouts/slideLayout1793.xml" ContentType="application/vnd.openxmlformats-officedocument.presentationml.slideLayout+xml"/>
  <Override PartName="/ppt/theme/theme164.xml" ContentType="application/vnd.openxmlformats-officedocument.theme+xml"/>
  <Override PartName="/ppt/slideLayouts/slideLayout1794.xml" ContentType="application/vnd.openxmlformats-officedocument.presentationml.slideLayout+xml"/>
  <Override PartName="/ppt/slideLayouts/slideLayout1795.xml" ContentType="application/vnd.openxmlformats-officedocument.presentationml.slideLayout+xml"/>
  <Override PartName="/ppt/slideLayouts/slideLayout1796.xml" ContentType="application/vnd.openxmlformats-officedocument.presentationml.slideLayout+xml"/>
  <Override PartName="/ppt/slideLayouts/slideLayout1797.xml" ContentType="application/vnd.openxmlformats-officedocument.presentationml.slideLayout+xml"/>
  <Override PartName="/ppt/slideLayouts/slideLayout1798.xml" ContentType="application/vnd.openxmlformats-officedocument.presentationml.slideLayout+xml"/>
  <Override PartName="/ppt/slideLayouts/slideLayout1799.xml" ContentType="application/vnd.openxmlformats-officedocument.presentationml.slideLayout+xml"/>
  <Override PartName="/ppt/slideLayouts/slideLayout1800.xml" ContentType="application/vnd.openxmlformats-officedocument.presentationml.slideLayout+xml"/>
  <Override PartName="/ppt/slideLayouts/slideLayout1801.xml" ContentType="application/vnd.openxmlformats-officedocument.presentationml.slideLayout+xml"/>
  <Override PartName="/ppt/slideLayouts/slideLayout1802.xml" ContentType="application/vnd.openxmlformats-officedocument.presentationml.slideLayout+xml"/>
  <Override PartName="/ppt/slideLayouts/slideLayout1803.xml" ContentType="application/vnd.openxmlformats-officedocument.presentationml.slideLayout+xml"/>
  <Override PartName="/ppt/slideLayouts/slideLayout1804.xml" ContentType="application/vnd.openxmlformats-officedocument.presentationml.slideLayout+xml"/>
  <Override PartName="/ppt/theme/theme165.xml" ContentType="application/vnd.openxmlformats-officedocument.theme+xml"/>
  <Override PartName="/ppt/slideLayouts/slideLayout1805.xml" ContentType="application/vnd.openxmlformats-officedocument.presentationml.slideLayout+xml"/>
  <Override PartName="/ppt/slideLayouts/slideLayout1806.xml" ContentType="application/vnd.openxmlformats-officedocument.presentationml.slideLayout+xml"/>
  <Override PartName="/ppt/slideLayouts/slideLayout1807.xml" ContentType="application/vnd.openxmlformats-officedocument.presentationml.slideLayout+xml"/>
  <Override PartName="/ppt/slideLayouts/slideLayout1808.xml" ContentType="application/vnd.openxmlformats-officedocument.presentationml.slideLayout+xml"/>
  <Override PartName="/ppt/slideLayouts/slideLayout1809.xml" ContentType="application/vnd.openxmlformats-officedocument.presentationml.slideLayout+xml"/>
  <Override PartName="/ppt/slideLayouts/slideLayout1810.xml" ContentType="application/vnd.openxmlformats-officedocument.presentationml.slideLayout+xml"/>
  <Override PartName="/ppt/slideLayouts/slideLayout1811.xml" ContentType="application/vnd.openxmlformats-officedocument.presentationml.slideLayout+xml"/>
  <Override PartName="/ppt/slideLayouts/slideLayout1812.xml" ContentType="application/vnd.openxmlformats-officedocument.presentationml.slideLayout+xml"/>
  <Override PartName="/ppt/slideLayouts/slideLayout1813.xml" ContentType="application/vnd.openxmlformats-officedocument.presentationml.slideLayout+xml"/>
  <Override PartName="/ppt/slideLayouts/slideLayout1814.xml" ContentType="application/vnd.openxmlformats-officedocument.presentationml.slideLayout+xml"/>
  <Override PartName="/ppt/slideLayouts/slideLayout1815.xml" ContentType="application/vnd.openxmlformats-officedocument.presentationml.slideLayout+xml"/>
  <Override PartName="/ppt/theme/theme166.xml" ContentType="application/vnd.openxmlformats-officedocument.theme+xml"/>
  <Override PartName="/ppt/slideLayouts/slideLayout1816.xml" ContentType="application/vnd.openxmlformats-officedocument.presentationml.slideLayout+xml"/>
  <Override PartName="/ppt/slideLayouts/slideLayout1817.xml" ContentType="application/vnd.openxmlformats-officedocument.presentationml.slideLayout+xml"/>
  <Override PartName="/ppt/slideLayouts/slideLayout1818.xml" ContentType="application/vnd.openxmlformats-officedocument.presentationml.slideLayout+xml"/>
  <Override PartName="/ppt/slideLayouts/slideLayout1819.xml" ContentType="application/vnd.openxmlformats-officedocument.presentationml.slideLayout+xml"/>
  <Override PartName="/ppt/slideLayouts/slideLayout1820.xml" ContentType="application/vnd.openxmlformats-officedocument.presentationml.slideLayout+xml"/>
  <Override PartName="/ppt/slideLayouts/slideLayout1821.xml" ContentType="application/vnd.openxmlformats-officedocument.presentationml.slideLayout+xml"/>
  <Override PartName="/ppt/theme/theme167.xml" ContentType="application/vnd.openxmlformats-officedocument.theme+xml"/>
  <Override PartName="/ppt/slideLayouts/slideLayout1822.xml" ContentType="application/vnd.openxmlformats-officedocument.presentationml.slideLayout+xml"/>
  <Override PartName="/ppt/slideLayouts/slideLayout1823.xml" ContentType="application/vnd.openxmlformats-officedocument.presentationml.slideLayout+xml"/>
  <Override PartName="/ppt/slideLayouts/slideLayout1824.xml" ContentType="application/vnd.openxmlformats-officedocument.presentationml.slideLayout+xml"/>
  <Override PartName="/ppt/slideLayouts/slideLayout1825.xml" ContentType="application/vnd.openxmlformats-officedocument.presentationml.slideLayout+xml"/>
  <Override PartName="/ppt/slideLayouts/slideLayout1826.xml" ContentType="application/vnd.openxmlformats-officedocument.presentationml.slideLayout+xml"/>
  <Override PartName="/ppt/slideLayouts/slideLayout1827.xml" ContentType="application/vnd.openxmlformats-officedocument.presentationml.slideLayout+xml"/>
  <Override PartName="/ppt/theme/theme168.xml" ContentType="application/vnd.openxmlformats-officedocument.theme+xml"/>
  <Override PartName="/ppt/slideLayouts/slideLayout1828.xml" ContentType="application/vnd.openxmlformats-officedocument.presentationml.slideLayout+xml"/>
  <Override PartName="/ppt/slideLayouts/slideLayout1829.xml" ContentType="application/vnd.openxmlformats-officedocument.presentationml.slideLayout+xml"/>
  <Override PartName="/ppt/slideLayouts/slideLayout1830.xml" ContentType="application/vnd.openxmlformats-officedocument.presentationml.slideLayout+xml"/>
  <Override PartName="/ppt/slideLayouts/slideLayout1831.xml" ContentType="application/vnd.openxmlformats-officedocument.presentationml.slideLayout+xml"/>
  <Override PartName="/ppt/slideLayouts/slideLayout1832.xml" ContentType="application/vnd.openxmlformats-officedocument.presentationml.slideLayout+xml"/>
  <Override PartName="/ppt/slideLayouts/slideLayout1833.xml" ContentType="application/vnd.openxmlformats-officedocument.presentationml.slideLayout+xml"/>
  <Override PartName="/ppt/theme/theme169.xml" ContentType="application/vnd.openxmlformats-officedocument.theme+xml"/>
  <Override PartName="/ppt/slideLayouts/slideLayout1834.xml" ContentType="application/vnd.openxmlformats-officedocument.presentationml.slideLayout+xml"/>
  <Override PartName="/ppt/slideLayouts/slideLayout1835.xml" ContentType="application/vnd.openxmlformats-officedocument.presentationml.slideLayout+xml"/>
  <Override PartName="/ppt/slideLayouts/slideLayout1836.xml" ContentType="application/vnd.openxmlformats-officedocument.presentationml.slideLayout+xml"/>
  <Override PartName="/ppt/slideLayouts/slideLayout1837.xml" ContentType="application/vnd.openxmlformats-officedocument.presentationml.slideLayout+xml"/>
  <Override PartName="/ppt/slideLayouts/slideLayout1838.xml" ContentType="application/vnd.openxmlformats-officedocument.presentationml.slideLayout+xml"/>
  <Override PartName="/ppt/slideLayouts/slideLayout1839.xml" ContentType="application/vnd.openxmlformats-officedocument.presentationml.slideLayout+xml"/>
  <Override PartName="/ppt/slideLayouts/slideLayout1840.xml" ContentType="application/vnd.openxmlformats-officedocument.presentationml.slideLayout+xml"/>
  <Override PartName="/ppt/theme/theme170.xml" ContentType="application/vnd.openxmlformats-officedocument.theme+xml"/>
  <Override PartName="/ppt/slideLayouts/slideLayout1841.xml" ContentType="application/vnd.openxmlformats-officedocument.presentationml.slideLayout+xml"/>
  <Override PartName="/ppt/slideLayouts/slideLayout1842.xml" ContentType="application/vnd.openxmlformats-officedocument.presentationml.slideLayout+xml"/>
  <Override PartName="/ppt/slideLayouts/slideLayout1843.xml" ContentType="application/vnd.openxmlformats-officedocument.presentationml.slideLayout+xml"/>
  <Override PartName="/ppt/slideLayouts/slideLayout1844.xml" ContentType="application/vnd.openxmlformats-officedocument.presentationml.slideLayout+xml"/>
  <Override PartName="/ppt/slideLayouts/slideLayout1845.xml" ContentType="application/vnd.openxmlformats-officedocument.presentationml.slideLayout+xml"/>
  <Override PartName="/ppt/slideLayouts/slideLayout1846.xml" ContentType="application/vnd.openxmlformats-officedocument.presentationml.slideLayout+xml"/>
  <Override PartName="/ppt/slideLayouts/slideLayout1847.xml" ContentType="application/vnd.openxmlformats-officedocument.presentationml.slideLayout+xml"/>
  <Override PartName="/ppt/slideLayouts/slideLayout1848.xml" ContentType="application/vnd.openxmlformats-officedocument.presentationml.slideLayout+xml"/>
  <Override PartName="/ppt/slideLayouts/slideLayout1849.xml" ContentType="application/vnd.openxmlformats-officedocument.presentationml.slideLayout+xml"/>
  <Override PartName="/ppt/slideLayouts/slideLayout1850.xml" ContentType="application/vnd.openxmlformats-officedocument.presentationml.slideLayout+xml"/>
  <Override PartName="/ppt/slideLayouts/slideLayout1851.xml" ContentType="application/vnd.openxmlformats-officedocument.presentationml.slideLayout+xml"/>
  <Override PartName="/ppt/theme/theme171.xml" ContentType="application/vnd.openxmlformats-officedocument.theme+xml"/>
  <Override PartName="/ppt/slideLayouts/slideLayout1852.xml" ContentType="application/vnd.openxmlformats-officedocument.presentationml.slideLayout+xml"/>
  <Override PartName="/ppt/slideLayouts/slideLayout1853.xml" ContentType="application/vnd.openxmlformats-officedocument.presentationml.slideLayout+xml"/>
  <Override PartName="/ppt/slideLayouts/slideLayout1854.xml" ContentType="application/vnd.openxmlformats-officedocument.presentationml.slideLayout+xml"/>
  <Override PartName="/ppt/slideLayouts/slideLayout1855.xml" ContentType="application/vnd.openxmlformats-officedocument.presentationml.slideLayout+xml"/>
  <Override PartName="/ppt/slideLayouts/slideLayout1856.xml" ContentType="application/vnd.openxmlformats-officedocument.presentationml.slideLayout+xml"/>
  <Override PartName="/ppt/slideLayouts/slideLayout1857.xml" ContentType="application/vnd.openxmlformats-officedocument.presentationml.slideLayout+xml"/>
  <Override PartName="/ppt/slideLayouts/slideLayout1858.xml" ContentType="application/vnd.openxmlformats-officedocument.presentationml.slideLayout+xml"/>
  <Override PartName="/ppt/slideLayouts/slideLayout1859.xml" ContentType="application/vnd.openxmlformats-officedocument.presentationml.slideLayout+xml"/>
  <Override PartName="/ppt/slideLayouts/slideLayout1860.xml" ContentType="application/vnd.openxmlformats-officedocument.presentationml.slideLayout+xml"/>
  <Override PartName="/ppt/slideLayouts/slideLayout1861.xml" ContentType="application/vnd.openxmlformats-officedocument.presentationml.slideLayout+xml"/>
  <Override PartName="/ppt/slideLayouts/slideLayout1862.xml" ContentType="application/vnd.openxmlformats-officedocument.presentationml.slideLayout+xml"/>
  <Override PartName="/ppt/theme/theme172.xml" ContentType="application/vnd.openxmlformats-officedocument.theme+xml"/>
  <Override PartName="/ppt/slideLayouts/slideLayout1863.xml" ContentType="application/vnd.openxmlformats-officedocument.presentationml.slideLayout+xml"/>
  <Override PartName="/ppt/slideLayouts/slideLayout1864.xml" ContentType="application/vnd.openxmlformats-officedocument.presentationml.slideLayout+xml"/>
  <Override PartName="/ppt/slideLayouts/slideLayout1865.xml" ContentType="application/vnd.openxmlformats-officedocument.presentationml.slideLayout+xml"/>
  <Override PartName="/ppt/slideLayouts/slideLayout1866.xml" ContentType="application/vnd.openxmlformats-officedocument.presentationml.slideLayout+xml"/>
  <Override PartName="/ppt/slideLayouts/slideLayout1867.xml" ContentType="application/vnd.openxmlformats-officedocument.presentationml.slideLayout+xml"/>
  <Override PartName="/ppt/slideLayouts/slideLayout1868.xml" ContentType="application/vnd.openxmlformats-officedocument.presentationml.slideLayout+xml"/>
  <Override PartName="/ppt/slideLayouts/slideLayout1869.xml" ContentType="application/vnd.openxmlformats-officedocument.presentationml.slideLayout+xml"/>
  <Override PartName="/ppt/slideLayouts/slideLayout1870.xml" ContentType="application/vnd.openxmlformats-officedocument.presentationml.slideLayout+xml"/>
  <Override PartName="/ppt/slideLayouts/slideLayout1871.xml" ContentType="application/vnd.openxmlformats-officedocument.presentationml.slideLayout+xml"/>
  <Override PartName="/ppt/slideLayouts/slideLayout1872.xml" ContentType="application/vnd.openxmlformats-officedocument.presentationml.slideLayout+xml"/>
  <Override PartName="/ppt/slideLayouts/slideLayout1873.xml" ContentType="application/vnd.openxmlformats-officedocument.presentationml.slideLayout+xml"/>
  <Override PartName="/ppt/slideLayouts/slideLayout1874.xml" ContentType="application/vnd.openxmlformats-officedocument.presentationml.slideLayout+xml"/>
  <Override PartName="/ppt/theme/theme173.xml" ContentType="application/vnd.openxmlformats-officedocument.theme+xml"/>
  <Override PartName="/ppt/slideLayouts/slideLayout1875.xml" ContentType="application/vnd.openxmlformats-officedocument.presentationml.slideLayout+xml"/>
  <Override PartName="/ppt/slideLayouts/slideLayout1876.xml" ContentType="application/vnd.openxmlformats-officedocument.presentationml.slideLayout+xml"/>
  <Override PartName="/ppt/slideLayouts/slideLayout1877.xml" ContentType="application/vnd.openxmlformats-officedocument.presentationml.slideLayout+xml"/>
  <Override PartName="/ppt/slideLayouts/slideLayout1878.xml" ContentType="application/vnd.openxmlformats-officedocument.presentationml.slideLayout+xml"/>
  <Override PartName="/ppt/slideLayouts/slideLayout1879.xml" ContentType="application/vnd.openxmlformats-officedocument.presentationml.slideLayout+xml"/>
  <Override PartName="/ppt/slideLayouts/slideLayout1880.xml" ContentType="application/vnd.openxmlformats-officedocument.presentationml.slideLayout+xml"/>
  <Override PartName="/ppt/slideLayouts/slideLayout1881.xml" ContentType="application/vnd.openxmlformats-officedocument.presentationml.slideLayout+xml"/>
  <Override PartName="/ppt/slideLayouts/slideLayout1882.xml" ContentType="application/vnd.openxmlformats-officedocument.presentationml.slideLayout+xml"/>
  <Override PartName="/ppt/slideLayouts/slideLayout1883.xml" ContentType="application/vnd.openxmlformats-officedocument.presentationml.slideLayout+xml"/>
  <Override PartName="/ppt/slideLayouts/slideLayout1884.xml" ContentType="application/vnd.openxmlformats-officedocument.presentationml.slideLayout+xml"/>
  <Override PartName="/ppt/slideLayouts/slideLayout1885.xml" ContentType="application/vnd.openxmlformats-officedocument.presentationml.slideLayout+xml"/>
  <Override PartName="/ppt/slideLayouts/slideLayout1886.xml" ContentType="application/vnd.openxmlformats-officedocument.presentationml.slideLayout+xml"/>
  <Override PartName="/ppt/theme/theme174.xml" ContentType="application/vnd.openxmlformats-officedocument.theme+xml"/>
  <Override PartName="/ppt/slideLayouts/slideLayout1887.xml" ContentType="application/vnd.openxmlformats-officedocument.presentationml.slideLayout+xml"/>
  <Override PartName="/ppt/slideLayouts/slideLayout1888.xml" ContentType="application/vnd.openxmlformats-officedocument.presentationml.slideLayout+xml"/>
  <Override PartName="/ppt/slideLayouts/slideLayout1889.xml" ContentType="application/vnd.openxmlformats-officedocument.presentationml.slideLayout+xml"/>
  <Override PartName="/ppt/slideLayouts/slideLayout1890.xml" ContentType="application/vnd.openxmlformats-officedocument.presentationml.slideLayout+xml"/>
  <Override PartName="/ppt/slideLayouts/slideLayout1891.xml" ContentType="application/vnd.openxmlformats-officedocument.presentationml.slideLayout+xml"/>
  <Override PartName="/ppt/slideLayouts/slideLayout1892.xml" ContentType="application/vnd.openxmlformats-officedocument.presentationml.slideLayout+xml"/>
  <Override PartName="/ppt/slideLayouts/slideLayout1893.xml" ContentType="application/vnd.openxmlformats-officedocument.presentationml.slideLayout+xml"/>
  <Override PartName="/ppt/slideLayouts/slideLayout1894.xml" ContentType="application/vnd.openxmlformats-officedocument.presentationml.slideLayout+xml"/>
  <Override PartName="/ppt/slideLayouts/slideLayout1895.xml" ContentType="application/vnd.openxmlformats-officedocument.presentationml.slideLayout+xml"/>
  <Override PartName="/ppt/slideLayouts/slideLayout1896.xml" ContentType="application/vnd.openxmlformats-officedocument.presentationml.slideLayout+xml"/>
  <Override PartName="/ppt/slideLayouts/slideLayout1897.xml" ContentType="application/vnd.openxmlformats-officedocument.presentationml.slideLayout+xml"/>
  <Override PartName="/ppt/theme/theme175.xml" ContentType="application/vnd.openxmlformats-officedocument.theme+xml"/>
  <Override PartName="/ppt/slideLayouts/slideLayout1898.xml" ContentType="application/vnd.openxmlformats-officedocument.presentationml.slideLayout+xml"/>
  <Override PartName="/ppt/slideLayouts/slideLayout1899.xml" ContentType="application/vnd.openxmlformats-officedocument.presentationml.slideLayout+xml"/>
  <Override PartName="/ppt/slideLayouts/slideLayout1900.xml" ContentType="application/vnd.openxmlformats-officedocument.presentationml.slideLayout+xml"/>
  <Override PartName="/ppt/slideLayouts/slideLayout1901.xml" ContentType="application/vnd.openxmlformats-officedocument.presentationml.slideLayout+xml"/>
  <Override PartName="/ppt/slideLayouts/slideLayout1902.xml" ContentType="application/vnd.openxmlformats-officedocument.presentationml.slideLayout+xml"/>
  <Override PartName="/ppt/slideLayouts/slideLayout1903.xml" ContentType="application/vnd.openxmlformats-officedocument.presentationml.slideLayout+xml"/>
  <Override PartName="/ppt/slideLayouts/slideLayout1904.xml" ContentType="application/vnd.openxmlformats-officedocument.presentationml.slideLayout+xml"/>
  <Override PartName="/ppt/slideLayouts/slideLayout1905.xml" ContentType="application/vnd.openxmlformats-officedocument.presentationml.slideLayout+xml"/>
  <Override PartName="/ppt/slideLayouts/slideLayout1906.xml" ContentType="application/vnd.openxmlformats-officedocument.presentationml.slideLayout+xml"/>
  <Override PartName="/ppt/slideLayouts/slideLayout1907.xml" ContentType="application/vnd.openxmlformats-officedocument.presentationml.slideLayout+xml"/>
  <Override PartName="/ppt/slideLayouts/slideLayout1908.xml" ContentType="application/vnd.openxmlformats-officedocument.presentationml.slideLayout+xml"/>
  <Override PartName="/ppt/theme/theme176.xml" ContentType="application/vnd.openxmlformats-officedocument.theme+xml"/>
  <Override PartName="/ppt/slideLayouts/slideLayout1909.xml" ContentType="application/vnd.openxmlformats-officedocument.presentationml.slideLayout+xml"/>
  <Override PartName="/ppt/slideLayouts/slideLayout1910.xml" ContentType="application/vnd.openxmlformats-officedocument.presentationml.slideLayout+xml"/>
  <Override PartName="/ppt/slideLayouts/slideLayout1911.xml" ContentType="application/vnd.openxmlformats-officedocument.presentationml.slideLayout+xml"/>
  <Override PartName="/ppt/slideLayouts/slideLayout1912.xml" ContentType="application/vnd.openxmlformats-officedocument.presentationml.slideLayout+xml"/>
  <Override PartName="/ppt/slideLayouts/slideLayout1913.xml" ContentType="application/vnd.openxmlformats-officedocument.presentationml.slideLayout+xml"/>
  <Override PartName="/ppt/slideLayouts/slideLayout1914.xml" ContentType="application/vnd.openxmlformats-officedocument.presentationml.slideLayout+xml"/>
  <Override PartName="/ppt/slideLayouts/slideLayout1915.xml" ContentType="application/vnd.openxmlformats-officedocument.presentationml.slideLayout+xml"/>
  <Override PartName="/ppt/slideLayouts/slideLayout1916.xml" ContentType="application/vnd.openxmlformats-officedocument.presentationml.slideLayout+xml"/>
  <Override PartName="/ppt/slideLayouts/slideLayout1917.xml" ContentType="application/vnd.openxmlformats-officedocument.presentationml.slideLayout+xml"/>
  <Override PartName="/ppt/slideLayouts/slideLayout1918.xml" ContentType="application/vnd.openxmlformats-officedocument.presentationml.slideLayout+xml"/>
  <Override PartName="/ppt/slideLayouts/slideLayout1919.xml" ContentType="application/vnd.openxmlformats-officedocument.presentationml.slideLayout+xml"/>
  <Override PartName="/ppt/theme/theme177.xml" ContentType="application/vnd.openxmlformats-officedocument.theme+xml"/>
  <Override PartName="/ppt/slideLayouts/slideLayout1920.xml" ContentType="application/vnd.openxmlformats-officedocument.presentationml.slideLayout+xml"/>
  <Override PartName="/ppt/slideLayouts/slideLayout1921.xml" ContentType="application/vnd.openxmlformats-officedocument.presentationml.slideLayout+xml"/>
  <Override PartName="/ppt/slideLayouts/slideLayout1922.xml" ContentType="application/vnd.openxmlformats-officedocument.presentationml.slideLayout+xml"/>
  <Override PartName="/ppt/slideLayouts/slideLayout1923.xml" ContentType="application/vnd.openxmlformats-officedocument.presentationml.slideLayout+xml"/>
  <Override PartName="/ppt/slideLayouts/slideLayout1924.xml" ContentType="application/vnd.openxmlformats-officedocument.presentationml.slideLayout+xml"/>
  <Override PartName="/ppt/slideLayouts/slideLayout1925.xml" ContentType="application/vnd.openxmlformats-officedocument.presentationml.slideLayout+xml"/>
  <Override PartName="/ppt/slideLayouts/slideLayout1926.xml" ContentType="application/vnd.openxmlformats-officedocument.presentationml.slideLayout+xml"/>
  <Override PartName="/ppt/slideLayouts/slideLayout1927.xml" ContentType="application/vnd.openxmlformats-officedocument.presentationml.slideLayout+xml"/>
  <Override PartName="/ppt/slideLayouts/slideLayout1928.xml" ContentType="application/vnd.openxmlformats-officedocument.presentationml.slideLayout+xml"/>
  <Override PartName="/ppt/slideLayouts/slideLayout1929.xml" ContentType="application/vnd.openxmlformats-officedocument.presentationml.slideLayout+xml"/>
  <Override PartName="/ppt/slideLayouts/slideLayout1930.xml" ContentType="application/vnd.openxmlformats-officedocument.presentationml.slideLayout+xml"/>
  <Override PartName="/ppt/slideLayouts/slideLayout1931.xml" ContentType="application/vnd.openxmlformats-officedocument.presentationml.slideLayout+xml"/>
  <Override PartName="/ppt/theme/theme178.xml" ContentType="application/vnd.openxmlformats-officedocument.theme+xml"/>
  <Override PartName="/ppt/slideLayouts/slideLayout1932.xml" ContentType="application/vnd.openxmlformats-officedocument.presentationml.slideLayout+xml"/>
  <Override PartName="/ppt/slideLayouts/slideLayout1933.xml" ContentType="application/vnd.openxmlformats-officedocument.presentationml.slideLayout+xml"/>
  <Override PartName="/ppt/slideLayouts/slideLayout1934.xml" ContentType="application/vnd.openxmlformats-officedocument.presentationml.slideLayout+xml"/>
  <Override PartName="/ppt/slideLayouts/slideLayout1935.xml" ContentType="application/vnd.openxmlformats-officedocument.presentationml.slideLayout+xml"/>
  <Override PartName="/ppt/slideLayouts/slideLayout1936.xml" ContentType="application/vnd.openxmlformats-officedocument.presentationml.slideLayout+xml"/>
  <Override PartName="/ppt/slideLayouts/slideLayout1937.xml" ContentType="application/vnd.openxmlformats-officedocument.presentationml.slideLayout+xml"/>
  <Override PartName="/ppt/slideLayouts/slideLayout1938.xml" ContentType="application/vnd.openxmlformats-officedocument.presentationml.slideLayout+xml"/>
  <Override PartName="/ppt/slideLayouts/slideLayout1939.xml" ContentType="application/vnd.openxmlformats-officedocument.presentationml.slideLayout+xml"/>
  <Override PartName="/ppt/slideLayouts/slideLayout1940.xml" ContentType="application/vnd.openxmlformats-officedocument.presentationml.slideLayout+xml"/>
  <Override PartName="/ppt/slideLayouts/slideLayout1941.xml" ContentType="application/vnd.openxmlformats-officedocument.presentationml.slideLayout+xml"/>
  <Override PartName="/ppt/slideLayouts/slideLayout1942.xml" ContentType="application/vnd.openxmlformats-officedocument.presentationml.slideLayout+xml"/>
  <Override PartName="/ppt/theme/theme179.xml" ContentType="application/vnd.openxmlformats-officedocument.theme+xml"/>
  <Override PartName="/ppt/slideLayouts/slideLayout1943.xml" ContentType="application/vnd.openxmlformats-officedocument.presentationml.slideLayout+xml"/>
  <Override PartName="/ppt/slideLayouts/slideLayout1944.xml" ContentType="application/vnd.openxmlformats-officedocument.presentationml.slideLayout+xml"/>
  <Override PartName="/ppt/slideLayouts/slideLayout1945.xml" ContentType="application/vnd.openxmlformats-officedocument.presentationml.slideLayout+xml"/>
  <Override PartName="/ppt/slideLayouts/slideLayout1946.xml" ContentType="application/vnd.openxmlformats-officedocument.presentationml.slideLayout+xml"/>
  <Override PartName="/ppt/slideLayouts/slideLayout1947.xml" ContentType="application/vnd.openxmlformats-officedocument.presentationml.slideLayout+xml"/>
  <Override PartName="/ppt/slideLayouts/slideLayout1948.xml" ContentType="application/vnd.openxmlformats-officedocument.presentationml.slideLayout+xml"/>
  <Override PartName="/ppt/slideLayouts/slideLayout1949.xml" ContentType="application/vnd.openxmlformats-officedocument.presentationml.slideLayout+xml"/>
  <Override PartName="/ppt/slideLayouts/slideLayout1950.xml" ContentType="application/vnd.openxmlformats-officedocument.presentationml.slideLayout+xml"/>
  <Override PartName="/ppt/slideLayouts/slideLayout1951.xml" ContentType="application/vnd.openxmlformats-officedocument.presentationml.slideLayout+xml"/>
  <Override PartName="/ppt/slideLayouts/slideLayout1952.xml" ContentType="application/vnd.openxmlformats-officedocument.presentationml.slideLayout+xml"/>
  <Override PartName="/ppt/slideLayouts/slideLayout1953.xml" ContentType="application/vnd.openxmlformats-officedocument.presentationml.slideLayout+xml"/>
  <Override PartName="/ppt/theme/theme180.xml" ContentType="application/vnd.openxmlformats-officedocument.theme+xml"/>
  <Override PartName="/ppt/slideLayouts/slideLayout1954.xml" ContentType="application/vnd.openxmlformats-officedocument.presentationml.slideLayout+xml"/>
  <Override PartName="/ppt/slideLayouts/slideLayout1955.xml" ContentType="application/vnd.openxmlformats-officedocument.presentationml.slideLayout+xml"/>
  <Override PartName="/ppt/slideLayouts/slideLayout1956.xml" ContentType="application/vnd.openxmlformats-officedocument.presentationml.slideLayout+xml"/>
  <Override PartName="/ppt/slideLayouts/slideLayout1957.xml" ContentType="application/vnd.openxmlformats-officedocument.presentationml.slideLayout+xml"/>
  <Override PartName="/ppt/slideLayouts/slideLayout1958.xml" ContentType="application/vnd.openxmlformats-officedocument.presentationml.slideLayout+xml"/>
  <Override PartName="/ppt/slideLayouts/slideLayout1959.xml" ContentType="application/vnd.openxmlformats-officedocument.presentationml.slideLayout+xml"/>
  <Override PartName="/ppt/slideLayouts/slideLayout1960.xml" ContentType="application/vnd.openxmlformats-officedocument.presentationml.slideLayout+xml"/>
  <Override PartName="/ppt/slideLayouts/slideLayout1961.xml" ContentType="application/vnd.openxmlformats-officedocument.presentationml.slideLayout+xml"/>
  <Override PartName="/ppt/slideLayouts/slideLayout1962.xml" ContentType="application/vnd.openxmlformats-officedocument.presentationml.slideLayout+xml"/>
  <Override PartName="/ppt/slideLayouts/slideLayout1963.xml" ContentType="application/vnd.openxmlformats-officedocument.presentationml.slideLayout+xml"/>
  <Override PartName="/ppt/slideLayouts/slideLayout1964.xml" ContentType="application/vnd.openxmlformats-officedocument.presentationml.slideLayout+xml"/>
  <Override PartName="/ppt/theme/theme181.xml" ContentType="application/vnd.openxmlformats-officedocument.theme+xml"/>
  <Override PartName="/ppt/slideLayouts/slideLayout1965.xml" ContentType="application/vnd.openxmlformats-officedocument.presentationml.slideLayout+xml"/>
  <Override PartName="/ppt/slideLayouts/slideLayout1966.xml" ContentType="application/vnd.openxmlformats-officedocument.presentationml.slideLayout+xml"/>
  <Override PartName="/ppt/slideLayouts/slideLayout1967.xml" ContentType="application/vnd.openxmlformats-officedocument.presentationml.slideLayout+xml"/>
  <Override PartName="/ppt/slideLayouts/slideLayout1968.xml" ContentType="application/vnd.openxmlformats-officedocument.presentationml.slideLayout+xml"/>
  <Override PartName="/ppt/slideLayouts/slideLayout1969.xml" ContentType="application/vnd.openxmlformats-officedocument.presentationml.slideLayout+xml"/>
  <Override PartName="/ppt/slideLayouts/slideLayout1970.xml" ContentType="application/vnd.openxmlformats-officedocument.presentationml.slideLayout+xml"/>
  <Override PartName="/ppt/slideLayouts/slideLayout1971.xml" ContentType="application/vnd.openxmlformats-officedocument.presentationml.slideLayout+xml"/>
  <Override PartName="/ppt/slideLayouts/slideLayout1972.xml" ContentType="application/vnd.openxmlformats-officedocument.presentationml.slideLayout+xml"/>
  <Override PartName="/ppt/slideLayouts/slideLayout1973.xml" ContentType="application/vnd.openxmlformats-officedocument.presentationml.slideLayout+xml"/>
  <Override PartName="/ppt/slideLayouts/slideLayout1974.xml" ContentType="application/vnd.openxmlformats-officedocument.presentationml.slideLayout+xml"/>
  <Override PartName="/ppt/slideLayouts/slideLayout1975.xml" ContentType="application/vnd.openxmlformats-officedocument.presentationml.slideLayout+xml"/>
  <Override PartName="/ppt/theme/theme182.xml" ContentType="application/vnd.openxmlformats-officedocument.theme+xml"/>
  <Override PartName="/ppt/slideLayouts/slideLayout1976.xml" ContentType="application/vnd.openxmlformats-officedocument.presentationml.slideLayout+xml"/>
  <Override PartName="/ppt/slideLayouts/slideLayout1977.xml" ContentType="application/vnd.openxmlformats-officedocument.presentationml.slideLayout+xml"/>
  <Override PartName="/ppt/slideLayouts/slideLayout1978.xml" ContentType="application/vnd.openxmlformats-officedocument.presentationml.slideLayout+xml"/>
  <Override PartName="/ppt/slideLayouts/slideLayout1979.xml" ContentType="application/vnd.openxmlformats-officedocument.presentationml.slideLayout+xml"/>
  <Override PartName="/ppt/slideLayouts/slideLayout1980.xml" ContentType="application/vnd.openxmlformats-officedocument.presentationml.slideLayout+xml"/>
  <Override PartName="/ppt/slideLayouts/slideLayout1981.xml" ContentType="application/vnd.openxmlformats-officedocument.presentationml.slideLayout+xml"/>
  <Override PartName="/ppt/slideLayouts/slideLayout1982.xml" ContentType="application/vnd.openxmlformats-officedocument.presentationml.slideLayout+xml"/>
  <Override PartName="/ppt/slideLayouts/slideLayout1983.xml" ContentType="application/vnd.openxmlformats-officedocument.presentationml.slideLayout+xml"/>
  <Override PartName="/ppt/slideLayouts/slideLayout1984.xml" ContentType="application/vnd.openxmlformats-officedocument.presentationml.slideLayout+xml"/>
  <Override PartName="/ppt/slideLayouts/slideLayout1985.xml" ContentType="application/vnd.openxmlformats-officedocument.presentationml.slideLayout+xml"/>
  <Override PartName="/ppt/slideLayouts/slideLayout1986.xml" ContentType="application/vnd.openxmlformats-officedocument.presentationml.slideLayout+xml"/>
  <Override PartName="/ppt/theme/theme183.xml" ContentType="application/vnd.openxmlformats-officedocument.theme+xml"/>
  <Override PartName="/ppt/slideLayouts/slideLayout1987.xml" ContentType="application/vnd.openxmlformats-officedocument.presentationml.slideLayout+xml"/>
  <Override PartName="/ppt/slideLayouts/slideLayout1988.xml" ContentType="application/vnd.openxmlformats-officedocument.presentationml.slideLayout+xml"/>
  <Override PartName="/ppt/slideLayouts/slideLayout1989.xml" ContentType="application/vnd.openxmlformats-officedocument.presentationml.slideLayout+xml"/>
  <Override PartName="/ppt/slideLayouts/slideLayout1990.xml" ContentType="application/vnd.openxmlformats-officedocument.presentationml.slideLayout+xml"/>
  <Override PartName="/ppt/slideLayouts/slideLayout1991.xml" ContentType="application/vnd.openxmlformats-officedocument.presentationml.slideLayout+xml"/>
  <Override PartName="/ppt/slideLayouts/slideLayout1992.xml" ContentType="application/vnd.openxmlformats-officedocument.presentationml.slideLayout+xml"/>
  <Override PartName="/ppt/slideLayouts/slideLayout1993.xml" ContentType="application/vnd.openxmlformats-officedocument.presentationml.slideLayout+xml"/>
  <Override PartName="/ppt/slideLayouts/slideLayout1994.xml" ContentType="application/vnd.openxmlformats-officedocument.presentationml.slideLayout+xml"/>
  <Override PartName="/ppt/slideLayouts/slideLayout1995.xml" ContentType="application/vnd.openxmlformats-officedocument.presentationml.slideLayout+xml"/>
  <Override PartName="/ppt/slideLayouts/slideLayout1996.xml" ContentType="application/vnd.openxmlformats-officedocument.presentationml.slideLayout+xml"/>
  <Override PartName="/ppt/slideLayouts/slideLayout1997.xml" ContentType="application/vnd.openxmlformats-officedocument.presentationml.slideLayout+xml"/>
  <Override PartName="/ppt/theme/theme184.xml" ContentType="application/vnd.openxmlformats-officedocument.theme+xml"/>
  <Override PartName="/ppt/slideLayouts/slideLayout1998.xml" ContentType="application/vnd.openxmlformats-officedocument.presentationml.slideLayout+xml"/>
  <Override PartName="/ppt/slideLayouts/slideLayout1999.xml" ContentType="application/vnd.openxmlformats-officedocument.presentationml.slideLayout+xml"/>
  <Override PartName="/ppt/slideLayouts/slideLayout2000.xml" ContentType="application/vnd.openxmlformats-officedocument.presentationml.slideLayout+xml"/>
  <Override PartName="/ppt/slideLayouts/slideLayout2001.xml" ContentType="application/vnd.openxmlformats-officedocument.presentationml.slideLayout+xml"/>
  <Override PartName="/ppt/slideLayouts/slideLayout2002.xml" ContentType="application/vnd.openxmlformats-officedocument.presentationml.slideLayout+xml"/>
  <Override PartName="/ppt/slideLayouts/slideLayout2003.xml" ContentType="application/vnd.openxmlformats-officedocument.presentationml.slideLayout+xml"/>
  <Override PartName="/ppt/slideLayouts/slideLayout2004.xml" ContentType="application/vnd.openxmlformats-officedocument.presentationml.slideLayout+xml"/>
  <Override PartName="/ppt/slideLayouts/slideLayout2005.xml" ContentType="application/vnd.openxmlformats-officedocument.presentationml.slideLayout+xml"/>
  <Override PartName="/ppt/slideLayouts/slideLayout2006.xml" ContentType="application/vnd.openxmlformats-officedocument.presentationml.slideLayout+xml"/>
  <Override PartName="/ppt/slideLayouts/slideLayout2007.xml" ContentType="application/vnd.openxmlformats-officedocument.presentationml.slideLayout+xml"/>
  <Override PartName="/ppt/slideLayouts/slideLayout2008.xml" ContentType="application/vnd.openxmlformats-officedocument.presentationml.slideLayout+xml"/>
  <Override PartName="/ppt/theme/theme185.xml" ContentType="application/vnd.openxmlformats-officedocument.theme+xml"/>
  <Override PartName="/ppt/slideLayouts/slideLayout2009.xml" ContentType="application/vnd.openxmlformats-officedocument.presentationml.slideLayout+xml"/>
  <Override PartName="/ppt/slideLayouts/slideLayout2010.xml" ContentType="application/vnd.openxmlformats-officedocument.presentationml.slideLayout+xml"/>
  <Override PartName="/ppt/slideLayouts/slideLayout2011.xml" ContentType="application/vnd.openxmlformats-officedocument.presentationml.slideLayout+xml"/>
  <Override PartName="/ppt/slideLayouts/slideLayout2012.xml" ContentType="application/vnd.openxmlformats-officedocument.presentationml.slideLayout+xml"/>
  <Override PartName="/ppt/slideLayouts/slideLayout2013.xml" ContentType="application/vnd.openxmlformats-officedocument.presentationml.slideLayout+xml"/>
  <Override PartName="/ppt/slideLayouts/slideLayout2014.xml" ContentType="application/vnd.openxmlformats-officedocument.presentationml.slideLayout+xml"/>
  <Override PartName="/ppt/slideLayouts/slideLayout2015.xml" ContentType="application/vnd.openxmlformats-officedocument.presentationml.slideLayout+xml"/>
  <Override PartName="/ppt/slideLayouts/slideLayout2016.xml" ContentType="application/vnd.openxmlformats-officedocument.presentationml.slideLayout+xml"/>
  <Override PartName="/ppt/slideLayouts/slideLayout2017.xml" ContentType="application/vnd.openxmlformats-officedocument.presentationml.slideLayout+xml"/>
  <Override PartName="/ppt/slideLayouts/slideLayout2018.xml" ContentType="application/vnd.openxmlformats-officedocument.presentationml.slideLayout+xml"/>
  <Override PartName="/ppt/slideLayouts/slideLayout2019.xml" ContentType="application/vnd.openxmlformats-officedocument.presentationml.slideLayout+xml"/>
  <Override PartName="/ppt/theme/theme186.xml" ContentType="application/vnd.openxmlformats-officedocument.theme+xml"/>
  <Override PartName="/ppt/slideLayouts/slideLayout2020.xml" ContentType="application/vnd.openxmlformats-officedocument.presentationml.slideLayout+xml"/>
  <Override PartName="/ppt/slideLayouts/slideLayout2021.xml" ContentType="application/vnd.openxmlformats-officedocument.presentationml.slideLayout+xml"/>
  <Override PartName="/ppt/slideLayouts/slideLayout2022.xml" ContentType="application/vnd.openxmlformats-officedocument.presentationml.slideLayout+xml"/>
  <Override PartName="/ppt/slideLayouts/slideLayout2023.xml" ContentType="application/vnd.openxmlformats-officedocument.presentationml.slideLayout+xml"/>
  <Override PartName="/ppt/slideLayouts/slideLayout2024.xml" ContentType="application/vnd.openxmlformats-officedocument.presentationml.slideLayout+xml"/>
  <Override PartName="/ppt/slideLayouts/slideLayout2025.xml" ContentType="application/vnd.openxmlformats-officedocument.presentationml.slideLayout+xml"/>
  <Override PartName="/ppt/slideLayouts/slideLayout2026.xml" ContentType="application/vnd.openxmlformats-officedocument.presentationml.slideLayout+xml"/>
  <Override PartName="/ppt/slideLayouts/slideLayout2027.xml" ContentType="application/vnd.openxmlformats-officedocument.presentationml.slideLayout+xml"/>
  <Override PartName="/ppt/slideLayouts/slideLayout2028.xml" ContentType="application/vnd.openxmlformats-officedocument.presentationml.slideLayout+xml"/>
  <Override PartName="/ppt/slideLayouts/slideLayout2029.xml" ContentType="application/vnd.openxmlformats-officedocument.presentationml.slideLayout+xml"/>
  <Override PartName="/ppt/slideLayouts/slideLayout2030.xml" ContentType="application/vnd.openxmlformats-officedocument.presentationml.slideLayout+xml"/>
  <Override PartName="/ppt/theme/theme187.xml" ContentType="application/vnd.openxmlformats-officedocument.theme+xml"/>
  <Override PartName="/ppt/slideLayouts/slideLayout2031.xml" ContentType="application/vnd.openxmlformats-officedocument.presentationml.slideLayout+xml"/>
  <Override PartName="/ppt/slideLayouts/slideLayout2032.xml" ContentType="application/vnd.openxmlformats-officedocument.presentationml.slideLayout+xml"/>
  <Override PartName="/ppt/slideLayouts/slideLayout2033.xml" ContentType="application/vnd.openxmlformats-officedocument.presentationml.slideLayout+xml"/>
  <Override PartName="/ppt/slideLayouts/slideLayout2034.xml" ContentType="application/vnd.openxmlformats-officedocument.presentationml.slideLayout+xml"/>
  <Override PartName="/ppt/slideLayouts/slideLayout2035.xml" ContentType="application/vnd.openxmlformats-officedocument.presentationml.slideLayout+xml"/>
  <Override PartName="/ppt/slideLayouts/slideLayout2036.xml" ContentType="application/vnd.openxmlformats-officedocument.presentationml.slideLayout+xml"/>
  <Override PartName="/ppt/slideLayouts/slideLayout2037.xml" ContentType="application/vnd.openxmlformats-officedocument.presentationml.slideLayout+xml"/>
  <Override PartName="/ppt/slideLayouts/slideLayout2038.xml" ContentType="application/vnd.openxmlformats-officedocument.presentationml.slideLayout+xml"/>
  <Override PartName="/ppt/slideLayouts/slideLayout2039.xml" ContentType="application/vnd.openxmlformats-officedocument.presentationml.slideLayout+xml"/>
  <Override PartName="/ppt/slideLayouts/slideLayout2040.xml" ContentType="application/vnd.openxmlformats-officedocument.presentationml.slideLayout+xml"/>
  <Override PartName="/ppt/slideLayouts/slideLayout2041.xml" ContentType="application/vnd.openxmlformats-officedocument.presentationml.slideLayout+xml"/>
  <Override PartName="/ppt/theme/theme188.xml" ContentType="application/vnd.openxmlformats-officedocument.theme+xml"/>
  <Override PartName="/ppt/slideLayouts/slideLayout2042.xml" ContentType="application/vnd.openxmlformats-officedocument.presentationml.slideLayout+xml"/>
  <Override PartName="/ppt/slideLayouts/slideLayout2043.xml" ContentType="application/vnd.openxmlformats-officedocument.presentationml.slideLayout+xml"/>
  <Override PartName="/ppt/slideLayouts/slideLayout2044.xml" ContentType="application/vnd.openxmlformats-officedocument.presentationml.slideLayout+xml"/>
  <Override PartName="/ppt/slideLayouts/slideLayout2045.xml" ContentType="application/vnd.openxmlformats-officedocument.presentationml.slideLayout+xml"/>
  <Override PartName="/ppt/slideLayouts/slideLayout2046.xml" ContentType="application/vnd.openxmlformats-officedocument.presentationml.slideLayout+xml"/>
  <Override PartName="/ppt/slideLayouts/slideLayout2047.xml" ContentType="application/vnd.openxmlformats-officedocument.presentationml.slideLayout+xml"/>
  <Override PartName="/ppt/slideLayouts/slideLayout2048.xml" ContentType="application/vnd.openxmlformats-officedocument.presentationml.slideLayout+xml"/>
  <Override PartName="/ppt/slideLayouts/slideLayout2049.xml" ContentType="application/vnd.openxmlformats-officedocument.presentationml.slideLayout+xml"/>
  <Override PartName="/ppt/slideLayouts/slideLayout2050.xml" ContentType="application/vnd.openxmlformats-officedocument.presentationml.slideLayout+xml"/>
  <Override PartName="/ppt/slideLayouts/slideLayout2051.xml" ContentType="application/vnd.openxmlformats-officedocument.presentationml.slideLayout+xml"/>
  <Override PartName="/ppt/slideLayouts/slideLayout2052.xml" ContentType="application/vnd.openxmlformats-officedocument.presentationml.slideLayout+xml"/>
  <Override PartName="/ppt/theme/theme189.xml" ContentType="application/vnd.openxmlformats-officedocument.theme+xml"/>
  <Override PartName="/ppt/slideLayouts/slideLayout2053.xml" ContentType="application/vnd.openxmlformats-officedocument.presentationml.slideLayout+xml"/>
  <Override PartName="/ppt/slideLayouts/slideLayout2054.xml" ContentType="application/vnd.openxmlformats-officedocument.presentationml.slideLayout+xml"/>
  <Override PartName="/ppt/slideLayouts/slideLayout2055.xml" ContentType="application/vnd.openxmlformats-officedocument.presentationml.slideLayout+xml"/>
  <Override PartName="/ppt/slideLayouts/slideLayout2056.xml" ContentType="application/vnd.openxmlformats-officedocument.presentationml.slideLayout+xml"/>
  <Override PartName="/ppt/slideLayouts/slideLayout2057.xml" ContentType="application/vnd.openxmlformats-officedocument.presentationml.slideLayout+xml"/>
  <Override PartName="/ppt/slideLayouts/slideLayout2058.xml" ContentType="application/vnd.openxmlformats-officedocument.presentationml.slideLayout+xml"/>
  <Override PartName="/ppt/slideLayouts/slideLayout2059.xml" ContentType="application/vnd.openxmlformats-officedocument.presentationml.slideLayout+xml"/>
  <Override PartName="/ppt/slideLayouts/slideLayout2060.xml" ContentType="application/vnd.openxmlformats-officedocument.presentationml.slideLayout+xml"/>
  <Override PartName="/ppt/slideLayouts/slideLayout2061.xml" ContentType="application/vnd.openxmlformats-officedocument.presentationml.slideLayout+xml"/>
  <Override PartName="/ppt/slideLayouts/slideLayout2062.xml" ContentType="application/vnd.openxmlformats-officedocument.presentationml.slideLayout+xml"/>
  <Override PartName="/ppt/slideLayouts/slideLayout2063.xml" ContentType="application/vnd.openxmlformats-officedocument.presentationml.slideLayout+xml"/>
  <Override PartName="/ppt/theme/theme190.xml" ContentType="application/vnd.openxmlformats-officedocument.theme+xml"/>
  <Override PartName="/ppt/slideLayouts/slideLayout2064.xml" ContentType="application/vnd.openxmlformats-officedocument.presentationml.slideLayout+xml"/>
  <Override PartName="/ppt/slideLayouts/slideLayout2065.xml" ContentType="application/vnd.openxmlformats-officedocument.presentationml.slideLayout+xml"/>
  <Override PartName="/ppt/slideLayouts/slideLayout2066.xml" ContentType="application/vnd.openxmlformats-officedocument.presentationml.slideLayout+xml"/>
  <Override PartName="/ppt/slideLayouts/slideLayout2067.xml" ContentType="application/vnd.openxmlformats-officedocument.presentationml.slideLayout+xml"/>
  <Override PartName="/ppt/slideLayouts/slideLayout2068.xml" ContentType="application/vnd.openxmlformats-officedocument.presentationml.slideLayout+xml"/>
  <Override PartName="/ppt/slideLayouts/slideLayout2069.xml" ContentType="application/vnd.openxmlformats-officedocument.presentationml.slideLayout+xml"/>
  <Override PartName="/ppt/slideLayouts/slideLayout2070.xml" ContentType="application/vnd.openxmlformats-officedocument.presentationml.slideLayout+xml"/>
  <Override PartName="/ppt/slideLayouts/slideLayout2071.xml" ContentType="application/vnd.openxmlformats-officedocument.presentationml.slideLayout+xml"/>
  <Override PartName="/ppt/slideLayouts/slideLayout2072.xml" ContentType="application/vnd.openxmlformats-officedocument.presentationml.slideLayout+xml"/>
  <Override PartName="/ppt/slideLayouts/slideLayout2073.xml" ContentType="application/vnd.openxmlformats-officedocument.presentationml.slideLayout+xml"/>
  <Override PartName="/ppt/slideLayouts/slideLayout2074.xml" ContentType="application/vnd.openxmlformats-officedocument.presentationml.slideLayout+xml"/>
  <Override PartName="/ppt/theme/theme191.xml" ContentType="application/vnd.openxmlformats-officedocument.theme+xml"/>
  <Override PartName="/ppt/slideLayouts/slideLayout2075.xml" ContentType="application/vnd.openxmlformats-officedocument.presentationml.slideLayout+xml"/>
  <Override PartName="/ppt/slideLayouts/slideLayout2076.xml" ContentType="application/vnd.openxmlformats-officedocument.presentationml.slideLayout+xml"/>
  <Override PartName="/ppt/slideLayouts/slideLayout2077.xml" ContentType="application/vnd.openxmlformats-officedocument.presentationml.slideLayout+xml"/>
  <Override PartName="/ppt/slideLayouts/slideLayout2078.xml" ContentType="application/vnd.openxmlformats-officedocument.presentationml.slideLayout+xml"/>
  <Override PartName="/ppt/slideLayouts/slideLayout2079.xml" ContentType="application/vnd.openxmlformats-officedocument.presentationml.slideLayout+xml"/>
  <Override PartName="/ppt/slideLayouts/slideLayout2080.xml" ContentType="application/vnd.openxmlformats-officedocument.presentationml.slideLayout+xml"/>
  <Override PartName="/ppt/slideLayouts/slideLayout2081.xml" ContentType="application/vnd.openxmlformats-officedocument.presentationml.slideLayout+xml"/>
  <Override PartName="/ppt/slideLayouts/slideLayout2082.xml" ContentType="application/vnd.openxmlformats-officedocument.presentationml.slideLayout+xml"/>
  <Override PartName="/ppt/slideLayouts/slideLayout2083.xml" ContentType="application/vnd.openxmlformats-officedocument.presentationml.slideLayout+xml"/>
  <Override PartName="/ppt/slideLayouts/slideLayout2084.xml" ContentType="application/vnd.openxmlformats-officedocument.presentationml.slideLayout+xml"/>
  <Override PartName="/ppt/slideLayouts/slideLayout2085.xml" ContentType="application/vnd.openxmlformats-officedocument.presentationml.slideLayout+xml"/>
  <Override PartName="/ppt/slideLayouts/slideLayout2086.xml" ContentType="application/vnd.openxmlformats-officedocument.presentationml.slideLayout+xml"/>
  <Override PartName="/ppt/theme/theme192.xml" ContentType="application/vnd.openxmlformats-officedocument.theme+xml"/>
  <Override PartName="/ppt/slideLayouts/slideLayout2087.xml" ContentType="application/vnd.openxmlformats-officedocument.presentationml.slideLayout+xml"/>
  <Override PartName="/ppt/slideLayouts/slideLayout2088.xml" ContentType="application/vnd.openxmlformats-officedocument.presentationml.slideLayout+xml"/>
  <Override PartName="/ppt/slideLayouts/slideLayout2089.xml" ContentType="application/vnd.openxmlformats-officedocument.presentationml.slideLayout+xml"/>
  <Override PartName="/ppt/slideLayouts/slideLayout2090.xml" ContentType="application/vnd.openxmlformats-officedocument.presentationml.slideLayout+xml"/>
  <Override PartName="/ppt/slideLayouts/slideLayout2091.xml" ContentType="application/vnd.openxmlformats-officedocument.presentationml.slideLayout+xml"/>
  <Override PartName="/ppt/slideLayouts/slideLayout2092.xml" ContentType="application/vnd.openxmlformats-officedocument.presentationml.slideLayout+xml"/>
  <Override PartName="/ppt/slideLayouts/slideLayout2093.xml" ContentType="application/vnd.openxmlformats-officedocument.presentationml.slideLayout+xml"/>
  <Override PartName="/ppt/slideLayouts/slideLayout2094.xml" ContentType="application/vnd.openxmlformats-officedocument.presentationml.slideLayout+xml"/>
  <Override PartName="/ppt/slideLayouts/slideLayout2095.xml" ContentType="application/vnd.openxmlformats-officedocument.presentationml.slideLayout+xml"/>
  <Override PartName="/ppt/slideLayouts/slideLayout2096.xml" ContentType="application/vnd.openxmlformats-officedocument.presentationml.slideLayout+xml"/>
  <Override PartName="/ppt/slideLayouts/slideLayout2097.xml" ContentType="application/vnd.openxmlformats-officedocument.presentationml.slideLayout+xml"/>
  <Override PartName="/ppt/slideLayouts/slideLayout2098.xml" ContentType="application/vnd.openxmlformats-officedocument.presentationml.slideLayout+xml"/>
  <Override PartName="/ppt/theme/theme193.xml" ContentType="application/vnd.openxmlformats-officedocument.theme+xml"/>
  <Override PartName="/ppt/theme/theme194.xml" ContentType="application/vnd.openxmlformats-officedocument.theme+xml"/>
  <Override PartName="/ppt/theme/theme19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charts/chart1.xml" ContentType="application/vnd.openxmlformats-officedocument.drawingml.chart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theme/themeOverride1.xml" ContentType="application/vnd.openxmlformats-officedocument.themeOverride+xml"/>
  <Override PartName="/ppt/charts/chart6.xml" ContentType="application/vnd.openxmlformats-officedocument.drawingml.chart+xml"/>
  <Override PartName="/ppt/theme/themeOverride2.xml" ContentType="application/vnd.openxmlformats-officedocument.themeOverride+xml"/>
  <Override PartName="/ppt/charts/chart7.xml" ContentType="application/vnd.openxmlformats-officedocument.drawingml.chart+xml"/>
  <Override PartName="/ppt/theme/themeOverride3.xml" ContentType="application/vnd.openxmlformats-officedocument.themeOverride+xml"/>
  <Override PartName="/ppt/charts/chart8.xml" ContentType="application/vnd.openxmlformats-officedocument.drawingml.chart+xml"/>
  <Override PartName="/ppt/theme/themeOverride4.xml" ContentType="application/vnd.openxmlformats-officedocument.themeOverride+xml"/>
  <Override PartName="/ppt/charts/chart9.xml" ContentType="application/vnd.openxmlformats-officedocument.drawingml.chart+xml"/>
  <Override PartName="/ppt/theme/themeOverride5.xml" ContentType="application/vnd.openxmlformats-officedocument.themeOverr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charts/chart10.xml" ContentType="application/vnd.openxmlformats-officedocument.drawingml.chart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charts/chart11.xml" ContentType="application/vnd.openxmlformats-officedocument.drawingml.chart+xml"/>
  <Override PartName="/ppt/theme/themeOverride6.xml" ContentType="application/vnd.openxmlformats-officedocument.themeOverride+xml"/>
  <Override PartName="/ppt/charts/chart12.xml" ContentType="application/vnd.openxmlformats-officedocument.drawingml.chart+xml"/>
  <Override PartName="/ppt/theme/themeOverride7.xml" ContentType="application/vnd.openxmlformats-officedocument.themeOverride+xml"/>
  <Override PartName="/ppt/drawings/drawing1.xml" ContentType="application/vnd.openxmlformats-officedocument.drawingml.chartshapes+xml"/>
  <Override PartName="/ppt/charts/chart13.xml" ContentType="application/vnd.openxmlformats-officedocument.drawingml.chart+xml"/>
  <Override PartName="/ppt/theme/themeOverride8.xml" ContentType="application/vnd.openxmlformats-officedocument.themeOverride+xml"/>
  <Override PartName="/ppt/drawings/drawing2.xml" ContentType="application/vnd.openxmlformats-officedocument.drawingml.chartshapes+xml"/>
  <Override PartName="/ppt/notesSlides/notesSlide24.xml" ContentType="application/vnd.openxmlformats-officedocument.presentationml.notesSlide+xml"/>
  <Override PartName="/ppt/charts/chart14.xml" ContentType="application/vnd.openxmlformats-officedocument.drawingml.chart+xml"/>
  <Override PartName="/ppt/theme/themeOverride9.xml" ContentType="application/vnd.openxmlformats-officedocument.themeOverride+xml"/>
  <Override PartName="/ppt/drawings/drawing3.xml" ContentType="application/vnd.openxmlformats-officedocument.drawingml.chartshapes+xml"/>
  <Override PartName="/ppt/charts/chart15.xml" ContentType="application/vnd.openxmlformats-officedocument.drawingml.chart+xml"/>
  <Override PartName="/ppt/theme/themeOverride10.xml" ContentType="application/vnd.openxmlformats-officedocument.themeOverride+xml"/>
  <Override PartName="/ppt/charts/chart16.xml" ContentType="application/vnd.openxmlformats-officedocument.drawingml.chart+xml"/>
  <Override PartName="/ppt/theme/themeOverride11.xml" ContentType="application/vnd.openxmlformats-officedocument.themeOverride+xml"/>
  <Override PartName="/ppt/charts/chart17.xml" ContentType="application/vnd.openxmlformats-officedocument.drawingml.chart+xml"/>
  <Override PartName="/ppt/theme/themeOverride12.xml" ContentType="application/vnd.openxmlformats-officedocument.themeOverride+xml"/>
  <Override PartName="/ppt/charts/chart18.xml" ContentType="application/vnd.openxmlformats-officedocument.drawingml.chart+xml"/>
  <Override PartName="/ppt/theme/themeOverride13.xml" ContentType="application/vnd.openxmlformats-officedocument.themeOverr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charts/chart19.xml" ContentType="application/vnd.openxmlformats-officedocument.drawingml.chart+xml"/>
  <Override PartName="/ppt/charts/chart20.xml" ContentType="application/vnd.openxmlformats-officedocument.drawingml.chart+xml"/>
  <Override PartName="/ppt/notesSlides/notesSlide2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package/2006/relationships/metadata/core-properties" Target="docProps/core.xml"/><Relationship Id="rId3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74" r:id="rId2"/>
    <p:sldMasterId id="2147483812" r:id="rId3"/>
    <p:sldMasterId id="2147483824" r:id="rId4"/>
    <p:sldMasterId id="2147483836" r:id="rId5"/>
    <p:sldMasterId id="2147483848" r:id="rId6"/>
    <p:sldMasterId id="2147483860" r:id="rId7"/>
    <p:sldMasterId id="2147483872" r:id="rId8"/>
    <p:sldMasterId id="2147483909" r:id="rId9"/>
    <p:sldMasterId id="2147483924" r:id="rId10"/>
    <p:sldMasterId id="2147483936" r:id="rId11"/>
    <p:sldMasterId id="2147483948" r:id="rId12"/>
    <p:sldMasterId id="2147483977" r:id="rId13"/>
    <p:sldMasterId id="2147484002" r:id="rId14"/>
    <p:sldMasterId id="2147484062" r:id="rId15"/>
    <p:sldMasterId id="2147484074" r:id="rId16"/>
    <p:sldMasterId id="2147484087" r:id="rId17"/>
    <p:sldMasterId id="2147484099" r:id="rId18"/>
    <p:sldMasterId id="2147484111" r:id="rId19"/>
    <p:sldMasterId id="2147484195" r:id="rId20"/>
    <p:sldMasterId id="2147484245" r:id="rId21"/>
    <p:sldMasterId id="2147484281" r:id="rId22"/>
    <p:sldMasterId id="2147484306" r:id="rId23"/>
    <p:sldMasterId id="2147484354" r:id="rId24"/>
    <p:sldMasterId id="2147484366" r:id="rId25"/>
    <p:sldMasterId id="2147484378" r:id="rId26"/>
    <p:sldMasterId id="2147484402" r:id="rId27"/>
    <p:sldMasterId id="2147484414" r:id="rId28"/>
    <p:sldMasterId id="2147484426" r:id="rId29"/>
    <p:sldMasterId id="2147484438" r:id="rId30"/>
    <p:sldMasterId id="2147484450" r:id="rId31"/>
    <p:sldMasterId id="2147484462" r:id="rId32"/>
    <p:sldMasterId id="2147484474" r:id="rId33"/>
    <p:sldMasterId id="2147484510" r:id="rId34"/>
    <p:sldMasterId id="2147484522" r:id="rId35"/>
    <p:sldMasterId id="2147484534" r:id="rId36"/>
    <p:sldMasterId id="2147484547" r:id="rId37"/>
    <p:sldMasterId id="2147484559" r:id="rId38"/>
    <p:sldMasterId id="2147484571" r:id="rId39"/>
    <p:sldMasterId id="2147484620" r:id="rId40"/>
    <p:sldMasterId id="2147484656" r:id="rId41"/>
    <p:sldMasterId id="2147484668" r:id="rId42"/>
    <p:sldMasterId id="2147484680" r:id="rId43"/>
    <p:sldMasterId id="2147484704" r:id="rId44"/>
    <p:sldMasterId id="2147484741" r:id="rId45"/>
    <p:sldMasterId id="2147484765" r:id="rId46"/>
    <p:sldMasterId id="2147484777" r:id="rId47"/>
    <p:sldMasterId id="2147484789" r:id="rId48"/>
    <p:sldMasterId id="2147484801" r:id="rId49"/>
    <p:sldMasterId id="2147484813" r:id="rId50"/>
    <p:sldMasterId id="2147484825" r:id="rId51"/>
    <p:sldMasterId id="2147484837" r:id="rId52"/>
    <p:sldMasterId id="2147484849" r:id="rId53"/>
    <p:sldMasterId id="2147484861" r:id="rId54"/>
    <p:sldMasterId id="2147484873" r:id="rId55"/>
    <p:sldMasterId id="2147484885" r:id="rId56"/>
    <p:sldMasterId id="2147484897" r:id="rId57"/>
    <p:sldMasterId id="2147484909" r:id="rId58"/>
    <p:sldMasterId id="2147484921" r:id="rId59"/>
    <p:sldMasterId id="2147484933" r:id="rId60"/>
    <p:sldMasterId id="2147484945" r:id="rId61"/>
    <p:sldMasterId id="2147484957" r:id="rId62"/>
    <p:sldMasterId id="2147484969" r:id="rId63"/>
    <p:sldMasterId id="2147484996" r:id="rId64"/>
    <p:sldMasterId id="2147485069" r:id="rId65"/>
    <p:sldMasterId id="2147485107" r:id="rId66"/>
    <p:sldMasterId id="2147485119" r:id="rId67"/>
    <p:sldMasterId id="2147485131" r:id="rId68"/>
    <p:sldMasterId id="2147485143" r:id="rId69"/>
    <p:sldMasterId id="2147485155" r:id="rId70"/>
    <p:sldMasterId id="2147485167" r:id="rId71"/>
    <p:sldMasterId id="2147485179" r:id="rId72"/>
    <p:sldMasterId id="2147485191" r:id="rId73"/>
    <p:sldMasterId id="2147485203" r:id="rId74"/>
    <p:sldMasterId id="2147485215" r:id="rId75"/>
    <p:sldMasterId id="2147485227" r:id="rId76"/>
    <p:sldMasterId id="2147485239" r:id="rId77"/>
    <p:sldMasterId id="2147485251" r:id="rId78"/>
    <p:sldMasterId id="2147485263" r:id="rId79"/>
    <p:sldMasterId id="2147485335" r:id="rId80"/>
    <p:sldMasterId id="2147485347" r:id="rId81"/>
    <p:sldMasterId id="2147485398" r:id="rId82"/>
    <p:sldMasterId id="2147485410" r:id="rId83"/>
    <p:sldMasterId id="2147485436" r:id="rId84"/>
    <p:sldMasterId id="2147485460" r:id="rId85"/>
    <p:sldMasterId id="2147485484" r:id="rId86"/>
    <p:sldMasterId id="2147485496" r:id="rId87"/>
    <p:sldMasterId id="2147485520" r:id="rId88"/>
    <p:sldMasterId id="2147485532" r:id="rId89"/>
    <p:sldMasterId id="2147485580" r:id="rId90"/>
    <p:sldMasterId id="2147485616" r:id="rId91"/>
    <p:sldMasterId id="2147485640" r:id="rId92"/>
    <p:sldMasterId id="2147485652" r:id="rId93"/>
    <p:sldMasterId id="2147485665" r:id="rId94"/>
    <p:sldMasterId id="2147485678" r:id="rId95"/>
    <p:sldMasterId id="2147485690" r:id="rId96"/>
    <p:sldMasterId id="2147485714" r:id="rId97"/>
    <p:sldMasterId id="2147485727" r:id="rId98"/>
    <p:sldMasterId id="2147485751" r:id="rId99"/>
    <p:sldMasterId id="2147485763" r:id="rId100"/>
    <p:sldMasterId id="2147485787" r:id="rId101"/>
    <p:sldMasterId id="2147485811" r:id="rId102"/>
    <p:sldMasterId id="2147485922" r:id="rId103"/>
    <p:sldMasterId id="2147485934" r:id="rId104"/>
    <p:sldMasterId id="2147485958" r:id="rId105"/>
    <p:sldMasterId id="2147485970" r:id="rId106"/>
    <p:sldMasterId id="2147485994" r:id="rId107"/>
    <p:sldMasterId id="2147486019" r:id="rId108"/>
    <p:sldMasterId id="2147486031" r:id="rId109"/>
    <p:sldMasterId id="2147486068" r:id="rId110"/>
    <p:sldMasterId id="2147486104" r:id="rId111"/>
    <p:sldMasterId id="2147486116" r:id="rId112"/>
    <p:sldMasterId id="2147486128" r:id="rId113"/>
    <p:sldMasterId id="2147486140" r:id="rId114"/>
    <p:sldMasterId id="2147486164" r:id="rId115"/>
    <p:sldMasterId id="2147486197" r:id="rId116"/>
    <p:sldMasterId id="2147486258" r:id="rId117"/>
    <p:sldMasterId id="2147486291" r:id="rId118"/>
    <p:sldMasterId id="2147486303" r:id="rId119"/>
    <p:sldMasterId id="2147486315" r:id="rId120"/>
    <p:sldMasterId id="2147486327" r:id="rId121"/>
    <p:sldMasterId id="2147486339" r:id="rId122"/>
    <p:sldMasterId id="2147486351" r:id="rId123"/>
    <p:sldMasterId id="2147486364" r:id="rId124"/>
    <p:sldMasterId id="2147486376" r:id="rId125"/>
    <p:sldMasterId id="2147486388" r:id="rId126"/>
    <p:sldMasterId id="2147486400" r:id="rId127"/>
    <p:sldMasterId id="2147486412" r:id="rId128"/>
    <p:sldMasterId id="2147486424" r:id="rId129"/>
    <p:sldMasterId id="2147486436" r:id="rId130"/>
    <p:sldMasterId id="2147486448" r:id="rId131"/>
    <p:sldMasterId id="2147486460" r:id="rId132"/>
    <p:sldMasterId id="2147486472" r:id="rId133"/>
    <p:sldMasterId id="2147486480" r:id="rId134"/>
    <p:sldMasterId id="2147486488" r:id="rId135"/>
    <p:sldMasterId id="2147486496" r:id="rId136"/>
    <p:sldMasterId id="2147486544" r:id="rId137"/>
    <p:sldMasterId id="2147486570" r:id="rId138"/>
    <p:sldMasterId id="2147486582" r:id="rId139"/>
    <p:sldMasterId id="2147486594" r:id="rId140"/>
    <p:sldMasterId id="2147486606" r:id="rId141"/>
    <p:sldMasterId id="2147486630" r:id="rId142"/>
    <p:sldMasterId id="2147486642" r:id="rId143"/>
    <p:sldMasterId id="2147486654" r:id="rId144"/>
    <p:sldMasterId id="2147486727" r:id="rId145"/>
    <p:sldMasterId id="2147486772" r:id="rId146"/>
    <p:sldMasterId id="2147486810" r:id="rId147"/>
    <p:sldMasterId id="2147486847" r:id="rId148"/>
    <p:sldMasterId id="2147486871" r:id="rId149"/>
    <p:sldMasterId id="2147486883" r:id="rId150"/>
    <p:sldMasterId id="2147486942" r:id="rId151"/>
    <p:sldMasterId id="2147486966" r:id="rId152"/>
    <p:sldMasterId id="2147487084" r:id="rId153"/>
    <p:sldMasterId id="2147487096" r:id="rId154"/>
    <p:sldMasterId id="2147487120" r:id="rId155"/>
    <p:sldMasterId id="2147487144" r:id="rId156"/>
    <p:sldMasterId id="2147487157" r:id="rId157"/>
    <p:sldMasterId id="2147487194" r:id="rId158"/>
    <p:sldMasterId id="2147487206" r:id="rId159"/>
    <p:sldMasterId id="2147487258" r:id="rId160"/>
    <p:sldMasterId id="2147487278" r:id="rId161"/>
    <p:sldMasterId id="2147487375" r:id="rId162"/>
    <p:sldMasterId id="2147487423" r:id="rId163"/>
    <p:sldMasterId id="2147487459" r:id="rId164"/>
    <p:sldMasterId id="2147487471" r:id="rId165"/>
    <p:sldMasterId id="2147487483" r:id="rId166"/>
    <p:sldMasterId id="2147487495" r:id="rId167"/>
    <p:sldMasterId id="2147487502" r:id="rId168"/>
    <p:sldMasterId id="2147487509" r:id="rId169"/>
    <p:sldMasterId id="2147487516" r:id="rId170"/>
    <p:sldMasterId id="2147487524" r:id="rId171"/>
    <p:sldMasterId id="2147487536" r:id="rId172"/>
    <p:sldMasterId id="2147487548" r:id="rId173"/>
    <p:sldMasterId id="2147487561" r:id="rId174"/>
    <p:sldMasterId id="2147487574" r:id="rId175"/>
    <p:sldMasterId id="2147487586" r:id="rId176"/>
    <p:sldMasterId id="2147487598" r:id="rId177"/>
    <p:sldMasterId id="2147487610" r:id="rId178"/>
    <p:sldMasterId id="2147487623" r:id="rId179"/>
    <p:sldMasterId id="2147487635" r:id="rId180"/>
    <p:sldMasterId id="2147487647" r:id="rId181"/>
    <p:sldMasterId id="2147487659" r:id="rId182"/>
    <p:sldMasterId id="2147487671" r:id="rId183"/>
    <p:sldMasterId id="2147487683" r:id="rId184"/>
    <p:sldMasterId id="2147487695" r:id="rId185"/>
    <p:sldMasterId id="2147487707" r:id="rId186"/>
    <p:sldMasterId id="2147487731" r:id="rId187"/>
    <p:sldMasterId id="2147487743" r:id="rId188"/>
    <p:sldMasterId id="2147487840" r:id="rId189"/>
    <p:sldMasterId id="2147487912" r:id="rId190"/>
    <p:sldMasterId id="2147487948" r:id="rId191"/>
    <p:sldMasterId id="2147488008" r:id="rId192"/>
    <p:sldMasterId id="2147488021" r:id="rId193"/>
  </p:sldMasterIdLst>
  <p:notesMasterIdLst>
    <p:notesMasterId r:id="rId395"/>
  </p:notesMasterIdLst>
  <p:handoutMasterIdLst>
    <p:handoutMasterId r:id="rId396"/>
  </p:handoutMasterIdLst>
  <p:sldIdLst>
    <p:sldId id="3122" r:id="rId194"/>
    <p:sldId id="4137" r:id="rId195"/>
    <p:sldId id="4138" r:id="rId196"/>
    <p:sldId id="4139" r:id="rId197"/>
    <p:sldId id="4140" r:id="rId198"/>
    <p:sldId id="4141" r:id="rId199"/>
    <p:sldId id="4142" r:id="rId200"/>
    <p:sldId id="3295" r:id="rId201"/>
    <p:sldId id="3296" r:id="rId202"/>
    <p:sldId id="3297" r:id="rId203"/>
    <p:sldId id="2886" r:id="rId204"/>
    <p:sldId id="2887" r:id="rId205"/>
    <p:sldId id="2889" r:id="rId206"/>
    <p:sldId id="2890" r:id="rId207"/>
    <p:sldId id="2891" r:id="rId208"/>
    <p:sldId id="3845" r:id="rId209"/>
    <p:sldId id="3846" r:id="rId210"/>
    <p:sldId id="3847" r:id="rId211"/>
    <p:sldId id="3264" r:id="rId212"/>
    <p:sldId id="2893" r:id="rId213"/>
    <p:sldId id="3660" r:id="rId214"/>
    <p:sldId id="3707" r:id="rId215"/>
    <p:sldId id="3853" r:id="rId216"/>
    <p:sldId id="3856" r:id="rId217"/>
    <p:sldId id="4143" r:id="rId218"/>
    <p:sldId id="4144" r:id="rId219"/>
    <p:sldId id="3917" r:id="rId220"/>
    <p:sldId id="4147" r:id="rId221"/>
    <p:sldId id="3581" r:id="rId222"/>
    <p:sldId id="3582" r:id="rId223"/>
    <p:sldId id="3609" r:id="rId224"/>
    <p:sldId id="4145" r:id="rId225"/>
    <p:sldId id="3583" r:id="rId226"/>
    <p:sldId id="3614" r:id="rId227"/>
    <p:sldId id="3615" r:id="rId228"/>
    <p:sldId id="4146" r:id="rId229"/>
    <p:sldId id="3584" r:id="rId230"/>
    <p:sldId id="3585" r:id="rId231"/>
    <p:sldId id="3586" r:id="rId232"/>
    <p:sldId id="3848" r:id="rId233"/>
    <p:sldId id="3710" r:id="rId234"/>
    <p:sldId id="3711" r:id="rId235"/>
    <p:sldId id="3712" r:id="rId236"/>
    <p:sldId id="3719" r:id="rId237"/>
    <p:sldId id="3720" r:id="rId238"/>
    <p:sldId id="3721" r:id="rId239"/>
    <p:sldId id="3722" r:id="rId240"/>
    <p:sldId id="3723" r:id="rId241"/>
    <p:sldId id="3602" r:id="rId242"/>
    <p:sldId id="3857" r:id="rId243"/>
    <p:sldId id="3604" r:id="rId244"/>
    <p:sldId id="3726" r:id="rId245"/>
    <p:sldId id="3728" r:id="rId246"/>
    <p:sldId id="3855" r:id="rId247"/>
    <p:sldId id="3918" r:id="rId248"/>
    <p:sldId id="3923" r:id="rId249"/>
    <p:sldId id="3922" r:id="rId250"/>
    <p:sldId id="3861" r:id="rId251"/>
    <p:sldId id="4158" r:id="rId252"/>
    <p:sldId id="4159" r:id="rId253"/>
    <p:sldId id="3862" r:id="rId254"/>
    <p:sldId id="3859" r:id="rId255"/>
    <p:sldId id="3860" r:id="rId256"/>
    <p:sldId id="4081" r:id="rId257"/>
    <p:sldId id="3730" r:id="rId258"/>
    <p:sldId id="4155" r:id="rId259"/>
    <p:sldId id="3731" r:id="rId260"/>
    <p:sldId id="3732" r:id="rId261"/>
    <p:sldId id="4156" r:id="rId262"/>
    <p:sldId id="4157" r:id="rId263"/>
    <p:sldId id="3735" r:id="rId264"/>
    <p:sldId id="3736" r:id="rId265"/>
    <p:sldId id="3737" r:id="rId266"/>
    <p:sldId id="3738" r:id="rId267"/>
    <p:sldId id="3741" r:id="rId268"/>
    <p:sldId id="3742" r:id="rId269"/>
    <p:sldId id="3743" r:id="rId270"/>
    <p:sldId id="3869" r:id="rId271"/>
    <p:sldId id="3919" r:id="rId272"/>
    <p:sldId id="4160" r:id="rId273"/>
    <p:sldId id="3872" r:id="rId274"/>
    <p:sldId id="3744" r:id="rId275"/>
    <p:sldId id="3745" r:id="rId276"/>
    <p:sldId id="3746" r:id="rId277"/>
    <p:sldId id="3747" r:id="rId278"/>
    <p:sldId id="3748" r:id="rId279"/>
    <p:sldId id="3749" r:id="rId280"/>
    <p:sldId id="3873" r:id="rId281"/>
    <p:sldId id="3874" r:id="rId282"/>
    <p:sldId id="3751" r:id="rId283"/>
    <p:sldId id="3754" r:id="rId284"/>
    <p:sldId id="3756" r:id="rId285"/>
    <p:sldId id="3757" r:id="rId286"/>
    <p:sldId id="4165" r:id="rId287"/>
    <p:sldId id="4133" r:id="rId288"/>
    <p:sldId id="3875" r:id="rId289"/>
    <p:sldId id="3758" r:id="rId290"/>
    <p:sldId id="3759" r:id="rId291"/>
    <p:sldId id="4167" r:id="rId292"/>
    <p:sldId id="3790" r:id="rId293"/>
    <p:sldId id="3792" r:id="rId294"/>
    <p:sldId id="3761" r:id="rId295"/>
    <p:sldId id="3920" r:id="rId296"/>
    <p:sldId id="3762" r:id="rId297"/>
    <p:sldId id="3763" r:id="rId298"/>
    <p:sldId id="4168" r:id="rId299"/>
    <p:sldId id="3764" r:id="rId300"/>
    <p:sldId id="3765" r:id="rId301"/>
    <p:sldId id="3766" r:id="rId302"/>
    <p:sldId id="3767" r:id="rId303"/>
    <p:sldId id="3878" r:id="rId304"/>
    <p:sldId id="3879" r:id="rId305"/>
    <p:sldId id="3880" r:id="rId306"/>
    <p:sldId id="3881" r:id="rId307"/>
    <p:sldId id="3768" r:id="rId308"/>
    <p:sldId id="3769" r:id="rId309"/>
    <p:sldId id="3770" r:id="rId310"/>
    <p:sldId id="3771" r:id="rId311"/>
    <p:sldId id="3882" r:id="rId312"/>
    <p:sldId id="3772" r:id="rId313"/>
    <p:sldId id="3773" r:id="rId314"/>
    <p:sldId id="3887" r:id="rId315"/>
    <p:sldId id="3886" r:id="rId316"/>
    <p:sldId id="3888" r:id="rId317"/>
    <p:sldId id="3883" r:id="rId318"/>
    <p:sldId id="4185" r:id="rId319"/>
    <p:sldId id="4186" r:id="rId320"/>
    <p:sldId id="4173" r:id="rId321"/>
    <p:sldId id="4174" r:id="rId322"/>
    <p:sldId id="3905" r:id="rId323"/>
    <p:sldId id="4187" r:id="rId324"/>
    <p:sldId id="4188" r:id="rId325"/>
    <p:sldId id="4215" r:id="rId326"/>
    <p:sldId id="3781" r:id="rId327"/>
    <p:sldId id="3782" r:id="rId328"/>
    <p:sldId id="3908" r:id="rId329"/>
    <p:sldId id="3909" r:id="rId330"/>
    <p:sldId id="3926" r:id="rId331"/>
    <p:sldId id="3786" r:id="rId332"/>
    <p:sldId id="3910" r:id="rId333"/>
    <p:sldId id="3796" r:id="rId334"/>
    <p:sldId id="3795" r:id="rId335"/>
    <p:sldId id="3906" r:id="rId336"/>
    <p:sldId id="3934" r:id="rId337"/>
    <p:sldId id="4083" r:id="rId338"/>
    <p:sldId id="3927" r:id="rId339"/>
    <p:sldId id="3928" r:id="rId340"/>
    <p:sldId id="4134" r:id="rId341"/>
    <p:sldId id="3931" r:id="rId342"/>
    <p:sldId id="3932" r:id="rId343"/>
    <p:sldId id="3933" r:id="rId344"/>
    <p:sldId id="3935" r:id="rId345"/>
    <p:sldId id="3911" r:id="rId346"/>
    <p:sldId id="4209" r:id="rId347"/>
    <p:sldId id="3915" r:id="rId348"/>
    <p:sldId id="3916" r:id="rId349"/>
    <p:sldId id="3802" r:id="rId350"/>
    <p:sldId id="3803" r:id="rId351"/>
    <p:sldId id="3804" r:id="rId352"/>
    <p:sldId id="4206" r:id="rId353"/>
    <p:sldId id="4210" r:id="rId354"/>
    <p:sldId id="3805" r:id="rId355"/>
    <p:sldId id="3806" r:id="rId356"/>
    <p:sldId id="4212" r:id="rId357"/>
    <p:sldId id="3807" r:id="rId358"/>
    <p:sldId id="4213" r:id="rId359"/>
    <p:sldId id="4214" r:id="rId360"/>
    <p:sldId id="3800" r:id="rId361"/>
    <p:sldId id="3695" r:id="rId362"/>
    <p:sldId id="3696" r:id="rId363"/>
    <p:sldId id="4211" r:id="rId364"/>
    <p:sldId id="3841" r:id="rId365"/>
    <p:sldId id="3812" r:id="rId366"/>
    <p:sldId id="3813" r:id="rId367"/>
    <p:sldId id="3814" r:id="rId368"/>
    <p:sldId id="3815" r:id="rId369"/>
    <p:sldId id="3816" r:id="rId370"/>
    <p:sldId id="3817" r:id="rId371"/>
    <p:sldId id="3818" r:id="rId372"/>
    <p:sldId id="3819" r:id="rId373"/>
    <p:sldId id="3820" r:id="rId374"/>
    <p:sldId id="3821" r:id="rId375"/>
    <p:sldId id="3822" r:id="rId376"/>
    <p:sldId id="3823" r:id="rId377"/>
    <p:sldId id="3824" r:id="rId378"/>
    <p:sldId id="3825" r:id="rId379"/>
    <p:sldId id="3826" r:id="rId380"/>
    <p:sldId id="3827" r:id="rId381"/>
    <p:sldId id="3828" r:id="rId382"/>
    <p:sldId id="3829" r:id="rId383"/>
    <p:sldId id="3830" r:id="rId384"/>
    <p:sldId id="3831" r:id="rId385"/>
    <p:sldId id="3832" r:id="rId386"/>
    <p:sldId id="3833" r:id="rId387"/>
    <p:sldId id="3834" r:id="rId388"/>
    <p:sldId id="3835" r:id="rId389"/>
    <p:sldId id="3836" r:id="rId390"/>
    <p:sldId id="3837" r:id="rId391"/>
    <p:sldId id="3838" r:id="rId392"/>
    <p:sldId id="3839" r:id="rId393"/>
    <p:sldId id="3842" r:id="rId394"/>
  </p:sldIdLst>
  <p:sldSz cx="9144000" cy="6858000" type="screen4x3"/>
  <p:notesSz cx="7010400" cy="92964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928">
          <p15:clr>
            <a:srgbClr val="A4A3A4"/>
          </p15:clr>
        </p15:guide>
        <p15:guide id="2" pos="2208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prnPr/>
  <p:showPr showNarration="1">
    <p:present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FF"/>
    <a:srgbClr val="0432FF"/>
    <a:srgbClr val="FF00C4"/>
    <a:srgbClr val="1A5712"/>
    <a:srgbClr val="948A54"/>
    <a:srgbClr val="2A55D6"/>
    <a:srgbClr val="8C0000"/>
    <a:srgbClr val="663D63"/>
    <a:srgbClr val="66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073A0DAA-6AF3-43AB-8588-CEC1D06C72B9}" styleName="Medium Styl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7E9639D4-E3E2-4D34-9284-5A2195B3D0D7}" styleName="Light Style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D27102A9-8310-4765-A935-A1911B00CA55}" styleName="Light Style 1 - Accent 4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9373" autoAdjust="0"/>
    <p:restoredTop sz="99433" autoAdjust="0"/>
  </p:normalViewPr>
  <p:slideViewPr>
    <p:cSldViewPr>
      <p:cViewPr varScale="1">
        <p:scale>
          <a:sx n="108" d="100"/>
          <a:sy n="108" d="100"/>
        </p:scale>
        <p:origin x="1032" y="184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>
      <p:cViewPr varScale="1">
        <p:scale>
          <a:sx n="101" d="100"/>
          <a:sy n="101" d="100"/>
        </p:scale>
        <p:origin x="-3228" y="-108"/>
      </p:cViewPr>
      <p:guideLst>
        <p:guide orient="horz" pos="2928"/>
        <p:guide pos="2208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0" Type="http://schemas.openxmlformats.org/officeDocument/2006/relationships/slideMaster" Target="slideMasters/slideMaster20.xml"/><Relationship Id="rId21" Type="http://schemas.openxmlformats.org/officeDocument/2006/relationships/slideMaster" Target="slideMasters/slideMaster21.xml"/><Relationship Id="rId22" Type="http://schemas.openxmlformats.org/officeDocument/2006/relationships/slideMaster" Target="slideMasters/slideMaster22.xml"/><Relationship Id="rId23" Type="http://schemas.openxmlformats.org/officeDocument/2006/relationships/slideMaster" Target="slideMasters/slideMaster23.xml"/><Relationship Id="rId24" Type="http://schemas.openxmlformats.org/officeDocument/2006/relationships/slideMaster" Target="slideMasters/slideMaster24.xml"/><Relationship Id="rId25" Type="http://schemas.openxmlformats.org/officeDocument/2006/relationships/slideMaster" Target="slideMasters/slideMaster25.xml"/><Relationship Id="rId26" Type="http://schemas.openxmlformats.org/officeDocument/2006/relationships/slideMaster" Target="slideMasters/slideMaster26.xml"/><Relationship Id="rId27" Type="http://schemas.openxmlformats.org/officeDocument/2006/relationships/slideMaster" Target="slideMasters/slideMaster27.xml"/><Relationship Id="rId28" Type="http://schemas.openxmlformats.org/officeDocument/2006/relationships/slideMaster" Target="slideMasters/slideMaster28.xml"/><Relationship Id="rId29" Type="http://schemas.openxmlformats.org/officeDocument/2006/relationships/slideMaster" Target="slideMasters/slideMaster29.xml"/><Relationship Id="rId170" Type="http://schemas.openxmlformats.org/officeDocument/2006/relationships/slideMaster" Target="slideMasters/slideMaster170.xml"/><Relationship Id="rId171" Type="http://schemas.openxmlformats.org/officeDocument/2006/relationships/slideMaster" Target="slideMasters/slideMaster171.xml"/><Relationship Id="rId172" Type="http://schemas.openxmlformats.org/officeDocument/2006/relationships/slideMaster" Target="slideMasters/slideMaster172.xml"/><Relationship Id="rId173" Type="http://schemas.openxmlformats.org/officeDocument/2006/relationships/slideMaster" Target="slideMasters/slideMaster173.xml"/><Relationship Id="rId174" Type="http://schemas.openxmlformats.org/officeDocument/2006/relationships/slideMaster" Target="slideMasters/slideMaster174.xml"/><Relationship Id="rId175" Type="http://schemas.openxmlformats.org/officeDocument/2006/relationships/slideMaster" Target="slideMasters/slideMaster175.xml"/><Relationship Id="rId176" Type="http://schemas.openxmlformats.org/officeDocument/2006/relationships/slideMaster" Target="slideMasters/slideMaster176.xml"/><Relationship Id="rId177" Type="http://schemas.openxmlformats.org/officeDocument/2006/relationships/slideMaster" Target="slideMasters/slideMaster177.xml"/><Relationship Id="rId178" Type="http://schemas.openxmlformats.org/officeDocument/2006/relationships/slideMaster" Target="slideMasters/slideMaster178.xml"/><Relationship Id="rId179" Type="http://schemas.openxmlformats.org/officeDocument/2006/relationships/slideMaster" Target="slideMasters/slideMaster179.xml"/><Relationship Id="rId230" Type="http://schemas.openxmlformats.org/officeDocument/2006/relationships/slide" Target="slides/slide37.xml"/><Relationship Id="rId231" Type="http://schemas.openxmlformats.org/officeDocument/2006/relationships/slide" Target="slides/slide38.xml"/><Relationship Id="rId232" Type="http://schemas.openxmlformats.org/officeDocument/2006/relationships/slide" Target="slides/slide39.xml"/><Relationship Id="rId233" Type="http://schemas.openxmlformats.org/officeDocument/2006/relationships/slide" Target="slides/slide40.xml"/><Relationship Id="rId234" Type="http://schemas.openxmlformats.org/officeDocument/2006/relationships/slide" Target="slides/slide41.xml"/><Relationship Id="rId235" Type="http://schemas.openxmlformats.org/officeDocument/2006/relationships/slide" Target="slides/slide42.xml"/><Relationship Id="rId236" Type="http://schemas.openxmlformats.org/officeDocument/2006/relationships/slide" Target="slides/slide43.xml"/><Relationship Id="rId237" Type="http://schemas.openxmlformats.org/officeDocument/2006/relationships/slide" Target="slides/slide44.xml"/><Relationship Id="rId238" Type="http://schemas.openxmlformats.org/officeDocument/2006/relationships/slide" Target="slides/slide45.xml"/><Relationship Id="rId239" Type="http://schemas.openxmlformats.org/officeDocument/2006/relationships/slide" Target="slides/slide46.xml"/><Relationship Id="rId30" Type="http://schemas.openxmlformats.org/officeDocument/2006/relationships/slideMaster" Target="slideMasters/slideMaster30.xml"/><Relationship Id="rId31" Type="http://schemas.openxmlformats.org/officeDocument/2006/relationships/slideMaster" Target="slideMasters/slideMaster31.xml"/><Relationship Id="rId32" Type="http://schemas.openxmlformats.org/officeDocument/2006/relationships/slideMaster" Target="slideMasters/slideMaster32.xml"/><Relationship Id="rId33" Type="http://schemas.openxmlformats.org/officeDocument/2006/relationships/slideMaster" Target="slideMasters/slideMaster33.xml"/><Relationship Id="rId34" Type="http://schemas.openxmlformats.org/officeDocument/2006/relationships/slideMaster" Target="slideMasters/slideMaster34.xml"/><Relationship Id="rId35" Type="http://schemas.openxmlformats.org/officeDocument/2006/relationships/slideMaster" Target="slideMasters/slideMaster35.xml"/><Relationship Id="rId36" Type="http://schemas.openxmlformats.org/officeDocument/2006/relationships/slideMaster" Target="slideMasters/slideMaster36.xml"/><Relationship Id="rId37" Type="http://schemas.openxmlformats.org/officeDocument/2006/relationships/slideMaster" Target="slideMasters/slideMaster37.xml"/><Relationship Id="rId38" Type="http://schemas.openxmlformats.org/officeDocument/2006/relationships/slideMaster" Target="slideMasters/slideMaster38.xml"/><Relationship Id="rId39" Type="http://schemas.openxmlformats.org/officeDocument/2006/relationships/slideMaster" Target="slideMasters/slideMaster39.xml"/><Relationship Id="rId180" Type="http://schemas.openxmlformats.org/officeDocument/2006/relationships/slideMaster" Target="slideMasters/slideMaster180.xml"/><Relationship Id="rId181" Type="http://schemas.openxmlformats.org/officeDocument/2006/relationships/slideMaster" Target="slideMasters/slideMaster181.xml"/><Relationship Id="rId182" Type="http://schemas.openxmlformats.org/officeDocument/2006/relationships/slideMaster" Target="slideMasters/slideMaster182.xml"/><Relationship Id="rId183" Type="http://schemas.openxmlformats.org/officeDocument/2006/relationships/slideMaster" Target="slideMasters/slideMaster183.xml"/><Relationship Id="rId184" Type="http://schemas.openxmlformats.org/officeDocument/2006/relationships/slideMaster" Target="slideMasters/slideMaster184.xml"/><Relationship Id="rId185" Type="http://schemas.openxmlformats.org/officeDocument/2006/relationships/slideMaster" Target="slideMasters/slideMaster185.xml"/><Relationship Id="rId186" Type="http://schemas.openxmlformats.org/officeDocument/2006/relationships/slideMaster" Target="slideMasters/slideMaster186.xml"/><Relationship Id="rId187" Type="http://schemas.openxmlformats.org/officeDocument/2006/relationships/slideMaster" Target="slideMasters/slideMaster187.xml"/><Relationship Id="rId188" Type="http://schemas.openxmlformats.org/officeDocument/2006/relationships/slideMaster" Target="slideMasters/slideMaster188.xml"/><Relationship Id="rId189" Type="http://schemas.openxmlformats.org/officeDocument/2006/relationships/slideMaster" Target="slideMasters/slideMaster189.xml"/><Relationship Id="rId240" Type="http://schemas.openxmlformats.org/officeDocument/2006/relationships/slide" Target="slides/slide47.xml"/><Relationship Id="rId241" Type="http://schemas.openxmlformats.org/officeDocument/2006/relationships/slide" Target="slides/slide48.xml"/><Relationship Id="rId242" Type="http://schemas.openxmlformats.org/officeDocument/2006/relationships/slide" Target="slides/slide49.xml"/><Relationship Id="rId243" Type="http://schemas.openxmlformats.org/officeDocument/2006/relationships/slide" Target="slides/slide50.xml"/><Relationship Id="rId244" Type="http://schemas.openxmlformats.org/officeDocument/2006/relationships/slide" Target="slides/slide51.xml"/><Relationship Id="rId245" Type="http://schemas.openxmlformats.org/officeDocument/2006/relationships/slide" Target="slides/slide52.xml"/><Relationship Id="rId246" Type="http://schemas.openxmlformats.org/officeDocument/2006/relationships/slide" Target="slides/slide53.xml"/><Relationship Id="rId247" Type="http://schemas.openxmlformats.org/officeDocument/2006/relationships/slide" Target="slides/slide54.xml"/><Relationship Id="rId248" Type="http://schemas.openxmlformats.org/officeDocument/2006/relationships/slide" Target="slides/slide55.xml"/><Relationship Id="rId249" Type="http://schemas.openxmlformats.org/officeDocument/2006/relationships/slide" Target="slides/slide56.xml"/><Relationship Id="rId300" Type="http://schemas.openxmlformats.org/officeDocument/2006/relationships/slide" Target="slides/slide107.xml"/><Relationship Id="rId301" Type="http://schemas.openxmlformats.org/officeDocument/2006/relationships/slide" Target="slides/slide108.xml"/><Relationship Id="rId302" Type="http://schemas.openxmlformats.org/officeDocument/2006/relationships/slide" Target="slides/slide109.xml"/><Relationship Id="rId303" Type="http://schemas.openxmlformats.org/officeDocument/2006/relationships/slide" Target="slides/slide110.xml"/><Relationship Id="rId304" Type="http://schemas.openxmlformats.org/officeDocument/2006/relationships/slide" Target="slides/slide111.xml"/><Relationship Id="rId305" Type="http://schemas.openxmlformats.org/officeDocument/2006/relationships/slide" Target="slides/slide112.xml"/><Relationship Id="rId306" Type="http://schemas.openxmlformats.org/officeDocument/2006/relationships/slide" Target="slides/slide113.xml"/><Relationship Id="rId307" Type="http://schemas.openxmlformats.org/officeDocument/2006/relationships/slide" Target="slides/slide114.xml"/><Relationship Id="rId308" Type="http://schemas.openxmlformats.org/officeDocument/2006/relationships/slide" Target="slides/slide115.xml"/><Relationship Id="rId309" Type="http://schemas.openxmlformats.org/officeDocument/2006/relationships/slide" Target="slides/slide116.xml"/><Relationship Id="rId40" Type="http://schemas.openxmlformats.org/officeDocument/2006/relationships/slideMaster" Target="slideMasters/slideMaster40.xml"/><Relationship Id="rId41" Type="http://schemas.openxmlformats.org/officeDocument/2006/relationships/slideMaster" Target="slideMasters/slideMaster41.xml"/><Relationship Id="rId42" Type="http://schemas.openxmlformats.org/officeDocument/2006/relationships/slideMaster" Target="slideMasters/slideMaster42.xml"/><Relationship Id="rId43" Type="http://schemas.openxmlformats.org/officeDocument/2006/relationships/slideMaster" Target="slideMasters/slideMaster43.xml"/><Relationship Id="rId44" Type="http://schemas.openxmlformats.org/officeDocument/2006/relationships/slideMaster" Target="slideMasters/slideMaster44.xml"/><Relationship Id="rId45" Type="http://schemas.openxmlformats.org/officeDocument/2006/relationships/slideMaster" Target="slideMasters/slideMaster45.xml"/><Relationship Id="rId46" Type="http://schemas.openxmlformats.org/officeDocument/2006/relationships/slideMaster" Target="slideMasters/slideMaster46.xml"/><Relationship Id="rId47" Type="http://schemas.openxmlformats.org/officeDocument/2006/relationships/slideMaster" Target="slideMasters/slideMaster47.xml"/><Relationship Id="rId48" Type="http://schemas.openxmlformats.org/officeDocument/2006/relationships/slideMaster" Target="slideMasters/slideMaster48.xml"/><Relationship Id="rId49" Type="http://schemas.openxmlformats.org/officeDocument/2006/relationships/slideMaster" Target="slideMasters/slideMaster49.xml"/><Relationship Id="rId1" Type="http://schemas.openxmlformats.org/officeDocument/2006/relationships/slideMaster" Target="slideMasters/slideMaster1.xml"/><Relationship Id="rId2" Type="http://schemas.openxmlformats.org/officeDocument/2006/relationships/slideMaster" Target="slideMasters/slideMaster2.xml"/><Relationship Id="rId3" Type="http://schemas.openxmlformats.org/officeDocument/2006/relationships/slideMaster" Target="slideMasters/slideMaster3.xml"/><Relationship Id="rId4" Type="http://schemas.openxmlformats.org/officeDocument/2006/relationships/slideMaster" Target="slideMasters/slideMaster4.xml"/><Relationship Id="rId5" Type="http://schemas.openxmlformats.org/officeDocument/2006/relationships/slideMaster" Target="slideMasters/slideMaster5.xml"/><Relationship Id="rId6" Type="http://schemas.openxmlformats.org/officeDocument/2006/relationships/slideMaster" Target="slideMasters/slideMaster6.xml"/><Relationship Id="rId7" Type="http://schemas.openxmlformats.org/officeDocument/2006/relationships/slideMaster" Target="slideMasters/slideMaster7.xml"/><Relationship Id="rId8" Type="http://schemas.openxmlformats.org/officeDocument/2006/relationships/slideMaster" Target="slideMasters/slideMaster8.xml"/><Relationship Id="rId9" Type="http://schemas.openxmlformats.org/officeDocument/2006/relationships/slideMaster" Target="slideMasters/slideMaster9.xml"/><Relationship Id="rId190" Type="http://schemas.openxmlformats.org/officeDocument/2006/relationships/slideMaster" Target="slideMasters/slideMaster190.xml"/><Relationship Id="rId191" Type="http://schemas.openxmlformats.org/officeDocument/2006/relationships/slideMaster" Target="slideMasters/slideMaster191.xml"/><Relationship Id="rId192" Type="http://schemas.openxmlformats.org/officeDocument/2006/relationships/slideMaster" Target="slideMasters/slideMaster192.xml"/><Relationship Id="rId193" Type="http://schemas.openxmlformats.org/officeDocument/2006/relationships/slideMaster" Target="slideMasters/slideMaster193.xml"/><Relationship Id="rId194" Type="http://schemas.openxmlformats.org/officeDocument/2006/relationships/slide" Target="slides/slide1.xml"/><Relationship Id="rId195" Type="http://schemas.openxmlformats.org/officeDocument/2006/relationships/slide" Target="slides/slide2.xml"/><Relationship Id="rId196" Type="http://schemas.openxmlformats.org/officeDocument/2006/relationships/slide" Target="slides/slide3.xml"/><Relationship Id="rId197" Type="http://schemas.openxmlformats.org/officeDocument/2006/relationships/slide" Target="slides/slide4.xml"/><Relationship Id="rId198" Type="http://schemas.openxmlformats.org/officeDocument/2006/relationships/slide" Target="slides/slide5.xml"/><Relationship Id="rId199" Type="http://schemas.openxmlformats.org/officeDocument/2006/relationships/slide" Target="slides/slide6.xml"/><Relationship Id="rId250" Type="http://schemas.openxmlformats.org/officeDocument/2006/relationships/slide" Target="slides/slide57.xml"/><Relationship Id="rId251" Type="http://schemas.openxmlformats.org/officeDocument/2006/relationships/slide" Target="slides/slide58.xml"/><Relationship Id="rId252" Type="http://schemas.openxmlformats.org/officeDocument/2006/relationships/slide" Target="slides/slide59.xml"/><Relationship Id="rId253" Type="http://schemas.openxmlformats.org/officeDocument/2006/relationships/slide" Target="slides/slide60.xml"/><Relationship Id="rId254" Type="http://schemas.openxmlformats.org/officeDocument/2006/relationships/slide" Target="slides/slide61.xml"/><Relationship Id="rId255" Type="http://schemas.openxmlformats.org/officeDocument/2006/relationships/slide" Target="slides/slide62.xml"/><Relationship Id="rId256" Type="http://schemas.openxmlformats.org/officeDocument/2006/relationships/slide" Target="slides/slide63.xml"/><Relationship Id="rId257" Type="http://schemas.openxmlformats.org/officeDocument/2006/relationships/slide" Target="slides/slide64.xml"/><Relationship Id="rId258" Type="http://schemas.openxmlformats.org/officeDocument/2006/relationships/slide" Target="slides/slide65.xml"/><Relationship Id="rId259" Type="http://schemas.openxmlformats.org/officeDocument/2006/relationships/slide" Target="slides/slide66.xml"/><Relationship Id="rId310" Type="http://schemas.openxmlformats.org/officeDocument/2006/relationships/slide" Target="slides/slide117.xml"/><Relationship Id="rId311" Type="http://schemas.openxmlformats.org/officeDocument/2006/relationships/slide" Target="slides/slide118.xml"/><Relationship Id="rId312" Type="http://schemas.openxmlformats.org/officeDocument/2006/relationships/slide" Target="slides/slide119.xml"/><Relationship Id="rId313" Type="http://schemas.openxmlformats.org/officeDocument/2006/relationships/slide" Target="slides/slide120.xml"/><Relationship Id="rId314" Type="http://schemas.openxmlformats.org/officeDocument/2006/relationships/slide" Target="slides/slide121.xml"/><Relationship Id="rId315" Type="http://schemas.openxmlformats.org/officeDocument/2006/relationships/slide" Target="slides/slide122.xml"/><Relationship Id="rId316" Type="http://schemas.openxmlformats.org/officeDocument/2006/relationships/slide" Target="slides/slide123.xml"/><Relationship Id="rId317" Type="http://schemas.openxmlformats.org/officeDocument/2006/relationships/slide" Target="slides/slide124.xml"/><Relationship Id="rId318" Type="http://schemas.openxmlformats.org/officeDocument/2006/relationships/slide" Target="slides/slide125.xml"/><Relationship Id="rId319" Type="http://schemas.openxmlformats.org/officeDocument/2006/relationships/slide" Target="slides/slide126.xml"/><Relationship Id="rId50" Type="http://schemas.openxmlformats.org/officeDocument/2006/relationships/slideMaster" Target="slideMasters/slideMaster50.xml"/><Relationship Id="rId51" Type="http://schemas.openxmlformats.org/officeDocument/2006/relationships/slideMaster" Target="slideMasters/slideMaster51.xml"/><Relationship Id="rId52" Type="http://schemas.openxmlformats.org/officeDocument/2006/relationships/slideMaster" Target="slideMasters/slideMaster52.xml"/><Relationship Id="rId53" Type="http://schemas.openxmlformats.org/officeDocument/2006/relationships/slideMaster" Target="slideMasters/slideMaster53.xml"/><Relationship Id="rId54" Type="http://schemas.openxmlformats.org/officeDocument/2006/relationships/slideMaster" Target="slideMasters/slideMaster54.xml"/><Relationship Id="rId55" Type="http://schemas.openxmlformats.org/officeDocument/2006/relationships/slideMaster" Target="slideMasters/slideMaster55.xml"/><Relationship Id="rId56" Type="http://schemas.openxmlformats.org/officeDocument/2006/relationships/slideMaster" Target="slideMasters/slideMaster56.xml"/><Relationship Id="rId57" Type="http://schemas.openxmlformats.org/officeDocument/2006/relationships/slideMaster" Target="slideMasters/slideMaster57.xml"/><Relationship Id="rId58" Type="http://schemas.openxmlformats.org/officeDocument/2006/relationships/slideMaster" Target="slideMasters/slideMaster58.xml"/><Relationship Id="rId59" Type="http://schemas.openxmlformats.org/officeDocument/2006/relationships/slideMaster" Target="slideMasters/slideMaster59.xml"/><Relationship Id="rId260" Type="http://schemas.openxmlformats.org/officeDocument/2006/relationships/slide" Target="slides/slide67.xml"/><Relationship Id="rId261" Type="http://schemas.openxmlformats.org/officeDocument/2006/relationships/slide" Target="slides/slide68.xml"/><Relationship Id="rId262" Type="http://schemas.openxmlformats.org/officeDocument/2006/relationships/slide" Target="slides/slide69.xml"/><Relationship Id="rId263" Type="http://schemas.openxmlformats.org/officeDocument/2006/relationships/slide" Target="slides/slide70.xml"/><Relationship Id="rId264" Type="http://schemas.openxmlformats.org/officeDocument/2006/relationships/slide" Target="slides/slide71.xml"/><Relationship Id="rId265" Type="http://schemas.openxmlformats.org/officeDocument/2006/relationships/slide" Target="slides/slide72.xml"/><Relationship Id="rId266" Type="http://schemas.openxmlformats.org/officeDocument/2006/relationships/slide" Target="slides/slide73.xml"/><Relationship Id="rId267" Type="http://schemas.openxmlformats.org/officeDocument/2006/relationships/slide" Target="slides/slide74.xml"/><Relationship Id="rId268" Type="http://schemas.openxmlformats.org/officeDocument/2006/relationships/slide" Target="slides/slide75.xml"/><Relationship Id="rId269" Type="http://schemas.openxmlformats.org/officeDocument/2006/relationships/slide" Target="slides/slide76.xml"/><Relationship Id="rId320" Type="http://schemas.openxmlformats.org/officeDocument/2006/relationships/slide" Target="slides/slide127.xml"/><Relationship Id="rId321" Type="http://schemas.openxmlformats.org/officeDocument/2006/relationships/slide" Target="slides/slide128.xml"/><Relationship Id="rId322" Type="http://schemas.openxmlformats.org/officeDocument/2006/relationships/slide" Target="slides/slide129.xml"/><Relationship Id="rId323" Type="http://schemas.openxmlformats.org/officeDocument/2006/relationships/slide" Target="slides/slide130.xml"/><Relationship Id="rId324" Type="http://schemas.openxmlformats.org/officeDocument/2006/relationships/slide" Target="slides/slide131.xml"/><Relationship Id="rId325" Type="http://schemas.openxmlformats.org/officeDocument/2006/relationships/slide" Target="slides/slide132.xml"/><Relationship Id="rId326" Type="http://schemas.openxmlformats.org/officeDocument/2006/relationships/slide" Target="slides/slide133.xml"/><Relationship Id="rId327" Type="http://schemas.openxmlformats.org/officeDocument/2006/relationships/slide" Target="slides/slide134.xml"/><Relationship Id="rId328" Type="http://schemas.openxmlformats.org/officeDocument/2006/relationships/slide" Target="slides/slide135.xml"/><Relationship Id="rId329" Type="http://schemas.openxmlformats.org/officeDocument/2006/relationships/slide" Target="slides/slide136.xml"/><Relationship Id="rId100" Type="http://schemas.openxmlformats.org/officeDocument/2006/relationships/slideMaster" Target="slideMasters/slideMaster100.xml"/><Relationship Id="rId101" Type="http://schemas.openxmlformats.org/officeDocument/2006/relationships/slideMaster" Target="slideMasters/slideMaster101.xml"/><Relationship Id="rId102" Type="http://schemas.openxmlformats.org/officeDocument/2006/relationships/slideMaster" Target="slideMasters/slideMaster102.xml"/><Relationship Id="rId103" Type="http://schemas.openxmlformats.org/officeDocument/2006/relationships/slideMaster" Target="slideMasters/slideMaster103.xml"/><Relationship Id="rId104" Type="http://schemas.openxmlformats.org/officeDocument/2006/relationships/slideMaster" Target="slideMasters/slideMaster104.xml"/><Relationship Id="rId105" Type="http://schemas.openxmlformats.org/officeDocument/2006/relationships/slideMaster" Target="slideMasters/slideMaster105.xml"/><Relationship Id="rId106" Type="http://schemas.openxmlformats.org/officeDocument/2006/relationships/slideMaster" Target="slideMasters/slideMaster106.xml"/><Relationship Id="rId107" Type="http://schemas.openxmlformats.org/officeDocument/2006/relationships/slideMaster" Target="slideMasters/slideMaster107.xml"/><Relationship Id="rId108" Type="http://schemas.openxmlformats.org/officeDocument/2006/relationships/slideMaster" Target="slideMasters/slideMaster108.xml"/><Relationship Id="rId109" Type="http://schemas.openxmlformats.org/officeDocument/2006/relationships/slideMaster" Target="slideMasters/slideMaster109.xml"/><Relationship Id="rId60" Type="http://schemas.openxmlformats.org/officeDocument/2006/relationships/slideMaster" Target="slideMasters/slideMaster60.xml"/><Relationship Id="rId61" Type="http://schemas.openxmlformats.org/officeDocument/2006/relationships/slideMaster" Target="slideMasters/slideMaster61.xml"/><Relationship Id="rId62" Type="http://schemas.openxmlformats.org/officeDocument/2006/relationships/slideMaster" Target="slideMasters/slideMaster62.xml"/><Relationship Id="rId63" Type="http://schemas.openxmlformats.org/officeDocument/2006/relationships/slideMaster" Target="slideMasters/slideMaster63.xml"/><Relationship Id="rId64" Type="http://schemas.openxmlformats.org/officeDocument/2006/relationships/slideMaster" Target="slideMasters/slideMaster64.xml"/><Relationship Id="rId65" Type="http://schemas.openxmlformats.org/officeDocument/2006/relationships/slideMaster" Target="slideMasters/slideMaster65.xml"/><Relationship Id="rId66" Type="http://schemas.openxmlformats.org/officeDocument/2006/relationships/slideMaster" Target="slideMasters/slideMaster66.xml"/><Relationship Id="rId67" Type="http://schemas.openxmlformats.org/officeDocument/2006/relationships/slideMaster" Target="slideMasters/slideMaster67.xml"/><Relationship Id="rId68" Type="http://schemas.openxmlformats.org/officeDocument/2006/relationships/slideMaster" Target="slideMasters/slideMaster68.xml"/><Relationship Id="rId69" Type="http://schemas.openxmlformats.org/officeDocument/2006/relationships/slideMaster" Target="slideMasters/slideMaster69.xml"/><Relationship Id="rId270" Type="http://schemas.openxmlformats.org/officeDocument/2006/relationships/slide" Target="slides/slide77.xml"/><Relationship Id="rId271" Type="http://schemas.openxmlformats.org/officeDocument/2006/relationships/slide" Target="slides/slide78.xml"/><Relationship Id="rId272" Type="http://schemas.openxmlformats.org/officeDocument/2006/relationships/slide" Target="slides/slide79.xml"/><Relationship Id="rId273" Type="http://schemas.openxmlformats.org/officeDocument/2006/relationships/slide" Target="slides/slide80.xml"/><Relationship Id="rId274" Type="http://schemas.openxmlformats.org/officeDocument/2006/relationships/slide" Target="slides/slide81.xml"/><Relationship Id="rId275" Type="http://schemas.openxmlformats.org/officeDocument/2006/relationships/slide" Target="slides/slide82.xml"/><Relationship Id="rId276" Type="http://schemas.openxmlformats.org/officeDocument/2006/relationships/slide" Target="slides/slide83.xml"/><Relationship Id="rId277" Type="http://schemas.openxmlformats.org/officeDocument/2006/relationships/slide" Target="slides/slide84.xml"/><Relationship Id="rId278" Type="http://schemas.openxmlformats.org/officeDocument/2006/relationships/slide" Target="slides/slide85.xml"/><Relationship Id="rId279" Type="http://schemas.openxmlformats.org/officeDocument/2006/relationships/slide" Target="slides/slide86.xml"/><Relationship Id="rId330" Type="http://schemas.openxmlformats.org/officeDocument/2006/relationships/slide" Target="slides/slide137.xml"/><Relationship Id="rId331" Type="http://schemas.openxmlformats.org/officeDocument/2006/relationships/slide" Target="slides/slide138.xml"/><Relationship Id="rId332" Type="http://schemas.openxmlformats.org/officeDocument/2006/relationships/slide" Target="slides/slide139.xml"/><Relationship Id="rId333" Type="http://schemas.openxmlformats.org/officeDocument/2006/relationships/slide" Target="slides/slide140.xml"/><Relationship Id="rId334" Type="http://schemas.openxmlformats.org/officeDocument/2006/relationships/slide" Target="slides/slide141.xml"/><Relationship Id="rId335" Type="http://schemas.openxmlformats.org/officeDocument/2006/relationships/slide" Target="slides/slide142.xml"/><Relationship Id="rId336" Type="http://schemas.openxmlformats.org/officeDocument/2006/relationships/slide" Target="slides/slide143.xml"/><Relationship Id="rId337" Type="http://schemas.openxmlformats.org/officeDocument/2006/relationships/slide" Target="slides/slide144.xml"/><Relationship Id="rId338" Type="http://schemas.openxmlformats.org/officeDocument/2006/relationships/slide" Target="slides/slide145.xml"/><Relationship Id="rId339" Type="http://schemas.openxmlformats.org/officeDocument/2006/relationships/slide" Target="slides/slide146.xml"/><Relationship Id="rId110" Type="http://schemas.openxmlformats.org/officeDocument/2006/relationships/slideMaster" Target="slideMasters/slideMaster110.xml"/><Relationship Id="rId111" Type="http://schemas.openxmlformats.org/officeDocument/2006/relationships/slideMaster" Target="slideMasters/slideMaster111.xml"/><Relationship Id="rId112" Type="http://schemas.openxmlformats.org/officeDocument/2006/relationships/slideMaster" Target="slideMasters/slideMaster112.xml"/><Relationship Id="rId113" Type="http://schemas.openxmlformats.org/officeDocument/2006/relationships/slideMaster" Target="slideMasters/slideMaster113.xml"/><Relationship Id="rId114" Type="http://schemas.openxmlformats.org/officeDocument/2006/relationships/slideMaster" Target="slideMasters/slideMaster114.xml"/><Relationship Id="rId115" Type="http://schemas.openxmlformats.org/officeDocument/2006/relationships/slideMaster" Target="slideMasters/slideMaster115.xml"/><Relationship Id="rId70" Type="http://schemas.openxmlformats.org/officeDocument/2006/relationships/slideMaster" Target="slideMasters/slideMaster70.xml"/><Relationship Id="rId71" Type="http://schemas.openxmlformats.org/officeDocument/2006/relationships/slideMaster" Target="slideMasters/slideMaster71.xml"/><Relationship Id="rId72" Type="http://schemas.openxmlformats.org/officeDocument/2006/relationships/slideMaster" Target="slideMasters/slideMaster72.xml"/><Relationship Id="rId73" Type="http://schemas.openxmlformats.org/officeDocument/2006/relationships/slideMaster" Target="slideMasters/slideMaster73.xml"/><Relationship Id="rId74" Type="http://schemas.openxmlformats.org/officeDocument/2006/relationships/slideMaster" Target="slideMasters/slideMaster74.xml"/><Relationship Id="rId75" Type="http://schemas.openxmlformats.org/officeDocument/2006/relationships/slideMaster" Target="slideMasters/slideMaster75.xml"/><Relationship Id="rId76" Type="http://schemas.openxmlformats.org/officeDocument/2006/relationships/slideMaster" Target="slideMasters/slideMaster76.xml"/><Relationship Id="rId77" Type="http://schemas.openxmlformats.org/officeDocument/2006/relationships/slideMaster" Target="slideMasters/slideMaster77.xml"/><Relationship Id="rId78" Type="http://schemas.openxmlformats.org/officeDocument/2006/relationships/slideMaster" Target="slideMasters/slideMaster78.xml"/><Relationship Id="rId79" Type="http://schemas.openxmlformats.org/officeDocument/2006/relationships/slideMaster" Target="slideMasters/slideMaster79.xml"/><Relationship Id="rId116" Type="http://schemas.openxmlformats.org/officeDocument/2006/relationships/slideMaster" Target="slideMasters/slideMaster116.xml"/><Relationship Id="rId117" Type="http://schemas.openxmlformats.org/officeDocument/2006/relationships/slideMaster" Target="slideMasters/slideMaster117.xml"/><Relationship Id="rId118" Type="http://schemas.openxmlformats.org/officeDocument/2006/relationships/slideMaster" Target="slideMasters/slideMaster118.xml"/><Relationship Id="rId119" Type="http://schemas.openxmlformats.org/officeDocument/2006/relationships/slideMaster" Target="slideMasters/slideMaster119.xml"/><Relationship Id="rId280" Type="http://schemas.openxmlformats.org/officeDocument/2006/relationships/slide" Target="slides/slide87.xml"/><Relationship Id="rId281" Type="http://schemas.openxmlformats.org/officeDocument/2006/relationships/slide" Target="slides/slide88.xml"/><Relationship Id="rId282" Type="http://schemas.openxmlformats.org/officeDocument/2006/relationships/slide" Target="slides/slide89.xml"/><Relationship Id="rId283" Type="http://schemas.openxmlformats.org/officeDocument/2006/relationships/slide" Target="slides/slide90.xml"/><Relationship Id="rId284" Type="http://schemas.openxmlformats.org/officeDocument/2006/relationships/slide" Target="slides/slide91.xml"/><Relationship Id="rId285" Type="http://schemas.openxmlformats.org/officeDocument/2006/relationships/slide" Target="slides/slide92.xml"/><Relationship Id="rId286" Type="http://schemas.openxmlformats.org/officeDocument/2006/relationships/slide" Target="slides/slide93.xml"/><Relationship Id="rId287" Type="http://schemas.openxmlformats.org/officeDocument/2006/relationships/slide" Target="slides/slide94.xml"/><Relationship Id="rId288" Type="http://schemas.openxmlformats.org/officeDocument/2006/relationships/slide" Target="slides/slide95.xml"/><Relationship Id="rId289" Type="http://schemas.openxmlformats.org/officeDocument/2006/relationships/slide" Target="slides/slide96.xml"/><Relationship Id="rId340" Type="http://schemas.openxmlformats.org/officeDocument/2006/relationships/slide" Target="slides/slide147.xml"/><Relationship Id="rId341" Type="http://schemas.openxmlformats.org/officeDocument/2006/relationships/slide" Target="slides/slide148.xml"/><Relationship Id="rId342" Type="http://schemas.openxmlformats.org/officeDocument/2006/relationships/slide" Target="slides/slide149.xml"/><Relationship Id="rId343" Type="http://schemas.openxmlformats.org/officeDocument/2006/relationships/slide" Target="slides/slide150.xml"/><Relationship Id="rId344" Type="http://schemas.openxmlformats.org/officeDocument/2006/relationships/slide" Target="slides/slide151.xml"/><Relationship Id="rId345" Type="http://schemas.openxmlformats.org/officeDocument/2006/relationships/slide" Target="slides/slide152.xml"/><Relationship Id="rId346" Type="http://schemas.openxmlformats.org/officeDocument/2006/relationships/slide" Target="slides/slide153.xml"/><Relationship Id="rId347" Type="http://schemas.openxmlformats.org/officeDocument/2006/relationships/slide" Target="slides/slide154.xml"/><Relationship Id="rId348" Type="http://schemas.openxmlformats.org/officeDocument/2006/relationships/slide" Target="slides/slide155.xml"/><Relationship Id="rId349" Type="http://schemas.openxmlformats.org/officeDocument/2006/relationships/slide" Target="slides/slide156.xml"/><Relationship Id="rId400" Type="http://schemas.openxmlformats.org/officeDocument/2006/relationships/tableStyles" Target="tableStyles.xml"/><Relationship Id="rId120" Type="http://schemas.openxmlformats.org/officeDocument/2006/relationships/slideMaster" Target="slideMasters/slideMaster120.xml"/><Relationship Id="rId121" Type="http://schemas.openxmlformats.org/officeDocument/2006/relationships/slideMaster" Target="slideMasters/slideMaster121.xml"/><Relationship Id="rId122" Type="http://schemas.openxmlformats.org/officeDocument/2006/relationships/slideMaster" Target="slideMasters/slideMaster122.xml"/><Relationship Id="rId123" Type="http://schemas.openxmlformats.org/officeDocument/2006/relationships/slideMaster" Target="slideMasters/slideMaster123.xml"/><Relationship Id="rId124" Type="http://schemas.openxmlformats.org/officeDocument/2006/relationships/slideMaster" Target="slideMasters/slideMaster124.xml"/><Relationship Id="rId125" Type="http://schemas.openxmlformats.org/officeDocument/2006/relationships/slideMaster" Target="slideMasters/slideMaster125.xml"/><Relationship Id="rId80" Type="http://schemas.openxmlformats.org/officeDocument/2006/relationships/slideMaster" Target="slideMasters/slideMaster80.xml"/><Relationship Id="rId81" Type="http://schemas.openxmlformats.org/officeDocument/2006/relationships/slideMaster" Target="slideMasters/slideMaster81.xml"/><Relationship Id="rId82" Type="http://schemas.openxmlformats.org/officeDocument/2006/relationships/slideMaster" Target="slideMasters/slideMaster82.xml"/><Relationship Id="rId83" Type="http://schemas.openxmlformats.org/officeDocument/2006/relationships/slideMaster" Target="slideMasters/slideMaster83.xml"/><Relationship Id="rId84" Type="http://schemas.openxmlformats.org/officeDocument/2006/relationships/slideMaster" Target="slideMasters/slideMaster84.xml"/><Relationship Id="rId85" Type="http://schemas.openxmlformats.org/officeDocument/2006/relationships/slideMaster" Target="slideMasters/slideMaster85.xml"/><Relationship Id="rId86" Type="http://schemas.openxmlformats.org/officeDocument/2006/relationships/slideMaster" Target="slideMasters/slideMaster86.xml"/><Relationship Id="rId87" Type="http://schemas.openxmlformats.org/officeDocument/2006/relationships/slideMaster" Target="slideMasters/slideMaster87.xml"/><Relationship Id="rId88" Type="http://schemas.openxmlformats.org/officeDocument/2006/relationships/slideMaster" Target="slideMasters/slideMaster88.xml"/><Relationship Id="rId89" Type="http://schemas.openxmlformats.org/officeDocument/2006/relationships/slideMaster" Target="slideMasters/slideMaster89.xml"/><Relationship Id="rId126" Type="http://schemas.openxmlformats.org/officeDocument/2006/relationships/slideMaster" Target="slideMasters/slideMaster126.xml"/><Relationship Id="rId127" Type="http://schemas.openxmlformats.org/officeDocument/2006/relationships/slideMaster" Target="slideMasters/slideMaster127.xml"/><Relationship Id="rId128" Type="http://schemas.openxmlformats.org/officeDocument/2006/relationships/slideMaster" Target="slideMasters/slideMaster128.xml"/><Relationship Id="rId129" Type="http://schemas.openxmlformats.org/officeDocument/2006/relationships/slideMaster" Target="slideMasters/slideMaster129.xml"/><Relationship Id="rId290" Type="http://schemas.openxmlformats.org/officeDocument/2006/relationships/slide" Target="slides/slide97.xml"/><Relationship Id="rId291" Type="http://schemas.openxmlformats.org/officeDocument/2006/relationships/slide" Target="slides/slide98.xml"/><Relationship Id="rId292" Type="http://schemas.openxmlformats.org/officeDocument/2006/relationships/slide" Target="slides/slide99.xml"/><Relationship Id="rId293" Type="http://schemas.openxmlformats.org/officeDocument/2006/relationships/slide" Target="slides/slide100.xml"/><Relationship Id="rId294" Type="http://schemas.openxmlformats.org/officeDocument/2006/relationships/slide" Target="slides/slide101.xml"/><Relationship Id="rId295" Type="http://schemas.openxmlformats.org/officeDocument/2006/relationships/slide" Target="slides/slide102.xml"/><Relationship Id="rId296" Type="http://schemas.openxmlformats.org/officeDocument/2006/relationships/slide" Target="slides/slide103.xml"/><Relationship Id="rId297" Type="http://schemas.openxmlformats.org/officeDocument/2006/relationships/slide" Target="slides/slide104.xml"/><Relationship Id="rId298" Type="http://schemas.openxmlformats.org/officeDocument/2006/relationships/slide" Target="slides/slide105.xml"/><Relationship Id="rId299" Type="http://schemas.openxmlformats.org/officeDocument/2006/relationships/slide" Target="slides/slide106.xml"/><Relationship Id="rId350" Type="http://schemas.openxmlformats.org/officeDocument/2006/relationships/slide" Target="slides/slide157.xml"/><Relationship Id="rId351" Type="http://schemas.openxmlformats.org/officeDocument/2006/relationships/slide" Target="slides/slide158.xml"/><Relationship Id="rId352" Type="http://schemas.openxmlformats.org/officeDocument/2006/relationships/slide" Target="slides/slide159.xml"/><Relationship Id="rId353" Type="http://schemas.openxmlformats.org/officeDocument/2006/relationships/slide" Target="slides/slide160.xml"/><Relationship Id="rId354" Type="http://schemas.openxmlformats.org/officeDocument/2006/relationships/slide" Target="slides/slide161.xml"/><Relationship Id="rId355" Type="http://schemas.openxmlformats.org/officeDocument/2006/relationships/slide" Target="slides/slide162.xml"/><Relationship Id="rId356" Type="http://schemas.openxmlformats.org/officeDocument/2006/relationships/slide" Target="slides/slide163.xml"/><Relationship Id="rId357" Type="http://schemas.openxmlformats.org/officeDocument/2006/relationships/slide" Target="slides/slide164.xml"/><Relationship Id="rId358" Type="http://schemas.openxmlformats.org/officeDocument/2006/relationships/slide" Target="slides/slide165.xml"/><Relationship Id="rId359" Type="http://schemas.openxmlformats.org/officeDocument/2006/relationships/slide" Target="slides/slide166.xml"/><Relationship Id="rId130" Type="http://schemas.openxmlformats.org/officeDocument/2006/relationships/slideMaster" Target="slideMasters/slideMaster130.xml"/><Relationship Id="rId131" Type="http://schemas.openxmlformats.org/officeDocument/2006/relationships/slideMaster" Target="slideMasters/slideMaster131.xml"/><Relationship Id="rId132" Type="http://schemas.openxmlformats.org/officeDocument/2006/relationships/slideMaster" Target="slideMasters/slideMaster132.xml"/><Relationship Id="rId133" Type="http://schemas.openxmlformats.org/officeDocument/2006/relationships/slideMaster" Target="slideMasters/slideMaster133.xml"/><Relationship Id="rId134" Type="http://schemas.openxmlformats.org/officeDocument/2006/relationships/slideMaster" Target="slideMasters/slideMaster134.xml"/><Relationship Id="rId135" Type="http://schemas.openxmlformats.org/officeDocument/2006/relationships/slideMaster" Target="slideMasters/slideMaster135.xml"/><Relationship Id="rId90" Type="http://schemas.openxmlformats.org/officeDocument/2006/relationships/slideMaster" Target="slideMasters/slideMaster90.xml"/><Relationship Id="rId91" Type="http://schemas.openxmlformats.org/officeDocument/2006/relationships/slideMaster" Target="slideMasters/slideMaster91.xml"/><Relationship Id="rId92" Type="http://schemas.openxmlformats.org/officeDocument/2006/relationships/slideMaster" Target="slideMasters/slideMaster92.xml"/><Relationship Id="rId93" Type="http://schemas.openxmlformats.org/officeDocument/2006/relationships/slideMaster" Target="slideMasters/slideMaster93.xml"/><Relationship Id="rId94" Type="http://schemas.openxmlformats.org/officeDocument/2006/relationships/slideMaster" Target="slideMasters/slideMaster94.xml"/><Relationship Id="rId95" Type="http://schemas.openxmlformats.org/officeDocument/2006/relationships/slideMaster" Target="slideMasters/slideMaster95.xml"/><Relationship Id="rId96" Type="http://schemas.openxmlformats.org/officeDocument/2006/relationships/slideMaster" Target="slideMasters/slideMaster96.xml"/><Relationship Id="rId97" Type="http://schemas.openxmlformats.org/officeDocument/2006/relationships/slideMaster" Target="slideMasters/slideMaster97.xml"/><Relationship Id="rId98" Type="http://schemas.openxmlformats.org/officeDocument/2006/relationships/slideMaster" Target="slideMasters/slideMaster98.xml"/><Relationship Id="rId99" Type="http://schemas.openxmlformats.org/officeDocument/2006/relationships/slideMaster" Target="slideMasters/slideMaster99.xml"/><Relationship Id="rId136" Type="http://schemas.openxmlformats.org/officeDocument/2006/relationships/slideMaster" Target="slideMasters/slideMaster136.xml"/><Relationship Id="rId137" Type="http://schemas.openxmlformats.org/officeDocument/2006/relationships/slideMaster" Target="slideMasters/slideMaster137.xml"/><Relationship Id="rId138" Type="http://schemas.openxmlformats.org/officeDocument/2006/relationships/slideMaster" Target="slideMasters/slideMaster138.xml"/><Relationship Id="rId139" Type="http://schemas.openxmlformats.org/officeDocument/2006/relationships/slideMaster" Target="slideMasters/slideMaster139.xml"/><Relationship Id="rId360" Type="http://schemas.openxmlformats.org/officeDocument/2006/relationships/slide" Target="slides/slide167.xml"/><Relationship Id="rId361" Type="http://schemas.openxmlformats.org/officeDocument/2006/relationships/slide" Target="slides/slide168.xml"/><Relationship Id="rId362" Type="http://schemas.openxmlformats.org/officeDocument/2006/relationships/slide" Target="slides/slide169.xml"/><Relationship Id="rId363" Type="http://schemas.openxmlformats.org/officeDocument/2006/relationships/slide" Target="slides/slide170.xml"/><Relationship Id="rId364" Type="http://schemas.openxmlformats.org/officeDocument/2006/relationships/slide" Target="slides/slide171.xml"/><Relationship Id="rId365" Type="http://schemas.openxmlformats.org/officeDocument/2006/relationships/slide" Target="slides/slide172.xml"/><Relationship Id="rId366" Type="http://schemas.openxmlformats.org/officeDocument/2006/relationships/slide" Target="slides/slide173.xml"/><Relationship Id="rId367" Type="http://schemas.openxmlformats.org/officeDocument/2006/relationships/slide" Target="slides/slide174.xml"/><Relationship Id="rId368" Type="http://schemas.openxmlformats.org/officeDocument/2006/relationships/slide" Target="slides/slide175.xml"/><Relationship Id="rId369" Type="http://schemas.openxmlformats.org/officeDocument/2006/relationships/slide" Target="slides/slide176.xml"/><Relationship Id="rId140" Type="http://schemas.openxmlformats.org/officeDocument/2006/relationships/slideMaster" Target="slideMasters/slideMaster140.xml"/><Relationship Id="rId141" Type="http://schemas.openxmlformats.org/officeDocument/2006/relationships/slideMaster" Target="slideMasters/slideMaster141.xml"/><Relationship Id="rId142" Type="http://schemas.openxmlformats.org/officeDocument/2006/relationships/slideMaster" Target="slideMasters/slideMaster142.xml"/><Relationship Id="rId143" Type="http://schemas.openxmlformats.org/officeDocument/2006/relationships/slideMaster" Target="slideMasters/slideMaster143.xml"/><Relationship Id="rId144" Type="http://schemas.openxmlformats.org/officeDocument/2006/relationships/slideMaster" Target="slideMasters/slideMaster144.xml"/><Relationship Id="rId145" Type="http://schemas.openxmlformats.org/officeDocument/2006/relationships/slideMaster" Target="slideMasters/slideMaster145.xml"/><Relationship Id="rId146" Type="http://schemas.openxmlformats.org/officeDocument/2006/relationships/slideMaster" Target="slideMasters/slideMaster146.xml"/><Relationship Id="rId147" Type="http://schemas.openxmlformats.org/officeDocument/2006/relationships/slideMaster" Target="slideMasters/slideMaster147.xml"/><Relationship Id="rId148" Type="http://schemas.openxmlformats.org/officeDocument/2006/relationships/slideMaster" Target="slideMasters/slideMaster148.xml"/><Relationship Id="rId149" Type="http://schemas.openxmlformats.org/officeDocument/2006/relationships/slideMaster" Target="slideMasters/slideMaster149.xml"/><Relationship Id="rId200" Type="http://schemas.openxmlformats.org/officeDocument/2006/relationships/slide" Target="slides/slide7.xml"/><Relationship Id="rId201" Type="http://schemas.openxmlformats.org/officeDocument/2006/relationships/slide" Target="slides/slide8.xml"/><Relationship Id="rId202" Type="http://schemas.openxmlformats.org/officeDocument/2006/relationships/slide" Target="slides/slide9.xml"/><Relationship Id="rId203" Type="http://schemas.openxmlformats.org/officeDocument/2006/relationships/slide" Target="slides/slide10.xml"/><Relationship Id="rId204" Type="http://schemas.openxmlformats.org/officeDocument/2006/relationships/slide" Target="slides/slide11.xml"/><Relationship Id="rId205" Type="http://schemas.openxmlformats.org/officeDocument/2006/relationships/slide" Target="slides/slide12.xml"/><Relationship Id="rId206" Type="http://schemas.openxmlformats.org/officeDocument/2006/relationships/slide" Target="slides/slide13.xml"/><Relationship Id="rId207" Type="http://schemas.openxmlformats.org/officeDocument/2006/relationships/slide" Target="slides/slide14.xml"/><Relationship Id="rId208" Type="http://schemas.openxmlformats.org/officeDocument/2006/relationships/slide" Target="slides/slide15.xml"/><Relationship Id="rId209" Type="http://schemas.openxmlformats.org/officeDocument/2006/relationships/slide" Target="slides/slide16.xml"/><Relationship Id="rId370" Type="http://schemas.openxmlformats.org/officeDocument/2006/relationships/slide" Target="slides/slide177.xml"/><Relationship Id="rId371" Type="http://schemas.openxmlformats.org/officeDocument/2006/relationships/slide" Target="slides/slide178.xml"/><Relationship Id="rId372" Type="http://schemas.openxmlformats.org/officeDocument/2006/relationships/slide" Target="slides/slide179.xml"/><Relationship Id="rId373" Type="http://schemas.openxmlformats.org/officeDocument/2006/relationships/slide" Target="slides/slide180.xml"/><Relationship Id="rId374" Type="http://schemas.openxmlformats.org/officeDocument/2006/relationships/slide" Target="slides/slide181.xml"/><Relationship Id="rId375" Type="http://schemas.openxmlformats.org/officeDocument/2006/relationships/slide" Target="slides/slide182.xml"/><Relationship Id="rId376" Type="http://schemas.openxmlformats.org/officeDocument/2006/relationships/slide" Target="slides/slide183.xml"/><Relationship Id="rId377" Type="http://schemas.openxmlformats.org/officeDocument/2006/relationships/slide" Target="slides/slide184.xml"/><Relationship Id="rId378" Type="http://schemas.openxmlformats.org/officeDocument/2006/relationships/slide" Target="slides/slide185.xml"/><Relationship Id="rId379" Type="http://schemas.openxmlformats.org/officeDocument/2006/relationships/slide" Target="slides/slide186.xml"/><Relationship Id="rId150" Type="http://schemas.openxmlformats.org/officeDocument/2006/relationships/slideMaster" Target="slideMasters/slideMaster150.xml"/><Relationship Id="rId151" Type="http://schemas.openxmlformats.org/officeDocument/2006/relationships/slideMaster" Target="slideMasters/slideMaster151.xml"/><Relationship Id="rId152" Type="http://schemas.openxmlformats.org/officeDocument/2006/relationships/slideMaster" Target="slideMasters/slideMaster152.xml"/><Relationship Id="rId153" Type="http://schemas.openxmlformats.org/officeDocument/2006/relationships/slideMaster" Target="slideMasters/slideMaster153.xml"/><Relationship Id="rId154" Type="http://schemas.openxmlformats.org/officeDocument/2006/relationships/slideMaster" Target="slideMasters/slideMaster154.xml"/><Relationship Id="rId155" Type="http://schemas.openxmlformats.org/officeDocument/2006/relationships/slideMaster" Target="slideMasters/slideMaster155.xml"/><Relationship Id="rId156" Type="http://schemas.openxmlformats.org/officeDocument/2006/relationships/slideMaster" Target="slideMasters/slideMaster156.xml"/><Relationship Id="rId157" Type="http://schemas.openxmlformats.org/officeDocument/2006/relationships/slideMaster" Target="slideMasters/slideMaster157.xml"/><Relationship Id="rId158" Type="http://schemas.openxmlformats.org/officeDocument/2006/relationships/slideMaster" Target="slideMasters/slideMaster158.xml"/><Relationship Id="rId159" Type="http://schemas.openxmlformats.org/officeDocument/2006/relationships/slideMaster" Target="slideMasters/slideMaster159.xml"/><Relationship Id="rId210" Type="http://schemas.openxmlformats.org/officeDocument/2006/relationships/slide" Target="slides/slide17.xml"/><Relationship Id="rId211" Type="http://schemas.openxmlformats.org/officeDocument/2006/relationships/slide" Target="slides/slide18.xml"/><Relationship Id="rId212" Type="http://schemas.openxmlformats.org/officeDocument/2006/relationships/slide" Target="slides/slide19.xml"/><Relationship Id="rId213" Type="http://schemas.openxmlformats.org/officeDocument/2006/relationships/slide" Target="slides/slide20.xml"/><Relationship Id="rId214" Type="http://schemas.openxmlformats.org/officeDocument/2006/relationships/slide" Target="slides/slide21.xml"/><Relationship Id="rId215" Type="http://schemas.openxmlformats.org/officeDocument/2006/relationships/slide" Target="slides/slide22.xml"/><Relationship Id="rId216" Type="http://schemas.openxmlformats.org/officeDocument/2006/relationships/slide" Target="slides/slide23.xml"/><Relationship Id="rId217" Type="http://schemas.openxmlformats.org/officeDocument/2006/relationships/slide" Target="slides/slide24.xml"/><Relationship Id="rId218" Type="http://schemas.openxmlformats.org/officeDocument/2006/relationships/slide" Target="slides/slide25.xml"/><Relationship Id="rId219" Type="http://schemas.openxmlformats.org/officeDocument/2006/relationships/slide" Target="slides/slide26.xml"/><Relationship Id="rId380" Type="http://schemas.openxmlformats.org/officeDocument/2006/relationships/slide" Target="slides/slide187.xml"/><Relationship Id="rId381" Type="http://schemas.openxmlformats.org/officeDocument/2006/relationships/slide" Target="slides/slide188.xml"/><Relationship Id="rId382" Type="http://schemas.openxmlformats.org/officeDocument/2006/relationships/slide" Target="slides/slide189.xml"/><Relationship Id="rId383" Type="http://schemas.openxmlformats.org/officeDocument/2006/relationships/slide" Target="slides/slide190.xml"/><Relationship Id="rId384" Type="http://schemas.openxmlformats.org/officeDocument/2006/relationships/slide" Target="slides/slide191.xml"/><Relationship Id="rId385" Type="http://schemas.openxmlformats.org/officeDocument/2006/relationships/slide" Target="slides/slide192.xml"/><Relationship Id="rId386" Type="http://schemas.openxmlformats.org/officeDocument/2006/relationships/slide" Target="slides/slide193.xml"/><Relationship Id="rId387" Type="http://schemas.openxmlformats.org/officeDocument/2006/relationships/slide" Target="slides/slide194.xml"/><Relationship Id="rId388" Type="http://schemas.openxmlformats.org/officeDocument/2006/relationships/slide" Target="slides/slide195.xml"/><Relationship Id="rId389" Type="http://schemas.openxmlformats.org/officeDocument/2006/relationships/slide" Target="slides/slide196.xml"/><Relationship Id="rId10" Type="http://schemas.openxmlformats.org/officeDocument/2006/relationships/slideMaster" Target="slideMasters/slideMaster10.xml"/><Relationship Id="rId11" Type="http://schemas.openxmlformats.org/officeDocument/2006/relationships/slideMaster" Target="slideMasters/slideMaster11.xml"/><Relationship Id="rId12" Type="http://schemas.openxmlformats.org/officeDocument/2006/relationships/slideMaster" Target="slideMasters/slideMaster12.xml"/><Relationship Id="rId13" Type="http://schemas.openxmlformats.org/officeDocument/2006/relationships/slideMaster" Target="slideMasters/slideMaster13.xml"/><Relationship Id="rId14" Type="http://schemas.openxmlformats.org/officeDocument/2006/relationships/slideMaster" Target="slideMasters/slideMaster14.xml"/><Relationship Id="rId15" Type="http://schemas.openxmlformats.org/officeDocument/2006/relationships/slideMaster" Target="slideMasters/slideMaster15.xml"/><Relationship Id="rId16" Type="http://schemas.openxmlformats.org/officeDocument/2006/relationships/slideMaster" Target="slideMasters/slideMaster16.xml"/><Relationship Id="rId17" Type="http://schemas.openxmlformats.org/officeDocument/2006/relationships/slideMaster" Target="slideMasters/slideMaster17.xml"/><Relationship Id="rId18" Type="http://schemas.openxmlformats.org/officeDocument/2006/relationships/slideMaster" Target="slideMasters/slideMaster18.xml"/><Relationship Id="rId19" Type="http://schemas.openxmlformats.org/officeDocument/2006/relationships/slideMaster" Target="slideMasters/slideMaster19.xml"/><Relationship Id="rId160" Type="http://schemas.openxmlformats.org/officeDocument/2006/relationships/slideMaster" Target="slideMasters/slideMaster160.xml"/><Relationship Id="rId161" Type="http://schemas.openxmlformats.org/officeDocument/2006/relationships/slideMaster" Target="slideMasters/slideMaster161.xml"/><Relationship Id="rId162" Type="http://schemas.openxmlformats.org/officeDocument/2006/relationships/slideMaster" Target="slideMasters/slideMaster162.xml"/><Relationship Id="rId163" Type="http://schemas.openxmlformats.org/officeDocument/2006/relationships/slideMaster" Target="slideMasters/slideMaster163.xml"/><Relationship Id="rId164" Type="http://schemas.openxmlformats.org/officeDocument/2006/relationships/slideMaster" Target="slideMasters/slideMaster164.xml"/><Relationship Id="rId165" Type="http://schemas.openxmlformats.org/officeDocument/2006/relationships/slideMaster" Target="slideMasters/slideMaster165.xml"/><Relationship Id="rId166" Type="http://schemas.openxmlformats.org/officeDocument/2006/relationships/slideMaster" Target="slideMasters/slideMaster166.xml"/><Relationship Id="rId167" Type="http://schemas.openxmlformats.org/officeDocument/2006/relationships/slideMaster" Target="slideMasters/slideMaster167.xml"/><Relationship Id="rId168" Type="http://schemas.openxmlformats.org/officeDocument/2006/relationships/slideMaster" Target="slideMasters/slideMaster168.xml"/><Relationship Id="rId169" Type="http://schemas.openxmlformats.org/officeDocument/2006/relationships/slideMaster" Target="slideMasters/slideMaster169.xml"/><Relationship Id="rId220" Type="http://schemas.openxmlformats.org/officeDocument/2006/relationships/slide" Target="slides/slide27.xml"/><Relationship Id="rId221" Type="http://schemas.openxmlformats.org/officeDocument/2006/relationships/slide" Target="slides/slide28.xml"/><Relationship Id="rId222" Type="http://schemas.openxmlformats.org/officeDocument/2006/relationships/slide" Target="slides/slide29.xml"/><Relationship Id="rId223" Type="http://schemas.openxmlformats.org/officeDocument/2006/relationships/slide" Target="slides/slide30.xml"/><Relationship Id="rId224" Type="http://schemas.openxmlformats.org/officeDocument/2006/relationships/slide" Target="slides/slide31.xml"/><Relationship Id="rId225" Type="http://schemas.openxmlformats.org/officeDocument/2006/relationships/slide" Target="slides/slide32.xml"/><Relationship Id="rId226" Type="http://schemas.openxmlformats.org/officeDocument/2006/relationships/slide" Target="slides/slide33.xml"/><Relationship Id="rId227" Type="http://schemas.openxmlformats.org/officeDocument/2006/relationships/slide" Target="slides/slide34.xml"/><Relationship Id="rId228" Type="http://schemas.openxmlformats.org/officeDocument/2006/relationships/slide" Target="slides/slide35.xml"/><Relationship Id="rId229" Type="http://schemas.openxmlformats.org/officeDocument/2006/relationships/slide" Target="slides/slide36.xml"/><Relationship Id="rId390" Type="http://schemas.openxmlformats.org/officeDocument/2006/relationships/slide" Target="slides/slide197.xml"/><Relationship Id="rId391" Type="http://schemas.openxmlformats.org/officeDocument/2006/relationships/slide" Target="slides/slide198.xml"/><Relationship Id="rId392" Type="http://schemas.openxmlformats.org/officeDocument/2006/relationships/slide" Target="slides/slide199.xml"/><Relationship Id="rId393" Type="http://schemas.openxmlformats.org/officeDocument/2006/relationships/slide" Target="slides/slide200.xml"/><Relationship Id="rId394" Type="http://schemas.openxmlformats.org/officeDocument/2006/relationships/slide" Target="slides/slide201.xml"/><Relationship Id="rId395" Type="http://schemas.openxmlformats.org/officeDocument/2006/relationships/notesMaster" Target="notesMasters/notesMaster1.xml"/><Relationship Id="rId396" Type="http://schemas.openxmlformats.org/officeDocument/2006/relationships/handoutMaster" Target="handoutMasters/handoutMaster1.xml"/><Relationship Id="rId397" Type="http://schemas.openxmlformats.org/officeDocument/2006/relationships/presProps" Target="presProps.xml"/><Relationship Id="rId398" Type="http://schemas.openxmlformats.org/officeDocument/2006/relationships/viewProps" Target="viewProps.xml"/><Relationship Id="rId399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oleObject" Target="file:////Users\kevincha\projects\writeups\thesis\slides\latency_trend_talk.xlsx" TargetMode="External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oleObject" Target="file:////vboxsrv\shared\samsung%20page%20copy\PageCopy_Power_v2.xlsx" TargetMode="External"/></Relationships>
</file>

<file path=ppt/charts/_rels/chart3.xml.rels><?xml version="1.0" encoding="UTF-8" standalone="yes"?>
<Relationships xmlns="http://schemas.openxmlformats.org/package/2006/relationships"><Relationship Id="rId1" Type="http://schemas.microsoft.com/office/2011/relationships/chartStyle" Target="style1.xml"/><Relationship Id="rId2" Type="http://schemas.microsoft.com/office/2011/relationships/chartColorStyle" Target="colors1.xml"/><Relationship Id="rId3" Type="http://schemas.openxmlformats.org/officeDocument/2006/relationships/oleObject" Target="https://microsoft-my.sharepoint.com/personal/visesha_microsoft_com/Documents/PPTs/Conferences/MICRO%202017/cgma-throughput-log.xlsx" TargetMode="Externa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1.xml"/><Relationship Id="rId2" Type="http://schemas.openxmlformats.org/officeDocument/2006/relationships/package" Target="../embeddings/Microsoft_Excel_Worksheet2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2.xml"/><Relationship Id="rId2" Type="http://schemas.openxmlformats.org/officeDocument/2006/relationships/package" Target="../embeddings/Microsoft_Excel_Worksheet3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3.xml"/><Relationship Id="rId2" Type="http://schemas.openxmlformats.org/officeDocument/2006/relationships/package" Target="../embeddings/Microsoft_Excel_Worksheet4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4.xml"/><Relationship Id="rId2" Type="http://schemas.openxmlformats.org/officeDocument/2006/relationships/package" Target="../embeddings/Microsoft_Excel_Worksheet5.xlsx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5.xml"/><Relationship Id="rId2" Type="http://schemas.openxmlformats.org/officeDocument/2006/relationships/package" Target="../embeddings/Microsoft_Excel_Worksheet6.xlsx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oleObject" Target="file:////Users\kevincha\projects\writeups\thesis\slides\latency_trend_talk.xlsx" TargetMode="External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6.xml"/><Relationship Id="rId2" Type="http://schemas.openxmlformats.org/officeDocument/2006/relationships/package" Target="../embeddings/Microsoft_Excel_Worksheet7.xlsx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7.xml"/><Relationship Id="rId2" Type="http://schemas.openxmlformats.org/officeDocument/2006/relationships/package" Target="../embeddings/Microsoft_Excel_Worksheet8.xlsx"/><Relationship Id="rId3" Type="http://schemas.openxmlformats.org/officeDocument/2006/relationships/chartUserShapes" Target="../drawings/drawing1.xml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8.xml"/><Relationship Id="rId2" Type="http://schemas.openxmlformats.org/officeDocument/2006/relationships/package" Target="../embeddings/Microsoft_Excel_Worksheet9.xlsx"/><Relationship Id="rId3" Type="http://schemas.openxmlformats.org/officeDocument/2006/relationships/chartUserShapes" Target="../drawings/drawing2.xml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9.xml"/><Relationship Id="rId2" Type="http://schemas.openxmlformats.org/officeDocument/2006/relationships/package" Target="../embeddings/Microsoft_Excel_Worksheet10.xlsx"/><Relationship Id="rId3" Type="http://schemas.openxmlformats.org/officeDocument/2006/relationships/chartUserShapes" Target="../drawings/drawing3.xml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10.xml"/><Relationship Id="rId2" Type="http://schemas.openxmlformats.org/officeDocument/2006/relationships/package" Target="../embeddings/Microsoft_Excel_Worksheet11.xlsx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11.xml"/><Relationship Id="rId2" Type="http://schemas.openxmlformats.org/officeDocument/2006/relationships/package" Target="../embeddings/Microsoft_Excel_Worksheet12.xlsx"/></Relationships>
</file>

<file path=ppt/charts/_rels/chart17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12.xml"/><Relationship Id="rId2" Type="http://schemas.openxmlformats.org/officeDocument/2006/relationships/package" Target="../embeddings/Microsoft_Excel_Worksheet13.xlsx"/></Relationships>
</file>

<file path=ppt/charts/_rels/chart18.xml.rels><?xml version="1.0" encoding="UTF-8" standalone="yes"?>
<Relationships xmlns="http://schemas.openxmlformats.org/package/2006/relationships"><Relationship Id="rId1" Type="http://schemas.openxmlformats.org/officeDocument/2006/relationships/themeOverride" Target="../theme/themeOverride13.xml"/><Relationship Id="rId2" Type="http://schemas.openxmlformats.org/officeDocument/2006/relationships/package" Target="../embeddings/Microsoft_Excel_Worksheet14.xlsx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oleObject" Target="file:////C:\Users\Aaron\Dropbox\Documents\0_thesisdefense\0_slide\excel\latency_performance.xlsx" TargetMode="External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oleObject" Target="file:////C:\Users\Aaron\Dropbox\Documents\0_thesisdefense\0_slide\excel\latency_performance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49005066227187"/>
          <c:y val="0.160714805802904"/>
          <c:w val="0.82732323043042"/>
          <c:h val="0.666413038915243"/>
        </c:manualLayout>
      </c:layout>
      <c:lineChart>
        <c:grouping val="standard"/>
        <c:varyColors val="0"/>
        <c:ser>
          <c:idx val="4"/>
          <c:order val="2"/>
          <c:tx>
            <c:strRef>
              <c:f>Trend!$N$56</c:f>
              <c:strCache>
                <c:ptCount val="1"/>
                <c:pt idx="0">
                  <c:v>Capacity</c:v>
                </c:pt>
              </c:strCache>
            </c:strRef>
          </c:tx>
          <c:spPr>
            <a:ln w="38100" cap="rnd">
              <a:solidFill>
                <a:schemeClr val="accent4">
                  <a:lumMod val="60000"/>
                </a:schemeClr>
              </a:solidFill>
              <a:round/>
            </a:ln>
            <a:effectLst/>
          </c:spPr>
          <c:marker>
            <c:symbol val="triangle"/>
            <c:size val="14"/>
            <c:spPr>
              <a:solidFill>
                <a:schemeClr val="accent4">
                  <a:lumMod val="60000"/>
                </a:schemeClr>
              </a:solidFill>
              <a:ln w="9525">
                <a:solidFill>
                  <a:schemeClr val="accent4">
                    <a:lumMod val="60000"/>
                  </a:schemeClr>
                </a:solidFill>
              </a:ln>
              <a:effectLst/>
            </c:spPr>
          </c:marker>
          <c:cat>
            <c:numRef>
              <c:f>Trend!$O$51:$X$51</c:f>
              <c:numCache>
                <c:formatCode>General</c:formatCode>
                <c:ptCount val="10"/>
                <c:pt idx="0">
                  <c:v>1999.0</c:v>
                </c:pt>
                <c:pt idx="1">
                  <c:v>2003.0</c:v>
                </c:pt>
                <c:pt idx="2">
                  <c:v>2006.0</c:v>
                </c:pt>
                <c:pt idx="3">
                  <c:v>2008.0</c:v>
                </c:pt>
                <c:pt idx="4">
                  <c:v>2011.0</c:v>
                </c:pt>
                <c:pt idx="5">
                  <c:v>2013.0</c:v>
                </c:pt>
                <c:pt idx="6">
                  <c:v>2014.0</c:v>
                </c:pt>
                <c:pt idx="7">
                  <c:v>2015.0</c:v>
                </c:pt>
                <c:pt idx="8">
                  <c:v>2016.0</c:v>
                </c:pt>
                <c:pt idx="9">
                  <c:v>2017.0</c:v>
                </c:pt>
              </c:numCache>
            </c:numRef>
          </c:cat>
          <c:val>
            <c:numRef>
              <c:f>Trend!$O$56:$X$56</c:f>
              <c:numCache>
                <c:formatCode>General</c:formatCode>
                <c:ptCount val="10"/>
                <c:pt idx="0">
                  <c:v>1.0</c:v>
                </c:pt>
                <c:pt idx="1">
                  <c:v>2.0</c:v>
                </c:pt>
                <c:pt idx="2">
                  <c:v>4.0</c:v>
                </c:pt>
                <c:pt idx="3">
                  <c:v>8.0</c:v>
                </c:pt>
                <c:pt idx="4">
                  <c:v>16.0</c:v>
                </c:pt>
                <c:pt idx="5">
                  <c:v>32.0</c:v>
                </c:pt>
                <c:pt idx="6">
                  <c:v>64.0</c:v>
                </c:pt>
                <c:pt idx="7">
                  <c:v>64.0</c:v>
                </c:pt>
                <c:pt idx="8">
                  <c:v>128.0</c:v>
                </c:pt>
                <c:pt idx="9">
                  <c:v>128.0</c:v>
                </c:pt>
              </c:numCache>
            </c:numRef>
          </c:val>
          <c:smooth val="0"/>
        </c:ser>
        <c:ser>
          <c:idx val="3"/>
          <c:order val="3"/>
          <c:tx>
            <c:strRef>
              <c:f>Trend!$N$55</c:f>
              <c:strCache>
                <c:ptCount val="1"/>
                <c:pt idx="0">
                  <c:v>Bandwidth</c:v>
                </c:pt>
              </c:strCache>
            </c:strRef>
          </c:tx>
          <c:spPr>
            <a:ln w="38100" cap="rnd">
              <a:solidFill>
                <a:schemeClr val="accent6"/>
              </a:solidFill>
              <a:round/>
            </a:ln>
            <a:effectLst/>
          </c:spPr>
          <c:marker>
            <c:symbol val="square"/>
            <c:size val="14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numRef>
              <c:f>Trend!$O$51:$X$51</c:f>
              <c:numCache>
                <c:formatCode>General</c:formatCode>
                <c:ptCount val="10"/>
                <c:pt idx="0">
                  <c:v>1999.0</c:v>
                </c:pt>
                <c:pt idx="1">
                  <c:v>2003.0</c:v>
                </c:pt>
                <c:pt idx="2">
                  <c:v>2006.0</c:v>
                </c:pt>
                <c:pt idx="3">
                  <c:v>2008.0</c:v>
                </c:pt>
                <c:pt idx="4">
                  <c:v>2011.0</c:v>
                </c:pt>
                <c:pt idx="5">
                  <c:v>2013.0</c:v>
                </c:pt>
                <c:pt idx="6">
                  <c:v>2014.0</c:v>
                </c:pt>
                <c:pt idx="7">
                  <c:v>2015.0</c:v>
                </c:pt>
                <c:pt idx="8">
                  <c:v>2016.0</c:v>
                </c:pt>
                <c:pt idx="9">
                  <c:v>2017.0</c:v>
                </c:pt>
              </c:numCache>
            </c:numRef>
          </c:cat>
          <c:val>
            <c:numRef>
              <c:f>Trend!$O$55:$X$55</c:f>
              <c:numCache>
                <c:formatCode>General</c:formatCode>
                <c:ptCount val="10"/>
                <c:pt idx="0">
                  <c:v>1.0</c:v>
                </c:pt>
                <c:pt idx="1">
                  <c:v>3.007518796992481</c:v>
                </c:pt>
                <c:pt idx="2">
                  <c:v>6.015037593984962</c:v>
                </c:pt>
                <c:pt idx="3">
                  <c:v>8.01503759398496</c:v>
                </c:pt>
                <c:pt idx="4">
                  <c:v>10.02255639097744</c:v>
                </c:pt>
                <c:pt idx="5">
                  <c:v>12.03007518796992</c:v>
                </c:pt>
                <c:pt idx="6">
                  <c:v>14.03007518796992</c:v>
                </c:pt>
                <c:pt idx="7">
                  <c:v>16.03759398496241</c:v>
                </c:pt>
                <c:pt idx="8">
                  <c:v>18.04511278195488</c:v>
                </c:pt>
                <c:pt idx="9">
                  <c:v>19.54887218045113</c:v>
                </c:pt>
              </c:numCache>
            </c:numRef>
          </c:val>
          <c:smooth val="0"/>
        </c:ser>
        <c:ser>
          <c:idx val="2"/>
          <c:order val="4"/>
          <c:tx>
            <c:strRef>
              <c:f>Trend!$N$57</c:f>
              <c:strCache>
                <c:ptCount val="1"/>
                <c:pt idx="0">
                  <c:v>Latency</c:v>
                </c:pt>
              </c:strCache>
            </c:strRef>
          </c:tx>
          <c:spPr>
            <a:ln w="38100" cap="rnd">
              <a:solidFill>
                <a:srgbClr val="FF4136"/>
              </a:solidFill>
              <a:round/>
            </a:ln>
            <a:effectLst/>
          </c:spPr>
          <c:marker>
            <c:symbol val="circle"/>
            <c:size val="14"/>
            <c:spPr>
              <a:solidFill>
                <a:srgbClr val="FF4136"/>
              </a:solidFill>
              <a:ln w="9525">
                <a:solidFill>
                  <a:srgbClr val="FF4136"/>
                </a:solidFill>
              </a:ln>
              <a:effectLst/>
            </c:spPr>
          </c:marker>
          <c:cat>
            <c:numRef>
              <c:f>Trend!$O$51:$X$51</c:f>
              <c:numCache>
                <c:formatCode>General</c:formatCode>
                <c:ptCount val="10"/>
                <c:pt idx="0">
                  <c:v>1999.0</c:v>
                </c:pt>
                <c:pt idx="1">
                  <c:v>2003.0</c:v>
                </c:pt>
                <c:pt idx="2">
                  <c:v>2006.0</c:v>
                </c:pt>
                <c:pt idx="3">
                  <c:v>2008.0</c:v>
                </c:pt>
                <c:pt idx="4">
                  <c:v>2011.0</c:v>
                </c:pt>
                <c:pt idx="5">
                  <c:v>2013.0</c:v>
                </c:pt>
                <c:pt idx="6">
                  <c:v>2014.0</c:v>
                </c:pt>
                <c:pt idx="7">
                  <c:v>2015.0</c:v>
                </c:pt>
                <c:pt idx="8">
                  <c:v>2016.0</c:v>
                </c:pt>
                <c:pt idx="9">
                  <c:v>2017.0</c:v>
                </c:pt>
              </c:numCache>
            </c:numRef>
          </c:cat>
          <c:val>
            <c:numRef>
              <c:f>Trend!$O$58:$X$58</c:f>
              <c:numCache>
                <c:formatCode>General</c:formatCode>
                <c:ptCount val="10"/>
                <c:pt idx="0">
                  <c:v>1.0</c:v>
                </c:pt>
                <c:pt idx="1">
                  <c:v>1.0</c:v>
                </c:pt>
                <c:pt idx="2">
                  <c:v>1.043478260869565</c:v>
                </c:pt>
                <c:pt idx="3">
                  <c:v>1.142857142857143</c:v>
                </c:pt>
                <c:pt idx="4">
                  <c:v>1.212121212121212</c:v>
                </c:pt>
                <c:pt idx="5">
                  <c:v>1.263157894736842</c:v>
                </c:pt>
                <c:pt idx="6">
                  <c:v>1.252086811352254</c:v>
                </c:pt>
                <c:pt idx="7">
                  <c:v>1.274968125796855</c:v>
                </c:pt>
                <c:pt idx="8">
                  <c:v>1.299826689774697</c:v>
                </c:pt>
                <c:pt idx="9">
                  <c:v>1.31868131868132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-200636896"/>
        <c:axId val="-200643440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Trend!$N$52</c15:sqref>
                        </c15:formulaRef>
                      </c:ext>
                    </c:extLst>
                    <c:strCache>
                      <c:ptCount val="1"/>
                      <c:pt idx="0">
                        <c:v>Activation</c:v>
                      </c:pt>
                    </c:strCache>
                  </c:strRef>
                </c:tx>
                <c:spPr>
                  <a:ln w="28575" cap="rnd">
                    <a:solidFill>
                      <a:schemeClr val="accent2"/>
                    </a:solidFill>
                    <a:round/>
                  </a:ln>
                  <a:effectLst/>
                </c:spPr>
                <c:marker>
                  <c:symbol val="circle"/>
                  <c:size val="14"/>
                  <c:spPr>
                    <a:solidFill>
                      <a:schemeClr val="accent2"/>
                    </a:solidFill>
                    <a:ln w="9525">
                      <a:solidFill>
                        <a:schemeClr val="accent2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Trend!$O$51:$X$51</c15:sqref>
                        </c15:formulaRef>
                      </c:ext>
                    </c:extLst>
                    <c:numCache>
                      <c:formatCode>General</c:formatCode>
                      <c:ptCount val="10"/>
                      <c:pt idx="0">
                        <c:v>1999.0</c:v>
                      </c:pt>
                      <c:pt idx="1">
                        <c:v>2003.0</c:v>
                      </c:pt>
                      <c:pt idx="2">
                        <c:v>2006.0</c:v>
                      </c:pt>
                      <c:pt idx="3">
                        <c:v>2008.0</c:v>
                      </c:pt>
                      <c:pt idx="4">
                        <c:v>2011.0</c:v>
                      </c:pt>
                      <c:pt idx="5">
                        <c:v>2013.0</c:v>
                      </c:pt>
                      <c:pt idx="6">
                        <c:v>2014.0</c:v>
                      </c:pt>
                      <c:pt idx="7">
                        <c:v>2015.0</c:v>
                      </c:pt>
                      <c:pt idx="8">
                        <c:v>2016.0</c:v>
                      </c:pt>
                      <c:pt idx="9">
                        <c:v>2017.0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Trend!$O$52:$V$52</c15:sqref>
                        </c15:formulaRef>
                      </c:ext>
                    </c:extLst>
                    <c:numCache>
                      <c:formatCode>General</c:formatCode>
                      <c:ptCount val="8"/>
                      <c:pt idx="0">
                        <c:v>1.0</c:v>
                      </c:pt>
                      <c:pt idx="1">
                        <c:v>1.0</c:v>
                      </c:pt>
                      <c:pt idx="2">
                        <c:v>1.0</c:v>
                      </c:pt>
                      <c:pt idx="3">
                        <c:v>1.0</c:v>
                      </c:pt>
                      <c:pt idx="4">
                        <c:v>0.9</c:v>
                      </c:pt>
                      <c:pt idx="5">
                        <c:v>0.833333333333333</c:v>
                      </c:pt>
                      <c:pt idx="6">
                        <c:v>0.928</c:v>
                      </c:pt>
                      <c:pt idx="7">
                        <c:v>0.937333333333333</c:v>
                      </c:pt>
                    </c:numCache>
                  </c:numRef>
                </c:val>
                <c:smooth val="0"/>
              </c15:ser>
            </c15:filteredLineSeries>
            <c15:filteredLineSeries>
              <c15:ser>
                <c:idx val="1"/>
                <c:order val="1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Trend!$N$53</c15:sqref>
                        </c15:formulaRef>
                      </c:ext>
                    </c:extLst>
                    <c:strCache>
                      <c:ptCount val="1"/>
                      <c:pt idx="0">
                        <c:v>Precharge</c:v>
                      </c:pt>
                    </c:strCache>
                  </c:strRef>
                </c:tx>
                <c:spPr>
                  <a:ln w="28575" cap="rnd">
                    <a:solidFill>
                      <a:schemeClr val="accent4"/>
                    </a:solidFill>
                    <a:round/>
                  </a:ln>
                  <a:effectLst/>
                </c:spPr>
                <c:marker>
                  <c:symbol val="x"/>
                  <c:size val="14"/>
                  <c:spPr>
                    <a:noFill/>
                    <a:ln w="9525">
                      <a:solidFill>
                        <a:schemeClr val="accent4"/>
                      </a:solidFill>
                    </a:ln>
                    <a:effectLst/>
                  </c:spPr>
                </c:marker>
                <c:cat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Trend!$O$51:$X$51</c15:sqref>
                        </c15:formulaRef>
                      </c:ext>
                    </c:extLst>
                    <c:numCache>
                      <c:formatCode>General</c:formatCode>
                      <c:ptCount val="10"/>
                      <c:pt idx="0">
                        <c:v>1999.0</c:v>
                      </c:pt>
                      <c:pt idx="1">
                        <c:v>2003.0</c:v>
                      </c:pt>
                      <c:pt idx="2">
                        <c:v>2006.0</c:v>
                      </c:pt>
                      <c:pt idx="3">
                        <c:v>2008.0</c:v>
                      </c:pt>
                      <c:pt idx="4">
                        <c:v>2011.0</c:v>
                      </c:pt>
                      <c:pt idx="5">
                        <c:v>2013.0</c:v>
                      </c:pt>
                      <c:pt idx="6">
                        <c:v>2014.0</c:v>
                      </c:pt>
                      <c:pt idx="7">
                        <c:v>2015.0</c:v>
                      </c:pt>
                      <c:pt idx="8">
                        <c:v>2016.0</c:v>
                      </c:pt>
                      <c:pt idx="9">
                        <c:v>2017.0</c:v>
                      </c:pt>
                    </c:numCache>
                  </c:num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Trend!$O$53:$V$53</c15:sqref>
                        </c15:formulaRef>
                      </c:ext>
                    </c:extLst>
                    <c:numCache>
                      <c:formatCode>General</c:formatCode>
                      <c:ptCount val="8"/>
                      <c:pt idx="0">
                        <c:v>1.0</c:v>
                      </c:pt>
                      <c:pt idx="1">
                        <c:v>1.0</c:v>
                      </c:pt>
                      <c:pt idx="2">
                        <c:v>1.0</c:v>
                      </c:pt>
                      <c:pt idx="3">
                        <c:v>1.0</c:v>
                      </c:pt>
                      <c:pt idx="4">
                        <c:v>0.9</c:v>
                      </c:pt>
                      <c:pt idx="5">
                        <c:v>0.833333333333333</c:v>
                      </c:pt>
                      <c:pt idx="6">
                        <c:v>0.928</c:v>
                      </c:pt>
                      <c:pt idx="7">
                        <c:v>0.937333333333333</c:v>
                      </c:pt>
                    </c:numCache>
                  </c:numRef>
                </c:val>
                <c:smooth val="0"/>
              </c15:ser>
            </c15:filteredLineSeries>
          </c:ext>
        </c:extLst>
      </c:lineChart>
      <c:catAx>
        <c:axId val="-20063689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1905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Gill Sans MT" panose="020B0502020104020203" pitchFamily="34" charset="0"/>
                <a:ea typeface="+mn-ea"/>
                <a:cs typeface="+mn-cs"/>
              </a:defRPr>
            </a:pPr>
            <a:endParaRPr lang="en-US"/>
          </a:p>
        </c:txPr>
        <c:crossAx val="-200643440"/>
        <c:crosses val="autoZero"/>
        <c:auto val="1"/>
        <c:lblAlgn val="ctr"/>
        <c:lblOffset val="100"/>
        <c:noMultiLvlLbl val="0"/>
      </c:catAx>
      <c:valAx>
        <c:axId val="-200643440"/>
        <c:scaling>
          <c:logBase val="10.0"/>
          <c:orientation val="minMax"/>
          <c:max val="150.0"/>
          <c:min val="1.0"/>
        </c:scaling>
        <c:delete val="0"/>
        <c:axPos val="l"/>
        <c:majorGridlines>
          <c:spPr>
            <a:ln w="19050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4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Gill Sans MT" panose="020B0502020104020203" pitchFamily="34" charset="0"/>
                    <a:ea typeface="+mn-ea"/>
                    <a:cs typeface="+mn-cs"/>
                  </a:defRPr>
                </a:pPr>
                <a:r>
                  <a:rPr lang="en-US" smtClean="0"/>
                  <a:t>DRAM Improvement </a:t>
                </a:r>
                <a:r>
                  <a:rPr lang="en-US"/>
                  <a:t>(log)</a:t>
                </a:r>
              </a:p>
            </c:rich>
          </c:tx>
          <c:layout>
            <c:manualLayout>
              <c:xMode val="edge"/>
              <c:yMode val="edge"/>
              <c:x val="0.00391802270431953"/>
              <c:y val="0.103654866919604"/>
            </c:manualLayout>
          </c:layout>
          <c:overlay val="0"/>
          <c:spPr>
            <a:noFill/>
            <a:ln>
              <a:noFill/>
            </a:ln>
            <a:effectLst/>
          </c:sp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Gill Sans MT" panose="020B0502020104020203" pitchFamily="34" charset="0"/>
                <a:ea typeface="+mn-ea"/>
                <a:cs typeface="+mn-cs"/>
              </a:defRPr>
            </a:pPr>
            <a:endParaRPr lang="en-US"/>
          </a:p>
        </c:txPr>
        <c:crossAx val="-200636896"/>
        <c:crosses val="autoZero"/>
        <c:crossBetween val="between"/>
        <c:majorUnit val="10.0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29817285683346"/>
          <c:y val="0.0014274251973468"/>
          <c:w val="0.665895758649534"/>
          <c:h val="0.099282337620760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Gill Sans MT" panose="020B0502020104020203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400">
          <a:latin typeface="Gill Sans MT" panose="020B0502020104020203" pitchFamily="34" charset="0"/>
        </a:defRPr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39608280097063"/>
          <c:y val="0.0422949214681498"/>
          <c:w val="0.812485267171792"/>
          <c:h val="0.79220472440944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Summary!$M$15</c:f>
              <c:strCache>
                <c:ptCount val="1"/>
                <c:pt idx="0">
                  <c:v>Baseline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Summary!$L$16:$L$17</c:f>
              <c:strCache>
                <c:ptCount val="2"/>
                <c:pt idx="0">
                  <c:v>Latency</c:v>
                </c:pt>
                <c:pt idx="1">
                  <c:v>Energy</c:v>
                </c:pt>
              </c:strCache>
            </c:strRef>
          </c:cat>
          <c:val>
            <c:numRef>
              <c:f>Summary!$M$16:$M$17</c:f>
              <c:numCache>
                <c:formatCode>General</c:formatCode>
                <c:ptCount val="2"/>
                <c:pt idx="0">
                  <c:v>1.0</c:v>
                </c:pt>
                <c:pt idx="1">
                  <c:v>1.0</c:v>
                </c:pt>
              </c:numCache>
            </c:numRef>
          </c:val>
        </c:ser>
        <c:ser>
          <c:idx val="1"/>
          <c:order val="1"/>
          <c:tx>
            <c:strRef>
              <c:f>Summary!$N$15</c:f>
              <c:strCache>
                <c:ptCount val="1"/>
                <c:pt idx="0">
                  <c:v>Intra-Subarray</c:v>
                </c:pt>
              </c:strCache>
            </c:strRef>
          </c:tx>
          <c:invertIfNegative val="0"/>
          <c:cat>
            <c:strRef>
              <c:f>Summary!$L$16:$L$17</c:f>
              <c:strCache>
                <c:ptCount val="2"/>
                <c:pt idx="0">
                  <c:v>Latency</c:v>
                </c:pt>
                <c:pt idx="1">
                  <c:v>Energy</c:v>
                </c:pt>
              </c:strCache>
            </c:strRef>
          </c:cat>
          <c:val>
            <c:numRef>
              <c:f>Summary!$N$16:$N$17</c:f>
              <c:numCache>
                <c:formatCode>General</c:formatCode>
                <c:ptCount val="2"/>
                <c:pt idx="0">
                  <c:v>0.0885826771653543</c:v>
                </c:pt>
                <c:pt idx="1">
                  <c:v>0.0134486900255947</c:v>
                </c:pt>
              </c:numCache>
            </c:numRef>
          </c:val>
        </c:ser>
        <c:ser>
          <c:idx val="2"/>
          <c:order val="2"/>
          <c:tx>
            <c:strRef>
              <c:f>Summary!$O$15</c:f>
              <c:strCache>
                <c:ptCount val="1"/>
                <c:pt idx="0">
                  <c:v>Inter-Bank</c:v>
                </c:pt>
              </c:strCache>
            </c:strRef>
          </c:tx>
          <c:invertIfNegative val="0"/>
          <c:cat>
            <c:strRef>
              <c:f>Summary!$L$16:$L$17</c:f>
              <c:strCache>
                <c:ptCount val="2"/>
                <c:pt idx="0">
                  <c:v>Latency</c:v>
                </c:pt>
                <c:pt idx="1">
                  <c:v>Energy</c:v>
                </c:pt>
              </c:strCache>
            </c:strRef>
          </c:cat>
          <c:val>
            <c:numRef>
              <c:f>Summary!$O$16:$O$17</c:f>
              <c:numCache>
                <c:formatCode>General</c:formatCode>
                <c:ptCount val="2"/>
                <c:pt idx="0">
                  <c:v>0.516732283464567</c:v>
                </c:pt>
                <c:pt idx="1">
                  <c:v>0.311830651836331</c:v>
                </c:pt>
              </c:numCache>
            </c:numRef>
          </c:val>
        </c:ser>
        <c:ser>
          <c:idx val="3"/>
          <c:order val="3"/>
          <c:tx>
            <c:strRef>
              <c:f>Summary!$P$15</c:f>
              <c:strCache>
                <c:ptCount val="1"/>
                <c:pt idx="0">
                  <c:v>Inter-Subarray</c:v>
                </c:pt>
              </c:strCache>
            </c:strRef>
          </c:tx>
          <c:invertIfNegative val="0"/>
          <c:cat>
            <c:strRef>
              <c:f>Summary!$L$16:$L$17</c:f>
              <c:strCache>
                <c:ptCount val="2"/>
                <c:pt idx="0">
                  <c:v>Latency</c:v>
                </c:pt>
                <c:pt idx="1">
                  <c:v>Energy</c:v>
                </c:pt>
              </c:strCache>
            </c:strRef>
          </c:cat>
          <c:val>
            <c:numRef>
              <c:f>Summary!$P$16:$P$17</c:f>
              <c:numCache>
                <c:formatCode>General</c:formatCode>
                <c:ptCount val="2"/>
                <c:pt idx="0">
                  <c:v>1.01476377952756</c:v>
                </c:pt>
                <c:pt idx="1">
                  <c:v>0.678499123939099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-444369872"/>
        <c:axId val="-444365552"/>
      </c:barChart>
      <c:catAx>
        <c:axId val="-44436987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2400"/>
            </a:pPr>
            <a:endParaRPr lang="en-US"/>
          </a:p>
        </c:txPr>
        <c:crossAx val="-444365552"/>
        <c:crosses val="autoZero"/>
        <c:auto val="1"/>
        <c:lblAlgn val="ctr"/>
        <c:lblOffset val="100"/>
        <c:noMultiLvlLbl val="0"/>
      </c:catAx>
      <c:valAx>
        <c:axId val="-444365552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 sz="2400" dirty="0" smtClean="0"/>
                  <a:t>Normalized</a:t>
                </a:r>
                <a:r>
                  <a:rPr lang="en-US" sz="2400" baseline="0" dirty="0" smtClean="0"/>
                  <a:t> Savings</a:t>
                </a:r>
                <a:endParaRPr lang="en-US" sz="2400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800"/>
            </a:pPr>
            <a:endParaRPr lang="en-US"/>
          </a:p>
        </c:txPr>
        <c:crossAx val="-444369872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283318352894567"/>
          <c:y val="0.00220680748239803"/>
          <c:w val="0.667939508740653"/>
          <c:h val="0.141089030537849"/>
        </c:manualLayout>
      </c:layout>
      <c:overlay val="0"/>
      <c:spPr>
        <a:solidFill>
          <a:schemeClr val="bg1"/>
        </a:solidFill>
        <a:ln>
          <a:solidFill>
            <a:schemeClr val="tx1"/>
          </a:solidFill>
        </a:ln>
      </c:spPr>
      <c:txPr>
        <a:bodyPr/>
        <a:lstStyle/>
        <a:p>
          <a:pPr>
            <a:defRPr sz="2000"/>
          </a:pPr>
          <a:endParaRPr lang="en-US"/>
        </a:p>
      </c:txPr>
    </c:legend>
    <c:plotVisOnly val="1"/>
    <c:dispBlanksAs val="gap"/>
    <c:showDLblsOverMax val="0"/>
  </c:chart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Performance Improvement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not</c:v>
                </c:pt>
                <c:pt idx="1">
                  <c:v>and/or</c:v>
                </c:pt>
                <c:pt idx="2">
                  <c:v>nand/nor</c:v>
                </c:pt>
                <c:pt idx="3">
                  <c:v>xor/xnor</c:v>
                </c:pt>
                <c:pt idx="4">
                  <c:v>mean</c:v>
                </c:pt>
              </c:strCache>
            </c:strRef>
          </c:cat>
          <c:val>
            <c:numRef>
              <c:f>Sheet1!$B$2:$B$6</c:f>
              <c:numCache>
                <c:formatCode>0.0</c:formatCode>
                <c:ptCount val="5"/>
                <c:pt idx="0">
                  <c:v>51.62507259021607</c:v>
                </c:pt>
                <c:pt idx="1">
                  <c:v>38.3193185478057</c:v>
                </c:pt>
                <c:pt idx="2">
                  <c:v>30.69645181840846</c:v>
                </c:pt>
                <c:pt idx="3">
                  <c:v>21.85664410807033</c:v>
                </c:pt>
                <c:pt idx="4" formatCode="General">
                  <c:v>32.0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EEE6-4FB8-B3DF-268ECDE22FD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Energy Reduction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Sheet1!$A$2:$A$6</c:f>
              <c:strCache>
                <c:ptCount val="5"/>
                <c:pt idx="0">
                  <c:v>not</c:v>
                </c:pt>
                <c:pt idx="1">
                  <c:v>and/or</c:v>
                </c:pt>
                <c:pt idx="2">
                  <c:v>nand/nor</c:v>
                </c:pt>
                <c:pt idx="3">
                  <c:v>xor/xnor</c:v>
                </c:pt>
                <c:pt idx="4">
                  <c:v>mean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59.5</c:v>
                </c:pt>
                <c:pt idx="1">
                  <c:v>43.9</c:v>
                </c:pt>
                <c:pt idx="2">
                  <c:v>35.1</c:v>
                </c:pt>
                <c:pt idx="3">
                  <c:v>25.1</c:v>
                </c:pt>
                <c:pt idx="4">
                  <c:v>35.0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EEE6-4FB8-B3DF-268ECDE22FD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99"/>
        <c:axId val="675859104"/>
        <c:axId val="675920464"/>
      </c:barChart>
      <c:catAx>
        <c:axId val="6758591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800" b="0" i="0" u="none" strike="noStrike" kern="1200" cap="none" spc="0" normalizeH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75920464"/>
        <c:crosses val="autoZero"/>
        <c:auto val="1"/>
        <c:lblAlgn val="ctr"/>
        <c:lblOffset val="100"/>
        <c:noMultiLvlLbl val="0"/>
      </c:catAx>
      <c:valAx>
        <c:axId val="675920464"/>
        <c:scaling>
          <c:orientation val="minMax"/>
          <c:max val="70.0"/>
          <c:min val="0.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75859104"/>
        <c:crosses val="autoZero"/>
        <c:crossBetween val="between"/>
        <c:majorUnit val="10.0"/>
      </c:valAx>
      <c:spPr>
        <a:noFill/>
        <a:ln>
          <a:noFill/>
        </a:ln>
        <a:effectLst/>
      </c:spPr>
    </c:plotArea>
    <c:legend>
      <c:legendPos val="t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8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800"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63481578691552"/>
          <c:y val="0.0703358448482896"/>
          <c:w val="0.811722926995237"/>
          <c:h val="0.54584290990013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열3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dLbls>
            <c:dLbl>
              <c:idx val="0"/>
              <c:layout/>
              <c:tx>
                <c:rich>
                  <a:bodyPr/>
                  <a:lstStyle/>
                  <a:p>
                    <a:r>
                      <a:rPr lang="is-IS" altLang="ko-KR" dirty="0" smtClean="0"/>
                      <a:t>+42%</a:t>
                    </a:r>
                    <a:endParaRPr lang="is-IS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128 Cores</c:v>
                </c:pt>
                <c:pt idx="1">
                  <c:v>32 Cores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1.420607344</c:v>
                </c:pt>
                <c:pt idx="1">
                  <c:v>1.0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1225102544"/>
        <c:axId val="1224905680"/>
      </c:barChart>
      <c:catAx>
        <c:axId val="122510254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24905680"/>
        <c:crosses val="autoZero"/>
        <c:auto val="1"/>
        <c:lblAlgn val="ctr"/>
        <c:lblOffset val="100"/>
        <c:noMultiLvlLbl val="0"/>
      </c:catAx>
      <c:valAx>
        <c:axId val="1224905680"/>
        <c:scaling>
          <c:orientation val="minMax"/>
          <c:max val="4.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altLang="ko-KR" dirty="0" smtClean="0"/>
                  <a:t>Speedup</a:t>
                </a:r>
                <a:endParaRPr lang="ko-KR" altLang="en-US" dirty="0"/>
              </a:p>
            </c:rich>
          </c:tx>
          <c:layout>
            <c:manualLayout>
              <c:xMode val="edge"/>
              <c:yMode val="edge"/>
              <c:x val="0.509829153300282"/>
              <c:y val="0.824703640396036"/>
            </c:manualLayout>
          </c:layout>
          <c:overlay val="0"/>
          <c:spPr>
            <a:noFill/>
            <a:ln>
              <a:noFill/>
            </a:ln>
            <a:effectLst/>
          </c:sp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2510254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000">
          <a:solidFill>
            <a:schemeClr val="tx1"/>
          </a:solidFill>
          <a:latin typeface="+mn-lt"/>
        </a:defRPr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>
                <a:solidFill>
                  <a:schemeClr val="accent1">
                    <a:lumMod val="50000"/>
                  </a:schemeClr>
                </a:solidFill>
              </a:ln>
              <a:effectLst/>
            </c:spPr>
          </c:dPt>
          <c:dPt>
            <c:idx val="1"/>
            <c:invertIfNegative val="0"/>
            <c:bubble3D val="0"/>
            <c:spPr>
              <a:solidFill>
                <a:schemeClr val="accent1"/>
              </a:solidFill>
              <a:ln>
                <a:solidFill>
                  <a:schemeClr val="accent1">
                    <a:lumMod val="50000"/>
                  </a:schemeClr>
                </a:solidFill>
              </a:ln>
              <a:effectLst/>
            </c:spPr>
          </c:dPt>
          <c:dPt>
            <c:idx val="2"/>
            <c:invertIfNegative val="0"/>
            <c:bubble3D val="0"/>
            <c:spPr>
              <a:solidFill>
                <a:schemeClr val="accent1"/>
              </a:solidFill>
              <a:ln>
                <a:solidFill>
                  <a:schemeClr val="accent1">
                    <a:lumMod val="50000"/>
                  </a:schemeClr>
                </a:solidFill>
              </a:ln>
              <a:effectLst/>
            </c:spPr>
          </c:dPt>
          <c:dPt>
            <c:idx val="3"/>
            <c:invertIfNegative val="0"/>
            <c:bubble3D val="0"/>
            <c:spPr>
              <a:solidFill>
                <a:schemeClr val="accent3"/>
              </a:solidFill>
              <a:ln>
                <a:solidFill>
                  <a:schemeClr val="accent3">
                    <a:lumMod val="50000"/>
                  </a:schemeClr>
                </a:solidFill>
              </a:ln>
              <a:effectLst/>
            </c:spPr>
          </c:dPt>
          <c:dPt>
            <c:idx val="4"/>
            <c:invertIfNegative val="0"/>
            <c:bubble3D val="0"/>
            <c:spPr>
              <a:solidFill>
                <a:schemeClr val="accent3"/>
              </a:solidFill>
              <a:ln>
                <a:solidFill>
                  <a:schemeClr val="accent3">
                    <a:lumMod val="50000"/>
                  </a:schemeClr>
                </a:solidFill>
              </a:ln>
              <a:effectLst/>
            </c:spPr>
          </c:dPt>
          <c:dPt>
            <c:idx val="5"/>
            <c:invertIfNegative val="0"/>
            <c:bubble3D val="0"/>
            <c:spPr>
              <a:solidFill>
                <a:schemeClr val="accent3"/>
              </a:solidFill>
              <a:ln>
                <a:solidFill>
                  <a:schemeClr val="accent3">
                    <a:lumMod val="50000"/>
                  </a:schemeClr>
                </a:solidFill>
              </a:ln>
              <a:effectLst/>
            </c:spPr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</c:extLst>
            </c:dLbl>
            <c:dLbl>
              <c:idx val="1"/>
              <c:layout/>
              <c:tx>
                <c:rich>
                  <a:bodyPr/>
                  <a:lstStyle/>
                  <a:p>
                    <a:r>
                      <a:rPr lang="pt-BR" altLang="ko-KR" smtClean="0"/>
                      <a:t>+56%</a:t>
                    </a:r>
                    <a:endParaRPr lang="pt-BR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layout/>
              <c:tx>
                <c:rich>
                  <a:bodyPr/>
                  <a:lstStyle/>
                  <a:p>
                    <a:r>
                      <a:rPr lang="it-IT" altLang="ko-KR" smtClean="0"/>
                      <a:t>+25%</a:t>
                    </a:r>
                    <a:endParaRPr lang="it-IT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3"/>
              <c:layout/>
              <c:tx>
                <c:rich>
                  <a:bodyPr/>
                  <a:lstStyle/>
                  <a:p>
                    <a:r>
                      <a:rPr lang="hr-HR" altLang="ko-KR" smtClean="0"/>
                      <a:t>9.0x</a:t>
                    </a:r>
                    <a:endParaRPr lang="hr-HR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4"/>
              <c:layout/>
              <c:tx>
                <c:rich>
                  <a:bodyPr/>
                  <a:lstStyle/>
                  <a:p>
                    <a:r>
                      <a:rPr lang="nb-NO" altLang="ko-KR" smtClean="0"/>
                      <a:t>11.6x</a:t>
                    </a:r>
                    <a:endParaRPr lang="nb-NO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5"/>
              <c:layout/>
              <c:tx>
                <c:rich>
                  <a:bodyPr/>
                  <a:lstStyle/>
                  <a:p>
                    <a:r>
                      <a:rPr lang="hr-HR" altLang="ko-KR" smtClean="0"/>
                      <a:t>13.8x</a:t>
                    </a:r>
                    <a:endParaRPr lang="hr-HR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4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DDR3-OoO</c:v>
                </c:pt>
                <c:pt idx="1">
                  <c:v>HMC-OoO</c:v>
                </c:pt>
                <c:pt idx="2">
                  <c:v>HMC-MC</c:v>
                </c:pt>
                <c:pt idx="3">
                  <c:v>Tesseract</c:v>
                </c:pt>
                <c:pt idx="4">
                  <c:v>Tesseract-
LP</c:v>
                </c:pt>
                <c:pt idx="5">
                  <c:v>Tesseract-
LP-MTP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1.0</c:v>
                </c:pt>
                <c:pt idx="1">
                  <c:v>1.559151435</c:v>
                </c:pt>
                <c:pt idx="2">
                  <c:v>1.252544595</c:v>
                </c:pt>
                <c:pt idx="3">
                  <c:v>9.024112831</c:v>
                </c:pt>
                <c:pt idx="4">
                  <c:v>11.6257351</c:v>
                </c:pt>
                <c:pt idx="5">
                  <c:v>13.78144332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27"/>
        <c:axId val="388328880"/>
        <c:axId val="388257888"/>
      </c:barChart>
      <c:catAx>
        <c:axId val="38832888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8257888"/>
        <c:crosses val="autoZero"/>
        <c:auto val="1"/>
        <c:lblAlgn val="ctr"/>
        <c:lblOffset val="100"/>
        <c:noMultiLvlLbl val="0"/>
      </c:catAx>
      <c:valAx>
        <c:axId val="38825788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altLang="ko-KR" smtClean="0"/>
                  <a:t>Speedup</a:t>
                </a:r>
                <a:endParaRPr lang="ko-KR" altLang="en-US" dirty="0"/>
              </a:p>
            </c:rich>
          </c:tx>
          <c:layout>
            <c:manualLayout>
              <c:xMode val="edge"/>
              <c:yMode val="edge"/>
              <c:x val="0.00462962962962963"/>
              <c:y val="0.336434154096592"/>
            </c:manualLayout>
          </c:layout>
          <c:overlay val="0"/>
          <c:spPr>
            <a:noFill/>
            <a:ln>
              <a:noFill/>
            </a:ln>
            <a:effectLst/>
          </c:sp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832888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000">
          <a:solidFill>
            <a:schemeClr val="tx1"/>
          </a:solidFill>
        </a:defRPr>
      </a:pPr>
      <a:endParaRPr lang="en-US"/>
    </a:p>
  </c:txPr>
  <c:externalData r:id="rId2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>
                <a:solidFill>
                  <a:schemeClr val="accent1">
                    <a:lumMod val="50000"/>
                  </a:schemeClr>
                </a:solidFill>
              </a:ln>
              <a:effectLst/>
            </c:spPr>
          </c:dPt>
          <c:dPt>
            <c:idx val="1"/>
            <c:invertIfNegative val="0"/>
            <c:bubble3D val="0"/>
            <c:spPr>
              <a:solidFill>
                <a:schemeClr val="accent1"/>
              </a:solidFill>
              <a:ln>
                <a:solidFill>
                  <a:schemeClr val="accent1">
                    <a:lumMod val="50000"/>
                  </a:schemeClr>
                </a:solidFill>
              </a:ln>
              <a:effectLst/>
            </c:spPr>
          </c:dPt>
          <c:dPt>
            <c:idx val="2"/>
            <c:invertIfNegative val="0"/>
            <c:bubble3D val="0"/>
            <c:spPr>
              <a:solidFill>
                <a:schemeClr val="accent1"/>
              </a:solidFill>
              <a:ln>
                <a:solidFill>
                  <a:schemeClr val="accent1">
                    <a:lumMod val="50000"/>
                  </a:schemeClr>
                </a:solidFill>
              </a:ln>
              <a:effectLst/>
            </c:spPr>
          </c:dPt>
          <c:dPt>
            <c:idx val="3"/>
            <c:invertIfNegative val="0"/>
            <c:bubble3D val="0"/>
            <c:spPr>
              <a:solidFill>
                <a:schemeClr val="accent3"/>
              </a:solidFill>
              <a:ln>
                <a:solidFill>
                  <a:schemeClr val="accent3">
                    <a:lumMod val="50000"/>
                  </a:schemeClr>
                </a:solidFill>
              </a:ln>
              <a:effectLst/>
            </c:spPr>
          </c:dPt>
          <c:dPt>
            <c:idx val="4"/>
            <c:invertIfNegative val="0"/>
            <c:bubble3D val="0"/>
            <c:spPr>
              <a:solidFill>
                <a:schemeClr val="accent3"/>
              </a:solidFill>
              <a:ln>
                <a:solidFill>
                  <a:schemeClr val="accent3">
                    <a:lumMod val="50000"/>
                  </a:schemeClr>
                </a:solidFill>
              </a:ln>
              <a:effectLst/>
            </c:spPr>
          </c:dPt>
          <c:dPt>
            <c:idx val="5"/>
            <c:invertIfNegative val="0"/>
            <c:bubble3D val="0"/>
            <c:spPr>
              <a:solidFill>
                <a:schemeClr val="accent3"/>
              </a:solidFill>
              <a:ln>
                <a:solidFill>
                  <a:schemeClr val="accent3">
                    <a:lumMod val="50000"/>
                  </a:schemeClr>
                </a:solidFill>
              </a:ln>
              <a:effectLst/>
            </c:spPr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</c:extLst>
            </c:dLbl>
            <c:dLbl>
              <c:idx val="1"/>
              <c:layout/>
              <c:tx>
                <c:rich>
                  <a:bodyPr/>
                  <a:lstStyle/>
                  <a:p>
                    <a:r>
                      <a:rPr lang="pt-BR" altLang="ko-KR" smtClean="0"/>
                      <a:t>+56%</a:t>
                    </a:r>
                    <a:endParaRPr lang="pt-BR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layout/>
              <c:tx>
                <c:rich>
                  <a:bodyPr/>
                  <a:lstStyle/>
                  <a:p>
                    <a:r>
                      <a:rPr lang="it-IT" altLang="ko-KR" smtClean="0"/>
                      <a:t>+25%</a:t>
                    </a:r>
                    <a:endParaRPr lang="it-IT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3"/>
              <c:layout/>
              <c:tx>
                <c:rich>
                  <a:bodyPr/>
                  <a:lstStyle/>
                  <a:p>
                    <a:r>
                      <a:rPr lang="hr-HR" altLang="ko-KR" smtClean="0"/>
                      <a:t>9.0x</a:t>
                    </a:r>
                    <a:endParaRPr lang="hr-HR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4"/>
              <c:layout/>
              <c:tx>
                <c:rich>
                  <a:bodyPr/>
                  <a:lstStyle/>
                  <a:p>
                    <a:r>
                      <a:rPr lang="nb-NO" altLang="ko-KR" smtClean="0"/>
                      <a:t>11.6x</a:t>
                    </a:r>
                    <a:endParaRPr lang="nb-NO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5"/>
              <c:layout/>
              <c:tx>
                <c:rich>
                  <a:bodyPr/>
                  <a:lstStyle/>
                  <a:p>
                    <a:r>
                      <a:rPr lang="hr-HR" altLang="ko-KR" smtClean="0"/>
                      <a:t>13.8x</a:t>
                    </a:r>
                    <a:endParaRPr lang="hr-HR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4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DDR3-OoO</c:v>
                </c:pt>
                <c:pt idx="1">
                  <c:v>HMC-OoO</c:v>
                </c:pt>
                <c:pt idx="2">
                  <c:v>HMC-MC</c:v>
                </c:pt>
                <c:pt idx="3">
                  <c:v>Tesseract</c:v>
                </c:pt>
                <c:pt idx="4">
                  <c:v>Tesseract-
LP</c:v>
                </c:pt>
                <c:pt idx="5">
                  <c:v>Tesseract-
LP-MTP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1.0</c:v>
                </c:pt>
                <c:pt idx="1">
                  <c:v>1.559151435</c:v>
                </c:pt>
                <c:pt idx="2">
                  <c:v>1.252544595</c:v>
                </c:pt>
                <c:pt idx="3">
                  <c:v>9.024112831</c:v>
                </c:pt>
                <c:pt idx="4">
                  <c:v>11.6257351</c:v>
                </c:pt>
                <c:pt idx="5">
                  <c:v>13.78144332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27"/>
        <c:axId val="388412960"/>
        <c:axId val="17740784"/>
      </c:barChart>
      <c:catAx>
        <c:axId val="3884129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740784"/>
        <c:crosses val="autoZero"/>
        <c:auto val="1"/>
        <c:lblAlgn val="ctr"/>
        <c:lblOffset val="100"/>
        <c:noMultiLvlLbl val="0"/>
      </c:catAx>
      <c:valAx>
        <c:axId val="1774078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altLang="ko-KR" smtClean="0"/>
                  <a:t>Speedup</a:t>
                </a:r>
                <a:endParaRPr lang="ko-KR" altLang="en-US" dirty="0"/>
              </a:p>
            </c:rich>
          </c:tx>
          <c:layout>
            <c:manualLayout>
              <c:xMode val="edge"/>
              <c:yMode val="edge"/>
              <c:x val="0.00462962962962963"/>
              <c:y val="0.336434154096592"/>
            </c:manualLayout>
          </c:layout>
          <c:overlay val="0"/>
          <c:spPr>
            <a:noFill/>
            <a:ln>
              <a:noFill/>
            </a:ln>
            <a:effectLst/>
          </c:sp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841296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000">
          <a:solidFill>
            <a:schemeClr val="tx1"/>
          </a:solidFill>
        </a:defRPr>
      </a:pPr>
      <a:endParaRPr lang="en-US"/>
    </a:p>
  </c:txPr>
  <c:externalData r:id="rId2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title>
      <c:tx>
        <c:rich>
          <a:bodyPr rot="0" spcFirstLastPara="1" vertOverflow="ellipsis" vert="horz" wrap="square" anchor="ctr" anchorCtr="1"/>
          <a:lstStyle/>
          <a:p>
            <a:pPr>
              <a:defRPr sz="2400" b="1" i="0" u="none" strike="noStrike" kern="1200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r>
              <a:rPr lang="en-US" altLang="ko-KR" b="1" dirty="0" smtClean="0"/>
              <a:t>Memory </a:t>
            </a:r>
            <a:r>
              <a:rPr lang="en-US" altLang="ko-KR" b="1" smtClean="0"/>
              <a:t>Bandwidth Consumption</a:t>
            </a:r>
            <a:endParaRPr lang="en-US" altLang="ko-KR" b="1" dirty="0"/>
          </a:p>
        </c:rich>
      </c:tx>
      <c:layout/>
      <c:overlay val="0"/>
      <c:spPr>
        <a:noFill/>
        <a:ln>
          <a:noFill/>
        </a:ln>
        <a:effectLst/>
      </c:sp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>
                <a:solidFill>
                  <a:schemeClr val="accent1">
                    <a:lumMod val="50000"/>
                  </a:schemeClr>
                </a:solidFill>
              </a:ln>
              <a:effectLst/>
            </c:spPr>
          </c:dPt>
          <c:dPt>
            <c:idx val="1"/>
            <c:invertIfNegative val="0"/>
            <c:bubble3D val="0"/>
            <c:spPr>
              <a:solidFill>
                <a:schemeClr val="accent1"/>
              </a:solidFill>
              <a:ln>
                <a:solidFill>
                  <a:schemeClr val="accent1">
                    <a:lumMod val="50000"/>
                  </a:schemeClr>
                </a:solidFill>
              </a:ln>
              <a:effectLst/>
            </c:spPr>
          </c:dPt>
          <c:dPt>
            <c:idx val="2"/>
            <c:invertIfNegative val="0"/>
            <c:bubble3D val="0"/>
            <c:spPr>
              <a:solidFill>
                <a:schemeClr val="accent1"/>
              </a:solidFill>
              <a:ln>
                <a:solidFill>
                  <a:schemeClr val="accent1">
                    <a:lumMod val="50000"/>
                  </a:schemeClr>
                </a:solidFill>
              </a:ln>
              <a:effectLst/>
            </c:spPr>
          </c:dPt>
          <c:dPt>
            <c:idx val="3"/>
            <c:invertIfNegative val="0"/>
            <c:bubble3D val="0"/>
            <c:spPr>
              <a:solidFill>
                <a:schemeClr val="accent3"/>
              </a:solidFill>
              <a:ln>
                <a:solidFill>
                  <a:schemeClr val="accent3">
                    <a:lumMod val="50000"/>
                  </a:schemeClr>
                </a:solidFill>
              </a:ln>
              <a:effectLst/>
            </c:spPr>
          </c:dPt>
          <c:dPt>
            <c:idx val="4"/>
            <c:invertIfNegative val="0"/>
            <c:bubble3D val="0"/>
            <c:spPr>
              <a:solidFill>
                <a:schemeClr val="accent3"/>
              </a:solidFill>
              <a:ln>
                <a:solidFill>
                  <a:schemeClr val="accent3">
                    <a:lumMod val="50000"/>
                  </a:schemeClr>
                </a:solidFill>
              </a:ln>
              <a:effectLst/>
            </c:spPr>
          </c:dPt>
          <c:dPt>
            <c:idx val="5"/>
            <c:invertIfNegative val="0"/>
            <c:bubble3D val="0"/>
            <c:spPr>
              <a:solidFill>
                <a:schemeClr val="accent3"/>
              </a:solidFill>
              <a:ln>
                <a:solidFill>
                  <a:schemeClr val="accent3">
                    <a:lumMod val="50000"/>
                  </a:schemeClr>
                </a:solidFill>
              </a:ln>
              <a:effectLst/>
            </c:spPr>
          </c:dPt>
          <c:dLbls>
            <c:dLbl>
              <c:idx val="0"/>
              <c:layout/>
              <c:tx>
                <c:rich>
                  <a:bodyPr/>
                  <a:lstStyle/>
                  <a:p>
                    <a:r>
                      <a:rPr lang="bg-BG" altLang="ko-KR" sz="1800" dirty="0" smtClean="0"/>
                      <a:t>80GB/s</a:t>
                    </a:r>
                    <a:endParaRPr lang="bg-BG" altLang="ko-KR" sz="1800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"/>
              <c:layout/>
              <c:tx>
                <c:rich>
                  <a:bodyPr/>
                  <a:lstStyle/>
                  <a:p>
                    <a:r>
                      <a:rPr lang="bg-BG" altLang="ko-KR" sz="1800" dirty="0" smtClean="0"/>
                      <a:t>190GB/s</a:t>
                    </a:r>
                    <a:endParaRPr lang="bg-BG" altLang="ko-KR" sz="1800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layout/>
              <c:tx>
                <c:rich>
                  <a:bodyPr/>
                  <a:lstStyle/>
                  <a:p>
                    <a:r>
                      <a:rPr lang="is-IS" altLang="ko-KR" sz="1800" dirty="0" smtClean="0"/>
                      <a:t>243GB/s</a:t>
                    </a:r>
                    <a:endParaRPr lang="is-IS" altLang="ko-KR" sz="1800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3"/>
              <c:layout/>
              <c:tx>
                <c:rich>
                  <a:bodyPr/>
                  <a:lstStyle/>
                  <a:p>
                    <a:r>
                      <a:rPr lang="nb-NO" altLang="ko-KR" b="1" dirty="0" smtClean="0"/>
                      <a:t>1.3TB/s</a:t>
                    </a:r>
                    <a:endParaRPr lang="nb-NO" altLang="ko-KR" b="1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4"/>
              <c:layout/>
              <c:tx>
                <c:rich>
                  <a:bodyPr/>
                  <a:lstStyle/>
                  <a:p>
                    <a:r>
                      <a:rPr lang="nb-NO" altLang="ko-KR" b="1" dirty="0" smtClean="0"/>
                      <a:t>2.2TB/s</a:t>
                    </a:r>
                    <a:endParaRPr lang="nb-NO" altLang="ko-KR" b="1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5"/>
              <c:layout/>
              <c:tx>
                <c:rich>
                  <a:bodyPr rot="0" spcFirstLastPara="1" vertOverflow="ellipsis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defRPr sz="1800" b="1" i="0" u="none" strike="noStrike" kern="1200" baseline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nb-NO" altLang="ko-KR" b="1" dirty="0" smtClean="0"/>
                      <a:t>2.9TB/s</a:t>
                    </a:r>
                    <a:endParaRPr lang="nb-NO" altLang="ko-KR" b="1" dirty="0"/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DDR3-OoO</c:v>
                </c:pt>
                <c:pt idx="1">
                  <c:v>HMC-OoO</c:v>
                </c:pt>
                <c:pt idx="2">
                  <c:v>HMC-MC</c:v>
                </c:pt>
                <c:pt idx="3">
                  <c:v>Tesseract</c:v>
                </c:pt>
                <c:pt idx="4">
                  <c:v>Tesseract-
LP</c:v>
                </c:pt>
                <c:pt idx="5">
                  <c:v>Tesseract-
LP-MTP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0.079545171498</c:v>
                </c:pt>
                <c:pt idx="1">
                  <c:v>0.19040264944</c:v>
                </c:pt>
                <c:pt idx="2">
                  <c:v>0.24288608168</c:v>
                </c:pt>
                <c:pt idx="3">
                  <c:v>1.29430360506</c:v>
                </c:pt>
                <c:pt idx="4">
                  <c:v>2.2439987488</c:v>
                </c:pt>
                <c:pt idx="5">
                  <c:v>2.919651096199999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27"/>
        <c:axId val="388613856"/>
        <c:axId val="388617616"/>
      </c:barChart>
      <c:catAx>
        <c:axId val="38861385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8617616"/>
        <c:crosses val="autoZero"/>
        <c:auto val="1"/>
        <c:lblAlgn val="ctr"/>
        <c:lblOffset val="100"/>
        <c:noMultiLvlLbl val="0"/>
      </c:catAx>
      <c:valAx>
        <c:axId val="38861761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altLang="ko-KR" sz="1800" dirty="0" smtClean="0"/>
                  <a:t>Memory Bandwidth</a:t>
                </a:r>
                <a:r>
                  <a:rPr lang="en-US" altLang="ko-KR" sz="1800" baseline="0" dirty="0" smtClean="0"/>
                  <a:t> (TB/s)</a:t>
                </a:r>
              </a:p>
            </c:rich>
          </c:tx>
          <c:layout>
            <c:manualLayout>
              <c:xMode val="edge"/>
              <c:yMode val="edge"/>
              <c:x val="0.0"/>
              <c:y val="0.149172979133277"/>
            </c:manualLayout>
          </c:layout>
          <c:overlay val="0"/>
          <c:spPr>
            <a:noFill/>
            <a:ln>
              <a:noFill/>
            </a:ln>
            <a:effectLst/>
          </c:sp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86138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000">
          <a:solidFill>
            <a:schemeClr val="tx1"/>
          </a:solidFill>
        </a:defRPr>
      </a:pPr>
      <a:endParaRPr lang="en-US"/>
    </a:p>
  </c:txPr>
  <c:externalData r:id="rId2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>
                <a:solidFill>
                  <a:schemeClr val="accent1">
                    <a:lumMod val="50000"/>
                  </a:schemeClr>
                </a:solidFill>
              </a:ln>
              <a:effectLst/>
            </c:spPr>
          </c:dPt>
          <c:dPt>
            <c:idx val="1"/>
            <c:invertIfNegative val="0"/>
            <c:bubble3D val="0"/>
            <c:spPr>
              <a:solidFill>
                <a:schemeClr val="accent3"/>
              </a:solidFill>
              <a:ln>
                <a:solidFill>
                  <a:schemeClr val="accent3">
                    <a:lumMod val="50000"/>
                  </a:schemeClr>
                </a:solidFill>
              </a:ln>
              <a:effectLst/>
            </c:spPr>
          </c:dPt>
          <c:dPt>
            <c:idx val="2"/>
            <c:invertIfNegative val="0"/>
            <c:bubble3D val="0"/>
            <c:spPr>
              <a:solidFill>
                <a:schemeClr val="accent1"/>
              </a:solidFill>
              <a:ln>
                <a:solidFill>
                  <a:schemeClr val="accent1">
                    <a:lumMod val="50000"/>
                  </a:schemeClr>
                </a:solidFill>
              </a:ln>
              <a:effectLst/>
            </c:spPr>
          </c:dPt>
          <c:dPt>
            <c:idx val="3"/>
            <c:invertIfNegative val="0"/>
            <c:bubble3D val="0"/>
            <c:spPr>
              <a:solidFill>
                <a:schemeClr val="accent3"/>
              </a:solidFill>
              <a:ln>
                <a:solidFill>
                  <a:schemeClr val="accent3">
                    <a:lumMod val="50000"/>
                  </a:schemeClr>
                </a:solidFill>
              </a:ln>
              <a:effectLst/>
            </c:spPr>
          </c:dPt>
          <c:dLbls>
            <c:dLbl>
              <c:idx val="1"/>
              <c:layout/>
              <c:tx>
                <c:rich>
                  <a:bodyPr/>
                  <a:lstStyle/>
                  <a:p>
                    <a:r>
                      <a:rPr lang="hr-HR" altLang="ko-KR" dirty="0" smtClean="0"/>
                      <a:t>2.3x</a:t>
                    </a:r>
                    <a:endParaRPr lang="hr-HR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layout/>
              <c:tx>
                <c:rich>
                  <a:bodyPr/>
                  <a:lstStyle/>
                  <a:p>
                    <a:r>
                      <a:rPr lang="hr-HR" altLang="ko-KR" dirty="0" smtClean="0"/>
                      <a:t>3.0x</a:t>
                    </a:r>
                    <a:endParaRPr lang="hr-HR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3"/>
              <c:layout/>
              <c:tx>
                <c:rich>
                  <a:bodyPr/>
                  <a:lstStyle/>
                  <a:p>
                    <a:r>
                      <a:rPr lang="hr-HR" altLang="ko-KR" dirty="0" smtClean="0"/>
                      <a:t>6.5x</a:t>
                    </a:r>
                    <a:endParaRPr lang="hr-HR" altLang="ko-KR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HMC-MC</c:v>
                </c:pt>
                <c:pt idx="1">
                  <c:v>HMC-MC +
PIM BW</c:v>
                </c:pt>
                <c:pt idx="2">
                  <c:v>Tesseract + Conventional BW</c:v>
                </c:pt>
                <c:pt idx="3">
                  <c:v>Tesseract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1.0</c:v>
                </c:pt>
                <c:pt idx="1">
                  <c:v>2.30427301587141</c:v>
                </c:pt>
                <c:pt idx="2">
                  <c:v>3.022386387816357</c:v>
                </c:pt>
                <c:pt idx="3">
                  <c:v>6.49989071737313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-27"/>
        <c:axId val="17638944"/>
        <c:axId val="17618912"/>
      </c:barChart>
      <c:catAx>
        <c:axId val="1763894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618912"/>
        <c:crosses val="autoZero"/>
        <c:auto val="1"/>
        <c:lblAlgn val="ctr"/>
        <c:lblOffset val="100"/>
        <c:noMultiLvlLbl val="0"/>
      </c:catAx>
      <c:valAx>
        <c:axId val="1761891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altLang="ko-KR" dirty="0" smtClean="0"/>
                  <a:t>Speedup</a:t>
                </a:r>
              </a:p>
            </c:rich>
          </c:tx>
          <c:layout>
            <c:manualLayout>
              <c:xMode val="edge"/>
              <c:yMode val="edge"/>
              <c:x val="0.00154320987654321"/>
              <c:y val="0.336434154096592"/>
            </c:manualLayout>
          </c:layout>
          <c:overlay val="0"/>
          <c:spPr>
            <a:noFill/>
            <a:ln>
              <a:noFill/>
            </a:ln>
            <a:effectLst/>
          </c:sp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63894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000">
          <a:solidFill>
            <a:schemeClr val="tx1"/>
          </a:solidFill>
        </a:defRPr>
      </a:pPr>
      <a:endParaRPr lang="en-US"/>
    </a:p>
  </c:txPr>
  <c:externalData r:id="rId2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3"/>
    </mc:Choice>
    <mc:Fallback>
      <c:style val="3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Memory Layers</c:v>
                </c:pt>
              </c:strCache>
            </c:strRef>
          </c:tx>
          <c:spPr>
            <a:solidFill>
              <a:schemeClr val="accent1">
                <a:shade val="65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Sheet1!$A$2:$A$3</c:f>
              <c:strCache>
                <c:ptCount val="2"/>
                <c:pt idx="0">
                  <c:v>HMC-OoO</c:v>
                </c:pt>
                <c:pt idx="1">
                  <c:v>Tesseract with Prefetching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0.0637506646</c:v>
                </c:pt>
                <c:pt idx="1">
                  <c:v>0.0243360804911885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Logic Layers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Sheet1!$A$2:$A$3</c:f>
              <c:strCache>
                <c:ptCount val="2"/>
                <c:pt idx="0">
                  <c:v>HMC-OoO</c:v>
                </c:pt>
                <c:pt idx="1">
                  <c:v>Tesseract with Prefetching</c:v>
                </c:pt>
              </c:strCache>
            </c:strRef>
          </c:cat>
          <c:val>
            <c:numRef>
              <c:f>Sheet1!$C$2:$C$3</c:f>
              <c:numCache>
                <c:formatCode>General</c:formatCode>
                <c:ptCount val="2"/>
                <c:pt idx="0">
                  <c:v>0.9362493354</c:v>
                </c:pt>
                <c:pt idx="1">
                  <c:v>0.0899198736478402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Cores</c:v>
                </c:pt>
              </c:strCache>
            </c:strRef>
          </c:tx>
          <c:spPr>
            <a:solidFill>
              <a:schemeClr val="accent1">
                <a:tint val="65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</c:spPr>
          <c:invertIfNegative val="0"/>
          <c:cat>
            <c:strRef>
              <c:f>Sheet1!$A$2:$A$3</c:f>
              <c:strCache>
                <c:ptCount val="2"/>
                <c:pt idx="0">
                  <c:v>HMC-OoO</c:v>
                </c:pt>
                <c:pt idx="1">
                  <c:v>Tesseract with Prefetching</c:v>
                </c:pt>
              </c:strCache>
            </c:strRef>
          </c:cat>
          <c:val>
            <c:numRef>
              <c:f>Sheet1!$D$2:$D$3</c:f>
              <c:numCache>
                <c:formatCode>General</c:formatCode>
                <c:ptCount val="2"/>
                <c:pt idx="0">
                  <c:v>0.0</c:v>
                </c:pt>
                <c:pt idx="1">
                  <c:v>0.0202188828553073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7352160"/>
        <c:axId val="17457072"/>
      </c:barChart>
      <c:catAx>
        <c:axId val="173521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457072"/>
        <c:crosses val="autoZero"/>
        <c:auto val="1"/>
        <c:lblAlgn val="ctr"/>
        <c:lblOffset val="100"/>
        <c:noMultiLvlLbl val="0"/>
      </c:catAx>
      <c:valAx>
        <c:axId val="1745707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35216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000">
          <a:solidFill>
            <a:schemeClr val="tx1"/>
          </a:solidFill>
        </a:defRPr>
      </a:pPr>
      <a:endParaRPr lang="en-US"/>
    </a:p>
  </c:txPr>
  <c:externalData r:id="rId2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49005066227187"/>
          <c:y val="0.160714805802904"/>
          <c:w val="0.82732323043042"/>
          <c:h val="0.666413038915243"/>
        </c:manualLayout>
      </c:layout>
      <c:lineChart>
        <c:grouping val="standard"/>
        <c:varyColors val="0"/>
        <c:ser>
          <c:idx val="4"/>
          <c:order val="2"/>
          <c:tx>
            <c:strRef>
              <c:f>Trend!$N$56</c:f>
              <c:strCache>
                <c:ptCount val="1"/>
                <c:pt idx="0">
                  <c:v>Capacity</c:v>
                </c:pt>
              </c:strCache>
            </c:strRef>
          </c:tx>
          <c:spPr>
            <a:ln w="38100" cap="rnd">
              <a:solidFill>
                <a:schemeClr val="accent4">
                  <a:lumMod val="60000"/>
                </a:schemeClr>
              </a:solidFill>
              <a:round/>
            </a:ln>
            <a:effectLst/>
          </c:spPr>
          <c:marker>
            <c:symbol val="triangle"/>
            <c:size val="14"/>
            <c:spPr>
              <a:solidFill>
                <a:schemeClr val="accent4">
                  <a:lumMod val="60000"/>
                </a:schemeClr>
              </a:solidFill>
              <a:ln w="9525">
                <a:solidFill>
                  <a:schemeClr val="accent4">
                    <a:lumMod val="60000"/>
                  </a:schemeClr>
                </a:solidFill>
              </a:ln>
              <a:effectLst/>
            </c:spPr>
          </c:marker>
          <c:cat>
            <c:numRef>
              <c:f>Trend!$O$51:$X$51</c:f>
              <c:numCache>
                <c:formatCode>General</c:formatCode>
                <c:ptCount val="10"/>
                <c:pt idx="0">
                  <c:v>1999.0</c:v>
                </c:pt>
                <c:pt idx="1">
                  <c:v>2003.0</c:v>
                </c:pt>
                <c:pt idx="2">
                  <c:v>2006.0</c:v>
                </c:pt>
                <c:pt idx="3">
                  <c:v>2008.0</c:v>
                </c:pt>
                <c:pt idx="4">
                  <c:v>2011.0</c:v>
                </c:pt>
                <c:pt idx="5">
                  <c:v>2013.0</c:v>
                </c:pt>
                <c:pt idx="6">
                  <c:v>2014.0</c:v>
                </c:pt>
                <c:pt idx="7">
                  <c:v>2015.0</c:v>
                </c:pt>
                <c:pt idx="8">
                  <c:v>2016.0</c:v>
                </c:pt>
                <c:pt idx="9">
                  <c:v>2017.0</c:v>
                </c:pt>
              </c:numCache>
            </c:numRef>
          </c:cat>
          <c:val>
            <c:numRef>
              <c:f>Trend!$O$56:$X$56</c:f>
              <c:numCache>
                <c:formatCode>General</c:formatCode>
                <c:ptCount val="10"/>
                <c:pt idx="0">
                  <c:v>1.0</c:v>
                </c:pt>
                <c:pt idx="1">
                  <c:v>2.0</c:v>
                </c:pt>
                <c:pt idx="2">
                  <c:v>4.0</c:v>
                </c:pt>
                <c:pt idx="3">
                  <c:v>8.0</c:v>
                </c:pt>
                <c:pt idx="4">
                  <c:v>16.0</c:v>
                </c:pt>
                <c:pt idx="5">
                  <c:v>32.0</c:v>
                </c:pt>
                <c:pt idx="6">
                  <c:v>64.0</c:v>
                </c:pt>
                <c:pt idx="7">
                  <c:v>64.0</c:v>
                </c:pt>
                <c:pt idx="8">
                  <c:v>128.0</c:v>
                </c:pt>
                <c:pt idx="9">
                  <c:v>128.0</c:v>
                </c:pt>
              </c:numCache>
            </c:numRef>
          </c:val>
          <c:smooth val="0"/>
        </c:ser>
        <c:ser>
          <c:idx val="3"/>
          <c:order val="3"/>
          <c:tx>
            <c:strRef>
              <c:f>Trend!$N$55</c:f>
              <c:strCache>
                <c:ptCount val="1"/>
                <c:pt idx="0">
                  <c:v>Bandwidth</c:v>
                </c:pt>
              </c:strCache>
            </c:strRef>
          </c:tx>
          <c:spPr>
            <a:ln w="38100" cap="rnd">
              <a:solidFill>
                <a:schemeClr val="accent6"/>
              </a:solidFill>
              <a:round/>
            </a:ln>
            <a:effectLst/>
          </c:spPr>
          <c:marker>
            <c:symbol val="square"/>
            <c:size val="14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numRef>
              <c:f>Trend!$O$51:$X$51</c:f>
              <c:numCache>
                <c:formatCode>General</c:formatCode>
                <c:ptCount val="10"/>
                <c:pt idx="0">
                  <c:v>1999.0</c:v>
                </c:pt>
                <c:pt idx="1">
                  <c:v>2003.0</c:v>
                </c:pt>
                <c:pt idx="2">
                  <c:v>2006.0</c:v>
                </c:pt>
                <c:pt idx="3">
                  <c:v>2008.0</c:v>
                </c:pt>
                <c:pt idx="4">
                  <c:v>2011.0</c:v>
                </c:pt>
                <c:pt idx="5">
                  <c:v>2013.0</c:v>
                </c:pt>
                <c:pt idx="6">
                  <c:v>2014.0</c:v>
                </c:pt>
                <c:pt idx="7">
                  <c:v>2015.0</c:v>
                </c:pt>
                <c:pt idx="8">
                  <c:v>2016.0</c:v>
                </c:pt>
                <c:pt idx="9">
                  <c:v>2017.0</c:v>
                </c:pt>
              </c:numCache>
            </c:numRef>
          </c:cat>
          <c:val>
            <c:numRef>
              <c:f>Trend!$O$55:$X$55</c:f>
              <c:numCache>
                <c:formatCode>General</c:formatCode>
                <c:ptCount val="10"/>
                <c:pt idx="0">
                  <c:v>1.0</c:v>
                </c:pt>
                <c:pt idx="1">
                  <c:v>3.007518796992481</c:v>
                </c:pt>
                <c:pt idx="2">
                  <c:v>6.015037593984962</c:v>
                </c:pt>
                <c:pt idx="3">
                  <c:v>8.01503759398496</c:v>
                </c:pt>
                <c:pt idx="4">
                  <c:v>10.02255639097744</c:v>
                </c:pt>
                <c:pt idx="5">
                  <c:v>12.03007518796992</c:v>
                </c:pt>
                <c:pt idx="6">
                  <c:v>14.03007518796992</c:v>
                </c:pt>
                <c:pt idx="7">
                  <c:v>16.03759398496241</c:v>
                </c:pt>
                <c:pt idx="8">
                  <c:v>18.04511278195488</c:v>
                </c:pt>
                <c:pt idx="9">
                  <c:v>19.54887218045113</c:v>
                </c:pt>
              </c:numCache>
            </c:numRef>
          </c:val>
          <c:smooth val="0"/>
        </c:ser>
        <c:ser>
          <c:idx val="2"/>
          <c:order val="4"/>
          <c:tx>
            <c:strRef>
              <c:f>Trend!$N$57</c:f>
              <c:strCache>
                <c:ptCount val="1"/>
                <c:pt idx="0">
                  <c:v>Latency</c:v>
                </c:pt>
              </c:strCache>
            </c:strRef>
          </c:tx>
          <c:spPr>
            <a:ln w="38100" cap="rnd">
              <a:solidFill>
                <a:srgbClr val="FF4136"/>
              </a:solidFill>
              <a:round/>
            </a:ln>
            <a:effectLst/>
          </c:spPr>
          <c:marker>
            <c:symbol val="circle"/>
            <c:size val="14"/>
            <c:spPr>
              <a:solidFill>
                <a:srgbClr val="FF4136"/>
              </a:solidFill>
              <a:ln w="9525">
                <a:solidFill>
                  <a:srgbClr val="FF4136"/>
                </a:solidFill>
              </a:ln>
              <a:effectLst/>
            </c:spPr>
          </c:marker>
          <c:cat>
            <c:numRef>
              <c:f>Trend!$O$51:$X$51</c:f>
              <c:numCache>
                <c:formatCode>General</c:formatCode>
                <c:ptCount val="10"/>
                <c:pt idx="0">
                  <c:v>1999.0</c:v>
                </c:pt>
                <c:pt idx="1">
                  <c:v>2003.0</c:v>
                </c:pt>
                <c:pt idx="2">
                  <c:v>2006.0</c:v>
                </c:pt>
                <c:pt idx="3">
                  <c:v>2008.0</c:v>
                </c:pt>
                <c:pt idx="4">
                  <c:v>2011.0</c:v>
                </c:pt>
                <c:pt idx="5">
                  <c:v>2013.0</c:v>
                </c:pt>
                <c:pt idx="6">
                  <c:v>2014.0</c:v>
                </c:pt>
                <c:pt idx="7">
                  <c:v>2015.0</c:v>
                </c:pt>
                <c:pt idx="8">
                  <c:v>2016.0</c:v>
                </c:pt>
                <c:pt idx="9">
                  <c:v>2017.0</c:v>
                </c:pt>
              </c:numCache>
            </c:numRef>
          </c:cat>
          <c:val>
            <c:numRef>
              <c:f>Trend!$O$58:$X$58</c:f>
              <c:numCache>
                <c:formatCode>General</c:formatCode>
                <c:ptCount val="10"/>
                <c:pt idx="0">
                  <c:v>1.0</c:v>
                </c:pt>
                <c:pt idx="1">
                  <c:v>1.0</c:v>
                </c:pt>
                <c:pt idx="2">
                  <c:v>1.043478260869565</c:v>
                </c:pt>
                <c:pt idx="3">
                  <c:v>1.142857142857143</c:v>
                </c:pt>
                <c:pt idx="4">
                  <c:v>1.212121212121212</c:v>
                </c:pt>
                <c:pt idx="5">
                  <c:v>1.263157894736842</c:v>
                </c:pt>
                <c:pt idx="6">
                  <c:v>1.252086811352254</c:v>
                </c:pt>
                <c:pt idx="7">
                  <c:v>1.274968125796855</c:v>
                </c:pt>
                <c:pt idx="8">
                  <c:v>1.299826689774697</c:v>
                </c:pt>
                <c:pt idx="9">
                  <c:v>1.31868131868132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670826016"/>
        <c:axId val="670621232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Trend!$N$52</c15:sqref>
                        </c15:formulaRef>
                      </c:ext>
                    </c:extLst>
                    <c:strCache>
                      <c:ptCount val="1"/>
                      <c:pt idx="0">
                        <c:v>Activation</c:v>
                      </c:pt>
                    </c:strCache>
                  </c:strRef>
                </c:tx>
                <c:spPr>
                  <a:ln w="28575" cap="rnd">
                    <a:solidFill>
                      <a:schemeClr val="accent2"/>
                    </a:solidFill>
                    <a:round/>
                  </a:ln>
                  <a:effectLst/>
                </c:spPr>
                <c:marker>
                  <c:symbol val="circle"/>
                  <c:size val="14"/>
                  <c:spPr>
                    <a:solidFill>
                      <a:schemeClr val="accent2"/>
                    </a:solidFill>
                    <a:ln w="9525">
                      <a:solidFill>
                        <a:schemeClr val="accent2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Trend!$O$51:$X$51</c15:sqref>
                        </c15:formulaRef>
                      </c:ext>
                    </c:extLst>
                    <c:numCache>
                      <c:formatCode>General</c:formatCode>
                      <c:ptCount val="10"/>
                      <c:pt idx="0">
                        <c:v>1999.0</c:v>
                      </c:pt>
                      <c:pt idx="1">
                        <c:v>2003.0</c:v>
                      </c:pt>
                      <c:pt idx="2">
                        <c:v>2006.0</c:v>
                      </c:pt>
                      <c:pt idx="3">
                        <c:v>2008.0</c:v>
                      </c:pt>
                      <c:pt idx="4">
                        <c:v>2011.0</c:v>
                      </c:pt>
                      <c:pt idx="5">
                        <c:v>2013.0</c:v>
                      </c:pt>
                      <c:pt idx="6">
                        <c:v>2014.0</c:v>
                      </c:pt>
                      <c:pt idx="7">
                        <c:v>2015.0</c:v>
                      </c:pt>
                      <c:pt idx="8">
                        <c:v>2016.0</c:v>
                      </c:pt>
                      <c:pt idx="9">
                        <c:v>2017.0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Trend!$O$52:$V$52</c15:sqref>
                        </c15:formulaRef>
                      </c:ext>
                    </c:extLst>
                    <c:numCache>
                      <c:formatCode>General</c:formatCode>
                      <c:ptCount val="8"/>
                      <c:pt idx="0">
                        <c:v>1.0</c:v>
                      </c:pt>
                      <c:pt idx="1">
                        <c:v>1.0</c:v>
                      </c:pt>
                      <c:pt idx="2">
                        <c:v>1.0</c:v>
                      </c:pt>
                      <c:pt idx="3">
                        <c:v>1.0</c:v>
                      </c:pt>
                      <c:pt idx="4">
                        <c:v>0.9</c:v>
                      </c:pt>
                      <c:pt idx="5">
                        <c:v>0.833333333333333</c:v>
                      </c:pt>
                      <c:pt idx="6">
                        <c:v>0.928</c:v>
                      </c:pt>
                      <c:pt idx="7">
                        <c:v>0.937333333333333</c:v>
                      </c:pt>
                    </c:numCache>
                  </c:numRef>
                </c:val>
                <c:smooth val="0"/>
              </c15:ser>
            </c15:filteredLineSeries>
            <c15:filteredLineSeries>
              <c15:ser>
                <c:idx val="1"/>
                <c:order val="1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Trend!$N$53</c15:sqref>
                        </c15:formulaRef>
                      </c:ext>
                    </c:extLst>
                    <c:strCache>
                      <c:ptCount val="1"/>
                      <c:pt idx="0">
                        <c:v>Precharge</c:v>
                      </c:pt>
                    </c:strCache>
                  </c:strRef>
                </c:tx>
                <c:spPr>
                  <a:ln w="28575" cap="rnd">
                    <a:solidFill>
                      <a:schemeClr val="accent4"/>
                    </a:solidFill>
                    <a:round/>
                  </a:ln>
                  <a:effectLst/>
                </c:spPr>
                <c:marker>
                  <c:symbol val="x"/>
                  <c:size val="14"/>
                  <c:spPr>
                    <a:noFill/>
                    <a:ln w="9525">
                      <a:solidFill>
                        <a:schemeClr val="accent4"/>
                      </a:solidFill>
                    </a:ln>
                    <a:effectLst/>
                  </c:spPr>
                </c:marker>
                <c:cat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Trend!$O$51:$X$51</c15:sqref>
                        </c15:formulaRef>
                      </c:ext>
                    </c:extLst>
                    <c:numCache>
                      <c:formatCode>General</c:formatCode>
                      <c:ptCount val="10"/>
                      <c:pt idx="0">
                        <c:v>1999.0</c:v>
                      </c:pt>
                      <c:pt idx="1">
                        <c:v>2003.0</c:v>
                      </c:pt>
                      <c:pt idx="2">
                        <c:v>2006.0</c:v>
                      </c:pt>
                      <c:pt idx="3">
                        <c:v>2008.0</c:v>
                      </c:pt>
                      <c:pt idx="4">
                        <c:v>2011.0</c:v>
                      </c:pt>
                      <c:pt idx="5">
                        <c:v>2013.0</c:v>
                      </c:pt>
                      <c:pt idx="6">
                        <c:v>2014.0</c:v>
                      </c:pt>
                      <c:pt idx="7">
                        <c:v>2015.0</c:v>
                      </c:pt>
                      <c:pt idx="8">
                        <c:v>2016.0</c:v>
                      </c:pt>
                      <c:pt idx="9">
                        <c:v>2017.0</c:v>
                      </c:pt>
                    </c:numCache>
                  </c:numRef>
                </c:cat>
                <c: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Trend!$O$53:$V$53</c15:sqref>
                        </c15:formulaRef>
                      </c:ext>
                    </c:extLst>
                    <c:numCache>
                      <c:formatCode>General</c:formatCode>
                      <c:ptCount val="8"/>
                      <c:pt idx="0">
                        <c:v>1.0</c:v>
                      </c:pt>
                      <c:pt idx="1">
                        <c:v>1.0</c:v>
                      </c:pt>
                      <c:pt idx="2">
                        <c:v>1.0</c:v>
                      </c:pt>
                      <c:pt idx="3">
                        <c:v>1.0</c:v>
                      </c:pt>
                      <c:pt idx="4">
                        <c:v>0.9</c:v>
                      </c:pt>
                      <c:pt idx="5">
                        <c:v>0.833333333333333</c:v>
                      </c:pt>
                      <c:pt idx="6">
                        <c:v>0.928</c:v>
                      </c:pt>
                      <c:pt idx="7">
                        <c:v>0.937333333333333</c:v>
                      </c:pt>
                    </c:numCache>
                  </c:numRef>
                </c:val>
                <c:smooth val="0"/>
              </c15:ser>
            </c15:filteredLineSeries>
          </c:ext>
        </c:extLst>
      </c:lineChart>
      <c:catAx>
        <c:axId val="67082601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1905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Gill Sans MT" panose="020B0502020104020203" pitchFamily="34" charset="0"/>
                <a:ea typeface="+mn-ea"/>
                <a:cs typeface="+mn-cs"/>
              </a:defRPr>
            </a:pPr>
            <a:endParaRPr lang="en-US"/>
          </a:p>
        </c:txPr>
        <c:crossAx val="670621232"/>
        <c:crosses val="autoZero"/>
        <c:auto val="1"/>
        <c:lblAlgn val="ctr"/>
        <c:lblOffset val="100"/>
        <c:noMultiLvlLbl val="0"/>
      </c:catAx>
      <c:valAx>
        <c:axId val="670621232"/>
        <c:scaling>
          <c:logBase val="10.0"/>
          <c:orientation val="minMax"/>
          <c:max val="150.0"/>
          <c:min val="1.0"/>
        </c:scaling>
        <c:delete val="0"/>
        <c:axPos val="l"/>
        <c:majorGridlines>
          <c:spPr>
            <a:ln w="19050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4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Gill Sans MT" panose="020B0502020104020203" pitchFamily="34" charset="0"/>
                    <a:ea typeface="+mn-ea"/>
                    <a:cs typeface="+mn-cs"/>
                  </a:defRPr>
                </a:pPr>
                <a:r>
                  <a:rPr lang="en-US" smtClean="0"/>
                  <a:t>DRAM Improvement </a:t>
                </a:r>
                <a:r>
                  <a:rPr lang="en-US"/>
                  <a:t>(log)</a:t>
                </a:r>
              </a:p>
            </c:rich>
          </c:tx>
          <c:layout>
            <c:manualLayout>
              <c:xMode val="edge"/>
              <c:yMode val="edge"/>
              <c:x val="0.00391802270431953"/>
              <c:y val="0.103654866919604"/>
            </c:manualLayout>
          </c:layout>
          <c:overlay val="0"/>
          <c:spPr>
            <a:noFill/>
            <a:ln>
              <a:noFill/>
            </a:ln>
            <a:effectLst/>
          </c:sp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Gill Sans MT" panose="020B0502020104020203" pitchFamily="34" charset="0"/>
                <a:ea typeface="+mn-ea"/>
                <a:cs typeface="+mn-cs"/>
              </a:defRPr>
            </a:pPr>
            <a:endParaRPr lang="en-US"/>
          </a:p>
        </c:txPr>
        <c:crossAx val="670826016"/>
        <c:crosses val="autoZero"/>
        <c:crossBetween val="between"/>
        <c:majorUnit val="10.0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29817285683346"/>
          <c:y val="0.0014274251973468"/>
          <c:w val="0.665895758649534"/>
          <c:h val="0.099282337620760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Gill Sans MT" panose="020B0502020104020203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400">
          <a:latin typeface="Gill Sans MT" panose="020B0502020104020203" pitchFamily="34" charset="0"/>
        </a:defRPr>
      </a:pPr>
      <a:endParaRPr lang="en-US"/>
    </a:p>
  </c:txPr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0712064484586486"/>
          <c:y val="0.112596751384454"/>
          <c:w val="0.910819695332201"/>
          <c:h val="0.4290284896054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Sheet6!$Q$3</c:f>
              <c:strCache>
                <c:ptCount val="1"/>
                <c:pt idx="0">
                  <c:v>Single Core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10"/>
            <c:invertIfNegative val="0"/>
            <c:bubble3D val="0"/>
            <c:spPr>
              <a:noFill/>
              <a:ln>
                <a:noFill/>
              </a:ln>
              <a:effectLst/>
            </c:spPr>
          </c:dPt>
          <c:dPt>
            <c:idx val="11"/>
            <c:invertIfNegative val="0"/>
            <c:bubble3D val="0"/>
            <c:spPr>
              <a:noFill/>
              <a:ln>
                <a:noFill/>
              </a:ln>
              <a:effectLst/>
            </c:spPr>
          </c:dPt>
          <c:dPt>
            <c:idx val="12"/>
            <c:invertIfNegative val="0"/>
            <c:bubble3D val="0"/>
            <c:spPr>
              <a:noFill/>
              <a:ln>
                <a:noFill/>
              </a:ln>
              <a:effectLst/>
            </c:spPr>
          </c:dPt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Sheet6!$Q$4:$Q$16</c:f>
              <c:numCache>
                <c:formatCode>General</c:formatCode>
                <c:ptCount val="13"/>
                <c:pt idx="0">
                  <c:v>0.066390041</c:v>
                </c:pt>
                <c:pt idx="1">
                  <c:v>0.104821803</c:v>
                </c:pt>
                <c:pt idx="2">
                  <c:v>0.0945758</c:v>
                </c:pt>
                <c:pt idx="3">
                  <c:v>0.131578947</c:v>
                </c:pt>
                <c:pt idx="4">
                  <c:v>0.138345865</c:v>
                </c:pt>
                <c:pt idx="5">
                  <c:v>0.144</c:v>
                </c:pt>
                <c:pt idx="6">
                  <c:v>0.124633431</c:v>
                </c:pt>
                <c:pt idx="7">
                  <c:v>0.018974285</c:v>
                </c:pt>
                <c:pt idx="8">
                  <c:v>0.184003599</c:v>
                </c:pt>
                <c:pt idx="10">
                  <c:v>0.01386388</c:v>
                </c:pt>
                <c:pt idx="11">
                  <c:v>0.066838352</c:v>
                </c:pt>
                <c:pt idx="12">
                  <c:v>0.05008843795423</c:v>
                </c:pt>
              </c:numCache>
            </c:numRef>
          </c:val>
        </c:ser>
        <c:ser>
          <c:idx val="1"/>
          <c:order val="1"/>
          <c:tx>
            <c:strRef>
              <c:f>Sheet6!$R$3</c:f>
              <c:strCache>
                <c:ptCount val="1"/>
                <c:pt idx="0">
                  <c:v>Multi Core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Sheet6!$R$4:$R$16</c:f>
              <c:numCache>
                <c:formatCode>General</c:formatCode>
                <c:ptCount val="13"/>
                <c:pt idx="0">
                  <c:v>0.15437788</c:v>
                </c:pt>
                <c:pt idx="1">
                  <c:v>0.123046875</c:v>
                </c:pt>
                <c:pt idx="2">
                  <c:v>0.145584726</c:v>
                </c:pt>
                <c:pt idx="3">
                  <c:v>0.13499044</c:v>
                </c:pt>
                <c:pt idx="4">
                  <c:v>0.155806334</c:v>
                </c:pt>
                <c:pt idx="5">
                  <c:v>0.157229247</c:v>
                </c:pt>
                <c:pt idx="6">
                  <c:v>0.20029401</c:v>
                </c:pt>
                <c:pt idx="7">
                  <c:v>0.140451633</c:v>
                </c:pt>
                <c:pt idx="8">
                  <c:v>0.185781059</c:v>
                </c:pt>
                <c:pt idx="10">
                  <c:v>0.02922521</c:v>
                </c:pt>
                <c:pt idx="11">
                  <c:v>0.140391837</c:v>
                </c:pt>
                <c:pt idx="12">
                  <c:v>0.10517875914618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-440975696"/>
        <c:axId val="-440955184"/>
      </c:barChart>
      <c:catAx>
        <c:axId val="-44097569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25400" cap="flat" cmpd="sng" algn="ctr">
            <a:solidFill>
              <a:sysClr val="windowText" lastClr="000000"/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-440955184"/>
        <c:crosses val="autoZero"/>
        <c:auto val="1"/>
        <c:lblAlgn val="ctr"/>
        <c:lblOffset val="100"/>
        <c:noMultiLvlLbl val="0"/>
      </c:catAx>
      <c:valAx>
        <c:axId val="-440955184"/>
        <c:scaling>
          <c:orientation val="minMax"/>
        </c:scaling>
        <c:delete val="0"/>
        <c:axPos val="l"/>
        <c:majorGridlines>
          <c:spPr>
            <a:ln w="6350" cap="flat" cmpd="sng" algn="ctr">
              <a:solidFill>
                <a:schemeClr val="tx1"/>
              </a:solidFill>
              <a:prstDash val="lgDash"/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-44097569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0973821853349412"/>
          <c:y val="0.0863036069216758"/>
          <c:w val="0.45108131753801"/>
          <c:h val="0.14619332259873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Calibri Light" panose="020F030202020403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0712064484586486"/>
          <c:y val="0.112596751384454"/>
          <c:w val="0.910819695332201"/>
          <c:h val="0.4290284896054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Sheet6!$Q$3</c:f>
              <c:strCache>
                <c:ptCount val="1"/>
                <c:pt idx="0">
                  <c:v>Single Core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12"/>
            <c:invertIfNegative val="0"/>
            <c:bubble3D val="0"/>
            <c:spPr>
              <a:noFill/>
              <a:ln>
                <a:noFill/>
              </a:ln>
              <a:effectLst/>
            </c:spPr>
          </c:dPt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Sheet6!$Q$4:$Q$16</c:f>
              <c:numCache>
                <c:formatCode>General</c:formatCode>
                <c:ptCount val="13"/>
                <c:pt idx="0">
                  <c:v>0.066390041</c:v>
                </c:pt>
                <c:pt idx="1">
                  <c:v>0.104821803</c:v>
                </c:pt>
                <c:pt idx="2">
                  <c:v>0.0945758</c:v>
                </c:pt>
                <c:pt idx="3">
                  <c:v>0.131578947</c:v>
                </c:pt>
                <c:pt idx="4">
                  <c:v>0.138345865</c:v>
                </c:pt>
                <c:pt idx="5">
                  <c:v>0.144</c:v>
                </c:pt>
                <c:pt idx="6">
                  <c:v>0.124633431</c:v>
                </c:pt>
                <c:pt idx="7">
                  <c:v>0.018974285</c:v>
                </c:pt>
                <c:pt idx="8">
                  <c:v>0.184003599</c:v>
                </c:pt>
                <c:pt idx="10">
                  <c:v>0.01386388</c:v>
                </c:pt>
                <c:pt idx="11">
                  <c:v>0.066838352</c:v>
                </c:pt>
                <c:pt idx="12">
                  <c:v>0.05008843795423</c:v>
                </c:pt>
              </c:numCache>
            </c:numRef>
          </c:val>
        </c:ser>
        <c:ser>
          <c:idx val="1"/>
          <c:order val="1"/>
          <c:tx>
            <c:strRef>
              <c:f>Sheet6!$R$3</c:f>
              <c:strCache>
                <c:ptCount val="1"/>
                <c:pt idx="0">
                  <c:v>Multi Core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Sheet6!$R$4:$R$16</c:f>
              <c:numCache>
                <c:formatCode>General</c:formatCode>
                <c:ptCount val="13"/>
                <c:pt idx="0">
                  <c:v>0.15437788</c:v>
                </c:pt>
                <c:pt idx="1">
                  <c:v>0.123046875</c:v>
                </c:pt>
                <c:pt idx="2">
                  <c:v>0.145584726</c:v>
                </c:pt>
                <c:pt idx="3">
                  <c:v>0.13499044</c:v>
                </c:pt>
                <c:pt idx="4">
                  <c:v>0.155806334</c:v>
                </c:pt>
                <c:pt idx="5">
                  <c:v>0.157229247</c:v>
                </c:pt>
                <c:pt idx="6">
                  <c:v>0.20029401</c:v>
                </c:pt>
                <c:pt idx="7">
                  <c:v>0.140451633</c:v>
                </c:pt>
                <c:pt idx="8">
                  <c:v>0.185781059</c:v>
                </c:pt>
                <c:pt idx="10">
                  <c:v>0.02922521</c:v>
                </c:pt>
                <c:pt idx="11">
                  <c:v>0.140391837</c:v>
                </c:pt>
                <c:pt idx="12">
                  <c:v>0.10517875914618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669371920"/>
        <c:axId val="670873728"/>
      </c:barChart>
      <c:catAx>
        <c:axId val="66937192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25400" cap="flat" cmpd="sng" algn="ctr">
            <a:solidFill>
              <a:sysClr val="windowText" lastClr="000000"/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670873728"/>
        <c:crosses val="autoZero"/>
        <c:auto val="1"/>
        <c:lblAlgn val="ctr"/>
        <c:lblOffset val="100"/>
        <c:noMultiLvlLbl val="0"/>
      </c:catAx>
      <c:valAx>
        <c:axId val="670873728"/>
        <c:scaling>
          <c:orientation val="minMax"/>
        </c:scaling>
        <c:delete val="0"/>
        <c:axPos val="l"/>
        <c:majorGridlines>
          <c:spPr>
            <a:ln w="6350" cap="flat" cmpd="sng" algn="ctr">
              <a:solidFill>
                <a:schemeClr val="tx1"/>
              </a:solidFill>
              <a:prstDash val="lgDash"/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66937192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0973821853349412"/>
          <c:y val="0.0863036069216758"/>
          <c:w val="0.45108131753801"/>
          <c:h val="0.14619332259873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Calibri Light" panose="020F030202020403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2">
    <c:autoUpdate val="0"/>
  </c:externalData>
  <c:userShapes r:id="rId3"/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0712064484586486"/>
          <c:y val="0.112596751384454"/>
          <c:w val="0.910819695332201"/>
          <c:h val="0.4290284896054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Sheet6!$Q$3</c:f>
              <c:strCache>
                <c:ptCount val="1"/>
                <c:pt idx="0">
                  <c:v>Single Core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Sheet6!$Q$4:$Q$16</c:f>
              <c:numCache>
                <c:formatCode>General</c:formatCode>
                <c:ptCount val="13"/>
                <c:pt idx="0">
                  <c:v>0.066390041</c:v>
                </c:pt>
                <c:pt idx="1">
                  <c:v>0.104821803</c:v>
                </c:pt>
                <c:pt idx="2">
                  <c:v>0.0945758</c:v>
                </c:pt>
                <c:pt idx="3">
                  <c:v>0.131578947</c:v>
                </c:pt>
                <c:pt idx="4">
                  <c:v>0.138345865</c:v>
                </c:pt>
                <c:pt idx="5">
                  <c:v>0.144</c:v>
                </c:pt>
                <c:pt idx="6">
                  <c:v>0.124633431</c:v>
                </c:pt>
                <c:pt idx="7">
                  <c:v>0.018974285</c:v>
                </c:pt>
                <c:pt idx="8">
                  <c:v>0.184003599</c:v>
                </c:pt>
                <c:pt idx="10">
                  <c:v>0.01386388</c:v>
                </c:pt>
                <c:pt idx="11">
                  <c:v>0.066838352</c:v>
                </c:pt>
                <c:pt idx="12">
                  <c:v>0.05008843795423</c:v>
                </c:pt>
              </c:numCache>
            </c:numRef>
          </c:val>
        </c:ser>
        <c:ser>
          <c:idx val="1"/>
          <c:order val="1"/>
          <c:tx>
            <c:strRef>
              <c:f>Sheet6!$R$3</c:f>
              <c:strCache>
                <c:ptCount val="1"/>
                <c:pt idx="0">
                  <c:v>Multi Core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Sheet6!$R$4:$R$16</c:f>
              <c:numCache>
                <c:formatCode>General</c:formatCode>
                <c:ptCount val="13"/>
                <c:pt idx="0">
                  <c:v>0.15437788</c:v>
                </c:pt>
                <c:pt idx="1">
                  <c:v>0.123046875</c:v>
                </c:pt>
                <c:pt idx="2">
                  <c:v>0.145584726</c:v>
                </c:pt>
                <c:pt idx="3">
                  <c:v>0.13499044</c:v>
                </c:pt>
                <c:pt idx="4">
                  <c:v>0.155806334</c:v>
                </c:pt>
                <c:pt idx="5">
                  <c:v>0.157229247</c:v>
                </c:pt>
                <c:pt idx="6">
                  <c:v>0.20029401</c:v>
                </c:pt>
                <c:pt idx="7">
                  <c:v>0.140451633</c:v>
                </c:pt>
                <c:pt idx="8">
                  <c:v>0.185781059</c:v>
                </c:pt>
                <c:pt idx="10">
                  <c:v>0.02922521</c:v>
                </c:pt>
                <c:pt idx="11">
                  <c:v>0.140391837</c:v>
                </c:pt>
                <c:pt idx="12">
                  <c:v>0.10517875914618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670807648"/>
        <c:axId val="670857184"/>
      </c:barChart>
      <c:catAx>
        <c:axId val="67080764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25400" cap="flat" cmpd="sng" algn="ctr">
            <a:solidFill>
              <a:sysClr val="windowText" lastClr="000000"/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670857184"/>
        <c:crosses val="autoZero"/>
        <c:auto val="1"/>
        <c:lblAlgn val="ctr"/>
        <c:lblOffset val="100"/>
        <c:noMultiLvlLbl val="0"/>
      </c:catAx>
      <c:valAx>
        <c:axId val="670857184"/>
        <c:scaling>
          <c:orientation val="minMax"/>
        </c:scaling>
        <c:delete val="0"/>
        <c:axPos val="l"/>
        <c:majorGridlines>
          <c:spPr>
            <a:ln w="6350" cap="flat" cmpd="sng" algn="ctr">
              <a:solidFill>
                <a:schemeClr val="tx1"/>
              </a:solidFill>
              <a:prstDash val="lgDash"/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67080764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0973821853349412"/>
          <c:y val="0.0863036069216758"/>
          <c:w val="0.45108131753801"/>
          <c:h val="0.14619332259873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Calibri Light" panose="020F030202020403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2">
    <c:autoUpdate val="0"/>
  </c:externalData>
  <c:userShapes r:id="rId3"/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0712064484586486"/>
          <c:y val="0.112596751384454"/>
          <c:w val="0.910819695332201"/>
          <c:h val="0.4290284896054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Sheet6!$Q$3</c:f>
              <c:strCache>
                <c:ptCount val="1"/>
                <c:pt idx="0">
                  <c:v>Single Core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Sheet6!$Q$4:$Q$16</c:f>
              <c:numCache>
                <c:formatCode>General</c:formatCode>
                <c:ptCount val="13"/>
                <c:pt idx="0">
                  <c:v>0.066390041</c:v>
                </c:pt>
                <c:pt idx="1">
                  <c:v>0.104821803</c:v>
                </c:pt>
                <c:pt idx="2">
                  <c:v>0.0945758</c:v>
                </c:pt>
                <c:pt idx="3">
                  <c:v>0.131578947</c:v>
                </c:pt>
                <c:pt idx="4">
                  <c:v>0.138345865</c:v>
                </c:pt>
                <c:pt idx="5">
                  <c:v>0.144</c:v>
                </c:pt>
                <c:pt idx="6">
                  <c:v>0.124633431</c:v>
                </c:pt>
                <c:pt idx="7">
                  <c:v>0.018974285</c:v>
                </c:pt>
                <c:pt idx="8">
                  <c:v>0.184003599</c:v>
                </c:pt>
                <c:pt idx="10">
                  <c:v>0.01386388</c:v>
                </c:pt>
                <c:pt idx="11">
                  <c:v>0.066838352</c:v>
                </c:pt>
                <c:pt idx="12">
                  <c:v>0.05008843795423</c:v>
                </c:pt>
              </c:numCache>
            </c:numRef>
          </c:val>
        </c:ser>
        <c:ser>
          <c:idx val="1"/>
          <c:order val="1"/>
          <c:tx>
            <c:strRef>
              <c:f>Sheet6!$R$3</c:f>
              <c:strCache>
                <c:ptCount val="1"/>
                <c:pt idx="0">
                  <c:v>Multi Core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Sheet6!$R$4:$R$16</c:f>
              <c:numCache>
                <c:formatCode>General</c:formatCode>
                <c:ptCount val="13"/>
                <c:pt idx="0">
                  <c:v>0.15437788</c:v>
                </c:pt>
                <c:pt idx="1">
                  <c:v>0.123046875</c:v>
                </c:pt>
                <c:pt idx="2">
                  <c:v>0.145584726</c:v>
                </c:pt>
                <c:pt idx="3">
                  <c:v>0.13499044</c:v>
                </c:pt>
                <c:pt idx="4">
                  <c:v>0.155806334</c:v>
                </c:pt>
                <c:pt idx="5">
                  <c:v>0.157229247</c:v>
                </c:pt>
                <c:pt idx="6">
                  <c:v>0.20029401</c:v>
                </c:pt>
                <c:pt idx="7">
                  <c:v>0.140451633</c:v>
                </c:pt>
                <c:pt idx="8">
                  <c:v>0.185781059</c:v>
                </c:pt>
                <c:pt idx="10">
                  <c:v>0.02922521</c:v>
                </c:pt>
                <c:pt idx="11">
                  <c:v>0.140391837</c:v>
                </c:pt>
                <c:pt idx="12">
                  <c:v>0.10517875914618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201889360"/>
        <c:axId val="201934032"/>
      </c:barChart>
      <c:catAx>
        <c:axId val="20188936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25400" cap="flat" cmpd="sng" algn="ctr">
            <a:solidFill>
              <a:sysClr val="windowText" lastClr="000000"/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201934032"/>
        <c:crosses val="autoZero"/>
        <c:auto val="1"/>
        <c:lblAlgn val="ctr"/>
        <c:lblOffset val="100"/>
        <c:noMultiLvlLbl val="0"/>
      </c:catAx>
      <c:valAx>
        <c:axId val="201934032"/>
        <c:scaling>
          <c:orientation val="minMax"/>
        </c:scaling>
        <c:delete val="0"/>
        <c:axPos val="l"/>
        <c:majorGridlines>
          <c:spPr>
            <a:ln w="6350" cap="flat" cmpd="sng" algn="ctr">
              <a:solidFill>
                <a:schemeClr val="tx1"/>
              </a:solidFill>
              <a:prstDash val="lgDash"/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20188936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0973821853349412"/>
          <c:y val="0.0863036069216758"/>
          <c:w val="0.45108131753801"/>
          <c:h val="0.14619332259873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Calibri Light" panose="020F030202020403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2">
    <c:autoUpdate val="0"/>
  </c:externalData>
  <c:userShapes r:id="rId3"/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0712064484586486"/>
          <c:y val="0.112596751384454"/>
          <c:w val="0.910819695332201"/>
          <c:h val="0.4290284896054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Sheet6!$Q$3</c:f>
              <c:strCache>
                <c:ptCount val="1"/>
                <c:pt idx="0">
                  <c:v>Single Core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Sheet6!$Q$4:$Q$16</c:f>
              <c:numCache>
                <c:formatCode>General</c:formatCode>
                <c:ptCount val="13"/>
                <c:pt idx="0">
                  <c:v>0.066390041</c:v>
                </c:pt>
                <c:pt idx="1">
                  <c:v>0.104821803</c:v>
                </c:pt>
                <c:pt idx="2">
                  <c:v>0.0945758</c:v>
                </c:pt>
                <c:pt idx="3">
                  <c:v>0.131578947</c:v>
                </c:pt>
                <c:pt idx="4">
                  <c:v>0.138345865</c:v>
                </c:pt>
                <c:pt idx="5">
                  <c:v>0.144</c:v>
                </c:pt>
                <c:pt idx="6">
                  <c:v>0.124633431</c:v>
                </c:pt>
                <c:pt idx="7">
                  <c:v>0.018974285</c:v>
                </c:pt>
                <c:pt idx="8">
                  <c:v>0.184003599</c:v>
                </c:pt>
                <c:pt idx="10">
                  <c:v>0.01386388</c:v>
                </c:pt>
                <c:pt idx="11">
                  <c:v>0.066838352</c:v>
                </c:pt>
                <c:pt idx="12">
                  <c:v>0.05008843795423</c:v>
                </c:pt>
              </c:numCache>
            </c:numRef>
          </c:val>
        </c:ser>
        <c:ser>
          <c:idx val="1"/>
          <c:order val="1"/>
          <c:tx>
            <c:strRef>
              <c:f>Sheet6!$R$3</c:f>
              <c:strCache>
                <c:ptCount val="1"/>
                <c:pt idx="0">
                  <c:v>Multi Core</c:v>
                </c:pt>
              </c:strCache>
            </c:strRef>
          </c:tx>
          <c:spPr>
            <a:solidFill>
              <a:srgbClr val="A50021"/>
            </a:solidFill>
            <a:ln>
              <a:noFill/>
            </a:ln>
            <a:effectLst/>
          </c:spPr>
          <c:invertIfNegative val="0"/>
          <c:dPt>
            <c:idx val="10"/>
            <c:invertIfNegative val="0"/>
            <c:bubble3D val="0"/>
            <c:spPr>
              <a:noFill/>
              <a:ln>
                <a:noFill/>
              </a:ln>
              <a:effectLst/>
            </c:spPr>
          </c:dPt>
          <c:dPt>
            <c:idx val="11"/>
            <c:invertIfNegative val="0"/>
            <c:bubble3D val="0"/>
            <c:spPr>
              <a:noFill/>
              <a:ln>
                <a:noFill/>
              </a:ln>
              <a:effectLst/>
            </c:spPr>
          </c:dPt>
          <c:dPt>
            <c:idx val="12"/>
            <c:invertIfNegative val="0"/>
            <c:bubble3D val="0"/>
            <c:spPr>
              <a:noFill/>
              <a:ln>
                <a:noFill/>
              </a:ln>
              <a:effectLst/>
            </c:spPr>
          </c:dPt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Sheet6!$R$4:$R$16</c:f>
              <c:numCache>
                <c:formatCode>General</c:formatCode>
                <c:ptCount val="13"/>
                <c:pt idx="0">
                  <c:v>0.15437788</c:v>
                </c:pt>
                <c:pt idx="1">
                  <c:v>0.123046875</c:v>
                </c:pt>
                <c:pt idx="2">
                  <c:v>0.145584726</c:v>
                </c:pt>
                <c:pt idx="3">
                  <c:v>0.13499044</c:v>
                </c:pt>
                <c:pt idx="4">
                  <c:v>0.155806334</c:v>
                </c:pt>
                <c:pt idx="5">
                  <c:v>0.157229247</c:v>
                </c:pt>
                <c:pt idx="6">
                  <c:v>0.20029401</c:v>
                </c:pt>
                <c:pt idx="7">
                  <c:v>0.140451633</c:v>
                </c:pt>
                <c:pt idx="8">
                  <c:v>0.185781059</c:v>
                </c:pt>
                <c:pt idx="10">
                  <c:v>0.02922521</c:v>
                </c:pt>
                <c:pt idx="11">
                  <c:v>0.140391837</c:v>
                </c:pt>
                <c:pt idx="12">
                  <c:v>0.10517875914618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759440240"/>
        <c:axId val="18091200"/>
      </c:barChart>
      <c:catAx>
        <c:axId val="75944024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25400" cap="flat" cmpd="sng" algn="ctr">
            <a:solidFill>
              <a:sysClr val="windowText" lastClr="000000"/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18091200"/>
        <c:crosses val="autoZero"/>
        <c:auto val="1"/>
        <c:lblAlgn val="ctr"/>
        <c:lblOffset val="100"/>
        <c:noMultiLvlLbl val="0"/>
      </c:catAx>
      <c:valAx>
        <c:axId val="18091200"/>
        <c:scaling>
          <c:orientation val="minMax"/>
        </c:scaling>
        <c:delete val="0"/>
        <c:axPos val="l"/>
        <c:majorGridlines>
          <c:spPr>
            <a:ln w="6350" cap="flat" cmpd="sng" algn="ctr">
              <a:solidFill>
                <a:schemeClr val="tx1"/>
              </a:solidFill>
              <a:prstDash val="lgDash"/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75944024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0973821853349412"/>
          <c:y val="0.0863036069216758"/>
          <c:w val="0.45108131753801"/>
          <c:h val="0.14619332259873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Calibri Light" panose="020F030202020403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0712064484586486"/>
          <c:y val="0.112596751384454"/>
          <c:w val="0.910819695332201"/>
          <c:h val="0.4290284896054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Sheet6!$Q$3</c:f>
              <c:strCache>
                <c:ptCount val="1"/>
                <c:pt idx="0">
                  <c:v>Single Core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Sheet6!$Q$4:$Q$16</c:f>
              <c:numCache>
                <c:formatCode>General</c:formatCode>
                <c:ptCount val="13"/>
                <c:pt idx="0">
                  <c:v>0.066390041</c:v>
                </c:pt>
                <c:pt idx="1">
                  <c:v>0.104821803</c:v>
                </c:pt>
                <c:pt idx="2">
                  <c:v>0.0945758</c:v>
                </c:pt>
                <c:pt idx="3">
                  <c:v>0.131578947</c:v>
                </c:pt>
                <c:pt idx="4">
                  <c:v>0.138345865</c:v>
                </c:pt>
                <c:pt idx="5">
                  <c:v>0.144</c:v>
                </c:pt>
                <c:pt idx="6">
                  <c:v>0.124633431</c:v>
                </c:pt>
                <c:pt idx="7">
                  <c:v>0.018974285</c:v>
                </c:pt>
                <c:pt idx="8">
                  <c:v>0.184003599</c:v>
                </c:pt>
                <c:pt idx="10">
                  <c:v>0.01386388</c:v>
                </c:pt>
                <c:pt idx="11">
                  <c:v>0.066838352</c:v>
                </c:pt>
                <c:pt idx="12">
                  <c:v>0.05008843795423</c:v>
                </c:pt>
              </c:numCache>
            </c:numRef>
          </c:val>
        </c:ser>
        <c:ser>
          <c:idx val="1"/>
          <c:order val="1"/>
          <c:tx>
            <c:strRef>
              <c:f>Sheet6!$R$3</c:f>
              <c:strCache>
                <c:ptCount val="1"/>
                <c:pt idx="0">
                  <c:v>Multi Core</c:v>
                </c:pt>
              </c:strCache>
            </c:strRef>
          </c:tx>
          <c:spPr>
            <a:solidFill>
              <a:srgbClr val="A50021"/>
            </a:solidFill>
            <a:ln>
              <a:noFill/>
            </a:ln>
            <a:effectLst/>
          </c:spPr>
          <c:invertIfNegative val="0"/>
          <c:dPt>
            <c:idx val="12"/>
            <c:invertIfNegative val="0"/>
            <c:bubble3D val="0"/>
            <c:spPr>
              <a:noFill/>
              <a:ln>
                <a:noFill/>
              </a:ln>
              <a:effectLst/>
            </c:spPr>
          </c:dPt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Sheet6!$R$4:$R$16</c:f>
              <c:numCache>
                <c:formatCode>General</c:formatCode>
                <c:ptCount val="13"/>
                <c:pt idx="0">
                  <c:v>0.15437788</c:v>
                </c:pt>
                <c:pt idx="1">
                  <c:v>0.123046875</c:v>
                </c:pt>
                <c:pt idx="2">
                  <c:v>0.145584726</c:v>
                </c:pt>
                <c:pt idx="3">
                  <c:v>0.13499044</c:v>
                </c:pt>
                <c:pt idx="4">
                  <c:v>0.155806334</c:v>
                </c:pt>
                <c:pt idx="5">
                  <c:v>0.157229247</c:v>
                </c:pt>
                <c:pt idx="6">
                  <c:v>0.20029401</c:v>
                </c:pt>
                <c:pt idx="7">
                  <c:v>0.140451633</c:v>
                </c:pt>
                <c:pt idx="8">
                  <c:v>0.185781059</c:v>
                </c:pt>
                <c:pt idx="10">
                  <c:v>0.02922521</c:v>
                </c:pt>
                <c:pt idx="11">
                  <c:v>0.140391837</c:v>
                </c:pt>
                <c:pt idx="12">
                  <c:v>0.10517875914618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206825968"/>
        <c:axId val="206830656"/>
      </c:barChart>
      <c:catAx>
        <c:axId val="20682596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25400" cap="flat" cmpd="sng" algn="ctr">
            <a:solidFill>
              <a:sysClr val="windowText" lastClr="000000"/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206830656"/>
        <c:crosses val="autoZero"/>
        <c:auto val="1"/>
        <c:lblAlgn val="ctr"/>
        <c:lblOffset val="100"/>
        <c:noMultiLvlLbl val="0"/>
      </c:catAx>
      <c:valAx>
        <c:axId val="206830656"/>
        <c:scaling>
          <c:orientation val="minMax"/>
        </c:scaling>
        <c:delete val="0"/>
        <c:axPos val="l"/>
        <c:majorGridlines>
          <c:spPr>
            <a:ln w="6350" cap="flat" cmpd="sng" algn="ctr">
              <a:solidFill>
                <a:schemeClr val="tx1"/>
              </a:solidFill>
              <a:prstDash val="lgDash"/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20682596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0973821853349412"/>
          <c:y val="0.0863036069216758"/>
          <c:w val="0.45108131753801"/>
          <c:h val="0.14619332259873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Calibri Light" panose="020F030202020403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0712064484586486"/>
          <c:y val="0.112596751384454"/>
          <c:w val="0.910819695332201"/>
          <c:h val="0.42902848960544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Sheet6!$Q$3</c:f>
              <c:strCache>
                <c:ptCount val="1"/>
                <c:pt idx="0">
                  <c:v>Single Core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Sheet6!$Q$4:$Q$16</c:f>
              <c:numCache>
                <c:formatCode>General</c:formatCode>
                <c:ptCount val="13"/>
                <c:pt idx="0">
                  <c:v>0.066390041</c:v>
                </c:pt>
                <c:pt idx="1">
                  <c:v>0.104821803</c:v>
                </c:pt>
                <c:pt idx="2">
                  <c:v>0.0945758</c:v>
                </c:pt>
                <c:pt idx="3">
                  <c:v>0.131578947</c:v>
                </c:pt>
                <c:pt idx="4">
                  <c:v>0.138345865</c:v>
                </c:pt>
                <c:pt idx="5">
                  <c:v>0.144</c:v>
                </c:pt>
                <c:pt idx="6">
                  <c:v>0.124633431</c:v>
                </c:pt>
                <c:pt idx="7">
                  <c:v>0.018974285</c:v>
                </c:pt>
                <c:pt idx="8">
                  <c:v>0.184003599</c:v>
                </c:pt>
                <c:pt idx="10">
                  <c:v>0.01386388</c:v>
                </c:pt>
                <c:pt idx="11">
                  <c:v>0.066838352</c:v>
                </c:pt>
                <c:pt idx="12">
                  <c:v>0.05008843795423</c:v>
                </c:pt>
              </c:numCache>
            </c:numRef>
          </c:val>
        </c:ser>
        <c:ser>
          <c:idx val="1"/>
          <c:order val="1"/>
          <c:tx>
            <c:strRef>
              <c:f>Sheet6!$R$3</c:f>
              <c:strCache>
                <c:ptCount val="1"/>
                <c:pt idx="0">
                  <c:v>Multi Core</c:v>
                </c:pt>
              </c:strCache>
            </c:strRef>
          </c:tx>
          <c:spPr>
            <a:solidFill>
              <a:srgbClr val="A50021"/>
            </a:solidFill>
            <a:ln>
              <a:noFill/>
            </a:ln>
            <a:effectLst/>
          </c:spPr>
          <c:invertIfNegative val="0"/>
          <c:cat>
            <c:strRef>
              <c:f>Sheet6!$P$4:$P$16</c:f>
              <c:strCache>
                <c:ptCount val="13"/>
                <c:pt idx="0">
                  <c:v>soplex</c:v>
                </c:pt>
                <c:pt idx="1">
                  <c:v>mcf</c:v>
                </c:pt>
                <c:pt idx="2">
                  <c:v>milc</c:v>
                </c:pt>
                <c:pt idx="3">
                  <c:v>libq</c:v>
                </c:pt>
                <c:pt idx="4">
                  <c:v>lbm</c:v>
                </c:pt>
                <c:pt idx="5">
                  <c:v>gems</c:v>
                </c:pt>
                <c:pt idx="6">
                  <c:v>copy</c:v>
                </c:pt>
                <c:pt idx="7">
                  <c:v>s.cluster</c:v>
                </c:pt>
                <c:pt idx="8">
                  <c:v>gups</c:v>
                </c:pt>
                <c:pt idx="10">
                  <c:v>non-intensive</c:v>
                </c:pt>
                <c:pt idx="11">
                  <c:v>intensive</c:v>
                </c:pt>
                <c:pt idx="12">
                  <c:v>all-workloads</c:v>
                </c:pt>
              </c:strCache>
            </c:strRef>
          </c:cat>
          <c:val>
            <c:numRef>
              <c:f>Sheet6!$R$4:$R$16</c:f>
              <c:numCache>
                <c:formatCode>General</c:formatCode>
                <c:ptCount val="13"/>
                <c:pt idx="0">
                  <c:v>0.15437788</c:v>
                </c:pt>
                <c:pt idx="1">
                  <c:v>0.123046875</c:v>
                </c:pt>
                <c:pt idx="2">
                  <c:v>0.145584726</c:v>
                </c:pt>
                <c:pt idx="3">
                  <c:v>0.13499044</c:v>
                </c:pt>
                <c:pt idx="4">
                  <c:v>0.155806334</c:v>
                </c:pt>
                <c:pt idx="5">
                  <c:v>0.157229247</c:v>
                </c:pt>
                <c:pt idx="6">
                  <c:v>0.20029401</c:v>
                </c:pt>
                <c:pt idx="7">
                  <c:v>0.140451633</c:v>
                </c:pt>
                <c:pt idx="8">
                  <c:v>0.185781059</c:v>
                </c:pt>
                <c:pt idx="10">
                  <c:v>0.02922521</c:v>
                </c:pt>
                <c:pt idx="11">
                  <c:v>0.140391837</c:v>
                </c:pt>
                <c:pt idx="12">
                  <c:v>0.10517875914618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-440659296"/>
        <c:axId val="-440680736"/>
      </c:barChart>
      <c:catAx>
        <c:axId val="-44065929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25400" cap="flat" cmpd="sng" algn="ctr">
            <a:solidFill>
              <a:sysClr val="windowText" lastClr="000000"/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-440680736"/>
        <c:crosses val="autoZero"/>
        <c:auto val="1"/>
        <c:lblAlgn val="ctr"/>
        <c:lblOffset val="100"/>
        <c:noMultiLvlLbl val="0"/>
      </c:catAx>
      <c:valAx>
        <c:axId val="-440680736"/>
        <c:scaling>
          <c:orientation val="minMax"/>
        </c:scaling>
        <c:delete val="0"/>
        <c:axPos val="l"/>
        <c:majorGridlines>
          <c:spPr>
            <a:ln w="6350" cap="flat" cmpd="sng" algn="ctr">
              <a:solidFill>
                <a:schemeClr val="tx1"/>
              </a:solidFill>
              <a:prstDash val="lgDash"/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pPr>
            <a:endParaRPr lang="en-US"/>
          </a:p>
        </c:txPr>
        <c:crossAx val="-44065929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0973821853349412"/>
          <c:y val="0.0863036069216758"/>
          <c:w val="0.45108131753801"/>
          <c:h val="0.14619332259873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Calibri Light" panose="020F0302020204030204" pitchFamily="34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2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Sheet1!$C$5</c:f>
              <c:strCache>
                <c:ptCount val="1"/>
                <c:pt idx="0">
                  <c:v>Baseline (DDR3)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Sheet1!$B$6</c:f>
              <c:numCache>
                <c:formatCode>General</c:formatCode>
                <c:ptCount val="1"/>
              </c:numCache>
            </c:numRef>
          </c:cat>
          <c:val>
            <c:numRef>
              <c:f>Sheet1!$C$6</c:f>
              <c:numCache>
                <c:formatCode>General</c:formatCode>
                <c:ptCount val="1"/>
                <c:pt idx="0">
                  <c:v>1.0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F3AF-448F-87E8-9264E8778FB1}"/>
            </c:ext>
          </c:extLst>
        </c:ser>
        <c:ser>
          <c:idx val="1"/>
          <c:order val="1"/>
          <c:tx>
            <c:strRef>
              <c:f>Sheet1!$D$5</c:f>
              <c:strCache>
                <c:ptCount val="1"/>
                <c:pt idx="0">
                  <c:v>FLY-DRAM (D1)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Sheet1!$B$6</c:f>
              <c:numCache>
                <c:formatCode>General</c:formatCode>
                <c:ptCount val="1"/>
              </c:numCache>
            </c:numRef>
          </c:cat>
          <c:val>
            <c:numRef>
              <c:f>Sheet1!$D$6</c:f>
              <c:numCache>
                <c:formatCode>General</c:formatCode>
                <c:ptCount val="1"/>
                <c:pt idx="0">
                  <c:v>1.133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F3AF-448F-87E8-9264E8778FB1}"/>
            </c:ext>
          </c:extLst>
        </c:ser>
        <c:ser>
          <c:idx val="2"/>
          <c:order val="2"/>
          <c:tx>
            <c:strRef>
              <c:f>Sheet1!$E$5</c:f>
              <c:strCache>
                <c:ptCount val="1"/>
                <c:pt idx="0">
                  <c:v>FLY-DRAM (D2)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Sheet1!$B$6</c:f>
              <c:numCache>
                <c:formatCode>General</c:formatCode>
                <c:ptCount val="1"/>
              </c:numCache>
            </c:numRef>
          </c:cat>
          <c:val>
            <c:numRef>
              <c:f>Sheet1!$E$6</c:f>
              <c:numCache>
                <c:formatCode>General</c:formatCode>
                <c:ptCount val="1"/>
                <c:pt idx="0">
                  <c:v>1.176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F3AF-448F-87E8-9264E8778FB1}"/>
            </c:ext>
          </c:extLst>
        </c:ser>
        <c:ser>
          <c:idx val="3"/>
          <c:order val="3"/>
          <c:tx>
            <c:strRef>
              <c:f>Sheet1!$F$5</c:f>
              <c:strCache>
                <c:ptCount val="1"/>
                <c:pt idx="0">
                  <c:v>FLY-DRAM (D3)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numRef>
              <c:f>Sheet1!$B$6</c:f>
              <c:numCache>
                <c:formatCode>General</c:formatCode>
                <c:ptCount val="1"/>
              </c:numCache>
            </c:numRef>
          </c:cat>
          <c:val>
            <c:numRef>
              <c:f>Sheet1!$F$6</c:f>
              <c:numCache>
                <c:formatCode>General</c:formatCode>
                <c:ptCount val="1"/>
                <c:pt idx="0">
                  <c:v>1.195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3-F3AF-448F-87E8-9264E8778FB1}"/>
            </c:ext>
          </c:extLst>
        </c:ser>
        <c:ser>
          <c:idx val="4"/>
          <c:order val="4"/>
          <c:tx>
            <c:strRef>
              <c:f>Sheet1!$G$5</c:f>
              <c:strCache>
                <c:ptCount val="1"/>
                <c:pt idx="0">
                  <c:v>Upper Bound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numRef>
              <c:f>Sheet1!$B$6</c:f>
              <c:numCache>
                <c:formatCode>General</c:formatCode>
                <c:ptCount val="1"/>
              </c:numCache>
            </c:numRef>
          </c:cat>
          <c:val>
            <c:numRef>
              <c:f>Sheet1!$G$6</c:f>
              <c:numCache>
                <c:formatCode>General</c:formatCode>
                <c:ptCount val="1"/>
                <c:pt idx="0">
                  <c:v>1.197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F3AF-448F-87E8-9264E8778FB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70253552"/>
        <c:axId val="-440322896"/>
      </c:barChart>
      <c:catAx>
        <c:axId val="670253552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4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/>
                  <a:t>40 Workloads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-440322896"/>
        <c:crosses val="autoZero"/>
        <c:auto val="1"/>
        <c:lblAlgn val="ctr"/>
        <c:lblOffset val="100"/>
        <c:noMultiLvlLbl val="0"/>
      </c:catAx>
      <c:valAx>
        <c:axId val="-440322896"/>
        <c:scaling>
          <c:orientation val="minMax"/>
        </c:scaling>
        <c:delete val="0"/>
        <c:axPos val="l"/>
        <c:majorGridlines>
          <c:spPr>
            <a:ln w="158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4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/>
                  <a:t>Normalized </a:t>
                </a:r>
                <a:r>
                  <a:rPr lang="en-US" b="1" smtClean="0"/>
                  <a:t>Performance</a:t>
                </a:r>
                <a:endParaRPr lang="en-US" b="1" dirty="0"/>
              </a:p>
            </c:rich>
          </c:tx>
          <c:layout>
            <c:manualLayout>
              <c:xMode val="edge"/>
              <c:yMode val="edge"/>
              <c:x val="0.00343642611683849"/>
              <c:y val="0.128993963583912"/>
            </c:manualLayout>
          </c:layout>
          <c:overlay val="0"/>
          <c:spPr>
            <a:noFill/>
            <a:ln>
              <a:noFill/>
            </a:ln>
            <a:effectLst/>
          </c:sp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7025355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400"/>
      </a:pPr>
      <a:endParaRPr lang="en-US"/>
    </a:p>
  </c:txPr>
  <c:externalData r:id="rId2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44858559346748"/>
          <c:y val="0.0533211643999045"/>
          <c:w val="0.718881339405096"/>
          <c:h val="0.60258959675495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latency!$A$72</c:f>
              <c:strCache>
                <c:ptCount val="1"/>
                <c:pt idx="0">
                  <c:v>Latency Reduction</c:v>
                </c:pt>
              </c:strCache>
            </c:strRef>
          </c:tx>
          <c:spPr>
            <a:solidFill>
              <a:schemeClr val="bg1">
                <a:lumMod val="50000"/>
              </a:schemeClr>
            </a:solidFill>
            <a:ln w="6350">
              <a:solidFill>
                <a:schemeClr val="tx1"/>
              </a:solidFill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5">
                  <a:lumMod val="75000"/>
                </a:schemeClr>
              </a:solidFill>
              <a:ln w="6350">
                <a:solidFill>
                  <a:schemeClr val="tx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44E3-4BE0-BECF-1F8FE81336F8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 w="6350">
                <a:solidFill>
                  <a:schemeClr val="tx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44E3-4BE0-BECF-1F8FE81336F8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5">
                  <a:lumMod val="75000"/>
                </a:schemeClr>
              </a:solidFill>
              <a:ln w="6350">
                <a:solidFill>
                  <a:schemeClr val="tx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44E3-4BE0-BECF-1F8FE81336F8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 w="6350">
                <a:solidFill>
                  <a:schemeClr val="tx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44E3-4BE0-BECF-1F8FE81336F8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5">
                  <a:lumMod val="75000"/>
                </a:schemeClr>
              </a:solidFill>
              <a:ln w="6350">
                <a:solidFill>
                  <a:schemeClr val="tx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9-44E3-4BE0-BECF-1F8FE81336F8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 w="6350">
                <a:solidFill>
                  <a:schemeClr val="tx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B-44E3-4BE0-BECF-1F8FE81336F8}"/>
              </c:ext>
            </c:extLst>
          </c:dPt>
          <c:dLbls>
            <c:dLbl>
              <c:idx val="2"/>
              <c:numFmt formatCode="0.0%" sourceLinked="0"/>
              <c:spPr>
                <a:solidFill>
                  <a:schemeClr val="bg1"/>
                </a:solidFill>
                <a:ln>
                  <a:noFill/>
                </a:ln>
                <a:effectLst/>
              </c:spPr>
              <c:txPr>
                <a:bodyPr rot="0" spcFirstLastPara="1" vertOverflow="ellipsis" vert="horz" wrap="square" lIns="0" tIns="0" rIns="0" bIns="0" anchor="ctr" anchorCtr="1">
                  <a:spAutoFit/>
                </a:bodyPr>
                <a:lstStyle/>
                <a:p>
                  <a:pPr>
                    <a:defRPr sz="1700" b="1" i="0" u="none" strike="noStrike" kern="1200" spc="-50" baseline="0">
                      <a:solidFill>
                        <a:schemeClr val="accent6">
                          <a:lumMod val="75000"/>
                        </a:schemeClr>
                      </a:solidFill>
                      <a:latin typeface="+mj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</c:extLst>
            </c:dLbl>
            <c:dLbl>
              <c:idx val="3"/>
              <c:numFmt formatCode="0.0%" sourceLinked="0"/>
              <c:spPr>
                <a:solidFill>
                  <a:schemeClr val="bg1"/>
                </a:solidFill>
                <a:ln>
                  <a:noFill/>
                </a:ln>
                <a:effectLst/>
              </c:spPr>
              <c:txPr>
                <a:bodyPr rot="0" spcFirstLastPara="1" vertOverflow="ellipsis" vert="horz" wrap="square" lIns="0" tIns="0" rIns="0" bIns="0" anchor="ctr" anchorCtr="1">
                  <a:spAutoFit/>
                </a:bodyPr>
                <a:lstStyle/>
                <a:p>
                  <a:pPr>
                    <a:defRPr sz="1700" b="1" i="0" u="none" strike="noStrike" kern="1200" spc="-50" baseline="0">
                      <a:solidFill>
                        <a:schemeClr val="accent6">
                          <a:lumMod val="75000"/>
                        </a:schemeClr>
                      </a:solidFill>
                      <a:latin typeface="+mj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</c:extLst>
            </c:dLbl>
            <c:dLbl>
              <c:idx val="4"/>
              <c:numFmt formatCode="0.0%" sourceLinked="0"/>
              <c:spPr>
                <a:solidFill>
                  <a:schemeClr val="bg1"/>
                </a:solidFill>
                <a:ln>
                  <a:noFill/>
                </a:ln>
                <a:effectLst/>
              </c:spPr>
              <c:txPr>
                <a:bodyPr rot="0" spcFirstLastPara="1" vertOverflow="ellipsis" vert="horz" wrap="square" lIns="0" tIns="0" rIns="0" bIns="0" anchor="ctr" anchorCtr="1">
                  <a:spAutoFit/>
                </a:bodyPr>
                <a:lstStyle/>
                <a:p>
                  <a:pPr>
                    <a:defRPr sz="1700" b="1" i="0" u="none" strike="noStrike" kern="1200" spc="-50" baseline="0">
                      <a:solidFill>
                        <a:schemeClr val="accent6">
                          <a:lumMod val="75000"/>
                        </a:schemeClr>
                      </a:solidFill>
                      <a:latin typeface="+mj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</c:extLst>
            </c:dLbl>
            <c:dLbl>
              <c:idx val="5"/>
              <c:numFmt formatCode="0.0%" sourceLinked="0"/>
              <c:spPr>
                <a:solidFill>
                  <a:schemeClr val="bg1"/>
                </a:solidFill>
                <a:ln>
                  <a:noFill/>
                </a:ln>
                <a:effectLst/>
              </c:spPr>
              <c:txPr>
                <a:bodyPr rot="0" spcFirstLastPara="1" vertOverflow="ellipsis" vert="horz" wrap="square" lIns="0" tIns="0" rIns="0" bIns="0" anchor="ctr" anchorCtr="1">
                  <a:spAutoFit/>
                </a:bodyPr>
                <a:lstStyle/>
                <a:p>
                  <a:pPr>
                    <a:defRPr sz="1700" b="1" i="0" u="none" strike="noStrike" kern="1200" spc="-50" baseline="0">
                      <a:solidFill>
                        <a:schemeClr val="accent6">
                          <a:lumMod val="75000"/>
                        </a:schemeClr>
                      </a:solidFill>
                      <a:latin typeface="+mj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</c:extLst>
            </c:dLbl>
            <c:numFmt formatCode="0.0%" sourceLinked="0"/>
            <c:spPr>
              <a:solidFill>
                <a:schemeClr val="bg1"/>
              </a:solidFill>
              <a:ln>
                <a:noFill/>
              </a:ln>
              <a:effectLst/>
            </c:spPr>
            <c:txPr>
              <a:bodyPr rot="0" spcFirstLastPara="1" vertOverflow="ellipsis" vert="horz" wrap="square" lIns="0" tIns="0" rIns="0" bIns="0" anchor="ctr" anchorCtr="1">
                <a:spAutoFit/>
              </a:bodyPr>
              <a:lstStyle/>
              <a:p>
                <a:pPr>
                  <a:defRPr sz="1600" b="0" i="0" u="none" strike="noStrike" kern="1200" spc="-5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latency!$B$70:$G$71</c:f>
              <c:multiLvlStrCache>
                <c:ptCount val="6"/>
                <c:lvl>
                  <c:pt idx="0">
                    <c:v>55°C</c:v>
                  </c:pt>
                  <c:pt idx="1">
                    <c:v>85°C</c:v>
                  </c:pt>
                  <c:pt idx="2">
                    <c:v>55°C</c:v>
                  </c:pt>
                  <c:pt idx="3">
                    <c:v>85°C</c:v>
                  </c:pt>
                  <c:pt idx="4">
                    <c:v>55°C</c:v>
                  </c:pt>
                  <c:pt idx="5">
                    <c:v>85°C</c:v>
                  </c:pt>
                </c:lvl>
                <c:lvl>
                  <c:pt idx="0">
                    <c:v>AL-DRAM</c:v>
                  </c:pt>
                  <c:pt idx="2">
                    <c:v>AVA Profiling</c:v>
                  </c:pt>
                  <c:pt idx="4">
                    <c:v>AVA Profiling + Shuffling</c:v>
                  </c:pt>
                </c:lvl>
              </c:multiLvlStrCache>
            </c:multiLvlStrRef>
          </c:cat>
          <c:val>
            <c:numRef>
              <c:f>latency!$B$72:$G$72</c:f>
              <c:numCache>
                <c:formatCode>0%</c:formatCode>
                <c:ptCount val="6"/>
                <c:pt idx="0">
                  <c:v>0.312024193548387</c:v>
                </c:pt>
                <c:pt idx="1">
                  <c:v>0.255266129032258</c:v>
                </c:pt>
                <c:pt idx="2">
                  <c:v>0.351177419354839</c:v>
                </c:pt>
                <c:pt idx="3">
                  <c:v>0.346395161290323</c:v>
                </c:pt>
                <c:pt idx="4">
                  <c:v>0.365687438905181</c:v>
                </c:pt>
                <c:pt idx="5">
                  <c:v>0.358003176930596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C-44E3-4BE0-BECF-1F8FE81336F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overlap val="-27"/>
        <c:axId val="614780480"/>
        <c:axId val="614560576"/>
      </c:barChart>
      <c:catAx>
        <c:axId val="61478048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spc="-50" baseline="0">
                <a:solidFill>
                  <a:sysClr val="windowText" lastClr="000000"/>
                </a:solidFill>
                <a:latin typeface="+mj-lt"/>
                <a:ea typeface="+mn-ea"/>
                <a:cs typeface="+mn-cs"/>
              </a:defRPr>
            </a:pPr>
            <a:endParaRPr lang="en-US"/>
          </a:p>
        </c:txPr>
        <c:crossAx val="614560576"/>
        <c:crosses val="autoZero"/>
        <c:auto val="1"/>
        <c:lblAlgn val="ctr"/>
        <c:lblOffset val="0"/>
        <c:noMultiLvlLbl val="0"/>
      </c:catAx>
      <c:valAx>
        <c:axId val="614560576"/>
        <c:scaling>
          <c:orientation val="minMax"/>
          <c:max val="0.5"/>
        </c:scaling>
        <c:delete val="0"/>
        <c:axPos val="l"/>
        <c:majorGridlines>
          <c:spPr>
            <a:ln w="6350" cap="flat" cmpd="sng" algn="ctr">
              <a:solidFill>
                <a:schemeClr val="tx1"/>
              </a:solidFill>
              <a:prstDash val="dash"/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ysClr val="windowText" lastClr="000000"/>
                </a:solidFill>
                <a:latin typeface="+mj-lt"/>
                <a:ea typeface="+mn-ea"/>
                <a:cs typeface="+mn-cs"/>
              </a:defRPr>
            </a:pPr>
            <a:endParaRPr lang="en-US"/>
          </a:p>
        </c:txPr>
        <c:crossAx val="614780480"/>
        <c:crosses val="autoZero"/>
        <c:crossBetween val="between"/>
        <c:majorUnit val="0.1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41772139593662"/>
          <c:y val="0.0558129324743498"/>
          <c:w val="0.73970934188782"/>
          <c:h val="0.59749797184442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latency!$J$72</c:f>
              <c:strCache>
                <c:ptCount val="1"/>
                <c:pt idx="0">
                  <c:v>Latency Reduction</c:v>
                </c:pt>
              </c:strCache>
            </c:strRef>
          </c:tx>
          <c:spPr>
            <a:solidFill>
              <a:schemeClr val="accent5">
                <a:lumMod val="75000"/>
              </a:schemeClr>
            </a:solidFill>
            <a:ln w="6350">
              <a:solidFill>
                <a:schemeClr val="tx1"/>
              </a:solidFill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 w="6350">
                <a:solidFill>
                  <a:schemeClr val="tx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5991-42D7-8772-2EF4515851B1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 w="6350">
                <a:solidFill>
                  <a:schemeClr val="tx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5991-42D7-8772-2EF4515851B1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 w="6350">
                <a:solidFill>
                  <a:schemeClr val="tx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5991-42D7-8772-2EF4515851B1}"/>
              </c:ext>
            </c:extLst>
          </c:dPt>
          <c:dLbls>
            <c:dLbl>
              <c:idx val="2"/>
              <c:numFmt formatCode="0.0%" sourceLinked="0"/>
              <c:spPr>
                <a:solidFill>
                  <a:schemeClr val="bg1"/>
                </a:solidFill>
                <a:ln>
                  <a:noFill/>
                </a:ln>
                <a:effectLst/>
              </c:spPr>
              <c:txPr>
                <a:bodyPr rot="0" spcFirstLastPara="1" vertOverflow="ellipsis" vert="horz" wrap="square" lIns="0" tIns="0" rIns="0" bIns="0" anchor="ctr" anchorCtr="1">
                  <a:spAutoFit/>
                </a:bodyPr>
                <a:lstStyle/>
                <a:p>
                  <a:pPr>
                    <a:defRPr sz="1700" b="1" i="0" u="none" strike="noStrike" kern="1200" spc="-50" baseline="0">
                      <a:solidFill>
                        <a:schemeClr val="accent6">
                          <a:lumMod val="75000"/>
                        </a:schemeClr>
                      </a:solidFill>
                      <a:latin typeface="+mj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</c:extLst>
            </c:dLbl>
            <c:dLbl>
              <c:idx val="3"/>
              <c:numFmt formatCode="0.0%" sourceLinked="0"/>
              <c:spPr>
                <a:solidFill>
                  <a:schemeClr val="bg1"/>
                </a:solidFill>
                <a:ln>
                  <a:noFill/>
                </a:ln>
                <a:effectLst/>
              </c:spPr>
              <c:txPr>
                <a:bodyPr rot="0" spcFirstLastPara="1" vertOverflow="ellipsis" vert="horz" wrap="square" lIns="0" tIns="0" rIns="0" bIns="0" anchor="ctr" anchorCtr="1">
                  <a:spAutoFit/>
                </a:bodyPr>
                <a:lstStyle/>
                <a:p>
                  <a:pPr>
                    <a:defRPr sz="1700" b="1" i="0" u="none" strike="noStrike" kern="1200" spc="-50" baseline="0">
                      <a:solidFill>
                        <a:schemeClr val="accent6">
                          <a:lumMod val="75000"/>
                        </a:schemeClr>
                      </a:solidFill>
                      <a:latin typeface="+mj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</c:extLst>
            </c:dLbl>
            <c:dLbl>
              <c:idx val="4"/>
              <c:numFmt formatCode="0.0%" sourceLinked="0"/>
              <c:spPr>
                <a:solidFill>
                  <a:schemeClr val="bg1"/>
                </a:solidFill>
                <a:ln>
                  <a:noFill/>
                </a:ln>
                <a:effectLst/>
              </c:spPr>
              <c:txPr>
                <a:bodyPr rot="0" spcFirstLastPara="1" vertOverflow="ellipsis" vert="horz" wrap="square" lIns="0" tIns="0" rIns="0" bIns="0" anchor="ctr" anchorCtr="1">
                  <a:spAutoFit/>
                </a:bodyPr>
                <a:lstStyle/>
                <a:p>
                  <a:pPr>
                    <a:defRPr sz="1700" b="1" i="0" u="none" strike="noStrike" kern="1200" spc="-50" baseline="0">
                      <a:solidFill>
                        <a:schemeClr val="accent6">
                          <a:lumMod val="75000"/>
                        </a:schemeClr>
                      </a:solidFill>
                      <a:latin typeface="+mj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</c:extLst>
            </c:dLbl>
            <c:dLbl>
              <c:idx val="5"/>
              <c:numFmt formatCode="0.0%" sourceLinked="0"/>
              <c:spPr>
                <a:solidFill>
                  <a:schemeClr val="bg1"/>
                </a:solidFill>
                <a:ln>
                  <a:noFill/>
                </a:ln>
                <a:effectLst/>
              </c:spPr>
              <c:txPr>
                <a:bodyPr rot="0" spcFirstLastPara="1" vertOverflow="ellipsis" vert="horz" wrap="square" lIns="0" tIns="0" rIns="0" bIns="0" anchor="ctr" anchorCtr="1">
                  <a:spAutoFit/>
                </a:bodyPr>
                <a:lstStyle/>
                <a:p>
                  <a:pPr>
                    <a:defRPr sz="1700" b="1" i="0" u="none" strike="noStrike" kern="1200" spc="-50" baseline="0">
                      <a:solidFill>
                        <a:schemeClr val="accent6">
                          <a:lumMod val="75000"/>
                        </a:schemeClr>
                      </a:solidFill>
                      <a:latin typeface="+mj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</c:extLst>
            </c:dLbl>
            <c:numFmt formatCode="0.0%" sourceLinked="0"/>
            <c:spPr>
              <a:solidFill>
                <a:schemeClr val="bg1"/>
              </a:solidFill>
              <a:ln>
                <a:noFill/>
              </a:ln>
              <a:effectLst/>
            </c:spPr>
            <c:txPr>
              <a:bodyPr rot="0" spcFirstLastPara="1" vertOverflow="ellipsis" vert="horz" wrap="square" lIns="0" tIns="0" rIns="0" bIns="0" anchor="ctr" anchorCtr="1">
                <a:spAutoFit/>
              </a:bodyPr>
              <a:lstStyle/>
              <a:p>
                <a:pPr>
                  <a:defRPr sz="1600" b="0" i="0" u="none" strike="noStrike" kern="1200" spc="-5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latency!$K$70:$P$71</c:f>
              <c:multiLvlStrCache>
                <c:ptCount val="6"/>
                <c:lvl>
                  <c:pt idx="0">
                    <c:v>55°C</c:v>
                  </c:pt>
                  <c:pt idx="1">
                    <c:v>85°C</c:v>
                  </c:pt>
                  <c:pt idx="2">
                    <c:v>55°C</c:v>
                  </c:pt>
                  <c:pt idx="3">
                    <c:v>85°C</c:v>
                  </c:pt>
                  <c:pt idx="4">
                    <c:v>55°C</c:v>
                  </c:pt>
                  <c:pt idx="5">
                    <c:v>85°C</c:v>
                  </c:pt>
                </c:lvl>
                <c:lvl>
                  <c:pt idx="0">
                    <c:v>AL-DRAM</c:v>
                  </c:pt>
                  <c:pt idx="2">
                    <c:v>AVA Profiling</c:v>
                  </c:pt>
                  <c:pt idx="4">
                    <c:v>AVA Profiling + Shuffling</c:v>
                  </c:pt>
                </c:lvl>
              </c:multiLvlStrCache>
            </c:multiLvlStrRef>
          </c:cat>
          <c:val>
            <c:numRef>
              <c:f>latency!$K$72:$P$72</c:f>
              <c:numCache>
                <c:formatCode>General</c:formatCode>
                <c:ptCount val="6"/>
                <c:pt idx="0">
                  <c:v>0.365607142857143</c:v>
                </c:pt>
                <c:pt idx="1">
                  <c:v>0.275392857142857</c:v>
                </c:pt>
                <c:pt idx="2">
                  <c:v>0.394</c:v>
                </c:pt>
                <c:pt idx="3">
                  <c:v>0.387178571428571</c:v>
                </c:pt>
                <c:pt idx="4">
                  <c:v>0.412939393939394</c:v>
                </c:pt>
                <c:pt idx="5">
                  <c:v>0.402735930735931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6-5991-42D7-8772-2EF4515851B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overlap val="-27"/>
        <c:axId val="-439910640"/>
        <c:axId val="-439906400"/>
      </c:barChart>
      <c:catAx>
        <c:axId val="-43991064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spc="-50" baseline="0">
                <a:solidFill>
                  <a:sysClr val="windowText" lastClr="000000"/>
                </a:solidFill>
                <a:latin typeface="+mj-lt"/>
                <a:ea typeface="+mn-ea"/>
                <a:cs typeface="+mn-cs"/>
              </a:defRPr>
            </a:pPr>
            <a:endParaRPr lang="en-US"/>
          </a:p>
        </c:txPr>
        <c:crossAx val="-439906400"/>
        <c:crosses val="autoZero"/>
        <c:auto val="1"/>
        <c:lblAlgn val="ctr"/>
        <c:lblOffset val="0"/>
        <c:noMultiLvlLbl val="0"/>
      </c:catAx>
      <c:valAx>
        <c:axId val="-439906400"/>
        <c:scaling>
          <c:orientation val="minMax"/>
          <c:max val="0.5"/>
        </c:scaling>
        <c:delete val="0"/>
        <c:axPos val="l"/>
        <c:majorGridlines>
          <c:spPr>
            <a:ln w="6350" cap="flat" cmpd="sng" algn="ctr">
              <a:solidFill>
                <a:schemeClr val="tx1"/>
              </a:solidFill>
              <a:prstDash val="dash"/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ysClr val="windowText" lastClr="000000"/>
                </a:solidFill>
                <a:latin typeface="+mj-lt"/>
                <a:ea typeface="+mn-ea"/>
                <a:cs typeface="+mn-cs"/>
              </a:defRPr>
            </a:pPr>
            <a:endParaRPr lang="en-US"/>
          </a:p>
        </c:txPr>
        <c:crossAx val="-439910640"/>
        <c:crosses val="autoZero"/>
        <c:crossBetween val="between"/>
        <c:majorUnit val="0.1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1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b="0" kern="1200" cap="none" spc="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75000"/>
        <a:lumOff val="25000"/>
      </a:schemeClr>
    </cs:fontRef>
    <cs:spPr>
      <a:solidFill>
        <a:schemeClr val="dk1">
          <a:lumMod val="15000"/>
          <a:lumOff val="85000"/>
        </a:schemeClr>
      </a:solidFill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38100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Marker>
  <cs:dataPointMarkerLayout symbol="circle" size="8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50000"/>
            <a:lumOff val="50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ajor">
      <a:schemeClr val="tx1">
        <a:lumMod val="65000"/>
        <a:lumOff val="35000"/>
      </a:schemeClr>
    </cs:fontRef>
    <cs:defRPr sz="2000" b="0" kern="1200" cap="none" spc="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round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50000"/>
            <a:lumOff val="50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dk1"/>
    </cs:fontRef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0.36036</cdr:x>
      <cdr:y>0.11994</cdr:y>
    </cdr:from>
    <cdr:to>
      <cdr:x>0.54054</cdr:x>
      <cdr:y>0.18125</cdr:y>
    </cdr:to>
    <cdr:sp macro="" textlink="">
      <cdr:nvSpPr>
        <cdr:cNvPr id="4" name="TextBox 54"/>
        <cdr:cNvSpPr txBox="1"/>
      </cdr:nvSpPr>
      <cdr:spPr>
        <a:xfrm xmlns:a="http://schemas.openxmlformats.org/drawingml/2006/main">
          <a:off x="3048000" y="511804"/>
          <a:ext cx="1524000" cy="261610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</cdr:spPr>
      <cdr:txBody>
        <a:bodyPr xmlns:a="http://schemas.openxmlformats.org/drawingml/2006/main" wrap="square" rIns="0" rtlCol="0">
          <a:sp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endParaRPr lang="en-US" b="1" i="1" dirty="0">
            <a:ln>
              <a:noFill/>
            </a:ln>
            <a:solidFill>
              <a:srgbClr val="0000FF"/>
            </a:solidFill>
            <a:latin typeface="+mj-lt"/>
          </a:endParaRP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0.36036</cdr:x>
      <cdr:y>0.125</cdr:y>
    </cdr:from>
    <cdr:to>
      <cdr:x>0.54054</cdr:x>
      <cdr:y>0.18631</cdr:y>
    </cdr:to>
    <cdr:sp macro="" textlink="">
      <cdr:nvSpPr>
        <cdr:cNvPr id="3" name="TextBox 54"/>
        <cdr:cNvSpPr txBox="1"/>
      </cdr:nvSpPr>
      <cdr:spPr>
        <a:xfrm xmlns:a="http://schemas.openxmlformats.org/drawingml/2006/main">
          <a:off x="3048000" y="533399"/>
          <a:ext cx="1524000" cy="261610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</cdr:spPr>
      <cdr:txBody>
        <a:bodyPr xmlns:a="http://schemas.openxmlformats.org/drawingml/2006/main" wrap="square" rIns="0" rtlCol="0">
          <a:sp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endParaRPr lang="en-US" b="1" i="1" dirty="0">
            <a:ln>
              <a:noFill/>
            </a:ln>
            <a:solidFill>
              <a:srgbClr val="0000FF"/>
            </a:solidFill>
            <a:latin typeface="+mj-lt"/>
          </a:endParaRPr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0.36036</cdr:x>
      <cdr:y>0.125</cdr:y>
    </cdr:from>
    <cdr:to>
      <cdr:x>0.54054</cdr:x>
      <cdr:y>0.18631</cdr:y>
    </cdr:to>
    <cdr:sp macro="" textlink="">
      <cdr:nvSpPr>
        <cdr:cNvPr id="3" name="TextBox 54"/>
        <cdr:cNvSpPr txBox="1"/>
      </cdr:nvSpPr>
      <cdr:spPr>
        <a:xfrm xmlns:a="http://schemas.openxmlformats.org/drawingml/2006/main">
          <a:off x="3048000" y="533399"/>
          <a:ext cx="1524000" cy="261610"/>
        </a:xfrm>
        <a:prstGeom xmlns:a="http://schemas.openxmlformats.org/drawingml/2006/main" prst="rect">
          <a:avLst/>
        </a:prstGeom>
        <a:solidFill xmlns:a="http://schemas.openxmlformats.org/drawingml/2006/main">
          <a:schemeClr val="bg1"/>
        </a:solidFill>
      </cdr:spPr>
      <cdr:txBody>
        <a:bodyPr xmlns:a="http://schemas.openxmlformats.org/drawingml/2006/main" wrap="square" rIns="0" rtlCol="0">
          <a:sp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endParaRPr lang="en-US" b="1" i="1" dirty="0">
            <a:ln>
              <a:noFill/>
            </a:ln>
            <a:solidFill>
              <a:srgbClr val="0000FF"/>
            </a:solidFill>
            <a:latin typeface="+mj-lt"/>
          </a:endParaRPr>
        </a:p>
      </cdr:txBody>
    </cdr: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9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970938" y="0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r">
              <a:defRPr sz="1200"/>
            </a:lvl1pPr>
          </a:lstStyle>
          <a:p>
            <a:fld id="{AC167E78-EA36-40A1-A9A0-B443C6CB1F60}" type="datetimeFigureOut">
              <a:rPr lang="en-US" smtClean="0"/>
              <a:pPr/>
              <a:t>12/5/17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829967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970938" y="8829967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r">
              <a:defRPr sz="1200"/>
            </a:lvl1pPr>
          </a:lstStyle>
          <a:p>
            <a:fld id="{1E401BE2-F7AC-4C50-A6E5-F6C806E13D7E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462981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9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970938" y="0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r">
              <a:defRPr sz="1200"/>
            </a:lvl1pPr>
          </a:lstStyle>
          <a:p>
            <a:fld id="{88D89EF4-2B2A-4F54-A6DD-1EB35DCF17B3}" type="datetimeFigureOut">
              <a:rPr lang="en-US" smtClean="0"/>
              <a:pPr/>
              <a:t>12/5/17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81100" y="696913"/>
            <a:ext cx="4648200" cy="34861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3177" tIns="46589" rIns="93177" bIns="46589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701040" y="4415790"/>
            <a:ext cx="5608320" cy="4183380"/>
          </a:xfrm>
          <a:prstGeom prst="rect">
            <a:avLst/>
          </a:prstGeom>
        </p:spPr>
        <p:txBody>
          <a:bodyPr vert="horz" lIns="93177" tIns="46589" rIns="93177" bIns="46589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829967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970938" y="8829967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r">
              <a:defRPr sz="1200"/>
            </a:lvl1pPr>
          </a:lstStyle>
          <a:p>
            <a:fld id="{AB959945-7217-484B-8E74-88DC87A74BB0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807056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.xml"/></Relationships>
</file>

<file path=ppt/notesSlides/_rels/notesSlide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.xml"/></Relationships>
</file>

<file path=ppt/notesSlides/_rels/notesSlide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.xml"/></Relationships>
</file>

<file path=ppt/notesSlides/_rels/notesSlide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.xml"/></Relationships>
</file>

<file path=ppt/notesSlides/_rels/notesSlide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.xml"/></Relationships>
</file>

<file path=ppt/notesSlides/_rels/notesSlide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.xml"/></Relationships>
</file>

<file path=ppt/notesSlides/_rels/notesSlide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.xml"/></Relationships>
</file>

<file path=ppt/notesSlides/_rels/notesSlide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.xml"/></Relationships>
</file>

<file path=ppt/notesSlides/_rels/notesSlide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.xml"/></Relationships>
</file>

<file path=ppt/notesSlides/_rels/notesSlide1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.xml"/></Relationships>
</file>

<file path=ppt/notesSlides/_rels/notesSlide1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.xml"/></Relationships>
</file>

<file path=ppt/notesSlides/_rels/notesSlide1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.xml"/></Relationships>
</file>

<file path=ppt/notesSlides/_rels/notesSlide1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5.xml"/></Relationships>
</file>

<file path=ppt/notesSlides/_rels/notesSlide1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6.xml"/></Relationships>
</file>

<file path=ppt/notesSlides/_rels/notesSlide1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8.xml"/></Relationships>
</file>

<file path=ppt/notesSlides/_rels/notesSlide1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9.xml"/></Relationships>
</file>

<file path=ppt/notesSlides/_rels/notesSlide1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0.xml"/></Relationships>
</file>

<file path=ppt/notesSlides/_rels/notesSlide1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1.xml"/></Relationships>
</file>

<file path=ppt/notesSlides/_rels/notesSlide1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8.xml"/></Relationships>
</file>

<file path=ppt/notesSlides/_rels/notesSlide2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1.xml"/></Relationships>
</file>

<file path=ppt/notesSlides/_rels/notesSlide2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3.xml"/></Relationships>
</file>

<file path=ppt/notesSlides/_rels/notesSlide2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5.xml"/></Relationships>
</file>

<file path=ppt/notesSlides/_rels/notesSlide2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6.xml"/></Relationships>
</file>

<file path=ppt/notesSlides/_rels/notesSlide2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7.xml"/></Relationships>
</file>

<file path=ppt/notesSlides/_rels/notesSlide2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2.xml"/></Relationships>
</file>

<file path=ppt/notesSlides/_rels/notesSlide2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3.xml"/></Relationships>
</file>

<file path=ppt/notesSlides/_rels/notesSlide2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4.xml"/></Relationships>
</file>

<file path=ppt/notesSlides/_rels/notesSlide2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5.xml"/></Relationships>
</file>

<file path=ppt/notesSlides/_rels/notesSlide2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8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959945-7217-484B-8E74-88DC87A74BB0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1</a:t>
            </a:fld>
            <a:endParaRPr lang="en-US">
              <a:solidFill>
                <a:prstClr val="black"/>
              </a:solidFill>
              <a:latin typeface="Calibri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65225" y="676275"/>
            <a:ext cx="4713288" cy="3533775"/>
          </a:xfrm>
          <a:ln/>
        </p:spPr>
      </p:sp>
      <p:sp>
        <p:nvSpPr>
          <p:cNvPr id="2765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897994" y="4434208"/>
            <a:ext cx="5166647" cy="4135091"/>
          </a:xfr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dirty="0"/>
              <a:t>Professor Mutlu</a:t>
            </a:r>
            <a:r>
              <a:rPr lang="ja-JP" altLang="en-US" dirty="0"/>
              <a:t>’</a:t>
            </a:r>
            <a:r>
              <a:rPr lang="en-US" dirty="0"/>
              <a:t>s research focus is all aspects of </a:t>
            </a:r>
            <a:r>
              <a:rPr lang="en-US" dirty="0" smtClean="0"/>
              <a:t>computer</a:t>
            </a:r>
            <a:r>
              <a:rPr lang="en-US" baseline="0" dirty="0" smtClean="0"/>
              <a:t> </a:t>
            </a:r>
            <a:r>
              <a:rPr lang="en-US" dirty="0" smtClean="0"/>
              <a:t>architecture, HW/SW interaction</a:t>
            </a:r>
            <a:r>
              <a:rPr lang="en-US" baseline="0" dirty="0" smtClean="0"/>
              <a:t> and bioinformatics</a:t>
            </a:r>
            <a:r>
              <a:rPr lang="en-US" dirty="0" smtClean="0"/>
              <a:t>. </a:t>
            </a:r>
          </a:p>
          <a:p>
            <a:endParaRPr lang="en-US" dirty="0" smtClean="0"/>
          </a:p>
          <a:p>
            <a:r>
              <a:rPr lang="en-US" dirty="0" smtClean="0"/>
              <a:t>He is looking for students to perform research</a:t>
            </a:r>
            <a:r>
              <a:rPr lang="en-US" baseline="0" dirty="0" smtClean="0"/>
              <a:t> in these areas.</a:t>
            </a:r>
            <a:endParaRPr lang="en-US" dirty="0" smtClean="0"/>
          </a:p>
          <a:p>
            <a:endParaRPr lang="en-US" dirty="0" smtClean="0"/>
          </a:p>
          <a:p>
            <a:r>
              <a:rPr lang="en-US" dirty="0" smtClean="0"/>
              <a:t>He and his group, SAFARI,</a:t>
            </a:r>
            <a:r>
              <a:rPr lang="en-US" baseline="0" dirty="0" smtClean="0"/>
              <a:t> solve fundamental problems spanning:</a:t>
            </a:r>
          </a:p>
          <a:p>
            <a:endParaRPr lang="en-US" dirty="0"/>
          </a:p>
          <a:p>
            <a:pPr defTabSz="931774" fontAlgn="base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en-US" b="1" i="1" dirty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 Memory, memory, memory, storage, interconnects</a:t>
            </a:r>
          </a:p>
          <a:p>
            <a:pPr defTabSz="931774" fontAlgn="base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en-US" b="1" i="1" dirty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 Parallel architectures, heterogeneous architectures, GP-GPUs</a:t>
            </a:r>
          </a:p>
          <a:p>
            <a:pPr defTabSz="931774" fontAlgn="base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en-US" b="1" i="1" dirty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 System/architecture interaction, new execution models</a:t>
            </a:r>
          </a:p>
          <a:p>
            <a:pPr defTabSz="931774" fontAlgn="base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en-US" b="1" i="1" dirty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 Energy efficiency, fault tolerance, hardware security </a:t>
            </a:r>
          </a:p>
          <a:p>
            <a:pPr defTabSz="931774" fontAlgn="base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en-US" b="1" i="1" dirty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 Genome sequence analysis and assembly</a:t>
            </a:r>
          </a:p>
          <a:p>
            <a:pPr defTabSz="931774" fontAlgn="base">
              <a:spcBef>
                <a:spcPct val="0"/>
              </a:spcBef>
              <a:spcAft>
                <a:spcPct val="0"/>
              </a:spcAft>
              <a:buFontTx/>
              <a:buChar char="•"/>
            </a:pPr>
            <a:endParaRPr lang="en-US" b="1" i="1" dirty="0">
              <a:solidFill>
                <a:srgbClr val="3333CC"/>
              </a:solidFill>
              <a:latin typeface="Arial Narrow" charset="0"/>
              <a:ea typeface="ＭＳ Ｐゴシック" charset="0"/>
              <a:cs typeface="Arial" charset="0"/>
            </a:endParaRPr>
          </a:p>
          <a:p>
            <a:pPr defTabSz="931774" fontAlgn="base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His group does </a:t>
            </a:r>
            <a:r>
              <a:rPr lang="en-US" dirty="0" smtClean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broad </a:t>
            </a:r>
            <a:r>
              <a:rPr lang="en-US" dirty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research spanning systems to logic with architecture at center</a:t>
            </a:r>
          </a:p>
          <a:p>
            <a:pPr defTabSz="931774" fontAlgn="base">
              <a:spcBef>
                <a:spcPct val="0"/>
              </a:spcBef>
              <a:spcAft>
                <a:spcPct val="0"/>
              </a:spcAft>
              <a:buFontTx/>
              <a:buChar char="•"/>
            </a:pPr>
            <a:endParaRPr lang="en-US" b="1" i="1" dirty="0">
              <a:solidFill>
                <a:srgbClr val="3333CC"/>
              </a:solidFill>
              <a:latin typeface="Arial Narrow" charset="0"/>
              <a:ea typeface="ＭＳ Ｐゴシック" charset="0"/>
              <a:cs typeface="Arial" charset="0"/>
            </a:endParaRP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4725077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259C2D-02FE-4C64-AD33-18B082577A5F}" type="slidenum">
              <a:rPr lang="en-US" smtClean="0">
                <a:solidFill>
                  <a:prstClr val="black"/>
                </a:solidFill>
              </a:rPr>
              <a:pPr/>
              <a:t>16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153975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31774"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259C2D-02FE-4C64-AD33-18B082577A5F}" type="slidenum">
              <a:rPr lang="en-US" smtClean="0">
                <a:solidFill>
                  <a:prstClr val="black"/>
                </a:solidFill>
              </a:rPr>
              <a:pPr/>
              <a:t>17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943445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31774"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259C2D-02FE-4C64-AD33-18B082577A5F}" type="slidenum">
              <a:rPr lang="en-US" smtClean="0">
                <a:solidFill>
                  <a:prstClr val="black"/>
                </a:solidFill>
              </a:rPr>
              <a:pPr/>
              <a:t>18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923020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1" name="Slide Image Placeholder 1"/>
          <p:cNvSpPr>
            <a:spLocks noGrp="1" noRot="1" noChangeAspec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sp>
      <p:sp>
        <p:nvSpPr>
          <p:cNvPr id="250882" name="Notes Placeholder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Calibri" charset="0"/>
            </a:endParaRPr>
          </a:p>
        </p:txBody>
      </p:sp>
      <p:sp>
        <p:nvSpPr>
          <p:cNvPr id="250883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57066" indent="-291179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64717" indent="-232943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30604" indent="-232943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96491" indent="-232943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2EFE2350-F2DF-964B-A38F-A60565610F04}" type="slidenum">
              <a:rPr lang="en-US" sz="1200">
                <a:solidFill>
                  <a:srgbClr val="000000"/>
                </a:solidFill>
                <a:latin typeface="Calibri" charset="0"/>
                <a:cs typeface="Arial" charset="0"/>
              </a:rPr>
              <a:pPr eaLnBrk="1" hangingPunct="1"/>
              <a:t>39</a:t>
            </a:fld>
            <a:endParaRPr lang="en-US" sz="1200">
              <a:solidFill>
                <a:srgbClr val="000000"/>
              </a:solidFill>
              <a:latin typeface="Calibri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1372706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7F79D3-8C36-4CB5-B03B-F440DA7B71AF}" type="slidenum">
              <a:rPr lang="en-US" smtClean="0">
                <a:solidFill>
                  <a:prstClr val="black"/>
                </a:solidFill>
              </a:rPr>
              <a:pPr/>
              <a:t>40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443710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In this figure, the x-axis is</a:t>
            </a:r>
            <a:r>
              <a:rPr lang="en-US" baseline="0" dirty="0" smtClean="0"/>
              <a:t> the module manufacture date. And the y-axis is the number of errors in a module, normalized to one billion cells. In 2008 and 2009, there are no errors. But, in 2010, we first start to see errors in C modules. After 2010, the errors start to proliferate. For A and B modules, we first start to see errors in 2011. In particular, all modules from 2012 and 2013 are vulnerable.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7F79D3-8C36-4CB5-B03B-F440DA7B71AF}" type="slidenum">
              <a:rPr lang="en-US" smtClean="0">
                <a:solidFill>
                  <a:prstClr val="black"/>
                </a:solidFill>
              </a:rPr>
              <a:pPr/>
              <a:t>41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196782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In this figure, the x-axis is</a:t>
            </a:r>
            <a:r>
              <a:rPr lang="en-US" baseline="0" dirty="0" smtClean="0"/>
              <a:t> the module manufacture date. And the y-axis is the number of errors in a module, normalized to one billion cells. In 2008 and 2009, there are no errors. But, in 2010, we first start to see errors in C modules. After 2010, the errors start to proliferate. For A and B modules, we first start to see errors in 2011. In particular, all modules from 2012 and 2013 are vulnerable.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7F79D3-8C36-4CB5-B03B-F440DA7B71AF}" type="slidenum">
              <a:rPr lang="en-US" smtClean="0">
                <a:solidFill>
                  <a:prstClr val="black"/>
                </a:solidFill>
              </a:rPr>
              <a:pPr/>
              <a:t>42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28413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In this figure, the x-axis is</a:t>
            </a:r>
            <a:r>
              <a:rPr lang="en-US" baseline="0" dirty="0" smtClean="0"/>
              <a:t> the module manufacture date. And the y-axis is the number of errors in a module, normalized to one billion cells. In 2008 and 2009, there are no errors. But, in 2010, we first start to see errors in C modules. After 2010, the errors start to proliferate. For A and B modules, we first start to see errors in 2011. In particular, all modules from 2012 and 2013 are vulnerable.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7F79D3-8C36-4CB5-B03B-F440DA7B71AF}" type="slidenum">
              <a:rPr lang="en-US" smtClean="0">
                <a:solidFill>
                  <a:prstClr val="black"/>
                </a:solidFill>
              </a:rPr>
              <a:pPr/>
              <a:t>43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62858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Picture from the article:</a:t>
            </a:r>
          </a:p>
          <a:p>
            <a:r>
              <a:rPr lang="en-US" dirty="0" smtClean="0"/>
              <a:t>http://</a:t>
            </a:r>
            <a:r>
              <a:rPr lang="en-US" dirty="0" err="1" smtClean="0"/>
              <a:t>thehackernews.com</a:t>
            </a:r>
            <a:r>
              <a:rPr lang="en-US" dirty="0" smtClean="0"/>
              <a:t>/2015/03/dram-</a:t>
            </a:r>
            <a:r>
              <a:rPr lang="en-US" dirty="0" err="1" smtClean="0"/>
              <a:t>rowhammer</a:t>
            </a:r>
            <a:r>
              <a:rPr lang="en-US" dirty="0" smtClean="0"/>
              <a:t>-</a:t>
            </a:r>
            <a:r>
              <a:rPr lang="en-US" dirty="0" err="1" smtClean="0"/>
              <a:t>vulnerability.html</a:t>
            </a:r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959945-7217-484B-8E74-88DC87A74BB0}" type="slidenum">
              <a:rPr lang="en-US" smtClean="0">
                <a:solidFill>
                  <a:prstClr val="black"/>
                </a:solidFill>
              </a:rPr>
              <a:pPr/>
              <a:t>45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40922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31774"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259C2D-02FE-4C64-AD33-18B082577A5F}" type="slidenum">
              <a:rPr lang="en-US" smtClean="0">
                <a:solidFill>
                  <a:prstClr val="black"/>
                </a:solidFill>
              </a:rPr>
              <a:pPr/>
              <a:t>57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188566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1"/>
          <p:cNvSpPr>
            <a:spLocks noGrp="1" noRot="1" noChangeAspect="1" noChangeArrowheads="1"/>
          </p:cNvSpPr>
          <p:nvPr>
            <p:ph type="sldImg"/>
          </p:nvPr>
        </p:nvSpPr>
        <p:spPr bwMode="auto">
          <a:xfrm>
            <a:off x="1181100" y="696913"/>
            <a:ext cx="4648200" cy="3486150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0482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701040" y="4415790"/>
            <a:ext cx="5608320" cy="4183380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xmlns="" val="1"/>
            </a:ext>
          </a:extLst>
        </p:spPr>
        <p:txBody>
          <a:bodyPr/>
          <a:lstStyle/>
          <a:p>
            <a:r>
              <a:rPr lang="en-US" sz="3100">
                <a:latin typeface="Lucida Grande" charset="0"/>
                <a:cs typeface="Lucida Grande" charset="0"/>
                <a:sym typeface="Lucida Grande" charset="0"/>
              </a:rPr>
              <a:t>copy</a:t>
            </a:r>
          </a:p>
        </p:txBody>
      </p:sp>
    </p:spTree>
    <p:extLst>
      <p:ext uri="{BB962C8B-B14F-4D97-AF65-F5344CB8AC3E}">
        <p14:creationId xmlns:p14="http://schemas.microsoft.com/office/powerpoint/2010/main" val="138092517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Hello</a:t>
            </a:r>
            <a:r>
              <a:rPr lang="en-US" baseline="0" dirty="0" smtClean="0"/>
              <a:t>, my name is </a:t>
            </a:r>
            <a:r>
              <a:rPr lang="en-US" baseline="0" dirty="0" err="1" smtClean="0"/>
              <a:t>Jeremie</a:t>
            </a:r>
            <a:r>
              <a:rPr lang="en-US" baseline="0" dirty="0" smtClean="0"/>
              <a:t> Kim and I will be presenting Genome Read In-Memory Filter which will also be referred to as GRIM-Filter for short.</a:t>
            </a:r>
          </a:p>
          <a:p>
            <a:r>
              <a:rPr lang="en-US" b="1" i="1" u="sng" baseline="0" dirty="0" smtClean="0"/>
              <a:t>[CLICK]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1886909-2889-F945-800E-20D12DE739B0}" type="slidenum">
              <a:rPr lang="en-US" smtClean="0">
                <a:solidFill>
                  <a:prstClr val="black"/>
                </a:solidFill>
              </a:rPr>
              <a:pPr/>
              <a:t>146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127766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="1" i="1" u="sng" dirty="0" smtClean="0"/>
              <a:t>[CLICK]</a:t>
            </a:r>
          </a:p>
          <a:p>
            <a:r>
              <a:rPr lang="en-US" b="0" i="0" u="none" dirty="0" smtClean="0"/>
              <a:t>Each DRAM layer is organized as an array of Banks</a:t>
            </a:r>
          </a:p>
          <a:p>
            <a:r>
              <a:rPr lang="en-US" b="0" i="0" u="none" dirty="0" smtClean="0"/>
              <a:t>[CLICK]</a:t>
            </a:r>
          </a:p>
          <a:p>
            <a:r>
              <a:rPr lang="en-US" b="0" i="0" u="none" dirty="0" smtClean="0"/>
              <a:t>and</a:t>
            </a:r>
            <a:r>
              <a:rPr lang="en-US" b="0" i="0" u="none" baseline="0" dirty="0" smtClean="0"/>
              <a:t> a bank is an array of cells with a row buffer. The row buffer holds one row at a time and uses this structure to transfer data with high bandwidth into the logic layer via TSVs</a:t>
            </a:r>
          </a:p>
          <a:p>
            <a:r>
              <a:rPr lang="en-US" b="0" i="0" u="none" baseline="0" dirty="0" smtClean="0"/>
              <a:t>[CLICK]</a:t>
            </a:r>
            <a:endParaRPr lang="en-US" b="0" i="0" u="none" dirty="0" smtClean="0"/>
          </a:p>
          <a:p>
            <a:r>
              <a:rPr lang="en-US" b="0" i="0" u="none" dirty="0" smtClean="0"/>
              <a:t>We</a:t>
            </a:r>
            <a:r>
              <a:rPr lang="en-US" b="0" i="0" u="none" baseline="0" dirty="0" smtClean="0"/>
              <a:t> now show the distribution of bit vectors across the DRAM arrays to enable parallel processing of many bins. </a:t>
            </a:r>
          </a:p>
          <a:p>
            <a:r>
              <a:rPr lang="en-US" b="0" i="0" u="none" baseline="0" dirty="0" smtClean="0"/>
              <a:t>[CLICK]</a:t>
            </a:r>
          </a:p>
          <a:p>
            <a:r>
              <a:rPr lang="en-US" b="0" i="0" u="none" baseline="0" dirty="0" smtClean="0"/>
              <a:t>Each row represents a token's occurrence across many sequential bins. and the row of the appropriate token gets queried to find a vector showing the occurrence of the token across many bins.</a:t>
            </a:r>
          </a:p>
          <a:p>
            <a:r>
              <a:rPr lang="en-US" b="0" i="0" u="none" baseline="0" dirty="0" smtClean="0"/>
              <a:t>These are the vectors are brought down into the logic layer to be operated on.</a:t>
            </a:r>
          </a:p>
          <a:p>
            <a:r>
              <a:rPr lang="en-US" b="1" i="1" u="sng" baseline="0" dirty="0" smtClean="0"/>
              <a:t>[CLICK]</a:t>
            </a:r>
          </a:p>
          <a:p>
            <a:endParaRPr lang="en-US" b="1" i="1" u="sng" baseline="0" dirty="0" smtClean="0"/>
          </a:p>
          <a:p>
            <a:r>
              <a:rPr lang="en-US" b="1" i="1" u="sng" baseline="0" dirty="0" smtClean="0"/>
              <a:t>[END-CLICK]</a:t>
            </a:r>
            <a:endParaRPr lang="en-US" b="0" i="0" u="none" baseline="0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1886909-2889-F945-800E-20D12DE739B0}" type="slidenum">
              <a:rPr lang="en-US" smtClean="0">
                <a:solidFill>
                  <a:prstClr val="black"/>
                </a:solidFill>
              </a:rPr>
              <a:pPr/>
              <a:t>148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134390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We ran</a:t>
            </a:r>
            <a:r>
              <a:rPr lang="en-US" baseline="0" dirty="0" smtClean="0"/>
              <a:t> 10 separate experiments with real read </a:t>
            </a:r>
            <a:r>
              <a:rPr lang="en-US" baseline="0" smtClean="0"/>
              <a:t>data sets, consisting of approximately 4 million reads each, </a:t>
            </a:r>
            <a:r>
              <a:rPr lang="en-US" baseline="0" dirty="0" smtClean="0"/>
              <a:t>and got the following results. Compared to the previous best filter, our filter enjoys a 2x average end-to-end read mapper performance gain across the data sets, and a 6x average lower false positive rate. Again, these are the locations that were not discarded by the filter, but were then later discarded after alignment 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1886909-2889-F945-800E-20D12DE739B0}" type="slidenum">
              <a:rPr lang="en-US" smtClean="0">
                <a:solidFill>
                  <a:prstClr val="black"/>
                </a:solidFill>
              </a:rPr>
              <a:pPr/>
              <a:t>149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071589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We ran</a:t>
            </a:r>
            <a:r>
              <a:rPr lang="en-US" baseline="0" dirty="0" smtClean="0"/>
              <a:t> 10 separate experiments with real read </a:t>
            </a:r>
            <a:r>
              <a:rPr lang="en-US" baseline="0" smtClean="0"/>
              <a:t>data sets, consisting of approximately 4 million reads each, </a:t>
            </a:r>
            <a:r>
              <a:rPr lang="en-US" baseline="0" dirty="0" smtClean="0"/>
              <a:t>and got the following results. Compared to the previous best filter, our filter enjoys a 2x average end-to-end read mapper performance gain across the data sets, and a 6x average lower false positive rate. Again, these are the locations that were not discarded by the filter, but were then later discarded after alignment 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1886909-2889-F945-800E-20D12DE739B0}" type="slidenum">
              <a:rPr lang="en-US" smtClean="0">
                <a:solidFill>
                  <a:prstClr val="black"/>
                </a:solidFill>
              </a:rPr>
              <a:pPr/>
              <a:t>150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226470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="1" i="1" u="sng" dirty="0" smtClean="0"/>
              <a:t>[CLICK]</a:t>
            </a:r>
          </a:p>
          <a:p>
            <a:r>
              <a:rPr lang="en-US" dirty="0" smtClean="0"/>
              <a:t>We propose an</a:t>
            </a:r>
            <a:r>
              <a:rPr lang="en-US" baseline="0" dirty="0" smtClean="0"/>
              <a:t> in-memory filter to accelerate read mapping</a:t>
            </a:r>
          </a:p>
          <a:p>
            <a:r>
              <a:rPr lang="en-US" b="1" i="1" u="sng" baseline="0" dirty="0" smtClean="0"/>
              <a:t>[CLICK]</a:t>
            </a:r>
          </a:p>
          <a:p>
            <a:r>
              <a:rPr lang="en-US" b="0" i="0" u="none" baseline="0" dirty="0" smtClean="0"/>
              <a:t>Compared to the previous best filter we show up to 3.7x end-to-end speedup on the same mapper and</a:t>
            </a:r>
          </a:p>
          <a:p>
            <a:r>
              <a:rPr lang="en-US" b="0" i="0" u="none" baseline="0" dirty="0" smtClean="0"/>
              <a:t>We also observe on average 6x fewer false positives</a:t>
            </a:r>
          </a:p>
          <a:p>
            <a:r>
              <a:rPr lang="en-US" b="1" i="1" u="sng" baseline="0" dirty="0" smtClean="0"/>
              <a:t>[CLICK]</a:t>
            </a:r>
          </a:p>
          <a:p>
            <a:r>
              <a:rPr lang="en-US" b="0" i="0" u="none" baseline="0" dirty="0" smtClean="0"/>
              <a:t>GRIM-Filter is a universal filter that can be applied to any read mapper and we hope these results encourage people to use processing in memory to improve other data intensive algorithms</a:t>
            </a:r>
          </a:p>
          <a:p>
            <a:r>
              <a:rPr lang="en-US" b="1" i="1" u="sng" baseline="0" dirty="0" smtClean="0"/>
              <a:t>[END-CLICK]</a:t>
            </a:r>
            <a:endParaRPr lang="en-US" b="1" i="1" u="sng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1886909-2889-F945-800E-20D12DE739B0}" type="slidenum">
              <a:rPr lang="en-US" smtClean="0">
                <a:solidFill>
                  <a:prstClr val="black"/>
                </a:solidFill>
              </a:rPr>
              <a:pPr/>
              <a:t>151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691230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Perhaps we have taken processor-centric system design a bit too far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959945-7217-484B-8E74-88DC87A74BB0}" type="slidenum">
              <a:rPr lang="en-US" smtClean="0">
                <a:solidFill>
                  <a:prstClr val="black"/>
                </a:solidFill>
              </a:rPr>
              <a:pPr/>
              <a:t>168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25546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959945-7217-484B-8E74-88DC87A74BB0}" type="slidenum">
              <a:rPr lang="en-US" smtClean="0">
                <a:solidFill>
                  <a:prstClr val="black"/>
                </a:solidFill>
              </a:rPr>
              <a:pPr/>
              <a:t>171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428549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259C2D-02FE-4C64-AD33-18B082577A5F}" type="slidenum">
              <a:rPr lang="en-US" smtClean="0">
                <a:solidFill>
                  <a:prstClr val="black"/>
                </a:solidFill>
              </a:rPr>
              <a:pPr/>
              <a:t>173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811927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31774"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259C2D-02FE-4C64-AD33-18B082577A5F}" type="slidenum">
              <a:rPr lang="en-US" smtClean="0">
                <a:solidFill>
                  <a:prstClr val="black"/>
                </a:solidFill>
              </a:rPr>
              <a:pPr/>
              <a:t>175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481374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31774"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259C2D-02FE-4C64-AD33-18B082577A5F}" type="slidenum">
              <a:rPr lang="en-US" smtClean="0">
                <a:solidFill>
                  <a:prstClr val="black"/>
                </a:solidFill>
              </a:rPr>
              <a:pPr/>
              <a:t>176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05101870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F7F79D3-8C36-4CB5-B03B-F440DA7B71AF}" type="slidenum">
              <a:rPr lang="en-US" smtClean="0">
                <a:solidFill>
                  <a:prstClr val="black"/>
                </a:solidFill>
              </a:rPr>
              <a:pPr/>
              <a:t>187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4519701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dirty="0"/>
              <a:t>As we described,</a:t>
            </a:r>
            <a:r>
              <a:rPr lang="en-US" baseline="0" dirty="0"/>
              <a:t> cells in a mat have different distances from peripheral logic.</a:t>
            </a:r>
          </a:p>
          <a:p>
            <a:pPr marL="0" indent="0">
              <a:buNone/>
            </a:pPr>
            <a:r>
              <a:rPr lang="en-US" baseline="0" dirty="0"/>
              <a:t>Cells in different rows have different distance from the sense amplifiers.</a:t>
            </a:r>
          </a:p>
          <a:p>
            <a:pPr marL="0" indent="0">
              <a:buNone/>
            </a:pPr>
            <a:r>
              <a:rPr lang="en-US" baseline="0" dirty="0"/>
              <a:t>Cells in different columns have different distance from the </a:t>
            </a:r>
            <a:r>
              <a:rPr lang="en-US" baseline="0" dirty="0" err="1"/>
              <a:t>wordline</a:t>
            </a:r>
            <a:r>
              <a:rPr lang="en-US" baseline="0" dirty="0"/>
              <a:t> drivers.</a:t>
            </a:r>
          </a:p>
          <a:p>
            <a:pPr marL="0" indent="0">
              <a:buNone/>
            </a:pPr>
            <a:r>
              <a:rPr lang="en-US" baseline="0" dirty="0"/>
              <a:t>Therefore, some regions are inherently faster than other regions,</a:t>
            </a:r>
          </a:p>
          <a:p>
            <a:pPr marL="0" indent="0">
              <a:buNone/>
            </a:pPr>
            <a:r>
              <a:rPr lang="en-US" baseline="0" dirty="0"/>
              <a:t>and some regions are inherently slower than other regions.</a:t>
            </a:r>
          </a:p>
          <a:p>
            <a:pPr marL="0" indent="0">
              <a:buNone/>
            </a:pPr>
            <a:r>
              <a:rPr lang="en-US" baseline="0" dirty="0"/>
              <a:t>We call this architectural variation.</a:t>
            </a:r>
          </a:p>
          <a:p>
            <a:pPr marL="0" indent="0">
              <a:buNone/>
            </a:pPr>
            <a:endParaRPr lang="en-US" baseline="0" dirty="0"/>
          </a:p>
          <a:p>
            <a:pPr marL="0" indent="0">
              <a:buNone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959945-7217-484B-8E74-88DC87A74BB0}" type="slidenum">
              <a:rPr lang="en-US" smtClean="0">
                <a:solidFill>
                  <a:prstClr val="black"/>
                </a:solidFill>
              </a:rPr>
              <a:pPr/>
              <a:t>192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223943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dirty="0"/>
              <a:t>We </a:t>
            </a:r>
            <a:r>
              <a:rPr lang="en-US" dirty="0" err="1"/>
              <a:t>propoe</a:t>
            </a:r>
            <a:r>
              <a:rPr lang="en-US" dirty="0"/>
              <a:t> AVA</a:t>
            </a:r>
            <a:r>
              <a:rPr lang="en-US" baseline="0" dirty="0"/>
              <a:t> Online profiling.</a:t>
            </a:r>
          </a:p>
          <a:p>
            <a:pPr marL="0" indent="0">
              <a:buNone/>
            </a:pPr>
            <a:endParaRPr lang="en-US" baseline="0" dirty="0"/>
          </a:p>
          <a:p>
            <a:pPr marL="0" indent="0">
              <a:buNone/>
            </a:pPr>
            <a:r>
              <a:rPr lang="en-US" baseline="0" dirty="0"/>
              <a:t>The key idea is profiling only slow regions to determine latency, leading to low cost online DRAM test.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959945-7217-484B-8E74-88DC87A74BB0}" type="slidenum">
              <a:rPr lang="en-US" smtClean="0">
                <a:solidFill>
                  <a:prstClr val="black"/>
                </a:solidFill>
              </a:rPr>
              <a:pPr/>
              <a:t>193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8299802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dirty="0"/>
              <a:t>However,</a:t>
            </a:r>
            <a:r>
              <a:rPr lang="en-US" baseline="0" dirty="0"/>
              <a:t> due to the process variation, some cells are more vulnerable than other cells, as the figure show. </a:t>
            </a:r>
          </a:p>
          <a:p>
            <a:pPr marL="0" indent="0">
              <a:buNone/>
            </a:pPr>
            <a:r>
              <a:rPr lang="en-US" baseline="0" dirty="0"/>
              <a:t>These cells are randomly distributed while cells in the slow regions cause localized error.</a:t>
            </a:r>
          </a:p>
          <a:p>
            <a:pPr marL="0" indent="0">
              <a:buNone/>
            </a:pPr>
            <a:r>
              <a:rPr lang="en-US" baseline="0" dirty="0"/>
              <a:t>To address both type of cells, </a:t>
            </a:r>
          </a:p>
          <a:p>
            <a:pPr marL="0" indent="0">
              <a:buNone/>
            </a:pPr>
            <a:r>
              <a:rPr lang="en-US" baseline="0" dirty="0"/>
              <a:t>We integrate conventional ECC to correct the process variation induced errors.</a:t>
            </a:r>
          </a:p>
          <a:p>
            <a:pPr marL="0" indent="0">
              <a:buNone/>
            </a:pPr>
            <a:endParaRPr lang="en-US" baseline="0" dirty="0"/>
          </a:p>
          <a:p>
            <a:pPr marL="0" indent="0">
              <a:buNone/>
            </a:pPr>
            <a:r>
              <a:rPr lang="en-US" baseline="0" dirty="0"/>
              <a:t>Therefore, combining ECC and online profiling leads to reliably reducing DRAM latency.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959945-7217-484B-8E74-88DC87A74BB0}" type="slidenum">
              <a:rPr lang="en-US" smtClean="0">
                <a:solidFill>
                  <a:prstClr val="black"/>
                </a:solidFill>
              </a:rPr>
              <a:pPr/>
              <a:t>194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805225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dirty="0"/>
              <a:t>The</a:t>
            </a:r>
            <a:r>
              <a:rPr lang="en-US" baseline="0" dirty="0"/>
              <a:t> figure compares latency reduction by using AL-DRAM, AVA Profiling, and both AVA Profiling and Shuffling.</a:t>
            </a:r>
          </a:p>
          <a:p>
            <a:pPr marL="0" indent="0">
              <a:buNone/>
            </a:pPr>
            <a:r>
              <a:rPr lang="en-US" baseline="0" dirty="0"/>
              <a:t>As we can, using AVA profiling and shuffling enables more latency reduction compared to AL-DRAM.</a:t>
            </a:r>
          </a:p>
          <a:p>
            <a:pPr marL="0" indent="0">
              <a:buNone/>
            </a:pPr>
            <a:r>
              <a:rPr lang="en-US" baseline="0" dirty="0"/>
              <a:t>This is mainly because ECC corrects the  worst cells in a DRAM module, reducing more latency.</a:t>
            </a:r>
          </a:p>
          <a:p>
            <a:pPr marL="0" indent="0">
              <a:buNone/>
            </a:pPr>
            <a:endParaRPr lang="en-US" baseline="0" dirty="0"/>
          </a:p>
          <a:p>
            <a:pPr marL="0" indent="0">
              <a:buNone/>
            </a:pPr>
            <a:r>
              <a:rPr lang="en-US" baseline="0" dirty="0"/>
              <a:t>Therefore, we conclude that AVA-DRAM reduces latency significantly.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959945-7217-484B-8E74-88DC87A74BB0}" type="slidenum">
              <a:rPr lang="en-US" smtClean="0">
                <a:solidFill>
                  <a:prstClr val="black"/>
                </a:solidFill>
              </a:rPr>
              <a:pPr/>
              <a:t>195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120845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5E9FE4A-0C21-4AC7-A29F-491DBFD0D03B}" type="slidenum">
              <a:rPr lang="en-US" smtClean="0">
                <a:solidFill>
                  <a:prstClr val="black"/>
                </a:solidFill>
              </a:rPr>
              <a:pPr/>
              <a:t>198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963075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png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png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png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png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png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png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png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png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4" Type="http://schemas.openxmlformats.org/officeDocument/2006/relationships/image" Target="../media/image5.emf"/><Relationship Id="rId1" Type="http://schemas.openxmlformats.org/officeDocument/2006/relationships/slideMaster" Target="../slideMasters/slideMaster9.xml"/><Relationship Id="rId2" Type="http://schemas.openxmlformats.org/officeDocument/2006/relationships/image" Target="../media/image6.png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5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5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5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5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5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6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Relationship Id="rId2" Type="http://schemas.openxmlformats.org/officeDocument/2006/relationships/image" Target="../media/image1.png"/></Relationships>
</file>

<file path=ppt/slideLayouts/_rels/slideLayout6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6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6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7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8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9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9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Relationship Id="rId2" Type="http://schemas.openxmlformats.org/officeDocument/2006/relationships/image" Target="../media/image1.png"/></Relationships>
</file>

<file path=ppt/slideLayouts/_rels/slideLayout10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4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4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4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4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4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4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4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4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4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4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4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4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4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4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4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4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4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4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4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4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4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4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4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4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4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4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5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5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5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5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5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5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5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5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5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5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5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5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5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5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5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5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5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5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5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5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5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5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5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5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5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5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5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5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5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5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5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5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5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5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5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5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5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6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6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6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6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6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6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6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6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6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6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6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6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6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6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6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6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6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6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6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6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6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6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6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6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6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6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6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6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6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6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6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6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6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6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6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6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6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6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7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7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7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7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7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7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7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7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7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7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7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7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7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7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7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7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7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7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7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7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7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7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7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7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7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7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7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7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7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7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7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7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7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7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7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7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7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7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8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8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8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8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8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8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Relationship Id="rId2" Type="http://schemas.openxmlformats.org/officeDocument/2006/relationships/image" Target="../media/image1.png"/></Relationships>
</file>

<file path=ppt/slideLayouts/_rels/slideLayout18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Relationship Id="rId2" Type="http://schemas.openxmlformats.org/officeDocument/2006/relationships/image" Target="../media/image1.png"/></Relationships>
</file>

<file path=ppt/slideLayouts/_rels/slideLayout18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9.xml"/></Relationships>
</file>

<file path=ppt/slideLayouts/_rels/slideLayout18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9.xml"/><Relationship Id="rId2" Type="http://schemas.openxmlformats.org/officeDocument/2006/relationships/image" Target="../media/image1.png"/></Relationships>
</file>

<file path=ppt/slideLayouts/_rels/slideLayout18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9.xml"/></Relationships>
</file>

<file path=ppt/slideLayouts/_rels/slideLayout18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9.xml"/></Relationships>
</file>

<file path=ppt/slideLayouts/_rels/slideLayout18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9.xml"/></Relationships>
</file>

<file path=ppt/slideLayouts/_rels/slideLayout18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9.xml"/></Relationships>
</file>

<file path=ppt/slideLayouts/_rels/slideLayout18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Relationship Id="rId2" Type="http://schemas.openxmlformats.org/officeDocument/2006/relationships/image" Target="../media/image1.png"/></Relationships>
</file>

<file path=ppt/slideLayouts/_rels/slideLayout18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Relationship Id="rId2" Type="http://schemas.openxmlformats.org/officeDocument/2006/relationships/image" Target="../media/image1.png"/></Relationships>
</file>

<file path=ppt/slideLayouts/_rels/slideLayout18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/Relationships>
</file>

<file path=ppt/slideLayouts/_rels/slideLayout18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/Relationships>
</file>

<file path=ppt/slideLayouts/_rels/slideLayout18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/Relationships>
</file>

<file path=ppt/slideLayouts/_rels/slideLayout18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/Relationships>
</file>

<file path=ppt/slideLayouts/_rels/slideLayout18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/Relationships>
</file>

<file path=ppt/slideLayouts/_rels/slideLayout18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8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Relationship Id="rId2" Type="http://schemas.openxmlformats.org/officeDocument/2006/relationships/image" Target="../media/image1.png"/></Relationships>
</file>

<file path=ppt/slideLayouts/_rels/slideLayout18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8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8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8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8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8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8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8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8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8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8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8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8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8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8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8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8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8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8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8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8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8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8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8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8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8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8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8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8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8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8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8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8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8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8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8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19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19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19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19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19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19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19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19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19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19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19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19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19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19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19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19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19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19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19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19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19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19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19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19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19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19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19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19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19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19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19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19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19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19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19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19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19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19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19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19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19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19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19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19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19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19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0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0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0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0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0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0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0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0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0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0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0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0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0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0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0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0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0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0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0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0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0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0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0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0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0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0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0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0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0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0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0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0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0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0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0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0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0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0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0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0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0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0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0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0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0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0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0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0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0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0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0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0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0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0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0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0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0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0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0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0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0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0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0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0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0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0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0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173758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359496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3963788"/>
      </p:ext>
    </p:extLst>
  </p:cSld>
  <p:clrMapOvr>
    <a:masterClrMapping/>
  </p:clrMapOvr>
  <p:transition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0197620"/>
      </p:ext>
    </p:extLst>
  </p:cSld>
  <p:clrMapOvr>
    <a:masterClrMapping/>
  </p:clrMapOvr>
  <p:transition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4914348"/>
      </p:ext>
    </p:extLst>
  </p:cSld>
  <p:clrMapOvr>
    <a:masterClrMapping/>
  </p:clrMapOvr>
  <p:transition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0563103"/>
      </p:ext>
    </p:extLst>
  </p:cSld>
  <p:clrMapOvr>
    <a:masterClrMapping/>
  </p:clrMapOvr>
  <p:transition/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0163028"/>
      </p:ext>
    </p:extLst>
  </p:cSld>
  <p:clrMapOvr>
    <a:masterClrMapping/>
  </p:clrMapOvr>
  <p:transition/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6337853"/>
      </p:ext>
    </p:extLst>
  </p:cSld>
  <p:clrMapOvr>
    <a:masterClrMapping/>
  </p:clrMapOvr>
  <p:transition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1889560"/>
      </p:ext>
    </p:extLst>
  </p:cSld>
  <p:clrMapOvr>
    <a:masterClrMapping/>
  </p:clrMapOvr>
  <p:transition/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7858197"/>
      </p:ext>
    </p:extLst>
  </p:cSld>
  <p:clrMapOvr>
    <a:masterClrMapping/>
  </p:clrMapOvr>
  <p:transition/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2321076"/>
      </p:ext>
    </p:extLst>
  </p:cSld>
  <p:clrMapOvr>
    <a:masterClrMapping/>
  </p:clrMapOvr>
  <p:transition/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539928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6" name="Picture 5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999459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5493300"/>
      </p:ext>
    </p:extLst>
  </p:cSld>
  <p:clrMapOvr>
    <a:masterClrMapping/>
  </p:clrMapOvr>
  <p:transition/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7" name="Picture 6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3959205"/>
      </p:ext>
    </p:extLst>
  </p:cSld>
  <p:clrMapOvr>
    <a:masterClrMapping/>
  </p:clrMapOvr>
  <p:transition/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9" name="Picture 8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1580221"/>
      </p:ext>
    </p:extLst>
  </p:cSld>
  <p:clrMapOvr>
    <a:masterClrMapping/>
  </p:clrMapOvr>
  <p:transition/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6332104"/>
      </p:ext>
    </p:extLst>
  </p:cSld>
  <p:clrMapOvr>
    <a:masterClrMapping/>
  </p:clrMapOvr>
  <p:transition/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4" name="Picture 3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6326866"/>
      </p:ext>
    </p:extLst>
  </p:cSld>
  <p:clrMapOvr>
    <a:masterClrMapping/>
  </p:clrMapOvr>
  <p:transition/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7" name="Picture 6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19171892"/>
      </p:ext>
    </p:extLst>
  </p:cSld>
  <p:clrMapOvr>
    <a:masterClrMapping/>
  </p:clrMapOvr>
  <p:transition/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2755826"/>
      </p:ext>
    </p:extLst>
  </p:cSld>
  <p:clrMapOvr>
    <a:masterClrMapping/>
  </p:clrMapOvr>
  <p:transition/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6" name="Picture 5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5857697"/>
      </p:ext>
    </p:extLst>
  </p:cSld>
  <p:clrMapOvr>
    <a:masterClrMapping/>
  </p:clrMapOvr>
  <p:transition/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6" name="Picture 5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851008"/>
      </p:ext>
    </p:extLst>
  </p:cSld>
  <p:clrMapOvr>
    <a:masterClrMapping/>
  </p:clrMapOvr>
  <p:transition/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6856672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40615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3263551"/>
      </p:ext>
    </p:extLst>
  </p:cSld>
  <p:clrMapOvr>
    <a:masterClrMapping/>
  </p:clrMapOvr>
  <p:transition/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5947107"/>
      </p:ext>
    </p:extLst>
  </p:cSld>
  <p:clrMapOvr>
    <a:masterClrMapping/>
  </p:clrMapOvr>
  <p:transition/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89959159"/>
      </p:ext>
    </p:extLst>
  </p:cSld>
  <p:clrMapOvr>
    <a:masterClrMapping/>
  </p:clrMapOvr>
  <p:transition/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7835762"/>
      </p:ext>
    </p:extLst>
  </p:cSld>
  <p:clrMapOvr>
    <a:masterClrMapping/>
  </p:clrMapOvr>
  <p:transition/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4093410"/>
      </p:ext>
    </p:extLst>
  </p:cSld>
  <p:clrMapOvr>
    <a:masterClrMapping/>
  </p:clrMapOvr>
  <p:transition/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3628895"/>
      </p:ext>
    </p:extLst>
  </p:cSld>
  <p:clrMapOvr>
    <a:masterClrMapping/>
  </p:clrMapOvr>
  <p:transition/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75862991"/>
      </p:ext>
    </p:extLst>
  </p:cSld>
  <p:clrMapOvr>
    <a:masterClrMapping/>
  </p:clrMapOvr>
  <p:transition/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6506283"/>
      </p:ext>
    </p:extLst>
  </p:cSld>
  <p:clrMapOvr>
    <a:masterClrMapping/>
  </p:clrMapOvr>
  <p:transition/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4327071"/>
      </p:ext>
    </p:extLst>
  </p:cSld>
  <p:clrMapOvr>
    <a:masterClrMapping/>
  </p:clrMapOvr>
  <p:transition/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474291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656164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8418393"/>
      </p:ext>
    </p:extLst>
  </p:cSld>
  <p:clrMapOvr>
    <a:masterClrMapping/>
  </p:clrMapOvr>
  <p:transition/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0556249"/>
      </p:ext>
    </p:extLst>
  </p:cSld>
  <p:clrMapOvr>
    <a:masterClrMapping/>
  </p:clrMapOvr>
  <p:transition/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4934606"/>
      </p:ext>
    </p:extLst>
  </p:cSld>
  <p:clrMapOvr>
    <a:masterClrMapping/>
  </p:clrMapOvr>
  <p:transition/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7983501"/>
      </p:ext>
    </p:extLst>
  </p:cSld>
  <p:clrMapOvr>
    <a:masterClrMapping/>
  </p:clrMapOvr>
  <p:transition/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9333776"/>
      </p:ext>
    </p:extLst>
  </p:cSld>
  <p:clrMapOvr>
    <a:masterClrMapping/>
  </p:clrMapOvr>
  <p:transition/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2799048"/>
      </p:ext>
    </p:extLst>
  </p:cSld>
  <p:clrMapOvr>
    <a:masterClrMapping/>
  </p:clrMapOvr>
  <p:transition/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9270323"/>
      </p:ext>
    </p:extLst>
  </p:cSld>
  <p:clrMapOvr>
    <a:masterClrMapping/>
  </p:clrMapOvr>
  <p:transition/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8098509"/>
      </p:ext>
    </p:extLst>
  </p:cSld>
  <p:clrMapOvr>
    <a:masterClrMapping/>
  </p:clrMapOvr>
  <p:transition/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1487723"/>
      </p:ext>
    </p:extLst>
  </p:cSld>
  <p:clrMapOvr>
    <a:masterClrMapping/>
  </p:clrMapOvr>
  <p:transition/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987038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671120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064597"/>
      </p:ext>
    </p:extLst>
  </p:cSld>
  <p:clrMapOvr>
    <a:masterClrMapping/>
  </p:clrMapOvr>
  <p:transition/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9994818"/>
      </p:ext>
    </p:extLst>
  </p:cSld>
  <p:clrMapOvr>
    <a:masterClrMapping/>
  </p:clrMapOvr>
  <p:transition/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6571721"/>
      </p:ext>
    </p:extLst>
  </p:cSld>
  <p:clrMapOvr>
    <a:masterClrMapping/>
  </p:clrMapOvr>
  <p:transition/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1558049"/>
      </p:ext>
    </p:extLst>
  </p:cSld>
  <p:clrMapOvr>
    <a:masterClrMapping/>
  </p:clrMapOvr>
  <p:transition/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567181"/>
      </p:ext>
    </p:extLst>
  </p:cSld>
  <p:clrMapOvr>
    <a:masterClrMapping/>
  </p:clrMapOvr>
  <p:transition/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9492595"/>
      </p:ext>
    </p:extLst>
  </p:cSld>
  <p:clrMapOvr>
    <a:masterClrMapping/>
  </p:clrMapOvr>
  <p:transition/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9163671"/>
      </p:ext>
    </p:extLst>
  </p:cSld>
  <p:clrMapOvr>
    <a:masterClrMapping/>
  </p:clrMapOvr>
  <p:transition/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8661300"/>
      </p:ext>
    </p:extLst>
  </p:cSld>
  <p:clrMapOvr>
    <a:masterClrMapping/>
  </p:clrMapOvr>
  <p:transition/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4901423"/>
      </p:ext>
    </p:extLst>
  </p:cSld>
  <p:clrMapOvr>
    <a:masterClrMapping/>
  </p:clrMapOvr>
  <p:transition/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 algn="ctr">
              <a:defRPr sz="4800"/>
            </a:lvl1pPr>
          </a:lstStyle>
          <a:p>
            <a:r>
              <a:rPr lang="en-US" altLang="en-US" dirty="0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515999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2pPr marL="669925" indent="-325438">
              <a:buFont typeface="Wingdings" charset="2"/>
              <a:buChar char="q"/>
              <a:defRPr/>
            </a:lvl2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228600" y="908720"/>
            <a:ext cx="8610600" cy="0"/>
          </a:xfrm>
          <a:prstGeom prst="line">
            <a:avLst/>
          </a:prstGeom>
          <a:ln w="19050" cmpd="sng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678842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027537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228600" y="908720"/>
            <a:ext cx="8610600" cy="0"/>
          </a:xfrm>
          <a:prstGeom prst="line">
            <a:avLst/>
          </a:prstGeom>
          <a:ln w="19050" cmpd="sng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8994154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3969514"/>
      </p:ext>
    </p:extLst>
  </p:cSld>
  <p:clrMapOvr>
    <a:masterClrMapping/>
  </p:clrMapOvr>
  <p:transition/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920528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0808844"/>
      </p:ext>
    </p:extLst>
  </p:cSld>
  <p:clrMapOvr>
    <a:masterClrMapping/>
  </p:clrMapOvr>
  <p:transition/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247537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817871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7883433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64039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black&amp;w.png"/>
          <p:cNvPicPr>
            <a:picLocks noChangeAspect="1"/>
          </p:cNvPicPr>
          <p:nvPr userDrawn="1"/>
        </p:nvPicPr>
        <p:blipFill>
          <a:blip r:embed="rId2"/>
          <a:srcRect t="-30672"/>
          <a:stretch>
            <a:fillRect/>
          </a:stretch>
        </p:blipFill>
        <p:spPr>
          <a:xfrm>
            <a:off x="-1" y="0"/>
            <a:ext cx="9144001" cy="685800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386494" y="469200"/>
            <a:ext cx="7772400" cy="1308232"/>
          </a:xfrm>
          <a:prstGeom prst="rect">
            <a:avLst/>
          </a:prstGeom>
        </p:spPr>
        <p:txBody>
          <a:bodyPr anchor="t"/>
          <a:lstStyle>
            <a:lvl1pPr>
              <a:defRPr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86494" y="1941516"/>
            <a:ext cx="5009103" cy="1752600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800">
                <a:solidFill>
                  <a:schemeClr val="accent1"/>
                </a:solidFill>
                <a:latin typeface="Arial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8" name="Rectangle 7"/>
          <p:cNvSpPr/>
          <p:nvPr userDrawn="1"/>
        </p:nvSpPr>
        <p:spPr>
          <a:xfrm>
            <a:off x="-1" y="5967630"/>
            <a:ext cx="9144001" cy="890370"/>
          </a:xfrm>
          <a:prstGeom prst="rect">
            <a:avLst/>
          </a:prstGeom>
          <a:solidFill>
            <a:srgbClr val="FFFFFF">
              <a:alpha val="69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pic>
        <p:nvPicPr>
          <p:cNvPr id="9" name="Picture 8" descr="ecelogorb.psd"/>
          <p:cNvPicPr>
            <a:picLocks noChangeAspect="1"/>
          </p:cNvPicPr>
          <p:nvPr userDrawn="1"/>
        </p:nvPicPr>
        <p:blipFill>
          <a:blip r:embed="rId3">
            <a:lum bright="-8000"/>
          </a:blip>
          <a:stretch>
            <a:fillRect/>
          </a:stretch>
        </p:blipFill>
        <p:spPr>
          <a:xfrm>
            <a:off x="252528" y="6080245"/>
            <a:ext cx="3275179" cy="655036"/>
          </a:xfrm>
          <a:prstGeom prst="rect">
            <a:avLst/>
          </a:prstGeom>
          <a:effectLst/>
        </p:spPr>
      </p:pic>
      <p:pic>
        <p:nvPicPr>
          <p:cNvPr id="10" name="Picture 9" descr="CMU_logo_horiz_black.eps"/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5108519" y="6259200"/>
            <a:ext cx="3895838" cy="354413"/>
          </a:xfrm>
          <a:prstGeom prst="rect">
            <a:avLst/>
          </a:prstGeom>
          <a:effectLst/>
        </p:spPr>
      </p:pic>
    </p:spTree>
    <p:extLst>
      <p:ext uri="{BB962C8B-B14F-4D97-AF65-F5344CB8AC3E}">
        <p14:creationId xmlns:p14="http://schemas.microsoft.com/office/powerpoint/2010/main" val="1412859093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534327"/>
          </a:xfrm>
          <a:prstGeom prst="rect">
            <a:avLst/>
          </a:prstGeom>
        </p:spPr>
        <p:txBody>
          <a:bodyPr/>
          <a:lstStyle>
            <a:lvl1pPr>
              <a:defRPr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079500"/>
            <a:ext cx="8229600" cy="5046663"/>
          </a:xfrm>
          <a:prstGeom prst="rect">
            <a:avLst/>
          </a:prstGeom>
        </p:spPr>
        <p:txBody>
          <a:bodyPr/>
          <a:lstStyle>
            <a:lvl1pPr>
              <a:buFont typeface="Wingdings" charset="2"/>
              <a:buChar char="§"/>
              <a:defRPr sz="2800">
                <a:solidFill>
                  <a:schemeClr val="accent1"/>
                </a:solidFill>
                <a:latin typeface="Arial"/>
              </a:defRPr>
            </a:lvl1pPr>
            <a:lvl2pPr>
              <a:buFont typeface="Wingdings" charset="2"/>
              <a:buChar char="§"/>
              <a:defRPr sz="2400">
                <a:solidFill>
                  <a:schemeClr val="accent2"/>
                </a:solidFill>
                <a:latin typeface="Arial"/>
              </a:defRPr>
            </a:lvl2pPr>
            <a:lvl3pPr>
              <a:buFont typeface="Wingdings" charset="2"/>
              <a:buChar char="§"/>
              <a:defRPr sz="2000">
                <a:solidFill>
                  <a:schemeClr val="accent5"/>
                </a:solidFill>
                <a:latin typeface="Arial"/>
              </a:defRPr>
            </a:lvl3pPr>
            <a:lvl4pPr>
              <a:buFont typeface="Wingdings" charset="2"/>
              <a:buChar char="§"/>
              <a:defRPr sz="1800">
                <a:latin typeface="Arial"/>
              </a:defRPr>
            </a:lvl4pPr>
            <a:lvl5pPr>
              <a:buFont typeface="Wingdings" charset="2"/>
              <a:buChar char="§"/>
              <a:defRPr sz="1600">
                <a:solidFill>
                  <a:schemeClr val="accent1"/>
                </a:solidFill>
                <a:latin typeface="Arial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4999452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523648"/>
          </a:xfrm>
          <a:prstGeom prst="rect">
            <a:avLst/>
          </a:prstGeom>
        </p:spPr>
        <p:txBody>
          <a:bodyPr/>
          <a:lstStyle>
            <a:lvl1pPr>
              <a:defRPr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57200" y="1197429"/>
            <a:ext cx="8229600" cy="4441371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2800">
                <a:solidFill>
                  <a:schemeClr val="accent2"/>
                </a:solidFill>
                <a:latin typeface="Arial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7485846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2"/>
          <p:cNvSpPr>
            <a:spLocks noGrp="1"/>
          </p:cNvSpPr>
          <p:nvPr>
            <p:ph idx="13"/>
          </p:nvPr>
        </p:nvSpPr>
        <p:spPr>
          <a:xfrm>
            <a:off x="457200" y="1079500"/>
            <a:ext cx="4038600" cy="5046663"/>
          </a:xfrm>
          <a:prstGeom prst="rect">
            <a:avLst/>
          </a:prstGeom>
        </p:spPr>
        <p:txBody>
          <a:bodyPr/>
          <a:lstStyle>
            <a:lvl1pPr>
              <a:buFont typeface="Wingdings" charset="2"/>
              <a:buChar char="§"/>
              <a:defRPr sz="2800">
                <a:solidFill>
                  <a:schemeClr val="accent1"/>
                </a:solidFill>
                <a:latin typeface="Arial"/>
              </a:defRPr>
            </a:lvl1pPr>
            <a:lvl2pPr>
              <a:buFont typeface="Wingdings" charset="2"/>
              <a:buChar char="§"/>
              <a:defRPr sz="2400">
                <a:solidFill>
                  <a:schemeClr val="accent2"/>
                </a:solidFill>
                <a:latin typeface="Arial"/>
              </a:defRPr>
            </a:lvl2pPr>
            <a:lvl3pPr>
              <a:buFont typeface="Wingdings" charset="2"/>
              <a:buChar char="§"/>
              <a:defRPr sz="2000">
                <a:solidFill>
                  <a:schemeClr val="accent5"/>
                </a:solidFill>
                <a:latin typeface="Arial"/>
              </a:defRPr>
            </a:lvl3pPr>
            <a:lvl4pPr>
              <a:buFont typeface="Wingdings" charset="2"/>
              <a:buChar char="§"/>
              <a:defRPr sz="1800">
                <a:latin typeface="Arial"/>
              </a:defRPr>
            </a:lvl4pPr>
            <a:lvl5pPr>
              <a:buFont typeface="Wingdings" charset="2"/>
              <a:buChar char="§"/>
              <a:defRPr sz="1600">
                <a:solidFill>
                  <a:schemeClr val="accent1"/>
                </a:solidFill>
                <a:latin typeface="Arial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532719"/>
          </a:xfrm>
          <a:prstGeom prst="rect">
            <a:avLst/>
          </a:prstGeom>
        </p:spPr>
        <p:txBody>
          <a:bodyPr/>
          <a:lstStyle>
            <a:lvl1pPr>
              <a:defRPr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10" name="Content Placeholder 2"/>
          <p:cNvSpPr>
            <a:spLocks noGrp="1"/>
          </p:cNvSpPr>
          <p:nvPr>
            <p:ph idx="14"/>
          </p:nvPr>
        </p:nvSpPr>
        <p:spPr>
          <a:xfrm>
            <a:off x="4648200" y="1079500"/>
            <a:ext cx="4038600" cy="5046663"/>
          </a:xfrm>
          <a:prstGeom prst="rect">
            <a:avLst/>
          </a:prstGeom>
        </p:spPr>
        <p:txBody>
          <a:bodyPr/>
          <a:lstStyle>
            <a:lvl1pPr>
              <a:buFont typeface="Wingdings" charset="2"/>
              <a:buChar char="§"/>
              <a:defRPr sz="2800">
                <a:solidFill>
                  <a:schemeClr val="accent1"/>
                </a:solidFill>
                <a:latin typeface="Arial"/>
              </a:defRPr>
            </a:lvl1pPr>
            <a:lvl2pPr>
              <a:buFont typeface="Wingdings" charset="2"/>
              <a:buChar char="§"/>
              <a:defRPr sz="2400">
                <a:solidFill>
                  <a:schemeClr val="accent2"/>
                </a:solidFill>
                <a:latin typeface="Arial"/>
              </a:defRPr>
            </a:lvl2pPr>
            <a:lvl3pPr>
              <a:buFont typeface="Wingdings" charset="2"/>
              <a:buChar char="§"/>
              <a:defRPr sz="2000">
                <a:solidFill>
                  <a:schemeClr val="accent5"/>
                </a:solidFill>
                <a:latin typeface="Arial"/>
              </a:defRPr>
            </a:lvl3pPr>
            <a:lvl4pPr>
              <a:buFont typeface="Wingdings" charset="2"/>
              <a:buChar char="§"/>
              <a:defRPr sz="1800">
                <a:latin typeface="Arial"/>
              </a:defRPr>
            </a:lvl4pPr>
            <a:lvl5pPr>
              <a:buFont typeface="Wingdings" charset="2"/>
              <a:buChar char="§"/>
              <a:defRPr sz="1600">
                <a:solidFill>
                  <a:schemeClr val="accent1"/>
                </a:solidFill>
                <a:latin typeface="Arial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30542122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523648"/>
          </a:xfrm>
          <a:prstGeom prst="rect">
            <a:avLst/>
          </a:prstGeom>
        </p:spPr>
        <p:txBody>
          <a:bodyPr/>
          <a:lstStyle>
            <a:lvl1pPr>
              <a:defRPr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170214"/>
            <a:ext cx="4040188" cy="1004661"/>
          </a:xfrm>
          <a:prstGeom prst="rect">
            <a:avLst/>
          </a:prstGeom>
        </p:spPr>
        <p:txBody>
          <a:bodyPr anchor="t"/>
          <a:lstStyle>
            <a:lvl1pPr marL="0" indent="0">
              <a:buNone/>
              <a:defRPr sz="2400" b="0">
                <a:solidFill>
                  <a:srgbClr val="606060"/>
                </a:solidFill>
                <a:latin typeface="Arial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170214"/>
            <a:ext cx="4041775" cy="1004661"/>
          </a:xfrm>
          <a:prstGeom prst="rect">
            <a:avLst/>
          </a:prstGeom>
        </p:spPr>
        <p:txBody>
          <a:bodyPr anchor="t"/>
          <a:lstStyle>
            <a:lvl1pPr marL="0" indent="0">
              <a:buNone/>
              <a:defRPr sz="2400" b="0">
                <a:solidFill>
                  <a:srgbClr val="606060"/>
                </a:solidFill>
                <a:latin typeface="Arial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3"/>
          </p:nvPr>
        </p:nvSpPr>
        <p:spPr>
          <a:xfrm>
            <a:off x="457200" y="2174875"/>
            <a:ext cx="4040188" cy="3903663"/>
          </a:xfrm>
          <a:prstGeom prst="rect">
            <a:avLst/>
          </a:prstGeom>
        </p:spPr>
        <p:txBody>
          <a:bodyPr vert="horz"/>
          <a:lstStyle>
            <a:lvl1pPr>
              <a:buFont typeface="Wingdings" charset="2"/>
              <a:buChar char="§"/>
              <a:defRPr>
                <a:solidFill>
                  <a:srgbClr val="606060"/>
                </a:solidFill>
                <a:latin typeface="Arial"/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10"/>
          <p:cNvSpPr>
            <a:spLocks noGrp="1"/>
          </p:cNvSpPr>
          <p:nvPr>
            <p:ph type="pic" sz="quarter" idx="14"/>
          </p:nvPr>
        </p:nvSpPr>
        <p:spPr>
          <a:xfrm>
            <a:off x="4649788" y="2174875"/>
            <a:ext cx="4040188" cy="3903663"/>
          </a:xfrm>
          <a:prstGeom prst="rect">
            <a:avLst/>
          </a:prstGeom>
        </p:spPr>
        <p:txBody>
          <a:bodyPr vert="horz"/>
          <a:lstStyle>
            <a:lvl1pPr>
              <a:buFont typeface="Wingdings" charset="2"/>
              <a:buChar char="§"/>
              <a:defRPr>
                <a:solidFill>
                  <a:srgbClr val="606060"/>
                </a:solidFill>
                <a:latin typeface="Arial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84382925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523648"/>
          </a:xfrm>
          <a:prstGeom prst="rect">
            <a:avLst/>
          </a:prstGeom>
        </p:spPr>
        <p:txBody>
          <a:bodyPr/>
          <a:lstStyle>
            <a:lvl1pPr>
              <a:defRPr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56813581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4254500" y="117929"/>
            <a:ext cx="4889500" cy="9525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dirty="0">
              <a:solidFill>
                <a:srgbClr val="FFFFFF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6587941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 userDrawn="1"/>
        </p:nvSpPr>
        <p:spPr>
          <a:xfrm>
            <a:off x="4254500" y="117929"/>
            <a:ext cx="4889500" cy="9525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>
                <a:latin typeface="Arial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latin typeface="Arial"/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00729064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532719"/>
          </a:xfrm>
        </p:spPr>
        <p:txBody>
          <a:bodyPr/>
          <a:lstStyle>
            <a:lvl1pPr>
              <a:defRPr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6" name="Text Placeholder 2"/>
          <p:cNvSpPr>
            <a:spLocks noGrp="1"/>
          </p:cNvSpPr>
          <p:nvPr>
            <p:ph idx="1" hasCustomPrompt="1"/>
          </p:nvPr>
        </p:nvSpPr>
        <p:spPr>
          <a:xfrm>
            <a:off x="457200" y="1161143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marR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585858"/>
              </a:buClr>
              <a:buSzTx/>
              <a:buFont typeface="Wingdings" charset="2"/>
              <a:buChar char="§"/>
              <a:tabLst/>
              <a:defRPr>
                <a:latin typeface="Arial"/>
              </a:defRPr>
            </a:lvl1pPr>
            <a:lvl2pPr>
              <a:defRPr>
                <a:latin typeface="Arial"/>
              </a:defRPr>
            </a:lvl2pPr>
            <a:lvl3pPr>
              <a:defRPr>
                <a:latin typeface="Arial"/>
              </a:defRPr>
            </a:lvl3pPr>
          </a:lstStyle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585858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58585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Click to edit Master text styles</a:t>
            </a:r>
          </a:p>
          <a:p>
            <a:pPr marL="742950" marR="0" lvl="1" indent="-28575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A1A1A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Second level</a:t>
            </a:r>
          </a:p>
          <a:p>
            <a:pPr marL="1143000" marR="0" lvl="2" indent="-2286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Wingdings" charset="2"/>
              <a:buChar char="§"/>
              <a:tabLst/>
              <a:defRPr/>
            </a:pP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634875511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532719"/>
          </a:xfrm>
        </p:spPr>
        <p:txBody>
          <a:bodyPr/>
          <a:lstStyle>
            <a:lvl1pPr>
              <a:defRPr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6" name="Text Placeholder 2"/>
          <p:cNvSpPr>
            <a:spLocks noGrp="1"/>
          </p:cNvSpPr>
          <p:nvPr>
            <p:ph idx="1" hasCustomPrompt="1"/>
          </p:nvPr>
        </p:nvSpPr>
        <p:spPr>
          <a:xfrm>
            <a:off x="457200" y="1161143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marR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585858"/>
              </a:buClr>
              <a:buSzTx/>
              <a:buFont typeface="Wingdings" charset="2"/>
              <a:buChar char="§"/>
              <a:tabLst/>
              <a:defRPr>
                <a:latin typeface="Arial"/>
              </a:defRPr>
            </a:lvl1pPr>
            <a:lvl2pPr>
              <a:defRPr>
                <a:latin typeface="Arial"/>
              </a:defRPr>
            </a:lvl2pPr>
            <a:lvl3pPr>
              <a:defRPr>
                <a:latin typeface="Arial"/>
              </a:defRPr>
            </a:lvl3pPr>
          </a:lstStyle>
          <a:p>
            <a:pPr marL="342900" marR="0" lvl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585858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58585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Click to edit Master text styles</a:t>
            </a:r>
          </a:p>
          <a:p>
            <a:pPr marL="742950" marR="0" lvl="1" indent="-28575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A1A1A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Second level</a:t>
            </a:r>
          </a:p>
          <a:p>
            <a:pPr marL="1143000" marR="0" lvl="2" indent="-2286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Wingdings" charset="2"/>
              <a:buChar char="§"/>
              <a:tabLst/>
              <a:defRPr/>
            </a:pP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1349733168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57200" y="1197429"/>
            <a:ext cx="8229600" cy="4441371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buNone/>
              <a:defRPr sz="2400">
                <a:solidFill>
                  <a:schemeClr val="accent2"/>
                </a:solidFill>
                <a:latin typeface="Arial"/>
                <a:cs typeface="Arial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532719"/>
          </a:xfrm>
        </p:spPr>
        <p:txBody>
          <a:bodyPr/>
          <a:lstStyle>
            <a:lvl1pPr>
              <a:defRPr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3345180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1137557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>
                <a:latin typeface="Arial"/>
                <a:cs typeface="Arial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252357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latin typeface="Arial"/>
                <a:cs typeface="Arial"/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532719"/>
          </a:xfrm>
        </p:spPr>
        <p:txBody>
          <a:bodyPr/>
          <a:lstStyle>
            <a:lvl1pPr>
              <a:defRPr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33082049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Arial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"/>
          </p:nvPr>
        </p:nvSpPr>
        <p:spPr>
          <a:xfrm>
            <a:off x="3316288" y="1070426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8" name="Text Placeholder 3"/>
          <p:cNvSpPr>
            <a:spLocks noGrp="1"/>
          </p:cNvSpPr>
          <p:nvPr>
            <p:ph type="body" sz="half" idx="2"/>
          </p:nvPr>
        </p:nvSpPr>
        <p:spPr>
          <a:xfrm>
            <a:off x="3316288" y="5185226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half" idx="10"/>
          </p:nvPr>
        </p:nvSpPr>
        <p:spPr>
          <a:xfrm>
            <a:off x="457201" y="1070426"/>
            <a:ext cx="2859088" cy="49196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008640885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>
          <a:xfrm>
            <a:off x="3184071" y="145143"/>
            <a:ext cx="5959929" cy="771071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dirty="0">
              <a:solidFill>
                <a:srgbClr val="FFFFFF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58354292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056797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635435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707276"/>
      </p:ext>
    </p:extLst>
  </p:cSld>
  <p:clrMapOvr>
    <a:masterClrMapping/>
  </p:clrMapOvr>
  <p:transition/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8693663"/>
      </p:ext>
    </p:extLst>
  </p:cSld>
  <p:clrMapOvr>
    <a:masterClrMapping/>
  </p:clrMapOvr>
  <p:transition/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9206433"/>
      </p:ext>
    </p:extLst>
  </p:cSld>
  <p:clrMapOvr>
    <a:masterClrMapping/>
  </p:clrMapOvr>
  <p:transition/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23444643"/>
      </p:ext>
    </p:extLst>
  </p:cSld>
  <p:clrMapOvr>
    <a:masterClrMapping/>
  </p:clrMapOvr>
  <p:transition/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1686507"/>
      </p:ext>
    </p:extLst>
  </p:cSld>
  <p:clrMapOvr>
    <a:masterClrMapping/>
  </p:clrMapOvr>
  <p:transition/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5991134"/>
      </p:ext>
    </p:extLst>
  </p:cSld>
  <p:clrMapOvr>
    <a:masterClrMapping/>
  </p:clrMapOvr>
  <p:transition/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94480487"/>
      </p:ext>
    </p:extLst>
  </p:cSld>
  <p:clrMapOvr>
    <a:masterClrMapping/>
  </p:clrMapOvr>
  <p:transition/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734701"/>
      </p:ext>
    </p:extLst>
  </p:cSld>
  <p:clrMapOvr>
    <a:masterClrMapping/>
  </p:clrMapOvr>
  <p:transition/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1170275"/>
      </p:ext>
    </p:extLst>
  </p:cSld>
  <p:clrMapOvr>
    <a:masterClrMapping/>
  </p:clrMapOvr>
  <p:transition/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833078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862675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2073927"/>
      </p:ext>
    </p:extLst>
  </p:cSld>
  <p:clrMapOvr>
    <a:masterClrMapping/>
  </p:clrMapOvr>
  <p:transition/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813583"/>
      </p:ext>
    </p:extLst>
  </p:cSld>
  <p:clrMapOvr>
    <a:masterClrMapping/>
  </p:clrMapOvr>
  <p:transition/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2685609"/>
      </p:ext>
    </p:extLst>
  </p:cSld>
  <p:clrMapOvr>
    <a:masterClrMapping/>
  </p:clrMapOvr>
  <p:transition/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252787"/>
      </p:ext>
    </p:extLst>
  </p:cSld>
  <p:clrMapOvr>
    <a:masterClrMapping/>
  </p:clrMapOvr>
  <p:transition/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1690549"/>
      </p:ext>
    </p:extLst>
  </p:cSld>
  <p:clrMapOvr>
    <a:masterClrMapping/>
  </p:clrMapOvr>
  <p:transition/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0113194"/>
      </p:ext>
    </p:extLst>
  </p:cSld>
  <p:clrMapOvr>
    <a:masterClrMapping/>
  </p:clrMapOvr>
  <p:transition/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0437132"/>
      </p:ext>
    </p:extLst>
  </p:cSld>
  <p:clrMapOvr>
    <a:masterClrMapping/>
  </p:clrMapOvr>
  <p:transition/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2594476"/>
      </p:ext>
    </p:extLst>
  </p:cSld>
  <p:clrMapOvr>
    <a:masterClrMapping/>
  </p:clrMapOvr>
  <p:transition/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7013786"/>
      </p:ext>
    </p:extLst>
  </p:cSld>
  <p:clrMapOvr>
    <a:masterClrMapping/>
  </p:clrMapOvr>
  <p:transition/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228572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061992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8273601"/>
      </p:ext>
    </p:extLst>
  </p:cSld>
  <p:clrMapOvr>
    <a:masterClrMapping/>
  </p:clrMapOvr>
  <p:transition/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6703575"/>
      </p:ext>
    </p:extLst>
  </p:cSld>
  <p:clrMapOvr>
    <a:masterClrMapping/>
  </p:clrMapOvr>
  <p:transition/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8943002"/>
      </p:ext>
    </p:extLst>
  </p:cSld>
  <p:clrMapOvr>
    <a:masterClrMapping/>
  </p:clrMapOvr>
  <p:transition/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33263216"/>
      </p:ext>
    </p:extLst>
  </p:cSld>
  <p:clrMapOvr>
    <a:masterClrMapping/>
  </p:clrMapOvr>
  <p:transition/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3251267"/>
      </p:ext>
    </p:extLst>
  </p:cSld>
  <p:clrMapOvr>
    <a:masterClrMapping/>
  </p:clrMapOvr>
  <p:transition/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1439865"/>
      </p:ext>
    </p:extLst>
  </p:cSld>
  <p:clrMapOvr>
    <a:masterClrMapping/>
  </p:clrMapOvr>
  <p:transition/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9674615"/>
      </p:ext>
    </p:extLst>
  </p:cSld>
  <p:clrMapOvr>
    <a:masterClrMapping/>
  </p:clrMapOvr>
  <p:transition/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7296944"/>
      </p:ext>
    </p:extLst>
  </p:cSld>
  <p:clrMapOvr>
    <a:masterClrMapping/>
  </p:clrMapOvr>
  <p:transition/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8286941"/>
      </p:ext>
    </p:extLst>
  </p:cSld>
  <p:clrMapOvr>
    <a:masterClrMapping/>
  </p:clrMapOvr>
  <p:transition/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223916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133701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9372347"/>
      </p:ext>
    </p:extLst>
  </p:cSld>
  <p:clrMapOvr>
    <a:masterClrMapping/>
  </p:clrMapOvr>
  <p:transition/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39682470"/>
      </p:ext>
    </p:extLst>
  </p:cSld>
  <p:clrMapOvr>
    <a:masterClrMapping/>
  </p:clrMapOvr>
  <p:transition/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22607370"/>
      </p:ext>
    </p:extLst>
  </p:cSld>
  <p:clrMapOvr>
    <a:masterClrMapping/>
  </p:clrMapOvr>
  <p:transition/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974552"/>
      </p:ext>
    </p:extLst>
  </p:cSld>
  <p:clrMapOvr>
    <a:masterClrMapping/>
  </p:clrMapOvr>
  <p:transition/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2882175"/>
      </p:ext>
    </p:extLst>
  </p:cSld>
  <p:clrMapOvr>
    <a:masterClrMapping/>
  </p:clrMapOvr>
  <p:transition/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0683289"/>
      </p:ext>
    </p:extLst>
  </p:cSld>
  <p:clrMapOvr>
    <a:masterClrMapping/>
  </p:clrMapOvr>
  <p:transition/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1508187"/>
      </p:ext>
    </p:extLst>
  </p:cSld>
  <p:clrMapOvr>
    <a:masterClrMapping/>
  </p:clrMapOvr>
  <p:transition/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3971540"/>
      </p:ext>
    </p:extLst>
  </p:cSld>
  <p:clrMapOvr>
    <a:masterClrMapping/>
  </p:clrMapOvr>
  <p:transition/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6771473"/>
      </p:ext>
    </p:extLst>
  </p:cSld>
  <p:clrMapOvr>
    <a:masterClrMapping/>
  </p:clrMapOvr>
  <p:transition/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946274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830111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2834769"/>
      </p:ext>
    </p:extLst>
  </p:cSld>
  <p:clrMapOvr>
    <a:masterClrMapping/>
  </p:clrMapOvr>
  <p:transition/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58479101"/>
      </p:ext>
    </p:extLst>
  </p:cSld>
  <p:clrMapOvr>
    <a:masterClrMapping/>
  </p:clrMapOvr>
  <p:transition/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95513993"/>
      </p:ext>
    </p:extLst>
  </p:cSld>
  <p:clrMapOvr>
    <a:masterClrMapping/>
  </p:clrMapOvr>
  <p:transition/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0949556"/>
      </p:ext>
    </p:extLst>
  </p:cSld>
  <p:clrMapOvr>
    <a:masterClrMapping/>
  </p:clrMapOvr>
  <p:transition/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7416598"/>
      </p:ext>
    </p:extLst>
  </p:cSld>
  <p:clrMapOvr>
    <a:masterClrMapping/>
  </p:clrMapOvr>
  <p:transition/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9983898"/>
      </p:ext>
    </p:extLst>
  </p:cSld>
  <p:clrMapOvr>
    <a:masterClrMapping/>
  </p:clrMapOvr>
  <p:transition/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0490541"/>
      </p:ext>
    </p:extLst>
  </p:cSld>
  <p:clrMapOvr>
    <a:masterClrMapping/>
  </p:clrMapOvr>
  <p:transition/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6869284"/>
      </p:ext>
    </p:extLst>
  </p:cSld>
  <p:clrMapOvr>
    <a:masterClrMapping/>
  </p:clrMapOvr>
  <p:transition/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9578381"/>
      </p:ext>
    </p:extLst>
  </p:cSld>
  <p:clrMapOvr>
    <a:masterClrMapping/>
  </p:clrMapOvr>
  <p:transition/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802245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009673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1349600"/>
      </p:ext>
    </p:extLst>
  </p:cSld>
  <p:clrMapOvr>
    <a:masterClrMapping/>
  </p:clrMapOvr>
  <p:transition/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8596406"/>
      </p:ext>
    </p:extLst>
  </p:cSld>
  <p:clrMapOvr>
    <a:masterClrMapping/>
  </p:clrMapOvr>
  <p:transition/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3621081"/>
      </p:ext>
    </p:extLst>
  </p:cSld>
  <p:clrMapOvr>
    <a:masterClrMapping/>
  </p:clrMapOvr>
  <p:transition/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2447729"/>
      </p:ext>
    </p:extLst>
  </p:cSld>
  <p:clrMapOvr>
    <a:masterClrMapping/>
  </p:clrMapOvr>
  <p:transition/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45317963"/>
      </p:ext>
    </p:extLst>
  </p:cSld>
  <p:clrMapOvr>
    <a:masterClrMapping/>
  </p:clrMapOvr>
  <p:transition/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8406183"/>
      </p:ext>
    </p:extLst>
  </p:cSld>
  <p:clrMapOvr>
    <a:masterClrMapping/>
  </p:clrMapOvr>
  <p:transition/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1659816"/>
      </p:ext>
    </p:extLst>
  </p:cSld>
  <p:clrMapOvr>
    <a:masterClrMapping/>
  </p:clrMapOvr>
  <p:transition/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6662183"/>
      </p:ext>
    </p:extLst>
  </p:cSld>
  <p:clrMapOvr>
    <a:masterClrMapping/>
  </p:clrMapOvr>
  <p:transition/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4951389"/>
      </p:ext>
    </p:extLst>
  </p:cSld>
  <p:clrMapOvr>
    <a:masterClrMapping/>
  </p:clrMapOvr>
  <p:transition/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  <a:latin typeface="Arial" pitchFamily="34" charset="0"/>
              <a:ea typeface="ＭＳ Ｐゴシック" charset="0"/>
              <a:cs typeface="Arial" charset="0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  <a:latin typeface="Arial" pitchFamily="34" charset="0"/>
              <a:ea typeface="ＭＳ Ｐゴシック" charset="0"/>
              <a:cs typeface="Arial" charset="0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  <a:latin typeface="Arial" pitchFamily="34" charset="0"/>
              <a:ea typeface="ＭＳ Ｐゴシック" charset="0"/>
              <a:cs typeface="Arial" charset="0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000000"/>
                </a:solidFill>
                <a:latin typeface="Garamond" pitchFamily="-105" charset="0"/>
                <a:ea typeface="Arial" pitchFamily="-105" charset="0"/>
                <a:cs typeface="Arial" pitchFamily="-105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/>
              <a:t>Efficient Runahead Execution</a:t>
            </a: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EF0CAD05-5F98-C240-A41D-E171A6304933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76202611"/>
      </p:ext>
    </p:extLst>
  </p:cSld>
  <p:clrMapOvr>
    <a:masterClrMapping/>
  </p:clrMapOvr>
  <p:transition/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7"/>
            <a:ext cx="8610600" cy="519372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1752C56-4F8A-824F-A263-2404B5D536A2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25563168"/>
      </p:ext>
    </p:extLst>
  </p:cSld>
  <p:clrMapOvr>
    <a:masterClrMapping/>
  </p:clrMapOvr>
  <p:transition/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2A6F638-9311-044E-822F-DB90AF0533D9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72845242"/>
      </p:ext>
    </p:extLst>
  </p:cSld>
  <p:clrMapOvr>
    <a:masterClrMapping/>
  </p:clrMapOvr>
  <p:transition/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098FC8E-6941-C74C-BC08-436BE2F5B5D2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44812070"/>
      </p:ext>
    </p:extLst>
  </p:cSld>
  <p:clrMapOvr>
    <a:masterClrMapping/>
  </p:clrMapOvr>
  <p:transition/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C2913EA-86C8-7044-8F98-044F5E7301AC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18689315"/>
      </p:ext>
    </p:extLst>
  </p:cSld>
  <p:clrMapOvr>
    <a:masterClrMapping/>
  </p:clrMapOvr>
  <p:transition/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9EB2717-EF8A-4F48-9475-0E5579379CAF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35493282"/>
      </p:ext>
    </p:extLst>
  </p:cSld>
  <p:clrMapOvr>
    <a:masterClrMapping/>
  </p:clrMapOvr>
  <p:transition/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9CEDDA7-F9BC-D143-BB10-4566D815D5F9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6402226"/>
      </p:ext>
    </p:extLst>
  </p:cSld>
  <p:clrMapOvr>
    <a:masterClrMapping/>
  </p:clrMapOvr>
  <p:transition/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4CCDBC6-CC01-564B-8353-1EF7BD2EDA4C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7623389"/>
      </p:ext>
    </p:extLst>
  </p:cSld>
  <p:clrMapOvr>
    <a:masterClrMapping/>
  </p:clrMapOvr>
  <p:transition/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3E88A4F-2F9B-8940-A946-705E7B7AAFF5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54859521"/>
      </p:ext>
    </p:extLst>
  </p:cSld>
  <p:clrMapOvr>
    <a:masterClrMapping/>
  </p:clrMapOvr>
  <p:transition/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F0E8B17-B4D9-5340-8D3E-0FD2DBAED3D0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86934465"/>
      </p:ext>
    </p:extLst>
  </p:cSld>
  <p:clrMapOvr>
    <a:masterClrMapping/>
  </p:clrMapOvr>
  <p:transition/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5F24509-A4B3-2C4F-9AD0-DD3550F7CEC3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5893421"/>
      </p:ext>
    </p:extLst>
  </p:cSld>
  <p:clrMapOvr>
    <a:masterClrMapping/>
  </p:clrMapOvr>
  <p:transition/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clipArtAndTx" preserve="1">
  <p:cSld name="Title, Clip Ar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610600" cy="10668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lipArt Placeholder 2"/>
          <p:cNvSpPr>
            <a:spLocks noGrp="1"/>
          </p:cNvSpPr>
          <p:nvPr>
            <p:ph type="clipArt"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/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135D994-FDC0-964B-B4AE-94C64D4C4962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28237529"/>
      </p:ext>
    </p:extLst>
  </p:cSld>
  <p:clrMapOvr>
    <a:masterClrMapping/>
  </p:clrMapOvr>
  <p:transition/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170064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69019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5754154"/>
      </p:ext>
    </p:extLst>
  </p:cSld>
  <p:clrMapOvr>
    <a:masterClrMapping/>
  </p:clrMapOvr>
  <p:transition/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7945867"/>
      </p:ext>
    </p:extLst>
  </p:cSld>
  <p:clrMapOvr>
    <a:masterClrMapping/>
  </p:clrMapOvr>
  <p:transition/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7637371"/>
      </p:ext>
    </p:extLst>
  </p:cSld>
  <p:clrMapOvr>
    <a:masterClrMapping/>
  </p:clrMapOvr>
  <p:transition/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36877408"/>
      </p:ext>
    </p:extLst>
  </p:cSld>
  <p:clrMapOvr>
    <a:masterClrMapping/>
  </p:clrMapOvr>
  <p:transition/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9029212"/>
      </p:ext>
    </p:extLst>
  </p:cSld>
  <p:clrMapOvr>
    <a:masterClrMapping/>
  </p:clrMapOvr>
  <p:transition/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8838355"/>
      </p:ext>
    </p:extLst>
  </p:cSld>
  <p:clrMapOvr>
    <a:masterClrMapping/>
  </p:clrMapOvr>
  <p:transition/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5256693"/>
      </p:ext>
    </p:extLst>
  </p:cSld>
  <p:clrMapOvr>
    <a:masterClrMapping/>
  </p:clrMapOvr>
  <p:transition/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8130625"/>
      </p:ext>
    </p:extLst>
  </p:cSld>
  <p:clrMapOvr>
    <a:masterClrMapping/>
  </p:clrMapOvr>
  <p:transition/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1494368"/>
      </p:ext>
    </p:extLst>
  </p:cSld>
  <p:clrMapOvr>
    <a:masterClrMapping/>
  </p:clrMapOvr>
  <p:transition/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 lIns="91425" tIns="45713" rIns="91425" bIns="45713"/>
          <a:lstStyle/>
          <a:p>
            <a:pPr defTabSz="914259"/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1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1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25" tIns="45713" rIns="91425" bIns="45713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pPr defTabSz="914259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1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839681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67893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3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6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130" indent="0">
              <a:buNone/>
              <a:defRPr sz="1800"/>
            </a:lvl2pPr>
            <a:lvl3pPr marL="914259" indent="0">
              <a:buNone/>
              <a:defRPr sz="1600"/>
            </a:lvl3pPr>
            <a:lvl4pPr marL="1371390" indent="0">
              <a:buNone/>
              <a:defRPr sz="1400"/>
            </a:lvl4pPr>
            <a:lvl5pPr marL="1828519" indent="0">
              <a:buNone/>
              <a:defRPr sz="1400"/>
            </a:lvl5pPr>
            <a:lvl6pPr marL="2285649" indent="0">
              <a:buNone/>
              <a:defRPr sz="1400"/>
            </a:lvl6pPr>
            <a:lvl7pPr marL="2742780" indent="0">
              <a:buNone/>
              <a:defRPr sz="1400"/>
            </a:lvl7pPr>
            <a:lvl8pPr marL="3199908" indent="0">
              <a:buNone/>
              <a:defRPr sz="1400"/>
            </a:lvl8pPr>
            <a:lvl9pPr marL="3657039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1486633"/>
      </p:ext>
    </p:extLst>
  </p:cSld>
  <p:clrMapOvr>
    <a:masterClrMapping/>
  </p:clrMapOvr>
  <p:transition/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42156"/>
      </p:ext>
    </p:extLst>
  </p:cSld>
  <p:clrMapOvr>
    <a:masterClrMapping/>
  </p:clrMapOvr>
  <p:transition/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30" indent="0">
              <a:buNone/>
              <a:defRPr sz="2000" b="1"/>
            </a:lvl2pPr>
            <a:lvl3pPr marL="914259" indent="0">
              <a:buNone/>
              <a:defRPr sz="1800" b="1"/>
            </a:lvl3pPr>
            <a:lvl4pPr marL="1371390" indent="0">
              <a:buNone/>
              <a:defRPr sz="1600" b="1"/>
            </a:lvl4pPr>
            <a:lvl5pPr marL="1828519" indent="0">
              <a:buNone/>
              <a:defRPr sz="1600" b="1"/>
            </a:lvl5pPr>
            <a:lvl6pPr marL="2285649" indent="0">
              <a:buNone/>
              <a:defRPr sz="1600" b="1"/>
            </a:lvl6pPr>
            <a:lvl7pPr marL="2742780" indent="0">
              <a:buNone/>
              <a:defRPr sz="1600" b="1"/>
            </a:lvl7pPr>
            <a:lvl8pPr marL="3199908" indent="0">
              <a:buNone/>
              <a:defRPr sz="1600" b="1"/>
            </a:lvl8pPr>
            <a:lvl9pPr marL="365703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30" indent="0">
              <a:buNone/>
              <a:defRPr sz="2000" b="1"/>
            </a:lvl2pPr>
            <a:lvl3pPr marL="914259" indent="0">
              <a:buNone/>
              <a:defRPr sz="1800" b="1"/>
            </a:lvl3pPr>
            <a:lvl4pPr marL="1371390" indent="0">
              <a:buNone/>
              <a:defRPr sz="1600" b="1"/>
            </a:lvl4pPr>
            <a:lvl5pPr marL="1828519" indent="0">
              <a:buNone/>
              <a:defRPr sz="1600" b="1"/>
            </a:lvl5pPr>
            <a:lvl6pPr marL="2285649" indent="0">
              <a:buNone/>
              <a:defRPr sz="1600" b="1"/>
            </a:lvl6pPr>
            <a:lvl7pPr marL="2742780" indent="0">
              <a:buNone/>
              <a:defRPr sz="1600" b="1"/>
            </a:lvl7pPr>
            <a:lvl8pPr marL="3199908" indent="0">
              <a:buNone/>
              <a:defRPr sz="1600" b="1"/>
            </a:lvl8pPr>
            <a:lvl9pPr marL="365703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9204901"/>
      </p:ext>
    </p:extLst>
  </p:cSld>
  <p:clrMapOvr>
    <a:masterClrMapping/>
  </p:clrMapOvr>
  <p:transition/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1634217"/>
      </p:ext>
    </p:extLst>
  </p:cSld>
  <p:clrMapOvr>
    <a:masterClrMapping/>
  </p:clrMapOvr>
  <p:transition/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4237537"/>
      </p:ext>
    </p:extLst>
  </p:cSld>
  <p:clrMapOvr>
    <a:masterClrMapping/>
  </p:clrMapOvr>
  <p:transition/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3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130" indent="0">
              <a:buNone/>
              <a:defRPr sz="1200"/>
            </a:lvl2pPr>
            <a:lvl3pPr marL="914259" indent="0">
              <a:buNone/>
              <a:defRPr sz="1000"/>
            </a:lvl3pPr>
            <a:lvl4pPr marL="1371390" indent="0">
              <a:buNone/>
              <a:defRPr sz="900"/>
            </a:lvl4pPr>
            <a:lvl5pPr marL="1828519" indent="0">
              <a:buNone/>
              <a:defRPr sz="900"/>
            </a:lvl5pPr>
            <a:lvl6pPr marL="2285649" indent="0">
              <a:buNone/>
              <a:defRPr sz="900"/>
            </a:lvl6pPr>
            <a:lvl7pPr marL="2742780" indent="0">
              <a:buNone/>
              <a:defRPr sz="900"/>
            </a:lvl7pPr>
            <a:lvl8pPr marL="3199908" indent="0">
              <a:buNone/>
              <a:defRPr sz="900"/>
            </a:lvl8pPr>
            <a:lvl9pPr marL="365703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7247826"/>
      </p:ext>
    </p:extLst>
  </p:cSld>
  <p:clrMapOvr>
    <a:masterClrMapping/>
  </p:clrMapOvr>
  <p:transition/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130" indent="0">
              <a:buNone/>
              <a:defRPr sz="2800"/>
            </a:lvl2pPr>
            <a:lvl3pPr marL="914259" indent="0">
              <a:buNone/>
              <a:defRPr sz="2400"/>
            </a:lvl3pPr>
            <a:lvl4pPr marL="1371390" indent="0">
              <a:buNone/>
              <a:defRPr sz="2000"/>
            </a:lvl4pPr>
            <a:lvl5pPr marL="1828519" indent="0">
              <a:buNone/>
              <a:defRPr sz="2000"/>
            </a:lvl5pPr>
            <a:lvl6pPr marL="2285649" indent="0">
              <a:buNone/>
              <a:defRPr sz="2000"/>
            </a:lvl6pPr>
            <a:lvl7pPr marL="2742780" indent="0">
              <a:buNone/>
              <a:defRPr sz="2000"/>
            </a:lvl7pPr>
            <a:lvl8pPr marL="3199908" indent="0">
              <a:buNone/>
              <a:defRPr sz="2000"/>
            </a:lvl8pPr>
            <a:lvl9pPr marL="3657039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130" indent="0">
              <a:buNone/>
              <a:defRPr sz="1200"/>
            </a:lvl2pPr>
            <a:lvl3pPr marL="914259" indent="0">
              <a:buNone/>
              <a:defRPr sz="1000"/>
            </a:lvl3pPr>
            <a:lvl4pPr marL="1371390" indent="0">
              <a:buNone/>
              <a:defRPr sz="900"/>
            </a:lvl4pPr>
            <a:lvl5pPr marL="1828519" indent="0">
              <a:buNone/>
              <a:defRPr sz="900"/>
            </a:lvl5pPr>
            <a:lvl6pPr marL="2285649" indent="0">
              <a:buNone/>
              <a:defRPr sz="900"/>
            </a:lvl6pPr>
            <a:lvl7pPr marL="2742780" indent="0">
              <a:buNone/>
              <a:defRPr sz="900"/>
            </a:lvl7pPr>
            <a:lvl8pPr marL="3199908" indent="0">
              <a:buNone/>
              <a:defRPr sz="900"/>
            </a:lvl8pPr>
            <a:lvl9pPr marL="365703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4798383"/>
      </p:ext>
    </p:extLst>
  </p:cSld>
  <p:clrMapOvr>
    <a:masterClrMapping/>
  </p:clrMapOvr>
  <p:transition/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6820733"/>
      </p:ext>
    </p:extLst>
  </p:cSld>
  <p:clrMapOvr>
    <a:masterClrMapping/>
  </p:clrMapOvr>
  <p:transition/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1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1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2077888"/>
      </p:ext>
    </p:extLst>
  </p:cSld>
  <p:clrMapOvr>
    <a:masterClrMapping/>
  </p:clrMapOvr>
  <p:transition/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079937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626410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7007866"/>
      </p:ext>
    </p:extLst>
  </p:cSld>
  <p:clrMapOvr>
    <a:masterClrMapping/>
  </p:clrMapOvr>
  <p:transition/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5720055"/>
      </p:ext>
    </p:extLst>
  </p:cSld>
  <p:clrMapOvr>
    <a:masterClrMapping/>
  </p:clrMapOvr>
  <p:transition/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7623489"/>
      </p:ext>
    </p:extLst>
  </p:cSld>
  <p:clrMapOvr>
    <a:masterClrMapping/>
  </p:clrMapOvr>
  <p:transition/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4005390"/>
      </p:ext>
    </p:extLst>
  </p:cSld>
  <p:clrMapOvr>
    <a:masterClrMapping/>
  </p:clrMapOvr>
  <p:transition/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9155047"/>
      </p:ext>
    </p:extLst>
  </p:cSld>
  <p:clrMapOvr>
    <a:masterClrMapping/>
  </p:clrMapOvr>
  <p:transition/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69413553"/>
      </p:ext>
    </p:extLst>
  </p:cSld>
  <p:clrMapOvr>
    <a:masterClrMapping/>
  </p:clrMapOvr>
  <p:transition/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5724105"/>
      </p:ext>
    </p:extLst>
  </p:cSld>
  <p:clrMapOvr>
    <a:masterClrMapping/>
  </p:clrMapOvr>
  <p:transition/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3914322"/>
      </p:ext>
    </p:extLst>
  </p:cSld>
  <p:clrMapOvr>
    <a:masterClrMapping/>
  </p:clrMapOvr>
  <p:transition/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59249492"/>
      </p:ext>
    </p:extLst>
  </p:cSld>
  <p:clrMapOvr>
    <a:masterClrMapping/>
  </p:clrMapOvr>
  <p:transition/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627878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394066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0656725"/>
      </p:ext>
    </p:extLst>
  </p:cSld>
  <p:clrMapOvr>
    <a:masterClrMapping/>
  </p:clrMapOvr>
  <p:transition/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4471075"/>
      </p:ext>
    </p:extLst>
  </p:cSld>
  <p:clrMapOvr>
    <a:masterClrMapping/>
  </p:clrMapOvr>
  <p:transition/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4987662"/>
      </p:ext>
    </p:extLst>
  </p:cSld>
  <p:clrMapOvr>
    <a:masterClrMapping/>
  </p:clrMapOvr>
  <p:transition/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0766688"/>
      </p:ext>
    </p:extLst>
  </p:cSld>
  <p:clrMapOvr>
    <a:masterClrMapping/>
  </p:clrMapOvr>
  <p:transition/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4632561"/>
      </p:ext>
    </p:extLst>
  </p:cSld>
  <p:clrMapOvr>
    <a:masterClrMapping/>
  </p:clrMapOvr>
  <p:transition/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5151603"/>
      </p:ext>
    </p:extLst>
  </p:cSld>
  <p:clrMapOvr>
    <a:masterClrMapping/>
  </p:clrMapOvr>
  <p:transition/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5342684"/>
      </p:ext>
    </p:extLst>
  </p:cSld>
  <p:clrMapOvr>
    <a:masterClrMapping/>
  </p:clrMapOvr>
  <p:transition/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2655830"/>
      </p:ext>
    </p:extLst>
  </p:cSld>
  <p:clrMapOvr>
    <a:masterClrMapping/>
  </p:clrMapOvr>
  <p:transition/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6345395"/>
      </p:ext>
    </p:extLst>
  </p:cSld>
  <p:clrMapOvr>
    <a:masterClrMapping/>
  </p:clrMapOvr>
  <p:transition/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 lIns="91425" tIns="45713" rIns="91425" bIns="45713"/>
          <a:lstStyle/>
          <a:p>
            <a:pPr defTabSz="914259"/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1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1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25" tIns="45713" rIns="91425" bIns="45713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pPr defTabSz="914259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1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579390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65314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3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6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130" indent="0">
              <a:buNone/>
              <a:defRPr sz="1800"/>
            </a:lvl2pPr>
            <a:lvl3pPr marL="914259" indent="0">
              <a:buNone/>
              <a:defRPr sz="1600"/>
            </a:lvl3pPr>
            <a:lvl4pPr marL="1371390" indent="0">
              <a:buNone/>
              <a:defRPr sz="1400"/>
            </a:lvl4pPr>
            <a:lvl5pPr marL="1828519" indent="0">
              <a:buNone/>
              <a:defRPr sz="1400"/>
            </a:lvl5pPr>
            <a:lvl6pPr marL="2285649" indent="0">
              <a:buNone/>
              <a:defRPr sz="1400"/>
            </a:lvl6pPr>
            <a:lvl7pPr marL="2742780" indent="0">
              <a:buNone/>
              <a:defRPr sz="1400"/>
            </a:lvl7pPr>
            <a:lvl8pPr marL="3199908" indent="0">
              <a:buNone/>
              <a:defRPr sz="1400"/>
            </a:lvl8pPr>
            <a:lvl9pPr marL="3657039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3289580"/>
      </p:ext>
    </p:extLst>
  </p:cSld>
  <p:clrMapOvr>
    <a:masterClrMapping/>
  </p:clrMapOvr>
  <p:transition/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854520"/>
      </p:ext>
    </p:extLst>
  </p:cSld>
  <p:clrMapOvr>
    <a:masterClrMapping/>
  </p:clrMapOvr>
  <p:transition/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30" indent="0">
              <a:buNone/>
              <a:defRPr sz="2000" b="1"/>
            </a:lvl2pPr>
            <a:lvl3pPr marL="914259" indent="0">
              <a:buNone/>
              <a:defRPr sz="1800" b="1"/>
            </a:lvl3pPr>
            <a:lvl4pPr marL="1371390" indent="0">
              <a:buNone/>
              <a:defRPr sz="1600" b="1"/>
            </a:lvl4pPr>
            <a:lvl5pPr marL="1828519" indent="0">
              <a:buNone/>
              <a:defRPr sz="1600" b="1"/>
            </a:lvl5pPr>
            <a:lvl6pPr marL="2285649" indent="0">
              <a:buNone/>
              <a:defRPr sz="1600" b="1"/>
            </a:lvl6pPr>
            <a:lvl7pPr marL="2742780" indent="0">
              <a:buNone/>
              <a:defRPr sz="1600" b="1"/>
            </a:lvl7pPr>
            <a:lvl8pPr marL="3199908" indent="0">
              <a:buNone/>
              <a:defRPr sz="1600" b="1"/>
            </a:lvl8pPr>
            <a:lvl9pPr marL="365703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30" indent="0">
              <a:buNone/>
              <a:defRPr sz="2000" b="1"/>
            </a:lvl2pPr>
            <a:lvl3pPr marL="914259" indent="0">
              <a:buNone/>
              <a:defRPr sz="1800" b="1"/>
            </a:lvl3pPr>
            <a:lvl4pPr marL="1371390" indent="0">
              <a:buNone/>
              <a:defRPr sz="1600" b="1"/>
            </a:lvl4pPr>
            <a:lvl5pPr marL="1828519" indent="0">
              <a:buNone/>
              <a:defRPr sz="1600" b="1"/>
            </a:lvl5pPr>
            <a:lvl6pPr marL="2285649" indent="0">
              <a:buNone/>
              <a:defRPr sz="1600" b="1"/>
            </a:lvl6pPr>
            <a:lvl7pPr marL="2742780" indent="0">
              <a:buNone/>
              <a:defRPr sz="1600" b="1"/>
            </a:lvl7pPr>
            <a:lvl8pPr marL="3199908" indent="0">
              <a:buNone/>
              <a:defRPr sz="1600" b="1"/>
            </a:lvl8pPr>
            <a:lvl9pPr marL="365703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4893161"/>
      </p:ext>
    </p:extLst>
  </p:cSld>
  <p:clrMapOvr>
    <a:masterClrMapping/>
  </p:clrMapOvr>
  <p:transition/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6157569"/>
      </p:ext>
    </p:extLst>
  </p:cSld>
  <p:clrMapOvr>
    <a:masterClrMapping/>
  </p:clrMapOvr>
  <p:transition/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28972205"/>
      </p:ext>
    </p:extLst>
  </p:cSld>
  <p:clrMapOvr>
    <a:masterClrMapping/>
  </p:clrMapOvr>
  <p:transition/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3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130" indent="0">
              <a:buNone/>
              <a:defRPr sz="1200"/>
            </a:lvl2pPr>
            <a:lvl3pPr marL="914259" indent="0">
              <a:buNone/>
              <a:defRPr sz="1000"/>
            </a:lvl3pPr>
            <a:lvl4pPr marL="1371390" indent="0">
              <a:buNone/>
              <a:defRPr sz="900"/>
            </a:lvl4pPr>
            <a:lvl5pPr marL="1828519" indent="0">
              <a:buNone/>
              <a:defRPr sz="900"/>
            </a:lvl5pPr>
            <a:lvl6pPr marL="2285649" indent="0">
              <a:buNone/>
              <a:defRPr sz="900"/>
            </a:lvl6pPr>
            <a:lvl7pPr marL="2742780" indent="0">
              <a:buNone/>
              <a:defRPr sz="900"/>
            </a:lvl7pPr>
            <a:lvl8pPr marL="3199908" indent="0">
              <a:buNone/>
              <a:defRPr sz="900"/>
            </a:lvl8pPr>
            <a:lvl9pPr marL="365703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542191"/>
      </p:ext>
    </p:extLst>
  </p:cSld>
  <p:clrMapOvr>
    <a:masterClrMapping/>
  </p:clrMapOvr>
  <p:transition/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130" indent="0">
              <a:buNone/>
              <a:defRPr sz="2800"/>
            </a:lvl2pPr>
            <a:lvl3pPr marL="914259" indent="0">
              <a:buNone/>
              <a:defRPr sz="2400"/>
            </a:lvl3pPr>
            <a:lvl4pPr marL="1371390" indent="0">
              <a:buNone/>
              <a:defRPr sz="2000"/>
            </a:lvl4pPr>
            <a:lvl5pPr marL="1828519" indent="0">
              <a:buNone/>
              <a:defRPr sz="2000"/>
            </a:lvl5pPr>
            <a:lvl6pPr marL="2285649" indent="0">
              <a:buNone/>
              <a:defRPr sz="2000"/>
            </a:lvl6pPr>
            <a:lvl7pPr marL="2742780" indent="0">
              <a:buNone/>
              <a:defRPr sz="2000"/>
            </a:lvl7pPr>
            <a:lvl8pPr marL="3199908" indent="0">
              <a:buNone/>
              <a:defRPr sz="2000"/>
            </a:lvl8pPr>
            <a:lvl9pPr marL="3657039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130" indent="0">
              <a:buNone/>
              <a:defRPr sz="1200"/>
            </a:lvl2pPr>
            <a:lvl3pPr marL="914259" indent="0">
              <a:buNone/>
              <a:defRPr sz="1000"/>
            </a:lvl3pPr>
            <a:lvl4pPr marL="1371390" indent="0">
              <a:buNone/>
              <a:defRPr sz="900"/>
            </a:lvl4pPr>
            <a:lvl5pPr marL="1828519" indent="0">
              <a:buNone/>
              <a:defRPr sz="900"/>
            </a:lvl5pPr>
            <a:lvl6pPr marL="2285649" indent="0">
              <a:buNone/>
              <a:defRPr sz="900"/>
            </a:lvl6pPr>
            <a:lvl7pPr marL="2742780" indent="0">
              <a:buNone/>
              <a:defRPr sz="900"/>
            </a:lvl7pPr>
            <a:lvl8pPr marL="3199908" indent="0">
              <a:buNone/>
              <a:defRPr sz="900"/>
            </a:lvl8pPr>
            <a:lvl9pPr marL="365703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7630174"/>
      </p:ext>
    </p:extLst>
  </p:cSld>
  <p:clrMapOvr>
    <a:masterClrMapping/>
  </p:clrMapOvr>
  <p:transition/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9946013"/>
      </p:ext>
    </p:extLst>
  </p:cSld>
  <p:clrMapOvr>
    <a:masterClrMapping/>
  </p:clrMapOvr>
  <p:transition/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1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1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9039703"/>
      </p:ext>
    </p:extLst>
  </p:cSld>
  <p:clrMapOvr>
    <a:masterClrMapping/>
  </p:clrMapOvr>
  <p:transition/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 lIns="91425" tIns="45713" rIns="91425" bIns="45713"/>
          <a:lstStyle/>
          <a:p>
            <a:pPr defTabSz="914259"/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1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1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25" tIns="45713" rIns="91425" bIns="45713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pPr defTabSz="914259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1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260671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960106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3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6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130" indent="0">
              <a:buNone/>
              <a:defRPr sz="1800"/>
            </a:lvl2pPr>
            <a:lvl3pPr marL="914259" indent="0">
              <a:buNone/>
              <a:defRPr sz="1600"/>
            </a:lvl3pPr>
            <a:lvl4pPr marL="1371390" indent="0">
              <a:buNone/>
              <a:defRPr sz="1400"/>
            </a:lvl4pPr>
            <a:lvl5pPr marL="1828519" indent="0">
              <a:buNone/>
              <a:defRPr sz="1400"/>
            </a:lvl5pPr>
            <a:lvl6pPr marL="2285649" indent="0">
              <a:buNone/>
              <a:defRPr sz="1400"/>
            </a:lvl6pPr>
            <a:lvl7pPr marL="2742780" indent="0">
              <a:buNone/>
              <a:defRPr sz="1400"/>
            </a:lvl7pPr>
            <a:lvl8pPr marL="3199908" indent="0">
              <a:buNone/>
              <a:defRPr sz="1400"/>
            </a:lvl8pPr>
            <a:lvl9pPr marL="3657039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7941158"/>
      </p:ext>
    </p:extLst>
  </p:cSld>
  <p:clrMapOvr>
    <a:masterClrMapping/>
  </p:clrMapOvr>
  <p:transition/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2369188"/>
      </p:ext>
    </p:extLst>
  </p:cSld>
  <p:clrMapOvr>
    <a:masterClrMapping/>
  </p:clrMapOvr>
  <p:transition/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30" indent="0">
              <a:buNone/>
              <a:defRPr sz="2000" b="1"/>
            </a:lvl2pPr>
            <a:lvl3pPr marL="914259" indent="0">
              <a:buNone/>
              <a:defRPr sz="1800" b="1"/>
            </a:lvl3pPr>
            <a:lvl4pPr marL="1371390" indent="0">
              <a:buNone/>
              <a:defRPr sz="1600" b="1"/>
            </a:lvl4pPr>
            <a:lvl5pPr marL="1828519" indent="0">
              <a:buNone/>
              <a:defRPr sz="1600" b="1"/>
            </a:lvl5pPr>
            <a:lvl6pPr marL="2285649" indent="0">
              <a:buNone/>
              <a:defRPr sz="1600" b="1"/>
            </a:lvl6pPr>
            <a:lvl7pPr marL="2742780" indent="0">
              <a:buNone/>
              <a:defRPr sz="1600" b="1"/>
            </a:lvl7pPr>
            <a:lvl8pPr marL="3199908" indent="0">
              <a:buNone/>
              <a:defRPr sz="1600" b="1"/>
            </a:lvl8pPr>
            <a:lvl9pPr marL="365703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30" indent="0">
              <a:buNone/>
              <a:defRPr sz="2000" b="1"/>
            </a:lvl2pPr>
            <a:lvl3pPr marL="914259" indent="0">
              <a:buNone/>
              <a:defRPr sz="1800" b="1"/>
            </a:lvl3pPr>
            <a:lvl4pPr marL="1371390" indent="0">
              <a:buNone/>
              <a:defRPr sz="1600" b="1"/>
            </a:lvl4pPr>
            <a:lvl5pPr marL="1828519" indent="0">
              <a:buNone/>
              <a:defRPr sz="1600" b="1"/>
            </a:lvl5pPr>
            <a:lvl6pPr marL="2285649" indent="0">
              <a:buNone/>
              <a:defRPr sz="1600" b="1"/>
            </a:lvl6pPr>
            <a:lvl7pPr marL="2742780" indent="0">
              <a:buNone/>
              <a:defRPr sz="1600" b="1"/>
            </a:lvl7pPr>
            <a:lvl8pPr marL="3199908" indent="0">
              <a:buNone/>
              <a:defRPr sz="1600" b="1"/>
            </a:lvl8pPr>
            <a:lvl9pPr marL="365703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461306"/>
      </p:ext>
    </p:extLst>
  </p:cSld>
  <p:clrMapOvr>
    <a:masterClrMapping/>
  </p:clrMapOvr>
  <p:transition/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3792512"/>
      </p:ext>
    </p:extLst>
  </p:cSld>
  <p:clrMapOvr>
    <a:masterClrMapping/>
  </p:clrMapOvr>
  <p:transition/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0236361"/>
      </p:ext>
    </p:extLst>
  </p:cSld>
  <p:clrMapOvr>
    <a:masterClrMapping/>
  </p:clrMapOvr>
  <p:transition/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3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130" indent="0">
              <a:buNone/>
              <a:defRPr sz="1200"/>
            </a:lvl2pPr>
            <a:lvl3pPr marL="914259" indent="0">
              <a:buNone/>
              <a:defRPr sz="1000"/>
            </a:lvl3pPr>
            <a:lvl4pPr marL="1371390" indent="0">
              <a:buNone/>
              <a:defRPr sz="900"/>
            </a:lvl4pPr>
            <a:lvl5pPr marL="1828519" indent="0">
              <a:buNone/>
              <a:defRPr sz="900"/>
            </a:lvl5pPr>
            <a:lvl6pPr marL="2285649" indent="0">
              <a:buNone/>
              <a:defRPr sz="900"/>
            </a:lvl6pPr>
            <a:lvl7pPr marL="2742780" indent="0">
              <a:buNone/>
              <a:defRPr sz="900"/>
            </a:lvl7pPr>
            <a:lvl8pPr marL="3199908" indent="0">
              <a:buNone/>
              <a:defRPr sz="900"/>
            </a:lvl8pPr>
            <a:lvl9pPr marL="365703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76666256"/>
      </p:ext>
    </p:extLst>
  </p:cSld>
  <p:clrMapOvr>
    <a:masterClrMapping/>
  </p:clrMapOvr>
  <p:transition/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130" indent="0">
              <a:buNone/>
              <a:defRPr sz="2800"/>
            </a:lvl2pPr>
            <a:lvl3pPr marL="914259" indent="0">
              <a:buNone/>
              <a:defRPr sz="2400"/>
            </a:lvl3pPr>
            <a:lvl4pPr marL="1371390" indent="0">
              <a:buNone/>
              <a:defRPr sz="2000"/>
            </a:lvl4pPr>
            <a:lvl5pPr marL="1828519" indent="0">
              <a:buNone/>
              <a:defRPr sz="2000"/>
            </a:lvl5pPr>
            <a:lvl6pPr marL="2285649" indent="0">
              <a:buNone/>
              <a:defRPr sz="2000"/>
            </a:lvl6pPr>
            <a:lvl7pPr marL="2742780" indent="0">
              <a:buNone/>
              <a:defRPr sz="2000"/>
            </a:lvl7pPr>
            <a:lvl8pPr marL="3199908" indent="0">
              <a:buNone/>
              <a:defRPr sz="2000"/>
            </a:lvl8pPr>
            <a:lvl9pPr marL="3657039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130" indent="0">
              <a:buNone/>
              <a:defRPr sz="1200"/>
            </a:lvl2pPr>
            <a:lvl3pPr marL="914259" indent="0">
              <a:buNone/>
              <a:defRPr sz="1000"/>
            </a:lvl3pPr>
            <a:lvl4pPr marL="1371390" indent="0">
              <a:buNone/>
              <a:defRPr sz="900"/>
            </a:lvl4pPr>
            <a:lvl5pPr marL="1828519" indent="0">
              <a:buNone/>
              <a:defRPr sz="900"/>
            </a:lvl5pPr>
            <a:lvl6pPr marL="2285649" indent="0">
              <a:buNone/>
              <a:defRPr sz="900"/>
            </a:lvl6pPr>
            <a:lvl7pPr marL="2742780" indent="0">
              <a:buNone/>
              <a:defRPr sz="900"/>
            </a:lvl7pPr>
            <a:lvl8pPr marL="3199908" indent="0">
              <a:buNone/>
              <a:defRPr sz="900"/>
            </a:lvl8pPr>
            <a:lvl9pPr marL="365703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1785251"/>
      </p:ext>
    </p:extLst>
  </p:cSld>
  <p:clrMapOvr>
    <a:masterClrMapping/>
  </p:clrMapOvr>
  <p:transition/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3190055"/>
      </p:ext>
    </p:extLst>
  </p:cSld>
  <p:clrMapOvr>
    <a:masterClrMapping/>
  </p:clrMapOvr>
  <p:transition/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1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1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6774506"/>
      </p:ext>
    </p:extLst>
  </p:cSld>
  <p:clrMapOvr>
    <a:masterClrMapping/>
  </p:clrMapOvr>
  <p:transition/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159545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73967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7381863"/>
      </p:ext>
    </p:extLst>
  </p:cSld>
  <p:clrMapOvr>
    <a:masterClrMapping/>
  </p:clrMapOvr>
  <p:transition/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0449378"/>
      </p:ext>
    </p:extLst>
  </p:cSld>
  <p:clrMapOvr>
    <a:masterClrMapping/>
  </p:clrMapOvr>
  <p:transition/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5044656"/>
      </p:ext>
    </p:extLst>
  </p:cSld>
  <p:clrMapOvr>
    <a:masterClrMapping/>
  </p:clrMapOvr>
  <p:transition/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204303"/>
      </p:ext>
    </p:extLst>
  </p:cSld>
  <p:clrMapOvr>
    <a:masterClrMapping/>
  </p:clrMapOvr>
  <p:transition/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64242"/>
      </p:ext>
    </p:extLst>
  </p:cSld>
  <p:clrMapOvr>
    <a:masterClrMapping/>
  </p:clrMapOvr>
  <p:transition/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5941473"/>
      </p:ext>
    </p:extLst>
  </p:cSld>
  <p:clrMapOvr>
    <a:masterClrMapping/>
  </p:clrMapOvr>
  <p:transition/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34689527"/>
      </p:ext>
    </p:extLst>
  </p:cSld>
  <p:clrMapOvr>
    <a:masterClrMapping/>
  </p:clrMapOvr>
  <p:transition/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2530779"/>
      </p:ext>
    </p:extLst>
  </p:cSld>
  <p:clrMapOvr>
    <a:masterClrMapping/>
  </p:clrMapOvr>
  <p:transition/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59384"/>
      </p:ext>
    </p:extLst>
  </p:cSld>
  <p:clrMapOvr>
    <a:masterClrMapping/>
  </p:clrMapOvr>
  <p:transition/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213639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711975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024890"/>
      </p:ext>
    </p:extLst>
  </p:cSld>
  <p:clrMapOvr>
    <a:masterClrMapping/>
  </p:clrMapOvr>
  <p:transition/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6026373"/>
      </p:ext>
    </p:extLst>
  </p:cSld>
  <p:clrMapOvr>
    <a:masterClrMapping/>
  </p:clrMapOvr>
  <p:transition/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5090810"/>
      </p:ext>
    </p:extLst>
  </p:cSld>
  <p:clrMapOvr>
    <a:masterClrMapping/>
  </p:clrMapOvr>
  <p:transition/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0889380"/>
      </p:ext>
    </p:extLst>
  </p:cSld>
  <p:clrMapOvr>
    <a:masterClrMapping/>
  </p:clrMapOvr>
  <p:transition/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0365414"/>
      </p:ext>
    </p:extLst>
  </p:cSld>
  <p:clrMapOvr>
    <a:masterClrMapping/>
  </p:clrMapOvr>
  <p:transition/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4118010"/>
      </p:ext>
    </p:extLst>
  </p:cSld>
  <p:clrMapOvr>
    <a:masterClrMapping/>
  </p:clrMapOvr>
  <p:transition/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3850849"/>
      </p:ext>
    </p:extLst>
  </p:cSld>
  <p:clrMapOvr>
    <a:masterClrMapping/>
  </p:clrMapOvr>
  <p:transition/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3037837"/>
      </p:ext>
    </p:extLst>
  </p:cSld>
  <p:clrMapOvr>
    <a:masterClrMapping/>
  </p:clrMapOvr>
  <p:transition/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2779224"/>
      </p:ext>
    </p:extLst>
  </p:cSld>
  <p:clrMapOvr>
    <a:masterClrMapping/>
  </p:clrMapOvr>
  <p:transition/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116721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835236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9827745"/>
      </p:ext>
    </p:extLst>
  </p:cSld>
  <p:clrMapOvr>
    <a:masterClrMapping/>
  </p:clrMapOvr>
  <p:transition/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7173958"/>
      </p:ext>
    </p:extLst>
  </p:cSld>
  <p:clrMapOvr>
    <a:masterClrMapping/>
  </p:clrMapOvr>
  <p:transition/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3580448"/>
      </p:ext>
    </p:extLst>
  </p:cSld>
  <p:clrMapOvr>
    <a:masterClrMapping/>
  </p:clrMapOvr>
  <p:transition/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4017199"/>
      </p:ext>
    </p:extLst>
  </p:cSld>
  <p:clrMapOvr>
    <a:masterClrMapping/>
  </p:clrMapOvr>
  <p:transition/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4146712"/>
      </p:ext>
    </p:extLst>
  </p:cSld>
  <p:clrMapOvr>
    <a:masterClrMapping/>
  </p:clrMapOvr>
  <p:transition/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6228247"/>
      </p:ext>
    </p:extLst>
  </p:cSld>
  <p:clrMapOvr>
    <a:masterClrMapping/>
  </p:clrMapOvr>
  <p:transition/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3752461"/>
      </p:ext>
    </p:extLst>
  </p:cSld>
  <p:clrMapOvr>
    <a:masterClrMapping/>
  </p:clrMapOvr>
  <p:transition/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8282844"/>
      </p:ext>
    </p:extLst>
  </p:cSld>
  <p:clrMapOvr>
    <a:masterClrMapping/>
  </p:clrMapOvr>
  <p:transition/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6656820"/>
      </p:ext>
    </p:extLst>
  </p:cSld>
  <p:clrMapOvr>
    <a:masterClrMapping/>
  </p:clrMapOvr>
  <p:transition/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719683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552581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0360520"/>
      </p:ext>
    </p:extLst>
  </p:cSld>
  <p:clrMapOvr>
    <a:masterClrMapping/>
  </p:clrMapOvr>
  <p:transition/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9259301"/>
      </p:ext>
    </p:extLst>
  </p:cSld>
  <p:clrMapOvr>
    <a:masterClrMapping/>
  </p:clrMapOvr>
  <p:transition/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8758866"/>
      </p:ext>
    </p:extLst>
  </p:cSld>
  <p:clrMapOvr>
    <a:masterClrMapping/>
  </p:clrMapOvr>
  <p:transition/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9375224"/>
      </p:ext>
    </p:extLst>
  </p:cSld>
  <p:clrMapOvr>
    <a:masterClrMapping/>
  </p:clrMapOvr>
  <p:transition/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3954124"/>
      </p:ext>
    </p:extLst>
  </p:cSld>
  <p:clrMapOvr>
    <a:masterClrMapping/>
  </p:clrMapOvr>
  <p:transition/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0590667"/>
      </p:ext>
    </p:extLst>
  </p:cSld>
  <p:clrMapOvr>
    <a:masterClrMapping/>
  </p:clrMapOvr>
  <p:transition/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2901596"/>
      </p:ext>
    </p:extLst>
  </p:cSld>
  <p:clrMapOvr>
    <a:masterClrMapping/>
  </p:clrMapOvr>
  <p:transition/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6313692"/>
      </p:ext>
    </p:extLst>
  </p:cSld>
  <p:clrMapOvr>
    <a:masterClrMapping/>
  </p:clrMapOvr>
  <p:transition/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4561422"/>
      </p:ext>
    </p:extLst>
  </p:cSld>
  <p:clrMapOvr>
    <a:masterClrMapping/>
  </p:clrMapOvr>
  <p:transition/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448498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880809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84862752"/>
      </p:ext>
    </p:extLst>
  </p:cSld>
  <p:clrMapOvr>
    <a:masterClrMapping/>
  </p:clrMapOvr>
  <p:transition/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2935012"/>
      </p:ext>
    </p:extLst>
  </p:cSld>
  <p:clrMapOvr>
    <a:masterClrMapping/>
  </p:clrMapOvr>
  <p:transition/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0439108"/>
      </p:ext>
    </p:extLst>
  </p:cSld>
  <p:clrMapOvr>
    <a:masterClrMapping/>
  </p:clrMapOvr>
  <p:transition/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6432550"/>
      </p:ext>
    </p:extLst>
  </p:cSld>
  <p:clrMapOvr>
    <a:masterClrMapping/>
  </p:clrMapOvr>
  <p:transition/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7448326"/>
      </p:ext>
    </p:extLst>
  </p:cSld>
  <p:clrMapOvr>
    <a:masterClrMapping/>
  </p:clrMapOvr>
  <p:transition/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1348521"/>
      </p:ext>
    </p:extLst>
  </p:cSld>
  <p:clrMapOvr>
    <a:masterClrMapping/>
  </p:clrMapOvr>
  <p:transition/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755936"/>
      </p:ext>
    </p:extLst>
  </p:cSld>
  <p:clrMapOvr>
    <a:masterClrMapping/>
  </p:clrMapOvr>
  <p:transition/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5304457"/>
      </p:ext>
    </p:extLst>
  </p:cSld>
  <p:clrMapOvr>
    <a:masterClrMapping/>
  </p:clrMapOvr>
  <p:transition/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0556829"/>
      </p:ext>
    </p:extLst>
  </p:cSld>
  <p:clrMapOvr>
    <a:masterClrMapping/>
  </p:clrMapOvr>
  <p:transition/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29006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768275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1409920"/>
      </p:ext>
    </p:extLst>
  </p:cSld>
  <p:clrMapOvr>
    <a:masterClrMapping/>
  </p:clrMapOvr>
  <p:transition/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4783200"/>
      </p:ext>
    </p:extLst>
  </p:cSld>
  <p:clrMapOvr>
    <a:masterClrMapping/>
  </p:clrMapOvr>
  <p:transition/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5750378"/>
      </p:ext>
    </p:extLst>
  </p:cSld>
  <p:clrMapOvr>
    <a:masterClrMapping/>
  </p:clrMapOvr>
  <p:transition/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52326443"/>
      </p:ext>
    </p:extLst>
  </p:cSld>
  <p:clrMapOvr>
    <a:masterClrMapping/>
  </p:clrMapOvr>
  <p:transition/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2319595"/>
      </p:ext>
    </p:extLst>
  </p:cSld>
  <p:clrMapOvr>
    <a:masterClrMapping/>
  </p:clrMapOvr>
  <p:transition/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16990141"/>
      </p:ext>
    </p:extLst>
  </p:cSld>
  <p:clrMapOvr>
    <a:masterClrMapping/>
  </p:clrMapOvr>
  <p:transition/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6445112"/>
      </p:ext>
    </p:extLst>
  </p:cSld>
  <p:clrMapOvr>
    <a:masterClrMapping/>
  </p:clrMapOvr>
  <p:transition/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1219678"/>
      </p:ext>
    </p:extLst>
  </p:cSld>
  <p:clrMapOvr>
    <a:masterClrMapping/>
  </p:clrMapOvr>
  <p:transition/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7048859"/>
      </p:ext>
    </p:extLst>
  </p:cSld>
  <p:clrMapOvr>
    <a:masterClrMapping/>
  </p:clrMapOvr>
  <p:transition/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00071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016798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3145691"/>
      </p:ext>
    </p:extLst>
  </p:cSld>
  <p:clrMapOvr>
    <a:masterClrMapping/>
  </p:clrMapOvr>
  <p:transition/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61945520"/>
      </p:ext>
    </p:extLst>
  </p:cSld>
  <p:clrMapOvr>
    <a:masterClrMapping/>
  </p:clrMapOvr>
  <p:transition/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0641360"/>
      </p:ext>
    </p:extLst>
  </p:cSld>
  <p:clrMapOvr>
    <a:masterClrMapping/>
  </p:clrMapOvr>
  <p:transition/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0474432"/>
      </p:ext>
    </p:extLst>
  </p:cSld>
  <p:clrMapOvr>
    <a:masterClrMapping/>
  </p:clrMapOvr>
  <p:transition/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8270539"/>
      </p:ext>
    </p:extLst>
  </p:cSld>
  <p:clrMapOvr>
    <a:masterClrMapping/>
  </p:clrMapOvr>
  <p:transition/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3326227"/>
      </p:ext>
    </p:extLst>
  </p:cSld>
  <p:clrMapOvr>
    <a:masterClrMapping/>
  </p:clrMapOvr>
  <p:transition/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05320534"/>
      </p:ext>
    </p:extLst>
  </p:cSld>
  <p:clrMapOvr>
    <a:masterClrMapping/>
  </p:clrMapOvr>
  <p:transition/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3006107"/>
      </p:ext>
    </p:extLst>
  </p:cSld>
  <p:clrMapOvr>
    <a:masterClrMapping/>
  </p:clrMapOvr>
  <p:transition/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9271674"/>
      </p:ext>
    </p:extLst>
  </p:cSld>
  <p:clrMapOvr>
    <a:masterClrMapping/>
  </p:clrMapOvr>
  <p:transition/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374186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536539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3005956"/>
      </p:ext>
    </p:extLst>
  </p:cSld>
  <p:clrMapOvr>
    <a:masterClrMapping/>
  </p:clrMapOvr>
  <p:transition/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6521440"/>
      </p:ext>
    </p:extLst>
  </p:cSld>
  <p:clrMapOvr>
    <a:masterClrMapping/>
  </p:clrMapOvr>
  <p:transition/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9031632"/>
      </p:ext>
    </p:extLst>
  </p:cSld>
  <p:clrMapOvr>
    <a:masterClrMapping/>
  </p:clrMapOvr>
  <p:transition/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4469086"/>
      </p:ext>
    </p:extLst>
  </p:cSld>
  <p:clrMapOvr>
    <a:masterClrMapping/>
  </p:clrMapOvr>
  <p:transition/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1184216"/>
      </p:ext>
    </p:extLst>
  </p:cSld>
  <p:clrMapOvr>
    <a:masterClrMapping/>
  </p:clrMapOvr>
  <p:transition/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9215989"/>
      </p:ext>
    </p:extLst>
  </p:cSld>
  <p:clrMapOvr>
    <a:masterClrMapping/>
  </p:clrMapOvr>
  <p:transition/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4064310"/>
      </p:ext>
    </p:extLst>
  </p:cSld>
  <p:clrMapOvr>
    <a:masterClrMapping/>
  </p:clrMapOvr>
  <p:transition/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9834498"/>
      </p:ext>
    </p:extLst>
  </p:cSld>
  <p:clrMapOvr>
    <a:masterClrMapping/>
  </p:clrMapOvr>
  <p:transition/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16118053"/>
      </p:ext>
    </p:extLst>
  </p:cSld>
  <p:clrMapOvr>
    <a:masterClrMapping/>
  </p:clrMapOvr>
  <p:transition/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928835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22888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662595"/>
      </p:ext>
    </p:extLst>
  </p:cSld>
  <p:clrMapOvr>
    <a:masterClrMapping/>
  </p:clrMapOvr>
  <p:transition/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3473341"/>
      </p:ext>
    </p:extLst>
  </p:cSld>
  <p:clrMapOvr>
    <a:masterClrMapping/>
  </p:clrMapOvr>
  <p:transition/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1366800"/>
      </p:ext>
    </p:extLst>
  </p:cSld>
  <p:clrMapOvr>
    <a:masterClrMapping/>
  </p:clrMapOvr>
  <p:transition/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5138417"/>
      </p:ext>
    </p:extLst>
  </p:cSld>
  <p:clrMapOvr>
    <a:masterClrMapping/>
  </p:clrMapOvr>
  <p:transition/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3384149"/>
      </p:ext>
    </p:extLst>
  </p:cSld>
  <p:clrMapOvr>
    <a:masterClrMapping/>
  </p:clrMapOvr>
  <p:transition/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5254685"/>
      </p:ext>
    </p:extLst>
  </p:cSld>
  <p:clrMapOvr>
    <a:masterClrMapping/>
  </p:clrMapOvr>
  <p:transition/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7964458"/>
      </p:ext>
    </p:extLst>
  </p:cSld>
  <p:clrMapOvr>
    <a:masterClrMapping/>
  </p:clrMapOvr>
  <p:transition/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3176073"/>
      </p:ext>
    </p:extLst>
  </p:cSld>
  <p:clrMapOvr>
    <a:masterClrMapping/>
  </p:clrMapOvr>
  <p:transition/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7990264"/>
      </p:ext>
    </p:extLst>
  </p:cSld>
  <p:clrMapOvr>
    <a:masterClrMapping/>
  </p:clrMapOvr>
  <p:transition/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766709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219712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1404285"/>
      </p:ext>
    </p:extLst>
  </p:cSld>
  <p:clrMapOvr>
    <a:masterClrMapping/>
  </p:clrMapOvr>
  <p:transition/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9882226"/>
      </p:ext>
    </p:extLst>
  </p:cSld>
  <p:clrMapOvr>
    <a:masterClrMapping/>
  </p:clrMapOvr>
  <p:transition/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4977633"/>
      </p:ext>
    </p:extLst>
  </p:cSld>
  <p:clrMapOvr>
    <a:masterClrMapping/>
  </p:clrMapOvr>
  <p:transition/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2770502"/>
      </p:ext>
    </p:extLst>
  </p:cSld>
  <p:clrMapOvr>
    <a:masterClrMapping/>
  </p:clrMapOvr>
  <p:transition/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5009673"/>
      </p:ext>
    </p:extLst>
  </p:cSld>
  <p:clrMapOvr>
    <a:masterClrMapping/>
  </p:clrMapOvr>
  <p:transition/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3783394"/>
      </p:ext>
    </p:extLst>
  </p:cSld>
  <p:clrMapOvr>
    <a:masterClrMapping/>
  </p:clrMapOvr>
  <p:transition/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6977292"/>
      </p:ext>
    </p:extLst>
  </p:cSld>
  <p:clrMapOvr>
    <a:masterClrMapping/>
  </p:clrMapOvr>
  <p:transition/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663532"/>
      </p:ext>
    </p:extLst>
  </p:cSld>
  <p:clrMapOvr>
    <a:masterClrMapping/>
  </p:clrMapOvr>
  <p:transition/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25091402"/>
      </p:ext>
    </p:extLst>
  </p:cSld>
  <p:clrMapOvr>
    <a:masterClrMapping/>
  </p:clrMapOvr>
  <p:transition/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146016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732652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3570630"/>
      </p:ext>
    </p:extLst>
  </p:cSld>
  <p:clrMapOvr>
    <a:masterClrMapping/>
  </p:clrMapOvr>
  <p:transition/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8800305"/>
      </p:ext>
    </p:extLst>
  </p:cSld>
  <p:clrMapOvr>
    <a:masterClrMapping/>
  </p:clrMapOvr>
  <p:transition/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1721681"/>
      </p:ext>
    </p:extLst>
  </p:cSld>
  <p:clrMapOvr>
    <a:masterClrMapping/>
  </p:clrMapOvr>
  <p:transition/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9220597"/>
      </p:ext>
    </p:extLst>
  </p:cSld>
  <p:clrMapOvr>
    <a:masterClrMapping/>
  </p:clrMapOvr>
  <p:transition/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3913127"/>
      </p:ext>
    </p:extLst>
  </p:cSld>
  <p:clrMapOvr>
    <a:masterClrMapping/>
  </p:clrMapOvr>
  <p:transition/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1001247"/>
      </p:ext>
    </p:extLst>
  </p:cSld>
  <p:clrMapOvr>
    <a:masterClrMapping/>
  </p:clrMapOvr>
  <p:transition/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3425535"/>
      </p:ext>
    </p:extLst>
  </p:cSld>
  <p:clrMapOvr>
    <a:masterClrMapping/>
  </p:clrMapOvr>
  <p:transition/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3676543"/>
      </p:ext>
    </p:extLst>
  </p:cSld>
  <p:clrMapOvr>
    <a:masterClrMapping/>
  </p:clrMapOvr>
  <p:transition/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91970742"/>
      </p:ext>
    </p:extLst>
  </p:cSld>
  <p:clrMapOvr>
    <a:masterClrMapping/>
  </p:clrMapOvr>
  <p:transition/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351209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681181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2465408"/>
      </p:ext>
    </p:extLst>
  </p:cSld>
  <p:clrMapOvr>
    <a:masterClrMapping/>
  </p:clrMapOvr>
  <p:transition/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0096661"/>
      </p:ext>
    </p:extLst>
  </p:cSld>
  <p:clrMapOvr>
    <a:masterClrMapping/>
  </p:clrMapOvr>
  <p:transition/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3540534"/>
      </p:ext>
    </p:extLst>
  </p:cSld>
  <p:clrMapOvr>
    <a:masterClrMapping/>
  </p:clrMapOvr>
  <p:transition/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87491957"/>
      </p:ext>
    </p:extLst>
  </p:cSld>
  <p:clrMapOvr>
    <a:masterClrMapping/>
  </p:clrMapOvr>
  <p:transition/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4223989"/>
      </p:ext>
    </p:extLst>
  </p:cSld>
  <p:clrMapOvr>
    <a:masterClrMapping/>
  </p:clrMapOvr>
  <p:transition/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5965795"/>
      </p:ext>
    </p:extLst>
  </p:cSld>
  <p:clrMapOvr>
    <a:masterClrMapping/>
  </p:clrMapOvr>
  <p:transition/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94428909"/>
      </p:ext>
    </p:extLst>
  </p:cSld>
  <p:clrMapOvr>
    <a:masterClrMapping/>
  </p:clrMapOvr>
  <p:transition/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9237865"/>
      </p:ext>
    </p:extLst>
  </p:cSld>
  <p:clrMapOvr>
    <a:masterClrMapping/>
  </p:clrMapOvr>
  <p:transition/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7619053"/>
      </p:ext>
    </p:extLst>
  </p:cSld>
  <p:clrMapOvr>
    <a:masterClrMapping/>
  </p:clrMapOvr>
  <p:transition/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r>
              <a:rPr lang="en-US" altLang="en-US" dirty="0" smtClean="0">
                <a:solidFill>
                  <a:srgbClr val="000000"/>
                </a:solidFill>
              </a:rPr>
              <a:t>CHIPPER: HPCA 2011</a:t>
            </a: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454617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xfrm>
            <a:off x="3124200" y="6248400"/>
            <a:ext cx="2895600" cy="395310"/>
          </a:xfrm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 dirty="0" smtClean="0">
                <a:solidFill>
                  <a:srgbClr val="000000"/>
                </a:solidFill>
              </a:rPr>
              <a:t>CHIPPER: HPCA 2011</a:t>
            </a: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211025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 dirty="0" smtClean="0">
                <a:solidFill>
                  <a:srgbClr val="000000"/>
                </a:solidFill>
              </a:rPr>
              <a:t>CHIPPER: HPCA 2011</a:t>
            </a: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491952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 dirty="0" smtClean="0">
                <a:solidFill>
                  <a:srgbClr val="000000"/>
                </a:solidFill>
              </a:rPr>
              <a:t>CHIPPER: HPCA 2011</a:t>
            </a: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195997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 dirty="0" smtClean="0">
                <a:solidFill>
                  <a:srgbClr val="000000"/>
                </a:solidFill>
              </a:rPr>
              <a:t>CHIPPER: HPCA 2011</a:t>
            </a: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078965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2437517"/>
      </p:ext>
    </p:extLst>
  </p:cSld>
  <p:clrMapOvr>
    <a:masterClrMapping/>
  </p:clrMapOvr>
  <p:transition/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9839402"/>
      </p:ext>
    </p:extLst>
  </p:cSld>
  <p:clrMapOvr>
    <a:masterClrMapping/>
  </p:clrMapOvr>
  <p:transition/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838992"/>
      </p:ext>
    </p:extLst>
  </p:cSld>
  <p:clrMapOvr>
    <a:masterClrMapping/>
  </p:clrMapOvr>
  <p:transition/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9253517"/>
      </p:ext>
    </p:extLst>
  </p:cSld>
  <p:clrMapOvr>
    <a:masterClrMapping/>
  </p:clrMapOvr>
  <p:transition/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2485112"/>
      </p:ext>
    </p:extLst>
  </p:cSld>
  <p:clrMapOvr>
    <a:masterClrMapping/>
  </p:clrMapOvr>
  <p:transition/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5939329"/>
      </p:ext>
    </p:extLst>
  </p:cSld>
  <p:clrMapOvr>
    <a:masterClrMapping/>
  </p:clrMapOvr>
  <p:transition/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  <a:latin typeface="Arial" pitchFamily="34" charset="0"/>
              <a:ea typeface="ＭＳ Ｐゴシック" charset="0"/>
              <a:cs typeface="Arial" charset="0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  <a:latin typeface="Arial" pitchFamily="34" charset="0"/>
              <a:ea typeface="ＭＳ Ｐゴシック" charset="0"/>
              <a:cs typeface="Arial" charset="0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  <a:latin typeface="Arial" pitchFamily="34" charset="0"/>
              <a:ea typeface="ＭＳ Ｐゴシック" charset="0"/>
              <a:cs typeface="Arial" charset="0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000000"/>
                </a:solidFill>
                <a:latin typeface="Garamond" pitchFamily="-105" charset="0"/>
                <a:ea typeface="Arial" pitchFamily="-105" charset="0"/>
                <a:cs typeface="Arial" pitchFamily="-105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/>
              <a:t>Efficient Runahead Execution</a:t>
            </a: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6BE2F3F5-414B-CC44-8EA3-B6D04B3D04AB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5853716"/>
      </p:ext>
    </p:extLst>
  </p:cSld>
  <p:clrMapOvr>
    <a:masterClrMapping/>
  </p:clrMapOvr>
  <p:transition/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7"/>
            <a:ext cx="8610600" cy="519372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81389B1-16D0-EE4E-960B-3BEB333B27E2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59071660"/>
      </p:ext>
    </p:extLst>
  </p:cSld>
  <p:clrMapOvr>
    <a:masterClrMapping/>
  </p:clrMapOvr>
  <p:transition/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E9BDA06-07DC-5C48-A1E0-AA66FEC98657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7641524"/>
      </p:ext>
    </p:extLst>
  </p:cSld>
  <p:clrMapOvr>
    <a:masterClrMapping/>
  </p:clrMapOvr>
  <p:transition/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977DB28-08B6-0549-88E7-35948C426338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6394451"/>
      </p:ext>
    </p:extLst>
  </p:cSld>
  <p:clrMapOvr>
    <a:masterClrMapping/>
  </p:clrMapOvr>
  <p:transition/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0CAE939-8EA9-2243-ADF7-6094C42F4987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2057304"/>
      </p:ext>
    </p:extLst>
  </p:cSld>
  <p:clrMapOvr>
    <a:masterClrMapping/>
  </p:clrMapOvr>
  <p:transition/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3262138-1B09-F642-8222-426640992E37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19283124"/>
      </p:ext>
    </p:extLst>
  </p:cSld>
  <p:clrMapOvr>
    <a:masterClrMapping/>
  </p:clrMapOvr>
  <p:transition/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C8C8D5-D445-2D41-A2FD-8E68842A0742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0949351"/>
      </p:ext>
    </p:extLst>
  </p:cSld>
  <p:clrMapOvr>
    <a:masterClrMapping/>
  </p:clrMapOvr>
  <p:transition/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9B1FAFC-66EF-4846-98A6-559425C3394A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58962814"/>
      </p:ext>
    </p:extLst>
  </p:cSld>
  <p:clrMapOvr>
    <a:masterClrMapping/>
  </p:clrMapOvr>
  <p:transition/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0C9A56C-4756-3143-8181-96B548DA8A29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29851912"/>
      </p:ext>
    </p:extLst>
  </p:cSld>
  <p:clrMapOvr>
    <a:masterClrMapping/>
  </p:clrMapOvr>
  <p:transition/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D6185A4-7415-884D-A684-DD5FF96CBBBF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85243517"/>
      </p:ext>
    </p:extLst>
  </p:cSld>
  <p:clrMapOvr>
    <a:masterClrMapping/>
  </p:clrMapOvr>
  <p:transition/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45861B0-9273-824B-872E-D66F32C7CA5F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53545856"/>
      </p:ext>
    </p:extLst>
  </p:cSld>
  <p:clrMapOvr>
    <a:masterClrMapping/>
  </p:clrMapOvr>
  <p:transition/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type="clipArtAndTx" preserve="1">
  <p:cSld name="Title, Clip Ar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610600" cy="10668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lipArt Placeholder 2"/>
          <p:cNvSpPr>
            <a:spLocks noGrp="1"/>
          </p:cNvSpPr>
          <p:nvPr>
            <p:ph type="clipArt"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/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0833E1B-F24B-9F49-8CF4-40DEEF8367B8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6013879"/>
      </p:ext>
    </p:extLst>
  </p:cSld>
  <p:clrMapOvr>
    <a:masterClrMapping/>
  </p:clrMapOvr>
  <p:transition/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581885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177942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9244841"/>
      </p:ext>
    </p:extLst>
  </p:cSld>
  <p:clrMapOvr>
    <a:masterClrMapping/>
  </p:clrMapOvr>
  <p:transition/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0558190"/>
      </p:ext>
    </p:extLst>
  </p:cSld>
  <p:clrMapOvr>
    <a:masterClrMapping/>
  </p:clrMapOvr>
  <p:transition/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5509637"/>
      </p:ext>
    </p:extLst>
  </p:cSld>
  <p:clrMapOvr>
    <a:masterClrMapping/>
  </p:clrMapOvr>
  <p:transition/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716544"/>
      </p:ext>
    </p:extLst>
  </p:cSld>
  <p:clrMapOvr>
    <a:masterClrMapping/>
  </p:clrMapOvr>
  <p:transition/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6619383"/>
      </p:ext>
    </p:extLst>
  </p:cSld>
  <p:clrMapOvr>
    <a:masterClrMapping/>
  </p:clrMapOvr>
  <p:transition/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7939724"/>
      </p:ext>
    </p:extLst>
  </p:cSld>
  <p:clrMapOvr>
    <a:masterClrMapping/>
  </p:clrMapOvr>
  <p:transition/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4406912"/>
      </p:ext>
    </p:extLst>
  </p:cSld>
  <p:clrMapOvr>
    <a:masterClrMapping/>
  </p:clrMapOvr>
  <p:transition/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36636880"/>
      </p:ext>
    </p:extLst>
  </p:cSld>
  <p:clrMapOvr>
    <a:masterClrMapping/>
  </p:clrMapOvr>
  <p:transition/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3367913"/>
      </p:ext>
    </p:extLst>
  </p:cSld>
  <p:clrMapOvr>
    <a:masterClrMapping/>
  </p:clrMapOvr>
  <p:transition/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125941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811471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2167478"/>
      </p:ext>
    </p:extLst>
  </p:cSld>
  <p:clrMapOvr>
    <a:masterClrMapping/>
  </p:clrMapOvr>
  <p:transition/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5881831"/>
      </p:ext>
    </p:extLst>
  </p:cSld>
  <p:clrMapOvr>
    <a:masterClrMapping/>
  </p:clrMapOvr>
  <p:transition/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4202507"/>
      </p:ext>
    </p:extLst>
  </p:cSld>
  <p:clrMapOvr>
    <a:masterClrMapping/>
  </p:clrMapOvr>
  <p:transition/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1997070"/>
      </p:ext>
    </p:extLst>
  </p:cSld>
  <p:clrMapOvr>
    <a:masterClrMapping/>
  </p:clrMapOvr>
  <p:transition/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7206901"/>
      </p:ext>
    </p:extLst>
  </p:cSld>
  <p:clrMapOvr>
    <a:masterClrMapping/>
  </p:clrMapOvr>
  <p:transition/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7111551"/>
      </p:ext>
    </p:extLst>
  </p:cSld>
  <p:clrMapOvr>
    <a:masterClrMapping/>
  </p:clrMapOvr>
  <p:transition/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76716413"/>
      </p:ext>
    </p:extLst>
  </p:cSld>
  <p:clrMapOvr>
    <a:masterClrMapping/>
  </p:clrMapOvr>
  <p:transition/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1980742"/>
      </p:ext>
    </p:extLst>
  </p:cSld>
  <p:clrMapOvr>
    <a:masterClrMapping/>
  </p:clrMapOvr>
  <p:transition/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6513729"/>
      </p:ext>
    </p:extLst>
  </p:cSld>
  <p:clrMapOvr>
    <a:masterClrMapping/>
  </p:clrMapOvr>
  <p:transition/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798746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733473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8974618"/>
      </p:ext>
    </p:extLst>
  </p:cSld>
  <p:clrMapOvr>
    <a:masterClrMapping/>
  </p:clrMapOvr>
  <p:transition/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148924"/>
      </p:ext>
    </p:extLst>
  </p:cSld>
  <p:clrMapOvr>
    <a:masterClrMapping/>
  </p:clrMapOvr>
  <p:transition/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6244487"/>
      </p:ext>
    </p:extLst>
  </p:cSld>
  <p:clrMapOvr>
    <a:masterClrMapping/>
  </p:clrMapOvr>
  <p:transition/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7776866"/>
      </p:ext>
    </p:extLst>
  </p:cSld>
  <p:clrMapOvr>
    <a:masterClrMapping/>
  </p:clrMapOvr>
  <p:transition/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9915277"/>
      </p:ext>
    </p:extLst>
  </p:cSld>
  <p:clrMapOvr>
    <a:masterClrMapping/>
  </p:clrMapOvr>
  <p:transition/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3009747"/>
      </p:ext>
    </p:extLst>
  </p:cSld>
  <p:clrMapOvr>
    <a:masterClrMapping/>
  </p:clrMapOvr>
  <p:transition/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938578"/>
      </p:ext>
    </p:extLst>
  </p:cSld>
  <p:clrMapOvr>
    <a:masterClrMapping/>
  </p:clrMapOvr>
  <p:transition/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996562"/>
      </p:ext>
    </p:extLst>
  </p:cSld>
  <p:clrMapOvr>
    <a:masterClrMapping/>
  </p:clrMapOvr>
  <p:transition/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9823875"/>
      </p:ext>
    </p:extLst>
  </p:cSld>
  <p:clrMapOvr>
    <a:masterClrMapping/>
  </p:clrMapOvr>
  <p:transition/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233506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8525178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1565105"/>
      </p:ext>
    </p:extLst>
  </p:cSld>
  <p:clrMapOvr>
    <a:masterClrMapping/>
  </p:clrMapOvr>
  <p:transition/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12422477"/>
      </p:ext>
    </p:extLst>
  </p:cSld>
  <p:clrMapOvr>
    <a:masterClrMapping/>
  </p:clrMapOvr>
  <p:transition/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1886661"/>
      </p:ext>
    </p:extLst>
  </p:cSld>
  <p:clrMapOvr>
    <a:masterClrMapping/>
  </p:clrMapOvr>
  <p:transition/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1763250"/>
      </p:ext>
    </p:extLst>
  </p:cSld>
  <p:clrMapOvr>
    <a:masterClrMapping/>
  </p:clrMapOvr>
  <p:transition/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4934542"/>
      </p:ext>
    </p:extLst>
  </p:cSld>
  <p:clrMapOvr>
    <a:masterClrMapping/>
  </p:clrMapOvr>
  <p:transition/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2714153"/>
      </p:ext>
    </p:extLst>
  </p:cSld>
  <p:clrMapOvr>
    <a:masterClrMapping/>
  </p:clrMapOvr>
  <p:transition/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8043796"/>
      </p:ext>
    </p:extLst>
  </p:cSld>
  <p:clrMapOvr>
    <a:masterClrMapping/>
  </p:clrMapOvr>
  <p:transition/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7876729"/>
      </p:ext>
    </p:extLst>
  </p:cSld>
  <p:clrMapOvr>
    <a:masterClrMapping/>
  </p:clrMapOvr>
  <p:transition/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4220275"/>
      </p:ext>
    </p:extLst>
  </p:cSld>
  <p:clrMapOvr>
    <a:masterClrMapping/>
  </p:clrMapOvr>
  <p:transition/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843813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028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8333948"/>
      </p:ext>
    </p:extLst>
  </p:cSld>
  <p:clrMapOvr>
    <a:masterClrMapping/>
  </p:clrMapOvr>
  <p:transition/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2457159"/>
      </p:ext>
    </p:extLst>
  </p:cSld>
  <p:clrMapOvr>
    <a:masterClrMapping/>
  </p:clrMapOvr>
  <p:transition/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05167184"/>
      </p:ext>
    </p:extLst>
  </p:cSld>
  <p:clrMapOvr>
    <a:masterClrMapping/>
  </p:clrMapOvr>
  <p:transition/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0581820"/>
      </p:ext>
    </p:extLst>
  </p:cSld>
  <p:clrMapOvr>
    <a:masterClrMapping/>
  </p:clrMapOvr>
  <p:transition/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67274959"/>
      </p:ext>
    </p:extLst>
  </p:cSld>
  <p:clrMapOvr>
    <a:masterClrMapping/>
  </p:clrMapOvr>
  <p:transition/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8534324"/>
      </p:ext>
    </p:extLst>
  </p:cSld>
  <p:clrMapOvr>
    <a:masterClrMapping/>
  </p:clrMapOvr>
  <p:transition/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7220314"/>
      </p:ext>
    </p:extLst>
  </p:cSld>
  <p:clrMapOvr>
    <a:masterClrMapping/>
  </p:clrMapOvr>
  <p:transition/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6160843"/>
      </p:ext>
    </p:extLst>
  </p:cSld>
  <p:clrMapOvr>
    <a:masterClrMapping/>
  </p:clrMapOvr>
  <p:transition/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8007779"/>
      </p:ext>
    </p:extLst>
  </p:cSld>
  <p:clrMapOvr>
    <a:masterClrMapping/>
  </p:clrMapOvr>
  <p:transition/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044687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33974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43559109"/>
      </p:ext>
    </p:extLst>
  </p:cSld>
  <p:clrMapOvr>
    <a:masterClrMapping/>
  </p:clrMapOvr>
  <p:transition/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4469854"/>
      </p:ext>
    </p:extLst>
  </p:cSld>
  <p:clrMapOvr>
    <a:masterClrMapping/>
  </p:clrMapOvr>
  <p:transition/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2019786"/>
      </p:ext>
    </p:extLst>
  </p:cSld>
  <p:clrMapOvr>
    <a:masterClrMapping/>
  </p:clrMapOvr>
  <p:transition/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8289132"/>
      </p:ext>
    </p:extLst>
  </p:cSld>
  <p:clrMapOvr>
    <a:masterClrMapping/>
  </p:clrMapOvr>
  <p:transition/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6728748"/>
      </p:ext>
    </p:extLst>
  </p:cSld>
  <p:clrMapOvr>
    <a:masterClrMapping/>
  </p:clrMapOvr>
  <p:transition/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59391399"/>
      </p:ext>
    </p:extLst>
  </p:cSld>
  <p:clrMapOvr>
    <a:masterClrMapping/>
  </p:clrMapOvr>
  <p:transition/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7201394"/>
      </p:ext>
    </p:extLst>
  </p:cSld>
  <p:clrMapOvr>
    <a:masterClrMapping/>
  </p:clrMapOvr>
  <p:transition/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3078396"/>
      </p:ext>
    </p:extLst>
  </p:cSld>
  <p:clrMapOvr>
    <a:masterClrMapping/>
  </p:clrMapOvr>
  <p:transition/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540708"/>
      </p:ext>
    </p:extLst>
  </p:cSld>
  <p:clrMapOvr>
    <a:masterClrMapping/>
  </p:clrMapOvr>
  <p:transition/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6654286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657108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425024"/>
      </p:ext>
    </p:extLst>
  </p:cSld>
  <p:clrMapOvr>
    <a:masterClrMapping/>
  </p:clrMapOvr>
  <p:transition/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76373"/>
      </p:ext>
    </p:extLst>
  </p:cSld>
  <p:clrMapOvr>
    <a:masterClrMapping/>
  </p:clrMapOvr>
  <p:transition/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4782568"/>
      </p:ext>
    </p:extLst>
  </p:cSld>
  <p:clrMapOvr>
    <a:masterClrMapping/>
  </p:clrMapOvr>
  <p:transition/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8472060"/>
      </p:ext>
    </p:extLst>
  </p:cSld>
  <p:clrMapOvr>
    <a:masterClrMapping/>
  </p:clrMapOvr>
  <p:transition/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0921180"/>
      </p:ext>
    </p:extLst>
  </p:cSld>
  <p:clrMapOvr>
    <a:masterClrMapping/>
  </p:clrMapOvr>
  <p:transition/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99858"/>
      </p:ext>
    </p:extLst>
  </p:cSld>
  <p:clrMapOvr>
    <a:masterClrMapping/>
  </p:clrMapOvr>
  <p:transition/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5008227"/>
      </p:ext>
    </p:extLst>
  </p:cSld>
  <p:clrMapOvr>
    <a:masterClrMapping/>
  </p:clrMapOvr>
  <p:transition/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9226856"/>
      </p:ext>
    </p:extLst>
  </p:cSld>
  <p:clrMapOvr>
    <a:masterClrMapping/>
  </p:clrMapOvr>
  <p:transition/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0514795"/>
      </p:ext>
    </p:extLst>
  </p:cSld>
  <p:clrMapOvr>
    <a:masterClrMapping/>
  </p:clrMapOvr>
  <p:transition/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991143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94754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1128688"/>
      </p:ext>
    </p:extLst>
  </p:cSld>
  <p:clrMapOvr>
    <a:masterClrMapping/>
  </p:clrMapOvr>
  <p:transition/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5215083"/>
      </p:ext>
    </p:extLst>
  </p:cSld>
  <p:clrMapOvr>
    <a:masterClrMapping/>
  </p:clrMapOvr>
  <p:transition/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8587990"/>
      </p:ext>
    </p:extLst>
  </p:cSld>
  <p:clrMapOvr>
    <a:masterClrMapping/>
  </p:clrMapOvr>
  <p:transition/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4200800"/>
      </p:ext>
    </p:extLst>
  </p:cSld>
  <p:clrMapOvr>
    <a:masterClrMapping/>
  </p:clrMapOvr>
  <p:transition/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5943290"/>
      </p:ext>
    </p:extLst>
  </p:cSld>
  <p:clrMapOvr>
    <a:masterClrMapping/>
  </p:clrMapOvr>
  <p:transition/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0157497"/>
      </p:ext>
    </p:extLst>
  </p:cSld>
  <p:clrMapOvr>
    <a:masterClrMapping/>
  </p:clrMapOvr>
  <p:transition/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2858260"/>
      </p:ext>
    </p:extLst>
  </p:cSld>
  <p:clrMapOvr>
    <a:masterClrMapping/>
  </p:clrMapOvr>
  <p:transition/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6087346"/>
      </p:ext>
    </p:extLst>
  </p:cSld>
  <p:clrMapOvr>
    <a:masterClrMapping/>
  </p:clrMapOvr>
  <p:transition/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534543"/>
      </p:ext>
    </p:extLst>
  </p:cSld>
  <p:clrMapOvr>
    <a:masterClrMapping/>
  </p:clrMapOvr>
  <p:transition/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623465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883085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8039854"/>
      </p:ext>
    </p:extLst>
  </p:cSld>
  <p:clrMapOvr>
    <a:masterClrMapping/>
  </p:clrMapOvr>
  <p:transition/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2007432"/>
      </p:ext>
    </p:extLst>
  </p:cSld>
  <p:clrMapOvr>
    <a:masterClrMapping/>
  </p:clrMapOvr>
  <p:transition/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4254174"/>
      </p:ext>
    </p:extLst>
  </p:cSld>
  <p:clrMapOvr>
    <a:masterClrMapping/>
  </p:clrMapOvr>
  <p:transition/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17530106"/>
      </p:ext>
    </p:extLst>
  </p:cSld>
  <p:clrMapOvr>
    <a:masterClrMapping/>
  </p:clrMapOvr>
  <p:transition/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64357761"/>
      </p:ext>
    </p:extLst>
  </p:cSld>
  <p:clrMapOvr>
    <a:masterClrMapping/>
  </p:clrMapOvr>
  <p:transition/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5354088"/>
      </p:ext>
    </p:extLst>
  </p:cSld>
  <p:clrMapOvr>
    <a:masterClrMapping/>
  </p:clrMapOvr>
  <p:transition/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9682434"/>
      </p:ext>
    </p:extLst>
  </p:cSld>
  <p:clrMapOvr>
    <a:masterClrMapping/>
  </p:clrMapOvr>
  <p:transition/>
</p:sldLayout>
</file>

<file path=ppt/slideLayouts/slideLayout48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9006548"/>
      </p:ext>
    </p:extLst>
  </p:cSld>
  <p:clrMapOvr>
    <a:masterClrMapping/>
  </p:clrMapOvr>
  <p:transition/>
</p:sldLayout>
</file>

<file path=ppt/slideLayouts/slideLayout48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1400364"/>
      </p:ext>
    </p:extLst>
  </p:cSld>
  <p:clrMapOvr>
    <a:masterClrMapping/>
  </p:clrMapOvr>
  <p:transition/>
</p:sldLayout>
</file>

<file path=ppt/slideLayouts/slideLayout4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6247849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9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277397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49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503669"/>
      </p:ext>
    </p:extLst>
  </p:cSld>
  <p:clrMapOvr>
    <a:masterClrMapping/>
  </p:clrMapOvr>
  <p:transition/>
</p:sldLayout>
</file>

<file path=ppt/slideLayouts/slideLayout49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7302775"/>
      </p:ext>
    </p:extLst>
  </p:cSld>
  <p:clrMapOvr>
    <a:masterClrMapping/>
  </p:clrMapOvr>
  <p:transition/>
</p:sldLayout>
</file>

<file path=ppt/slideLayouts/slideLayout49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2827722"/>
      </p:ext>
    </p:extLst>
  </p:cSld>
  <p:clrMapOvr>
    <a:masterClrMapping/>
  </p:clrMapOvr>
  <p:transition/>
</p:sldLayout>
</file>

<file path=ppt/slideLayouts/slideLayout4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6346332"/>
      </p:ext>
    </p:extLst>
  </p:cSld>
  <p:clrMapOvr>
    <a:masterClrMapping/>
  </p:clrMapOvr>
  <p:transition/>
</p:sldLayout>
</file>

<file path=ppt/slideLayouts/slideLayout49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1266495"/>
      </p:ext>
    </p:extLst>
  </p:cSld>
  <p:clrMapOvr>
    <a:masterClrMapping/>
  </p:clrMapOvr>
  <p:transition/>
</p:sldLayout>
</file>

<file path=ppt/slideLayouts/slideLayout49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4973260"/>
      </p:ext>
    </p:extLst>
  </p:cSld>
  <p:clrMapOvr>
    <a:masterClrMapping/>
  </p:clrMapOvr>
  <p:transition/>
</p:sldLayout>
</file>

<file path=ppt/slideLayouts/slideLayout49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2706717"/>
      </p:ext>
    </p:extLst>
  </p:cSld>
  <p:clrMapOvr>
    <a:masterClrMapping/>
  </p:clrMapOvr>
  <p:transition/>
</p:sldLayout>
</file>

<file path=ppt/slideLayouts/slideLayout49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6734264"/>
      </p:ext>
    </p:extLst>
  </p:cSld>
  <p:clrMapOvr>
    <a:masterClrMapping/>
  </p:clrMapOvr>
  <p:transition/>
</p:sldLayout>
</file>

<file path=ppt/slideLayouts/slideLayout50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0577286"/>
      </p:ext>
    </p:extLst>
  </p:cSld>
  <p:clrMapOvr>
    <a:masterClrMapping/>
  </p:clrMapOvr>
  <p:transition/>
</p:sldLayout>
</file>

<file path=ppt/slideLayouts/slideLayout5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662779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0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490810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0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4252285"/>
      </p:ext>
    </p:extLst>
  </p:cSld>
  <p:clrMapOvr>
    <a:masterClrMapping/>
  </p:clrMapOvr>
  <p:transition/>
</p:sldLayout>
</file>

<file path=ppt/slideLayouts/slideLayout50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481355"/>
      </p:ext>
    </p:extLst>
  </p:cSld>
  <p:clrMapOvr>
    <a:masterClrMapping/>
  </p:clrMapOvr>
  <p:transition/>
</p:sldLayout>
</file>

<file path=ppt/slideLayouts/slideLayout50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2680472"/>
      </p:ext>
    </p:extLst>
  </p:cSld>
  <p:clrMapOvr>
    <a:masterClrMapping/>
  </p:clrMapOvr>
  <p:transition/>
</p:sldLayout>
</file>

<file path=ppt/slideLayouts/slideLayout5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5242114"/>
      </p:ext>
    </p:extLst>
  </p:cSld>
  <p:clrMapOvr>
    <a:masterClrMapping/>
  </p:clrMapOvr>
  <p:transition/>
</p:sldLayout>
</file>

<file path=ppt/slideLayouts/slideLayout50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9464020"/>
      </p:ext>
    </p:extLst>
  </p:cSld>
  <p:clrMapOvr>
    <a:masterClrMapping/>
  </p:clrMapOvr>
  <p:transition/>
</p:sldLayout>
</file>

<file path=ppt/slideLayouts/slideLayout50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6771237"/>
      </p:ext>
    </p:extLst>
  </p:cSld>
  <p:clrMapOvr>
    <a:masterClrMapping/>
  </p:clrMapOvr>
  <p:transition/>
</p:sldLayout>
</file>

<file path=ppt/slideLayouts/slideLayout50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4381690"/>
      </p:ext>
    </p:extLst>
  </p:cSld>
  <p:clrMapOvr>
    <a:masterClrMapping/>
  </p:clrMapOvr>
  <p:transition/>
</p:sldLayout>
</file>

<file path=ppt/slideLayouts/slideLayout5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55737539"/>
      </p:ext>
    </p:extLst>
  </p:cSld>
  <p:clrMapOvr>
    <a:masterClrMapping/>
  </p:clrMapOvr>
  <p:transition/>
</p:sldLayout>
</file>

<file path=ppt/slideLayouts/slideLayout5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5964383"/>
      </p:ext>
    </p:extLst>
  </p:cSld>
  <p:clrMapOvr>
    <a:masterClrMapping/>
  </p:clrMapOvr>
  <p:transition/>
</p:sldLayout>
</file>

<file path=ppt/slideLayouts/slideLayout5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5250892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701767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8382936"/>
      </p:ext>
    </p:extLst>
  </p:cSld>
  <p:clrMapOvr>
    <a:masterClrMapping/>
  </p:clrMapOvr>
  <p:transition/>
</p:sldLayout>
</file>

<file path=ppt/slideLayouts/slideLayout5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42631"/>
      </p:ext>
    </p:extLst>
  </p:cSld>
  <p:clrMapOvr>
    <a:masterClrMapping/>
  </p:clrMapOvr>
  <p:transition/>
</p:sldLayout>
</file>

<file path=ppt/slideLayouts/slideLayout5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0669643"/>
      </p:ext>
    </p:extLst>
  </p:cSld>
  <p:clrMapOvr>
    <a:masterClrMapping/>
  </p:clrMapOvr>
  <p:transition/>
</p:sldLayout>
</file>

<file path=ppt/slideLayouts/slideLayout5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6921898"/>
      </p:ext>
    </p:extLst>
  </p:cSld>
  <p:clrMapOvr>
    <a:masterClrMapping/>
  </p:clrMapOvr>
  <p:transition/>
</p:sldLayout>
</file>

<file path=ppt/slideLayouts/slideLayout5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7652695"/>
      </p:ext>
    </p:extLst>
  </p:cSld>
  <p:clrMapOvr>
    <a:masterClrMapping/>
  </p:clrMapOvr>
  <p:transition/>
</p:sldLayout>
</file>

<file path=ppt/slideLayouts/slideLayout5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0659132"/>
      </p:ext>
    </p:extLst>
  </p:cSld>
  <p:clrMapOvr>
    <a:masterClrMapping/>
  </p:clrMapOvr>
  <p:transition/>
</p:sldLayout>
</file>

<file path=ppt/slideLayouts/slideLayout5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6928573"/>
      </p:ext>
    </p:extLst>
  </p:cSld>
  <p:clrMapOvr>
    <a:masterClrMapping/>
  </p:clrMapOvr>
  <p:transition/>
</p:sldLayout>
</file>

<file path=ppt/slideLayouts/slideLayout5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2660051"/>
      </p:ext>
    </p:extLst>
  </p:cSld>
  <p:clrMapOvr>
    <a:masterClrMapping/>
  </p:clrMapOvr>
  <p:transition/>
</p:sldLayout>
</file>

<file path=ppt/slideLayouts/slideLayout5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5730656"/>
      </p:ext>
    </p:extLst>
  </p:cSld>
  <p:clrMapOvr>
    <a:masterClrMapping/>
  </p:clrMapOvr>
  <p:transition/>
</p:sldLayout>
</file>

<file path=ppt/slideLayouts/slideLayout5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016678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997445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9393553"/>
      </p:ext>
    </p:extLst>
  </p:cSld>
  <p:clrMapOvr>
    <a:masterClrMapping/>
  </p:clrMapOvr>
  <p:transition/>
</p:sldLayout>
</file>

<file path=ppt/slideLayouts/slideLayout5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8276035"/>
      </p:ext>
    </p:extLst>
  </p:cSld>
  <p:clrMapOvr>
    <a:masterClrMapping/>
  </p:clrMapOvr>
  <p:transition/>
</p:sldLayout>
</file>

<file path=ppt/slideLayouts/slideLayout5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3588073"/>
      </p:ext>
    </p:extLst>
  </p:cSld>
  <p:clrMapOvr>
    <a:masterClrMapping/>
  </p:clrMapOvr>
  <p:transition/>
</p:sldLayout>
</file>

<file path=ppt/slideLayouts/slideLayout5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8557592"/>
      </p:ext>
    </p:extLst>
  </p:cSld>
  <p:clrMapOvr>
    <a:masterClrMapping/>
  </p:clrMapOvr>
  <p:transition/>
</p:sldLayout>
</file>

<file path=ppt/slideLayouts/slideLayout5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2334329"/>
      </p:ext>
    </p:extLst>
  </p:cSld>
  <p:clrMapOvr>
    <a:masterClrMapping/>
  </p:clrMapOvr>
  <p:transition/>
</p:sldLayout>
</file>

<file path=ppt/slideLayouts/slideLayout5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6861221"/>
      </p:ext>
    </p:extLst>
  </p:cSld>
  <p:clrMapOvr>
    <a:masterClrMapping/>
  </p:clrMapOvr>
  <p:transition/>
</p:sldLayout>
</file>

<file path=ppt/slideLayouts/slideLayout5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4553533"/>
      </p:ext>
    </p:extLst>
  </p:cSld>
  <p:clrMapOvr>
    <a:masterClrMapping/>
  </p:clrMapOvr>
  <p:transition/>
</p:sldLayout>
</file>

<file path=ppt/slideLayouts/slideLayout5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6840557"/>
      </p:ext>
    </p:extLst>
  </p:cSld>
  <p:clrMapOvr>
    <a:masterClrMapping/>
  </p:clrMapOvr>
  <p:transition/>
</p:sldLayout>
</file>

<file path=ppt/slideLayouts/slideLayout5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45502"/>
      </p:ext>
    </p:extLst>
  </p:cSld>
  <p:clrMapOvr>
    <a:masterClrMapping/>
  </p:clrMapOvr>
  <p:transition/>
</p:sldLayout>
</file>

<file path=ppt/slideLayouts/slideLayout5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801116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150536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3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7250420"/>
      </p:ext>
    </p:extLst>
  </p:cSld>
  <p:clrMapOvr>
    <a:masterClrMapping/>
  </p:clrMapOvr>
  <p:transition/>
</p:sldLayout>
</file>

<file path=ppt/slideLayouts/slideLayout5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3446693"/>
      </p:ext>
    </p:extLst>
  </p:cSld>
  <p:clrMapOvr>
    <a:masterClrMapping/>
  </p:clrMapOvr>
  <p:transition/>
</p:sldLayout>
</file>

<file path=ppt/slideLayouts/slideLayout5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3893774"/>
      </p:ext>
    </p:extLst>
  </p:cSld>
  <p:clrMapOvr>
    <a:masterClrMapping/>
  </p:clrMapOvr>
  <p:transition/>
</p:sldLayout>
</file>

<file path=ppt/slideLayouts/slideLayout5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7505740"/>
      </p:ext>
    </p:extLst>
  </p:cSld>
  <p:clrMapOvr>
    <a:masterClrMapping/>
  </p:clrMapOvr>
  <p:transition/>
</p:sldLayout>
</file>

<file path=ppt/slideLayouts/slideLayout54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167623"/>
      </p:ext>
    </p:extLst>
  </p:cSld>
  <p:clrMapOvr>
    <a:masterClrMapping/>
  </p:clrMapOvr>
  <p:transition/>
</p:sldLayout>
</file>

<file path=ppt/slideLayouts/slideLayout54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9077100"/>
      </p:ext>
    </p:extLst>
  </p:cSld>
  <p:clrMapOvr>
    <a:masterClrMapping/>
  </p:clrMapOvr>
  <p:transition/>
</p:sldLayout>
</file>

<file path=ppt/slideLayouts/slideLayout54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2330991"/>
      </p:ext>
    </p:extLst>
  </p:cSld>
  <p:clrMapOvr>
    <a:masterClrMapping/>
  </p:clrMapOvr>
  <p:transition/>
</p:sldLayout>
</file>

<file path=ppt/slideLayouts/slideLayout5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17080419"/>
      </p:ext>
    </p:extLst>
  </p:cSld>
  <p:clrMapOvr>
    <a:masterClrMapping/>
  </p:clrMapOvr>
  <p:transition/>
</p:sldLayout>
</file>

<file path=ppt/slideLayouts/slideLayout5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5493782"/>
      </p:ext>
    </p:extLst>
  </p:cSld>
  <p:clrMapOvr>
    <a:masterClrMapping/>
  </p:clrMapOvr>
  <p:transition/>
</p:sldLayout>
</file>

<file path=ppt/slideLayouts/slideLayout5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357249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292819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4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5258642"/>
      </p:ext>
    </p:extLst>
  </p:cSld>
  <p:clrMapOvr>
    <a:masterClrMapping/>
  </p:clrMapOvr>
  <p:transition/>
</p:sldLayout>
</file>

<file path=ppt/slideLayouts/slideLayout54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5600375"/>
      </p:ext>
    </p:extLst>
  </p:cSld>
  <p:clrMapOvr>
    <a:masterClrMapping/>
  </p:clrMapOvr>
  <p:transition/>
</p:sldLayout>
</file>

<file path=ppt/slideLayouts/slideLayout54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7107474"/>
      </p:ext>
    </p:extLst>
  </p:cSld>
  <p:clrMapOvr>
    <a:masterClrMapping/>
  </p:clrMapOvr>
  <p:transition/>
</p:sldLayout>
</file>

<file path=ppt/slideLayouts/slideLayout5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1255856"/>
      </p:ext>
    </p:extLst>
  </p:cSld>
  <p:clrMapOvr>
    <a:masterClrMapping/>
  </p:clrMapOvr>
  <p:transition/>
</p:sldLayout>
</file>

<file path=ppt/slideLayouts/slideLayout5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8437986"/>
      </p:ext>
    </p:extLst>
  </p:cSld>
  <p:clrMapOvr>
    <a:masterClrMapping/>
  </p:clrMapOvr>
  <p:transition/>
</p:sldLayout>
</file>

<file path=ppt/slideLayouts/slideLayout55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2828417"/>
      </p:ext>
    </p:extLst>
  </p:cSld>
  <p:clrMapOvr>
    <a:masterClrMapping/>
  </p:clrMapOvr>
  <p:transition/>
</p:sldLayout>
</file>

<file path=ppt/slideLayouts/slideLayout55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2128632"/>
      </p:ext>
    </p:extLst>
  </p:cSld>
  <p:clrMapOvr>
    <a:masterClrMapping/>
  </p:clrMapOvr>
  <p:transition/>
</p:sldLayout>
</file>

<file path=ppt/slideLayouts/slideLayout5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2765297"/>
      </p:ext>
    </p:extLst>
  </p:cSld>
  <p:clrMapOvr>
    <a:masterClrMapping/>
  </p:clrMapOvr>
  <p:transition/>
</p:sldLayout>
</file>

<file path=ppt/slideLayouts/slideLayout5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4450194"/>
      </p:ext>
    </p:extLst>
  </p:cSld>
  <p:clrMapOvr>
    <a:masterClrMapping/>
  </p:clrMapOvr>
  <p:transition/>
</p:sldLayout>
</file>

<file path=ppt/slideLayouts/slideLayout5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 lIns="91416" tIns="45709" rIns="91416" bIns="45709"/>
          <a:lstStyle/>
          <a:p>
            <a:pPr defTabSz="914165"/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1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1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16" tIns="45709" rIns="91416" bIns="45709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pPr defTabSz="914165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1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710202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5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115773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5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5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8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082" indent="0">
              <a:buNone/>
              <a:defRPr sz="1800"/>
            </a:lvl2pPr>
            <a:lvl3pPr marL="914165" indent="0">
              <a:buNone/>
              <a:defRPr sz="1600"/>
            </a:lvl3pPr>
            <a:lvl4pPr marL="1371250" indent="0">
              <a:buNone/>
              <a:defRPr sz="1400"/>
            </a:lvl4pPr>
            <a:lvl5pPr marL="1828332" indent="0">
              <a:buNone/>
              <a:defRPr sz="1400"/>
            </a:lvl5pPr>
            <a:lvl6pPr marL="2285415" indent="0">
              <a:buNone/>
              <a:defRPr sz="1400"/>
            </a:lvl6pPr>
            <a:lvl7pPr marL="2742500" indent="0">
              <a:buNone/>
              <a:defRPr sz="1400"/>
            </a:lvl7pPr>
            <a:lvl8pPr marL="3199580" indent="0">
              <a:buNone/>
              <a:defRPr sz="1400"/>
            </a:lvl8pPr>
            <a:lvl9pPr marL="3656665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8104299"/>
      </p:ext>
    </p:extLst>
  </p:cSld>
  <p:clrMapOvr>
    <a:masterClrMapping/>
  </p:clrMapOvr>
  <p:transition/>
</p:sldLayout>
</file>

<file path=ppt/slideLayouts/slideLayout55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9900483"/>
      </p:ext>
    </p:extLst>
  </p:cSld>
  <p:clrMapOvr>
    <a:masterClrMapping/>
  </p:clrMapOvr>
  <p:transition/>
</p:sldLayout>
</file>

<file path=ppt/slideLayouts/slideLayout56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82" indent="0">
              <a:buNone/>
              <a:defRPr sz="2000" b="1"/>
            </a:lvl2pPr>
            <a:lvl3pPr marL="914165" indent="0">
              <a:buNone/>
              <a:defRPr sz="1800" b="1"/>
            </a:lvl3pPr>
            <a:lvl4pPr marL="1371250" indent="0">
              <a:buNone/>
              <a:defRPr sz="1600" b="1"/>
            </a:lvl4pPr>
            <a:lvl5pPr marL="1828332" indent="0">
              <a:buNone/>
              <a:defRPr sz="1600" b="1"/>
            </a:lvl5pPr>
            <a:lvl6pPr marL="2285415" indent="0">
              <a:buNone/>
              <a:defRPr sz="1600" b="1"/>
            </a:lvl6pPr>
            <a:lvl7pPr marL="2742500" indent="0">
              <a:buNone/>
              <a:defRPr sz="1600" b="1"/>
            </a:lvl7pPr>
            <a:lvl8pPr marL="3199580" indent="0">
              <a:buNone/>
              <a:defRPr sz="1600" b="1"/>
            </a:lvl8pPr>
            <a:lvl9pPr marL="3656665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82" indent="0">
              <a:buNone/>
              <a:defRPr sz="2000" b="1"/>
            </a:lvl2pPr>
            <a:lvl3pPr marL="914165" indent="0">
              <a:buNone/>
              <a:defRPr sz="1800" b="1"/>
            </a:lvl3pPr>
            <a:lvl4pPr marL="1371250" indent="0">
              <a:buNone/>
              <a:defRPr sz="1600" b="1"/>
            </a:lvl4pPr>
            <a:lvl5pPr marL="1828332" indent="0">
              <a:buNone/>
              <a:defRPr sz="1600" b="1"/>
            </a:lvl5pPr>
            <a:lvl6pPr marL="2285415" indent="0">
              <a:buNone/>
              <a:defRPr sz="1600" b="1"/>
            </a:lvl6pPr>
            <a:lvl7pPr marL="2742500" indent="0">
              <a:buNone/>
              <a:defRPr sz="1600" b="1"/>
            </a:lvl7pPr>
            <a:lvl8pPr marL="3199580" indent="0">
              <a:buNone/>
              <a:defRPr sz="1600" b="1"/>
            </a:lvl8pPr>
            <a:lvl9pPr marL="3656665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3385155"/>
      </p:ext>
    </p:extLst>
  </p:cSld>
  <p:clrMapOvr>
    <a:masterClrMapping/>
  </p:clrMapOvr>
  <p:transition/>
</p:sldLayout>
</file>

<file path=ppt/slideLayouts/slideLayout5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2013795"/>
      </p:ext>
    </p:extLst>
  </p:cSld>
  <p:clrMapOvr>
    <a:masterClrMapping/>
  </p:clrMapOvr>
  <p:transition/>
</p:sldLayout>
</file>

<file path=ppt/slideLayouts/slideLayout56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2506705"/>
      </p:ext>
    </p:extLst>
  </p:cSld>
  <p:clrMapOvr>
    <a:masterClrMapping/>
  </p:clrMapOvr>
  <p:transition/>
</p:sldLayout>
</file>

<file path=ppt/slideLayouts/slideLayout56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5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082" indent="0">
              <a:buNone/>
              <a:defRPr sz="1200"/>
            </a:lvl2pPr>
            <a:lvl3pPr marL="914165" indent="0">
              <a:buNone/>
              <a:defRPr sz="1000"/>
            </a:lvl3pPr>
            <a:lvl4pPr marL="1371250" indent="0">
              <a:buNone/>
              <a:defRPr sz="900"/>
            </a:lvl4pPr>
            <a:lvl5pPr marL="1828332" indent="0">
              <a:buNone/>
              <a:defRPr sz="900"/>
            </a:lvl5pPr>
            <a:lvl6pPr marL="2285415" indent="0">
              <a:buNone/>
              <a:defRPr sz="900"/>
            </a:lvl6pPr>
            <a:lvl7pPr marL="2742500" indent="0">
              <a:buNone/>
              <a:defRPr sz="900"/>
            </a:lvl7pPr>
            <a:lvl8pPr marL="3199580" indent="0">
              <a:buNone/>
              <a:defRPr sz="900"/>
            </a:lvl8pPr>
            <a:lvl9pPr marL="3656665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6184746"/>
      </p:ext>
    </p:extLst>
  </p:cSld>
  <p:clrMapOvr>
    <a:masterClrMapping/>
  </p:clrMapOvr>
  <p:transition/>
</p:sldLayout>
</file>

<file path=ppt/slideLayouts/slideLayout56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082" indent="0">
              <a:buNone/>
              <a:defRPr sz="2800"/>
            </a:lvl2pPr>
            <a:lvl3pPr marL="914165" indent="0">
              <a:buNone/>
              <a:defRPr sz="2400"/>
            </a:lvl3pPr>
            <a:lvl4pPr marL="1371250" indent="0">
              <a:buNone/>
              <a:defRPr sz="2000"/>
            </a:lvl4pPr>
            <a:lvl5pPr marL="1828332" indent="0">
              <a:buNone/>
              <a:defRPr sz="2000"/>
            </a:lvl5pPr>
            <a:lvl6pPr marL="2285415" indent="0">
              <a:buNone/>
              <a:defRPr sz="2000"/>
            </a:lvl6pPr>
            <a:lvl7pPr marL="2742500" indent="0">
              <a:buNone/>
              <a:defRPr sz="2000"/>
            </a:lvl7pPr>
            <a:lvl8pPr marL="3199580" indent="0">
              <a:buNone/>
              <a:defRPr sz="2000"/>
            </a:lvl8pPr>
            <a:lvl9pPr marL="3656665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082" indent="0">
              <a:buNone/>
              <a:defRPr sz="1200"/>
            </a:lvl2pPr>
            <a:lvl3pPr marL="914165" indent="0">
              <a:buNone/>
              <a:defRPr sz="1000"/>
            </a:lvl3pPr>
            <a:lvl4pPr marL="1371250" indent="0">
              <a:buNone/>
              <a:defRPr sz="900"/>
            </a:lvl4pPr>
            <a:lvl5pPr marL="1828332" indent="0">
              <a:buNone/>
              <a:defRPr sz="900"/>
            </a:lvl5pPr>
            <a:lvl6pPr marL="2285415" indent="0">
              <a:buNone/>
              <a:defRPr sz="900"/>
            </a:lvl6pPr>
            <a:lvl7pPr marL="2742500" indent="0">
              <a:buNone/>
              <a:defRPr sz="900"/>
            </a:lvl7pPr>
            <a:lvl8pPr marL="3199580" indent="0">
              <a:buNone/>
              <a:defRPr sz="900"/>
            </a:lvl8pPr>
            <a:lvl9pPr marL="3656665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9774164"/>
      </p:ext>
    </p:extLst>
  </p:cSld>
  <p:clrMapOvr>
    <a:masterClrMapping/>
  </p:clrMapOvr>
  <p:transition/>
</p:sldLayout>
</file>

<file path=ppt/slideLayouts/slideLayout5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9804165"/>
      </p:ext>
    </p:extLst>
  </p:cSld>
  <p:clrMapOvr>
    <a:masterClrMapping/>
  </p:clrMapOvr>
  <p:transition/>
</p:sldLayout>
</file>

<file path=ppt/slideLayouts/slideLayout56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1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1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5264924"/>
      </p:ext>
    </p:extLst>
  </p:cSld>
  <p:clrMapOvr>
    <a:masterClrMapping/>
  </p:clrMapOvr>
  <p:transition/>
</p:sldLayout>
</file>

<file path=ppt/slideLayouts/slideLayout5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 lIns="91416" tIns="45709" rIns="91416" bIns="45709"/>
          <a:lstStyle/>
          <a:p>
            <a:pPr defTabSz="914165"/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1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1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16" tIns="45709" rIns="91416" bIns="45709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pPr defTabSz="914165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1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458855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759584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6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5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8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082" indent="0">
              <a:buNone/>
              <a:defRPr sz="1800"/>
            </a:lvl2pPr>
            <a:lvl3pPr marL="914165" indent="0">
              <a:buNone/>
              <a:defRPr sz="1600"/>
            </a:lvl3pPr>
            <a:lvl4pPr marL="1371250" indent="0">
              <a:buNone/>
              <a:defRPr sz="1400"/>
            </a:lvl4pPr>
            <a:lvl5pPr marL="1828332" indent="0">
              <a:buNone/>
              <a:defRPr sz="1400"/>
            </a:lvl5pPr>
            <a:lvl6pPr marL="2285415" indent="0">
              <a:buNone/>
              <a:defRPr sz="1400"/>
            </a:lvl6pPr>
            <a:lvl7pPr marL="2742500" indent="0">
              <a:buNone/>
              <a:defRPr sz="1400"/>
            </a:lvl7pPr>
            <a:lvl8pPr marL="3199580" indent="0">
              <a:buNone/>
              <a:defRPr sz="1400"/>
            </a:lvl8pPr>
            <a:lvl9pPr marL="3656665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4865600"/>
      </p:ext>
    </p:extLst>
  </p:cSld>
  <p:clrMapOvr>
    <a:masterClrMapping/>
  </p:clrMapOvr>
  <p:transition/>
</p:sldLayout>
</file>

<file path=ppt/slideLayouts/slideLayout57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9087117"/>
      </p:ext>
    </p:extLst>
  </p:cSld>
  <p:clrMapOvr>
    <a:masterClrMapping/>
  </p:clrMapOvr>
  <p:transition/>
</p:sldLayout>
</file>

<file path=ppt/slideLayouts/slideLayout57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82" indent="0">
              <a:buNone/>
              <a:defRPr sz="2000" b="1"/>
            </a:lvl2pPr>
            <a:lvl3pPr marL="914165" indent="0">
              <a:buNone/>
              <a:defRPr sz="1800" b="1"/>
            </a:lvl3pPr>
            <a:lvl4pPr marL="1371250" indent="0">
              <a:buNone/>
              <a:defRPr sz="1600" b="1"/>
            </a:lvl4pPr>
            <a:lvl5pPr marL="1828332" indent="0">
              <a:buNone/>
              <a:defRPr sz="1600" b="1"/>
            </a:lvl5pPr>
            <a:lvl6pPr marL="2285415" indent="0">
              <a:buNone/>
              <a:defRPr sz="1600" b="1"/>
            </a:lvl6pPr>
            <a:lvl7pPr marL="2742500" indent="0">
              <a:buNone/>
              <a:defRPr sz="1600" b="1"/>
            </a:lvl7pPr>
            <a:lvl8pPr marL="3199580" indent="0">
              <a:buNone/>
              <a:defRPr sz="1600" b="1"/>
            </a:lvl8pPr>
            <a:lvl9pPr marL="3656665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82" indent="0">
              <a:buNone/>
              <a:defRPr sz="2000" b="1"/>
            </a:lvl2pPr>
            <a:lvl3pPr marL="914165" indent="0">
              <a:buNone/>
              <a:defRPr sz="1800" b="1"/>
            </a:lvl3pPr>
            <a:lvl4pPr marL="1371250" indent="0">
              <a:buNone/>
              <a:defRPr sz="1600" b="1"/>
            </a:lvl4pPr>
            <a:lvl5pPr marL="1828332" indent="0">
              <a:buNone/>
              <a:defRPr sz="1600" b="1"/>
            </a:lvl5pPr>
            <a:lvl6pPr marL="2285415" indent="0">
              <a:buNone/>
              <a:defRPr sz="1600" b="1"/>
            </a:lvl6pPr>
            <a:lvl7pPr marL="2742500" indent="0">
              <a:buNone/>
              <a:defRPr sz="1600" b="1"/>
            </a:lvl7pPr>
            <a:lvl8pPr marL="3199580" indent="0">
              <a:buNone/>
              <a:defRPr sz="1600" b="1"/>
            </a:lvl8pPr>
            <a:lvl9pPr marL="3656665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6221515"/>
      </p:ext>
    </p:extLst>
  </p:cSld>
  <p:clrMapOvr>
    <a:masterClrMapping/>
  </p:clrMapOvr>
  <p:transition/>
</p:sldLayout>
</file>

<file path=ppt/slideLayouts/slideLayout5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3218779"/>
      </p:ext>
    </p:extLst>
  </p:cSld>
  <p:clrMapOvr>
    <a:masterClrMapping/>
  </p:clrMapOvr>
  <p:transition/>
</p:sldLayout>
</file>

<file path=ppt/slideLayouts/slideLayout57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9316749"/>
      </p:ext>
    </p:extLst>
  </p:cSld>
  <p:clrMapOvr>
    <a:masterClrMapping/>
  </p:clrMapOvr>
  <p:transition/>
</p:sldLayout>
</file>

<file path=ppt/slideLayouts/slideLayout57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5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082" indent="0">
              <a:buNone/>
              <a:defRPr sz="1200"/>
            </a:lvl2pPr>
            <a:lvl3pPr marL="914165" indent="0">
              <a:buNone/>
              <a:defRPr sz="1000"/>
            </a:lvl3pPr>
            <a:lvl4pPr marL="1371250" indent="0">
              <a:buNone/>
              <a:defRPr sz="900"/>
            </a:lvl4pPr>
            <a:lvl5pPr marL="1828332" indent="0">
              <a:buNone/>
              <a:defRPr sz="900"/>
            </a:lvl5pPr>
            <a:lvl6pPr marL="2285415" indent="0">
              <a:buNone/>
              <a:defRPr sz="900"/>
            </a:lvl6pPr>
            <a:lvl7pPr marL="2742500" indent="0">
              <a:buNone/>
              <a:defRPr sz="900"/>
            </a:lvl7pPr>
            <a:lvl8pPr marL="3199580" indent="0">
              <a:buNone/>
              <a:defRPr sz="900"/>
            </a:lvl8pPr>
            <a:lvl9pPr marL="3656665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9382393"/>
      </p:ext>
    </p:extLst>
  </p:cSld>
  <p:clrMapOvr>
    <a:masterClrMapping/>
  </p:clrMapOvr>
  <p:transition/>
</p:sldLayout>
</file>

<file path=ppt/slideLayouts/slideLayout57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082" indent="0">
              <a:buNone/>
              <a:defRPr sz="2800"/>
            </a:lvl2pPr>
            <a:lvl3pPr marL="914165" indent="0">
              <a:buNone/>
              <a:defRPr sz="2400"/>
            </a:lvl3pPr>
            <a:lvl4pPr marL="1371250" indent="0">
              <a:buNone/>
              <a:defRPr sz="2000"/>
            </a:lvl4pPr>
            <a:lvl5pPr marL="1828332" indent="0">
              <a:buNone/>
              <a:defRPr sz="2000"/>
            </a:lvl5pPr>
            <a:lvl6pPr marL="2285415" indent="0">
              <a:buNone/>
              <a:defRPr sz="2000"/>
            </a:lvl6pPr>
            <a:lvl7pPr marL="2742500" indent="0">
              <a:buNone/>
              <a:defRPr sz="2000"/>
            </a:lvl7pPr>
            <a:lvl8pPr marL="3199580" indent="0">
              <a:buNone/>
              <a:defRPr sz="2000"/>
            </a:lvl8pPr>
            <a:lvl9pPr marL="3656665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082" indent="0">
              <a:buNone/>
              <a:defRPr sz="1200"/>
            </a:lvl2pPr>
            <a:lvl3pPr marL="914165" indent="0">
              <a:buNone/>
              <a:defRPr sz="1000"/>
            </a:lvl3pPr>
            <a:lvl4pPr marL="1371250" indent="0">
              <a:buNone/>
              <a:defRPr sz="900"/>
            </a:lvl4pPr>
            <a:lvl5pPr marL="1828332" indent="0">
              <a:buNone/>
              <a:defRPr sz="900"/>
            </a:lvl5pPr>
            <a:lvl6pPr marL="2285415" indent="0">
              <a:buNone/>
              <a:defRPr sz="900"/>
            </a:lvl6pPr>
            <a:lvl7pPr marL="2742500" indent="0">
              <a:buNone/>
              <a:defRPr sz="900"/>
            </a:lvl7pPr>
            <a:lvl8pPr marL="3199580" indent="0">
              <a:buNone/>
              <a:defRPr sz="900"/>
            </a:lvl8pPr>
            <a:lvl9pPr marL="3656665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1510711"/>
      </p:ext>
    </p:extLst>
  </p:cSld>
  <p:clrMapOvr>
    <a:masterClrMapping/>
  </p:clrMapOvr>
  <p:transition/>
</p:sldLayout>
</file>

<file path=ppt/slideLayouts/slideLayout5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3736569"/>
      </p:ext>
    </p:extLst>
  </p:cSld>
  <p:clrMapOvr>
    <a:masterClrMapping/>
  </p:clrMapOvr>
  <p:transition/>
</p:sldLayout>
</file>

<file path=ppt/slideLayouts/slideLayout57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1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1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4059779"/>
      </p:ext>
    </p:extLst>
  </p:cSld>
  <p:clrMapOvr>
    <a:masterClrMapping/>
  </p:clrMapOvr>
  <p:transition/>
</p:sldLayout>
</file>

<file path=ppt/slideLayouts/slideLayout5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 lIns="91402" tIns="45702" rIns="91402" bIns="45702"/>
          <a:lstStyle/>
          <a:p>
            <a:pPr defTabSz="914024"/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1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1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02" tIns="45702" rIns="91402" bIns="45702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pPr defTabSz="914024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1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9746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8830796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8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8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21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011" indent="0">
              <a:buNone/>
              <a:defRPr sz="1800"/>
            </a:lvl2pPr>
            <a:lvl3pPr marL="914024" indent="0">
              <a:buNone/>
              <a:defRPr sz="1600"/>
            </a:lvl3pPr>
            <a:lvl4pPr marL="1371040" indent="0">
              <a:buNone/>
              <a:defRPr sz="1400"/>
            </a:lvl4pPr>
            <a:lvl5pPr marL="1828052" indent="0">
              <a:buNone/>
              <a:defRPr sz="1400"/>
            </a:lvl5pPr>
            <a:lvl6pPr marL="2285064" indent="0">
              <a:buNone/>
              <a:defRPr sz="1400"/>
            </a:lvl6pPr>
            <a:lvl7pPr marL="2742079" indent="0">
              <a:buNone/>
              <a:defRPr sz="1400"/>
            </a:lvl7pPr>
            <a:lvl8pPr marL="3199088" indent="0">
              <a:buNone/>
              <a:defRPr sz="1400"/>
            </a:lvl8pPr>
            <a:lvl9pPr marL="3656104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0766992"/>
      </p:ext>
    </p:extLst>
  </p:cSld>
  <p:clrMapOvr>
    <a:masterClrMapping/>
  </p:clrMapOvr>
  <p:transition/>
</p:sldLayout>
</file>

<file path=ppt/slideLayouts/slideLayout58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769532"/>
      </p:ext>
    </p:extLst>
  </p:cSld>
  <p:clrMapOvr>
    <a:masterClrMapping/>
  </p:clrMapOvr>
  <p:transition/>
</p:sldLayout>
</file>

<file path=ppt/slideLayouts/slideLayout58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11" indent="0">
              <a:buNone/>
              <a:defRPr sz="2000" b="1"/>
            </a:lvl2pPr>
            <a:lvl3pPr marL="914024" indent="0">
              <a:buNone/>
              <a:defRPr sz="1800" b="1"/>
            </a:lvl3pPr>
            <a:lvl4pPr marL="1371040" indent="0">
              <a:buNone/>
              <a:defRPr sz="1600" b="1"/>
            </a:lvl4pPr>
            <a:lvl5pPr marL="1828052" indent="0">
              <a:buNone/>
              <a:defRPr sz="1600" b="1"/>
            </a:lvl5pPr>
            <a:lvl6pPr marL="2285064" indent="0">
              <a:buNone/>
              <a:defRPr sz="1600" b="1"/>
            </a:lvl6pPr>
            <a:lvl7pPr marL="2742079" indent="0">
              <a:buNone/>
              <a:defRPr sz="1600" b="1"/>
            </a:lvl7pPr>
            <a:lvl8pPr marL="3199088" indent="0">
              <a:buNone/>
              <a:defRPr sz="1600" b="1"/>
            </a:lvl8pPr>
            <a:lvl9pPr marL="3656104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11" indent="0">
              <a:buNone/>
              <a:defRPr sz="2000" b="1"/>
            </a:lvl2pPr>
            <a:lvl3pPr marL="914024" indent="0">
              <a:buNone/>
              <a:defRPr sz="1800" b="1"/>
            </a:lvl3pPr>
            <a:lvl4pPr marL="1371040" indent="0">
              <a:buNone/>
              <a:defRPr sz="1600" b="1"/>
            </a:lvl4pPr>
            <a:lvl5pPr marL="1828052" indent="0">
              <a:buNone/>
              <a:defRPr sz="1600" b="1"/>
            </a:lvl5pPr>
            <a:lvl6pPr marL="2285064" indent="0">
              <a:buNone/>
              <a:defRPr sz="1600" b="1"/>
            </a:lvl6pPr>
            <a:lvl7pPr marL="2742079" indent="0">
              <a:buNone/>
              <a:defRPr sz="1600" b="1"/>
            </a:lvl7pPr>
            <a:lvl8pPr marL="3199088" indent="0">
              <a:buNone/>
              <a:defRPr sz="1600" b="1"/>
            </a:lvl8pPr>
            <a:lvl9pPr marL="3656104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8072713"/>
      </p:ext>
    </p:extLst>
  </p:cSld>
  <p:clrMapOvr>
    <a:masterClrMapping/>
  </p:clrMapOvr>
  <p:transition/>
</p:sldLayout>
</file>

<file path=ppt/slideLayouts/slideLayout5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840216"/>
      </p:ext>
    </p:extLst>
  </p:cSld>
  <p:clrMapOvr>
    <a:masterClrMapping/>
  </p:clrMapOvr>
  <p:transition/>
</p:sldLayout>
</file>

<file path=ppt/slideLayouts/slideLayout58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63551887"/>
      </p:ext>
    </p:extLst>
  </p:cSld>
  <p:clrMapOvr>
    <a:masterClrMapping/>
  </p:clrMapOvr>
  <p:transition/>
</p:sldLayout>
</file>

<file path=ppt/slideLayouts/slideLayout58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8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011" indent="0">
              <a:buNone/>
              <a:defRPr sz="1200"/>
            </a:lvl2pPr>
            <a:lvl3pPr marL="914024" indent="0">
              <a:buNone/>
              <a:defRPr sz="1000"/>
            </a:lvl3pPr>
            <a:lvl4pPr marL="1371040" indent="0">
              <a:buNone/>
              <a:defRPr sz="900"/>
            </a:lvl4pPr>
            <a:lvl5pPr marL="1828052" indent="0">
              <a:buNone/>
              <a:defRPr sz="900"/>
            </a:lvl5pPr>
            <a:lvl6pPr marL="2285064" indent="0">
              <a:buNone/>
              <a:defRPr sz="900"/>
            </a:lvl6pPr>
            <a:lvl7pPr marL="2742079" indent="0">
              <a:buNone/>
              <a:defRPr sz="900"/>
            </a:lvl7pPr>
            <a:lvl8pPr marL="3199088" indent="0">
              <a:buNone/>
              <a:defRPr sz="900"/>
            </a:lvl8pPr>
            <a:lvl9pPr marL="3656104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12893416"/>
      </p:ext>
    </p:extLst>
  </p:cSld>
  <p:clrMapOvr>
    <a:masterClrMapping/>
  </p:clrMapOvr>
  <p:transition/>
</p:sldLayout>
</file>

<file path=ppt/slideLayouts/slideLayout58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011" indent="0">
              <a:buNone/>
              <a:defRPr sz="2800"/>
            </a:lvl2pPr>
            <a:lvl3pPr marL="914024" indent="0">
              <a:buNone/>
              <a:defRPr sz="2400"/>
            </a:lvl3pPr>
            <a:lvl4pPr marL="1371040" indent="0">
              <a:buNone/>
              <a:defRPr sz="2000"/>
            </a:lvl4pPr>
            <a:lvl5pPr marL="1828052" indent="0">
              <a:buNone/>
              <a:defRPr sz="2000"/>
            </a:lvl5pPr>
            <a:lvl6pPr marL="2285064" indent="0">
              <a:buNone/>
              <a:defRPr sz="2000"/>
            </a:lvl6pPr>
            <a:lvl7pPr marL="2742079" indent="0">
              <a:buNone/>
              <a:defRPr sz="2000"/>
            </a:lvl7pPr>
            <a:lvl8pPr marL="3199088" indent="0">
              <a:buNone/>
              <a:defRPr sz="2000"/>
            </a:lvl8pPr>
            <a:lvl9pPr marL="3656104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011" indent="0">
              <a:buNone/>
              <a:defRPr sz="1200"/>
            </a:lvl2pPr>
            <a:lvl3pPr marL="914024" indent="0">
              <a:buNone/>
              <a:defRPr sz="1000"/>
            </a:lvl3pPr>
            <a:lvl4pPr marL="1371040" indent="0">
              <a:buNone/>
              <a:defRPr sz="900"/>
            </a:lvl4pPr>
            <a:lvl5pPr marL="1828052" indent="0">
              <a:buNone/>
              <a:defRPr sz="900"/>
            </a:lvl5pPr>
            <a:lvl6pPr marL="2285064" indent="0">
              <a:buNone/>
              <a:defRPr sz="900"/>
            </a:lvl6pPr>
            <a:lvl7pPr marL="2742079" indent="0">
              <a:buNone/>
              <a:defRPr sz="900"/>
            </a:lvl7pPr>
            <a:lvl8pPr marL="3199088" indent="0">
              <a:buNone/>
              <a:defRPr sz="900"/>
            </a:lvl8pPr>
            <a:lvl9pPr marL="3656104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5623611"/>
      </p:ext>
    </p:extLst>
  </p:cSld>
  <p:clrMapOvr>
    <a:masterClrMapping/>
  </p:clrMapOvr>
  <p:transition/>
</p:sldLayout>
</file>

<file path=ppt/slideLayouts/slideLayout5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1074657"/>
      </p:ext>
    </p:extLst>
  </p:cSld>
  <p:clrMapOvr>
    <a:masterClrMapping/>
  </p:clrMapOvr>
  <p:transition/>
</p:sldLayout>
</file>

<file path=ppt/slideLayouts/slideLayout58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1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1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44777081"/>
      </p:ext>
    </p:extLst>
  </p:cSld>
  <p:clrMapOvr>
    <a:masterClrMapping/>
  </p:clrMapOvr>
  <p:transition/>
</p:sldLayout>
</file>

<file path=ppt/slideLayouts/slideLayout5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28789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048962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59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5560"/>
      </p:ext>
    </p:extLst>
  </p:cSld>
  <p:clrMapOvr>
    <a:masterClrMapping/>
  </p:clrMapOvr>
  <p:transition/>
</p:sldLayout>
</file>

<file path=ppt/slideLayouts/slideLayout59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5459952"/>
      </p:ext>
    </p:extLst>
  </p:cSld>
  <p:clrMapOvr>
    <a:masterClrMapping/>
  </p:clrMapOvr>
  <p:transition/>
</p:sldLayout>
</file>

<file path=ppt/slideLayouts/slideLayout59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1123489"/>
      </p:ext>
    </p:extLst>
  </p:cSld>
  <p:clrMapOvr>
    <a:masterClrMapping/>
  </p:clrMapOvr>
  <p:transition/>
</p:sldLayout>
</file>

<file path=ppt/slideLayouts/slideLayout5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48066245"/>
      </p:ext>
    </p:extLst>
  </p:cSld>
  <p:clrMapOvr>
    <a:masterClrMapping/>
  </p:clrMapOvr>
  <p:transition/>
</p:sldLayout>
</file>

<file path=ppt/slideLayouts/slideLayout5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9883743"/>
      </p:ext>
    </p:extLst>
  </p:cSld>
  <p:clrMapOvr>
    <a:masterClrMapping/>
  </p:clrMapOvr>
  <p:transition/>
</p:sldLayout>
</file>

<file path=ppt/slideLayouts/slideLayout59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224853"/>
      </p:ext>
    </p:extLst>
  </p:cSld>
  <p:clrMapOvr>
    <a:masterClrMapping/>
  </p:clrMapOvr>
  <p:transition/>
</p:sldLayout>
</file>

<file path=ppt/slideLayouts/slideLayout59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12647908"/>
      </p:ext>
    </p:extLst>
  </p:cSld>
  <p:clrMapOvr>
    <a:masterClrMapping/>
  </p:clrMapOvr>
  <p:transition/>
</p:sldLayout>
</file>

<file path=ppt/slideLayouts/slideLayout5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0390558"/>
      </p:ext>
    </p:extLst>
  </p:cSld>
  <p:clrMapOvr>
    <a:masterClrMapping/>
  </p:clrMapOvr>
  <p:transition/>
</p:sldLayout>
</file>

<file path=ppt/slideLayouts/slideLayout59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4037458"/>
      </p:ext>
    </p:extLst>
  </p:cSld>
  <p:clrMapOvr>
    <a:masterClrMapping/>
  </p:clrMapOvr>
  <p:transition/>
</p:sldLayout>
</file>

<file path=ppt/slideLayouts/slideLayout6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689495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091659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0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8410111"/>
      </p:ext>
    </p:extLst>
  </p:cSld>
  <p:clrMapOvr>
    <a:masterClrMapping/>
  </p:clrMapOvr>
  <p:transition/>
</p:sldLayout>
</file>

<file path=ppt/slideLayouts/slideLayout60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12834464"/>
      </p:ext>
    </p:extLst>
  </p:cSld>
  <p:clrMapOvr>
    <a:masterClrMapping/>
  </p:clrMapOvr>
  <p:transition/>
</p:sldLayout>
</file>

<file path=ppt/slideLayouts/slideLayout60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1708114"/>
      </p:ext>
    </p:extLst>
  </p:cSld>
  <p:clrMapOvr>
    <a:masterClrMapping/>
  </p:clrMapOvr>
  <p:transition/>
</p:sldLayout>
</file>

<file path=ppt/slideLayouts/slideLayout6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0249189"/>
      </p:ext>
    </p:extLst>
  </p:cSld>
  <p:clrMapOvr>
    <a:masterClrMapping/>
  </p:clrMapOvr>
  <p:transition/>
</p:sldLayout>
</file>

<file path=ppt/slideLayouts/slideLayout60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0546668"/>
      </p:ext>
    </p:extLst>
  </p:cSld>
  <p:clrMapOvr>
    <a:masterClrMapping/>
  </p:clrMapOvr>
  <p:transition/>
</p:sldLayout>
</file>

<file path=ppt/slideLayouts/slideLayout60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1033814"/>
      </p:ext>
    </p:extLst>
  </p:cSld>
  <p:clrMapOvr>
    <a:masterClrMapping/>
  </p:clrMapOvr>
  <p:transition/>
</p:sldLayout>
</file>

<file path=ppt/slideLayouts/slideLayout60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4430809"/>
      </p:ext>
    </p:extLst>
  </p:cSld>
  <p:clrMapOvr>
    <a:masterClrMapping/>
  </p:clrMapOvr>
  <p:transition/>
</p:sldLayout>
</file>

<file path=ppt/slideLayouts/slideLayout6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66493290"/>
      </p:ext>
    </p:extLst>
  </p:cSld>
  <p:clrMapOvr>
    <a:masterClrMapping/>
  </p:clrMapOvr>
  <p:transition/>
</p:sldLayout>
</file>

<file path=ppt/slideLayouts/slideLayout6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0168260"/>
      </p:ext>
    </p:extLst>
  </p:cSld>
  <p:clrMapOvr>
    <a:masterClrMapping/>
  </p:clrMapOvr>
  <p:transition/>
</p:sldLayout>
</file>

<file path=ppt/slideLayouts/slideLayout6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32079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6978195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1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5628065"/>
      </p:ext>
    </p:extLst>
  </p:cSld>
  <p:clrMapOvr>
    <a:masterClrMapping/>
  </p:clrMapOvr>
  <p:transition/>
</p:sldLayout>
</file>

<file path=ppt/slideLayouts/slideLayout6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5865501"/>
      </p:ext>
    </p:extLst>
  </p:cSld>
  <p:clrMapOvr>
    <a:masterClrMapping/>
  </p:clrMapOvr>
  <p:transition/>
</p:sldLayout>
</file>

<file path=ppt/slideLayouts/slideLayout61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7286822"/>
      </p:ext>
    </p:extLst>
  </p:cSld>
  <p:clrMapOvr>
    <a:masterClrMapping/>
  </p:clrMapOvr>
  <p:transition/>
</p:sldLayout>
</file>

<file path=ppt/slideLayouts/slideLayout6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4500457"/>
      </p:ext>
    </p:extLst>
  </p:cSld>
  <p:clrMapOvr>
    <a:masterClrMapping/>
  </p:clrMapOvr>
  <p:transition/>
</p:sldLayout>
</file>

<file path=ppt/slideLayouts/slideLayout61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7011960"/>
      </p:ext>
    </p:extLst>
  </p:cSld>
  <p:clrMapOvr>
    <a:masterClrMapping/>
  </p:clrMapOvr>
  <p:transition/>
</p:sldLayout>
</file>

<file path=ppt/slideLayouts/slideLayout61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6442572"/>
      </p:ext>
    </p:extLst>
  </p:cSld>
  <p:clrMapOvr>
    <a:masterClrMapping/>
  </p:clrMapOvr>
  <p:transition/>
</p:sldLayout>
</file>

<file path=ppt/slideLayouts/slideLayout61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9830030"/>
      </p:ext>
    </p:extLst>
  </p:cSld>
  <p:clrMapOvr>
    <a:masterClrMapping/>
  </p:clrMapOvr>
  <p:transition/>
</p:sldLayout>
</file>

<file path=ppt/slideLayouts/slideLayout6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4512379"/>
      </p:ext>
    </p:extLst>
  </p:cSld>
  <p:clrMapOvr>
    <a:masterClrMapping/>
  </p:clrMapOvr>
  <p:transition/>
</p:sldLayout>
</file>

<file path=ppt/slideLayouts/slideLayout6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0652218"/>
      </p:ext>
    </p:extLst>
  </p:cSld>
  <p:clrMapOvr>
    <a:masterClrMapping/>
  </p:clrMapOvr>
  <p:transition/>
</p:sldLayout>
</file>

<file path=ppt/slideLayouts/slideLayout6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0749452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1961929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9246084"/>
      </p:ext>
    </p:extLst>
  </p:cSld>
  <p:clrMapOvr>
    <a:masterClrMapping/>
  </p:clrMapOvr>
  <p:transition/>
</p:sldLayout>
</file>

<file path=ppt/slideLayouts/slideLayout62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1330384"/>
      </p:ext>
    </p:extLst>
  </p:cSld>
  <p:clrMapOvr>
    <a:masterClrMapping/>
  </p:clrMapOvr>
  <p:transition/>
</p:sldLayout>
</file>

<file path=ppt/slideLayouts/slideLayout62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6235330"/>
      </p:ext>
    </p:extLst>
  </p:cSld>
  <p:clrMapOvr>
    <a:masterClrMapping/>
  </p:clrMapOvr>
  <p:transition/>
</p:sldLayout>
</file>

<file path=ppt/slideLayouts/slideLayout6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6223103"/>
      </p:ext>
    </p:extLst>
  </p:cSld>
  <p:clrMapOvr>
    <a:masterClrMapping/>
  </p:clrMapOvr>
  <p:transition/>
</p:sldLayout>
</file>

<file path=ppt/slideLayouts/slideLayout6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146734"/>
      </p:ext>
    </p:extLst>
  </p:cSld>
  <p:clrMapOvr>
    <a:masterClrMapping/>
  </p:clrMapOvr>
  <p:transition/>
</p:sldLayout>
</file>

<file path=ppt/slideLayouts/slideLayout62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2660989"/>
      </p:ext>
    </p:extLst>
  </p:cSld>
  <p:clrMapOvr>
    <a:masterClrMapping/>
  </p:clrMapOvr>
  <p:transition/>
</p:sldLayout>
</file>

<file path=ppt/slideLayouts/slideLayout63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7280169"/>
      </p:ext>
    </p:extLst>
  </p:cSld>
  <p:clrMapOvr>
    <a:masterClrMapping/>
  </p:clrMapOvr>
  <p:transition/>
</p:sldLayout>
</file>

<file path=ppt/slideLayouts/slideLayout6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9703604"/>
      </p:ext>
    </p:extLst>
  </p:cSld>
  <p:clrMapOvr>
    <a:masterClrMapping/>
  </p:clrMapOvr>
  <p:transition/>
</p:sldLayout>
</file>

<file path=ppt/slideLayouts/slideLayout6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8606148"/>
      </p:ext>
    </p:extLst>
  </p:cSld>
  <p:clrMapOvr>
    <a:masterClrMapping/>
  </p:clrMapOvr>
  <p:transition/>
</p:sldLayout>
</file>

<file path=ppt/slideLayouts/slideLayout6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43284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915047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3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903574"/>
      </p:ext>
    </p:extLst>
  </p:cSld>
  <p:clrMapOvr>
    <a:masterClrMapping/>
  </p:clrMapOvr>
  <p:transition/>
</p:sldLayout>
</file>

<file path=ppt/slideLayouts/slideLayout63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1563886"/>
      </p:ext>
    </p:extLst>
  </p:cSld>
  <p:clrMapOvr>
    <a:masterClrMapping/>
  </p:clrMapOvr>
  <p:transition/>
</p:sldLayout>
</file>

<file path=ppt/slideLayouts/slideLayout63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1889393"/>
      </p:ext>
    </p:extLst>
  </p:cSld>
  <p:clrMapOvr>
    <a:masterClrMapping/>
  </p:clrMapOvr>
  <p:transition/>
</p:sldLayout>
</file>

<file path=ppt/slideLayouts/slideLayout6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9495704"/>
      </p:ext>
    </p:extLst>
  </p:cSld>
  <p:clrMapOvr>
    <a:masterClrMapping/>
  </p:clrMapOvr>
  <p:transition/>
</p:sldLayout>
</file>

<file path=ppt/slideLayouts/slideLayout6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6190793"/>
      </p:ext>
    </p:extLst>
  </p:cSld>
  <p:clrMapOvr>
    <a:masterClrMapping/>
  </p:clrMapOvr>
  <p:transition/>
</p:sldLayout>
</file>

<file path=ppt/slideLayouts/slideLayout64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6179047"/>
      </p:ext>
    </p:extLst>
  </p:cSld>
  <p:clrMapOvr>
    <a:masterClrMapping/>
  </p:clrMapOvr>
  <p:transition/>
</p:sldLayout>
</file>

<file path=ppt/slideLayouts/slideLayout64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5094007"/>
      </p:ext>
    </p:extLst>
  </p:cSld>
  <p:clrMapOvr>
    <a:masterClrMapping/>
  </p:clrMapOvr>
  <p:transition/>
</p:sldLayout>
</file>

<file path=ppt/slideLayouts/slideLayout6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711934"/>
      </p:ext>
    </p:extLst>
  </p:cSld>
  <p:clrMapOvr>
    <a:masterClrMapping/>
  </p:clrMapOvr>
  <p:transition/>
</p:sldLayout>
</file>

<file path=ppt/slideLayouts/slideLayout6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8341461"/>
      </p:ext>
    </p:extLst>
  </p:cSld>
  <p:clrMapOvr>
    <a:masterClrMapping/>
  </p:clrMapOvr>
  <p:transition/>
</p:sldLayout>
</file>

<file path=ppt/slideLayouts/slideLayout6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979544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8486726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4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1008780"/>
      </p:ext>
    </p:extLst>
  </p:cSld>
  <p:clrMapOvr>
    <a:masterClrMapping/>
  </p:clrMapOvr>
  <p:transition/>
</p:sldLayout>
</file>

<file path=ppt/slideLayouts/slideLayout64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3742485"/>
      </p:ext>
    </p:extLst>
  </p:cSld>
  <p:clrMapOvr>
    <a:masterClrMapping/>
  </p:clrMapOvr>
  <p:transition/>
</p:sldLayout>
</file>

<file path=ppt/slideLayouts/slideLayout64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2305932"/>
      </p:ext>
    </p:extLst>
  </p:cSld>
  <p:clrMapOvr>
    <a:masterClrMapping/>
  </p:clrMapOvr>
  <p:transition/>
</p:sldLayout>
</file>

<file path=ppt/slideLayouts/slideLayout6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2504489"/>
      </p:ext>
    </p:extLst>
  </p:cSld>
  <p:clrMapOvr>
    <a:masterClrMapping/>
  </p:clrMapOvr>
  <p:transition/>
</p:sldLayout>
</file>

<file path=ppt/slideLayouts/slideLayout6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1106535"/>
      </p:ext>
    </p:extLst>
  </p:cSld>
  <p:clrMapOvr>
    <a:masterClrMapping/>
  </p:clrMapOvr>
  <p:transition/>
</p:sldLayout>
</file>

<file path=ppt/slideLayouts/slideLayout65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5889977"/>
      </p:ext>
    </p:extLst>
  </p:cSld>
  <p:clrMapOvr>
    <a:masterClrMapping/>
  </p:clrMapOvr>
  <p:transition/>
</p:sldLayout>
</file>

<file path=ppt/slideLayouts/slideLayout65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3155394"/>
      </p:ext>
    </p:extLst>
  </p:cSld>
  <p:clrMapOvr>
    <a:masterClrMapping/>
  </p:clrMapOvr>
  <p:transition/>
</p:sldLayout>
</file>

<file path=ppt/slideLayouts/slideLayout6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5894233"/>
      </p:ext>
    </p:extLst>
  </p:cSld>
  <p:clrMapOvr>
    <a:masterClrMapping/>
  </p:clrMapOvr>
  <p:transition/>
</p:sldLayout>
</file>

<file path=ppt/slideLayouts/slideLayout6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6589795"/>
      </p:ext>
    </p:extLst>
  </p:cSld>
  <p:clrMapOvr>
    <a:masterClrMapping/>
  </p:clrMapOvr>
  <p:transition/>
</p:sldLayout>
</file>

<file path=ppt/slideLayouts/slideLayout6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086949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141194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5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2419307"/>
      </p:ext>
    </p:extLst>
  </p:cSld>
  <p:clrMapOvr>
    <a:masterClrMapping/>
  </p:clrMapOvr>
  <p:transition/>
</p:sldLayout>
</file>

<file path=ppt/slideLayouts/slideLayout65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4020250"/>
      </p:ext>
    </p:extLst>
  </p:cSld>
  <p:clrMapOvr>
    <a:masterClrMapping/>
  </p:clrMapOvr>
  <p:transition/>
</p:sldLayout>
</file>

<file path=ppt/slideLayouts/slideLayout65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4382828"/>
      </p:ext>
    </p:extLst>
  </p:cSld>
  <p:clrMapOvr>
    <a:masterClrMapping/>
  </p:clrMapOvr>
  <p:transition/>
</p:sldLayout>
</file>

<file path=ppt/slideLayouts/slideLayout6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1955737"/>
      </p:ext>
    </p:extLst>
  </p:cSld>
  <p:clrMapOvr>
    <a:masterClrMapping/>
  </p:clrMapOvr>
  <p:transition/>
</p:sldLayout>
</file>

<file path=ppt/slideLayouts/slideLayout66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4137128"/>
      </p:ext>
    </p:extLst>
  </p:cSld>
  <p:clrMapOvr>
    <a:masterClrMapping/>
  </p:clrMapOvr>
  <p:transition/>
</p:sldLayout>
</file>

<file path=ppt/slideLayouts/slideLayout66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1012238"/>
      </p:ext>
    </p:extLst>
  </p:cSld>
  <p:clrMapOvr>
    <a:masterClrMapping/>
  </p:clrMapOvr>
  <p:transition/>
</p:sldLayout>
</file>

<file path=ppt/slideLayouts/slideLayout66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480750"/>
      </p:ext>
    </p:extLst>
  </p:cSld>
  <p:clrMapOvr>
    <a:masterClrMapping/>
  </p:clrMapOvr>
  <p:transition/>
</p:sldLayout>
</file>

<file path=ppt/slideLayouts/slideLayout6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6583916"/>
      </p:ext>
    </p:extLst>
  </p:cSld>
  <p:clrMapOvr>
    <a:masterClrMapping/>
  </p:clrMapOvr>
  <p:transition/>
</p:sldLayout>
</file>

<file path=ppt/slideLayouts/slideLayout6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0963376"/>
      </p:ext>
    </p:extLst>
  </p:cSld>
  <p:clrMapOvr>
    <a:masterClrMapping/>
  </p:clrMapOvr>
  <p:transition/>
</p:sldLayout>
</file>

<file path=ppt/slideLayouts/slideLayout6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1737559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106149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6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3555921"/>
      </p:ext>
    </p:extLst>
  </p:cSld>
  <p:clrMapOvr>
    <a:masterClrMapping/>
  </p:clrMapOvr>
  <p:transition/>
</p:sldLayout>
</file>

<file path=ppt/slideLayouts/slideLayout66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0854419"/>
      </p:ext>
    </p:extLst>
  </p:cSld>
  <p:clrMapOvr>
    <a:masterClrMapping/>
  </p:clrMapOvr>
  <p:transition/>
</p:sldLayout>
</file>

<file path=ppt/slideLayouts/slideLayout67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1280698"/>
      </p:ext>
    </p:extLst>
  </p:cSld>
  <p:clrMapOvr>
    <a:masterClrMapping/>
  </p:clrMapOvr>
  <p:transition/>
</p:sldLayout>
</file>

<file path=ppt/slideLayouts/slideLayout6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2231720"/>
      </p:ext>
    </p:extLst>
  </p:cSld>
  <p:clrMapOvr>
    <a:masterClrMapping/>
  </p:clrMapOvr>
  <p:transition/>
</p:sldLayout>
</file>

<file path=ppt/slideLayouts/slideLayout6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4775128"/>
      </p:ext>
    </p:extLst>
  </p:cSld>
  <p:clrMapOvr>
    <a:masterClrMapping/>
  </p:clrMapOvr>
  <p:transition/>
</p:sldLayout>
</file>

<file path=ppt/slideLayouts/slideLayout67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2518483"/>
      </p:ext>
    </p:extLst>
  </p:cSld>
  <p:clrMapOvr>
    <a:masterClrMapping/>
  </p:clrMapOvr>
  <p:transition/>
</p:sldLayout>
</file>

<file path=ppt/slideLayouts/slideLayout67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4060742"/>
      </p:ext>
    </p:extLst>
  </p:cSld>
  <p:clrMapOvr>
    <a:masterClrMapping/>
  </p:clrMapOvr>
  <p:transition/>
</p:sldLayout>
</file>

<file path=ppt/slideLayouts/slideLayout6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0966064"/>
      </p:ext>
    </p:extLst>
  </p:cSld>
  <p:clrMapOvr>
    <a:masterClrMapping/>
  </p:clrMapOvr>
  <p:transition/>
</p:sldLayout>
</file>

<file path=ppt/slideLayouts/slideLayout6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3571540"/>
      </p:ext>
    </p:extLst>
  </p:cSld>
  <p:clrMapOvr>
    <a:masterClrMapping/>
  </p:clrMapOvr>
  <p:transition/>
</p:sldLayout>
</file>

<file path=ppt/slideLayouts/slideLayout6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7" descr="safari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975" y="6411913"/>
            <a:ext cx="1025525" cy="296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CDD642-5717-9C43-BCF7-E4F88A58C1C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4422593"/>
      </p:ext>
    </p:extLst>
  </p:cSld>
  <p:clrMapOvr>
    <a:masterClrMapping/>
  </p:clrMapOvr>
  <p:transition/>
</p:sldLayout>
</file>

<file path=ppt/slideLayouts/slideLayout6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D84AC23-9DE4-C746-BC02-D3085298AE85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69825448"/>
      </p:ext>
    </p:extLst>
  </p:cSld>
  <p:clrMapOvr>
    <a:masterClrMapping/>
  </p:clrMapOvr>
  <p:transition/>
</p:sldLayout>
</file>

<file path=ppt/slideLayouts/slideLayout67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9065027-C458-0F45-A175-76C38D629A0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0962719"/>
      </p:ext>
    </p:extLst>
  </p:cSld>
  <p:clrMapOvr>
    <a:masterClrMapping/>
  </p:clrMapOvr>
  <p:transition/>
</p:sldLayout>
</file>

<file path=ppt/slideLayouts/slideLayout68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B3F2552-3716-B24B-9F3D-FF7B024E8C3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9633555"/>
      </p:ext>
    </p:extLst>
  </p:cSld>
  <p:clrMapOvr>
    <a:masterClrMapping/>
  </p:clrMapOvr>
  <p:transition/>
</p:sldLayout>
</file>

<file path=ppt/slideLayouts/slideLayout68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07D5230-971F-2E41-8CFA-14A60A5B226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86320648"/>
      </p:ext>
    </p:extLst>
  </p:cSld>
  <p:clrMapOvr>
    <a:masterClrMapping/>
  </p:clrMapOvr>
  <p:transition/>
</p:sldLayout>
</file>

<file path=ppt/slideLayouts/slideLayout6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80DEAA0-2A78-7C4C-AC1D-0745BDD6595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29154556"/>
      </p:ext>
    </p:extLst>
  </p:cSld>
  <p:clrMapOvr>
    <a:masterClrMapping/>
  </p:clrMapOvr>
  <p:transition/>
</p:sldLayout>
</file>

<file path=ppt/slideLayouts/slideLayout68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4DA15DC-7DB6-2E4F-8E40-D436CE9278D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28609927"/>
      </p:ext>
    </p:extLst>
  </p:cSld>
  <p:clrMapOvr>
    <a:masterClrMapping/>
  </p:clrMapOvr>
  <p:transition/>
</p:sldLayout>
</file>

<file path=ppt/slideLayouts/slideLayout68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69972F1-201A-1341-A138-68D5169749F5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83802723"/>
      </p:ext>
    </p:extLst>
  </p:cSld>
  <p:clrMapOvr>
    <a:masterClrMapping/>
  </p:clrMapOvr>
  <p:transition/>
</p:sldLayout>
</file>

<file path=ppt/slideLayouts/slideLayout68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E7A4686-03CC-5744-B2F1-C7CFBAB9DD9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1547140"/>
      </p:ext>
    </p:extLst>
  </p:cSld>
  <p:clrMapOvr>
    <a:masterClrMapping/>
  </p:clrMapOvr>
  <p:transition/>
</p:sldLayout>
</file>

<file path=ppt/slideLayouts/slideLayout6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4A60323-C27F-274D-98DD-E8A584096F1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2246284"/>
      </p:ext>
    </p:extLst>
  </p:cSld>
  <p:clrMapOvr>
    <a:masterClrMapping/>
  </p:clrMapOvr>
  <p:transition/>
</p:sldLayout>
</file>

<file path=ppt/slideLayouts/slideLayout6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198D1A2-8B05-D448-BEED-1DCCC56698B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6210459"/>
      </p:ext>
    </p:extLst>
  </p:cSld>
  <p:clrMapOvr>
    <a:masterClrMapping/>
  </p:clrMapOvr>
  <p:transition/>
</p:sldLayout>
</file>

<file path=ppt/slideLayouts/slideLayout688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610600" cy="10668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228600" y="1371600"/>
            <a:ext cx="8610600" cy="4876800"/>
          </a:xfrm>
        </p:spPr>
        <p:txBody>
          <a:bodyPr/>
          <a:lstStyle/>
          <a:p>
            <a:pPr lvl="0"/>
            <a:endParaRPr lang="en-US" noProof="0" smtClean="0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0B2FA06-CF86-2545-AF2A-570D639DE5A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8830028"/>
      </p:ext>
    </p:extLst>
  </p:cSld>
  <p:clrMapOvr>
    <a:masterClrMapping/>
  </p:clrMapOvr>
  <p:transition/>
</p:sldLayout>
</file>

<file path=ppt/slideLayouts/slideLayout6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37271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9170641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69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6739647"/>
      </p:ext>
    </p:extLst>
  </p:cSld>
  <p:clrMapOvr>
    <a:masterClrMapping/>
  </p:clrMapOvr>
  <p:transition/>
</p:sldLayout>
</file>

<file path=ppt/slideLayouts/slideLayout69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3793399"/>
      </p:ext>
    </p:extLst>
  </p:cSld>
  <p:clrMapOvr>
    <a:masterClrMapping/>
  </p:clrMapOvr>
  <p:transition/>
</p:sldLayout>
</file>

<file path=ppt/slideLayouts/slideLayout69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9569102"/>
      </p:ext>
    </p:extLst>
  </p:cSld>
  <p:clrMapOvr>
    <a:masterClrMapping/>
  </p:clrMapOvr>
  <p:transition/>
</p:sldLayout>
</file>

<file path=ppt/slideLayouts/slideLayout6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5368135"/>
      </p:ext>
    </p:extLst>
  </p:cSld>
  <p:clrMapOvr>
    <a:masterClrMapping/>
  </p:clrMapOvr>
  <p:transition/>
</p:sldLayout>
</file>

<file path=ppt/slideLayouts/slideLayout6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3400483"/>
      </p:ext>
    </p:extLst>
  </p:cSld>
  <p:clrMapOvr>
    <a:masterClrMapping/>
  </p:clrMapOvr>
  <p:transition/>
</p:sldLayout>
</file>

<file path=ppt/slideLayouts/slideLayout69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2509731"/>
      </p:ext>
    </p:extLst>
  </p:cSld>
  <p:clrMapOvr>
    <a:masterClrMapping/>
  </p:clrMapOvr>
  <p:transition/>
</p:sldLayout>
</file>

<file path=ppt/slideLayouts/slideLayout69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4326601"/>
      </p:ext>
    </p:extLst>
  </p:cSld>
  <p:clrMapOvr>
    <a:masterClrMapping/>
  </p:clrMapOvr>
  <p:transition/>
</p:sldLayout>
</file>

<file path=ppt/slideLayouts/slideLayout6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960742"/>
      </p:ext>
    </p:extLst>
  </p:cSld>
  <p:clrMapOvr>
    <a:masterClrMapping/>
  </p:clrMapOvr>
  <p:transition/>
</p:sldLayout>
</file>

<file path=ppt/slideLayouts/slideLayout69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6171599"/>
      </p:ext>
    </p:extLst>
  </p:cSld>
  <p:clrMapOvr>
    <a:masterClrMapping/>
  </p:clrMapOvr>
  <p:transition/>
</p:sldLayout>
</file>

<file path=ppt/slideLayouts/slideLayout7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671140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695926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0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67126281"/>
      </p:ext>
    </p:extLst>
  </p:cSld>
  <p:clrMapOvr>
    <a:masterClrMapping/>
  </p:clrMapOvr>
  <p:transition/>
</p:sldLayout>
</file>

<file path=ppt/slideLayouts/slideLayout70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11286692"/>
      </p:ext>
    </p:extLst>
  </p:cSld>
  <p:clrMapOvr>
    <a:masterClrMapping/>
  </p:clrMapOvr>
  <p:transition/>
</p:sldLayout>
</file>

<file path=ppt/slideLayouts/slideLayout70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9045536"/>
      </p:ext>
    </p:extLst>
  </p:cSld>
  <p:clrMapOvr>
    <a:masterClrMapping/>
  </p:clrMapOvr>
  <p:transition/>
</p:sldLayout>
</file>

<file path=ppt/slideLayouts/slideLayout7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8580320"/>
      </p:ext>
    </p:extLst>
  </p:cSld>
  <p:clrMapOvr>
    <a:masterClrMapping/>
  </p:clrMapOvr>
  <p:transition/>
</p:sldLayout>
</file>

<file path=ppt/slideLayouts/slideLayout70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2584257"/>
      </p:ext>
    </p:extLst>
  </p:cSld>
  <p:clrMapOvr>
    <a:masterClrMapping/>
  </p:clrMapOvr>
  <p:transition/>
</p:sldLayout>
</file>

<file path=ppt/slideLayouts/slideLayout70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51355483"/>
      </p:ext>
    </p:extLst>
  </p:cSld>
  <p:clrMapOvr>
    <a:masterClrMapping/>
  </p:clrMapOvr>
  <p:transition/>
</p:sldLayout>
</file>

<file path=ppt/slideLayouts/slideLayout70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3519570"/>
      </p:ext>
    </p:extLst>
  </p:cSld>
  <p:clrMapOvr>
    <a:masterClrMapping/>
  </p:clrMapOvr>
  <p:transition/>
</p:sldLayout>
</file>

<file path=ppt/slideLayouts/slideLayout7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4131969"/>
      </p:ext>
    </p:extLst>
  </p:cSld>
  <p:clrMapOvr>
    <a:masterClrMapping/>
  </p:clrMapOvr>
  <p:transition/>
</p:sldLayout>
</file>

<file path=ppt/slideLayouts/slideLayout7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5394853"/>
      </p:ext>
    </p:extLst>
  </p:cSld>
  <p:clrMapOvr>
    <a:masterClrMapping/>
  </p:clrMapOvr>
  <p:transition/>
</p:sldLayout>
</file>

<file path=ppt/slideLayouts/slideLayout7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256359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1038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1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57583183"/>
      </p:ext>
    </p:extLst>
  </p:cSld>
  <p:clrMapOvr>
    <a:masterClrMapping/>
  </p:clrMapOvr>
  <p:transition/>
</p:sldLayout>
</file>

<file path=ppt/slideLayouts/slideLayout7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4220371"/>
      </p:ext>
    </p:extLst>
  </p:cSld>
  <p:clrMapOvr>
    <a:masterClrMapping/>
  </p:clrMapOvr>
  <p:transition/>
</p:sldLayout>
</file>

<file path=ppt/slideLayouts/slideLayout71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7851043"/>
      </p:ext>
    </p:extLst>
  </p:cSld>
  <p:clrMapOvr>
    <a:masterClrMapping/>
  </p:clrMapOvr>
  <p:transition/>
</p:sldLayout>
</file>

<file path=ppt/slideLayouts/slideLayout7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2586353"/>
      </p:ext>
    </p:extLst>
  </p:cSld>
  <p:clrMapOvr>
    <a:masterClrMapping/>
  </p:clrMapOvr>
  <p:transition/>
</p:sldLayout>
</file>

<file path=ppt/slideLayouts/slideLayout71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0954078"/>
      </p:ext>
    </p:extLst>
  </p:cSld>
  <p:clrMapOvr>
    <a:masterClrMapping/>
  </p:clrMapOvr>
  <p:transition/>
</p:sldLayout>
</file>

<file path=ppt/slideLayouts/slideLayout71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2114750"/>
      </p:ext>
    </p:extLst>
  </p:cSld>
  <p:clrMapOvr>
    <a:masterClrMapping/>
  </p:clrMapOvr>
  <p:transition/>
</p:sldLayout>
</file>

<file path=ppt/slideLayouts/slideLayout71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899938"/>
      </p:ext>
    </p:extLst>
  </p:cSld>
  <p:clrMapOvr>
    <a:masterClrMapping/>
  </p:clrMapOvr>
  <p:transition/>
</p:sldLayout>
</file>

<file path=ppt/slideLayouts/slideLayout7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0561896"/>
      </p:ext>
    </p:extLst>
  </p:cSld>
  <p:clrMapOvr>
    <a:masterClrMapping/>
  </p:clrMapOvr>
  <p:transition/>
</p:sldLayout>
</file>

<file path=ppt/slideLayouts/slideLayout7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1557047"/>
      </p:ext>
    </p:extLst>
  </p:cSld>
  <p:clrMapOvr>
    <a:masterClrMapping/>
  </p:clrMapOvr>
  <p:transition/>
</p:sldLayout>
</file>

<file path=ppt/slideLayouts/slideLayout7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146816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158133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6845594"/>
      </p:ext>
    </p:extLst>
  </p:cSld>
  <p:clrMapOvr>
    <a:masterClrMapping/>
  </p:clrMapOvr>
  <p:transition/>
</p:sldLayout>
</file>

<file path=ppt/slideLayouts/slideLayout72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8993231"/>
      </p:ext>
    </p:extLst>
  </p:cSld>
  <p:clrMapOvr>
    <a:masterClrMapping/>
  </p:clrMapOvr>
  <p:transition/>
</p:sldLayout>
</file>

<file path=ppt/slideLayouts/slideLayout72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58354325"/>
      </p:ext>
    </p:extLst>
  </p:cSld>
  <p:clrMapOvr>
    <a:masterClrMapping/>
  </p:clrMapOvr>
  <p:transition/>
</p:sldLayout>
</file>

<file path=ppt/slideLayouts/slideLayout7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9235577"/>
      </p:ext>
    </p:extLst>
  </p:cSld>
  <p:clrMapOvr>
    <a:masterClrMapping/>
  </p:clrMapOvr>
  <p:transition/>
</p:sldLayout>
</file>

<file path=ppt/slideLayouts/slideLayout7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6386840"/>
      </p:ext>
    </p:extLst>
  </p:cSld>
  <p:clrMapOvr>
    <a:masterClrMapping/>
  </p:clrMapOvr>
  <p:transition/>
</p:sldLayout>
</file>

<file path=ppt/slideLayouts/slideLayout72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3438118"/>
      </p:ext>
    </p:extLst>
  </p:cSld>
  <p:clrMapOvr>
    <a:masterClrMapping/>
  </p:clrMapOvr>
  <p:transition/>
</p:sldLayout>
</file>

<file path=ppt/slideLayouts/slideLayout73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5348891"/>
      </p:ext>
    </p:extLst>
  </p:cSld>
  <p:clrMapOvr>
    <a:masterClrMapping/>
  </p:clrMapOvr>
  <p:transition/>
</p:sldLayout>
</file>

<file path=ppt/slideLayouts/slideLayout7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4310568"/>
      </p:ext>
    </p:extLst>
  </p:cSld>
  <p:clrMapOvr>
    <a:masterClrMapping/>
  </p:clrMapOvr>
  <p:transition/>
</p:sldLayout>
</file>

<file path=ppt/slideLayouts/slideLayout7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0702855"/>
      </p:ext>
    </p:extLst>
  </p:cSld>
  <p:clrMapOvr>
    <a:masterClrMapping/>
  </p:clrMapOvr>
  <p:transition/>
</p:sldLayout>
</file>

<file path=ppt/slideLayouts/slideLayout7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637860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729664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3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9496063"/>
      </p:ext>
    </p:extLst>
  </p:cSld>
  <p:clrMapOvr>
    <a:masterClrMapping/>
  </p:clrMapOvr>
  <p:transition/>
</p:sldLayout>
</file>

<file path=ppt/slideLayouts/slideLayout73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7500428"/>
      </p:ext>
    </p:extLst>
  </p:cSld>
  <p:clrMapOvr>
    <a:masterClrMapping/>
  </p:clrMapOvr>
  <p:transition/>
</p:sldLayout>
</file>

<file path=ppt/slideLayouts/slideLayout73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137589"/>
      </p:ext>
    </p:extLst>
  </p:cSld>
  <p:clrMapOvr>
    <a:masterClrMapping/>
  </p:clrMapOvr>
  <p:transition/>
</p:sldLayout>
</file>

<file path=ppt/slideLayouts/slideLayout7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0258991"/>
      </p:ext>
    </p:extLst>
  </p:cSld>
  <p:clrMapOvr>
    <a:masterClrMapping/>
  </p:clrMapOvr>
  <p:transition/>
</p:sldLayout>
</file>

<file path=ppt/slideLayouts/slideLayout7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9372406"/>
      </p:ext>
    </p:extLst>
  </p:cSld>
  <p:clrMapOvr>
    <a:masterClrMapping/>
  </p:clrMapOvr>
  <p:transition/>
</p:sldLayout>
</file>

<file path=ppt/slideLayouts/slideLayout74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2818539"/>
      </p:ext>
    </p:extLst>
  </p:cSld>
  <p:clrMapOvr>
    <a:masterClrMapping/>
  </p:clrMapOvr>
  <p:transition/>
</p:sldLayout>
</file>

<file path=ppt/slideLayouts/slideLayout74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6460322"/>
      </p:ext>
    </p:extLst>
  </p:cSld>
  <p:clrMapOvr>
    <a:masterClrMapping/>
  </p:clrMapOvr>
  <p:transition/>
</p:sldLayout>
</file>

<file path=ppt/slideLayouts/slideLayout7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0365351"/>
      </p:ext>
    </p:extLst>
  </p:cSld>
  <p:clrMapOvr>
    <a:masterClrMapping/>
  </p:clrMapOvr>
  <p:transition/>
</p:sldLayout>
</file>

<file path=ppt/slideLayouts/slideLayout7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7979357"/>
      </p:ext>
    </p:extLst>
  </p:cSld>
  <p:clrMapOvr>
    <a:masterClrMapping/>
  </p:clrMapOvr>
  <p:transition/>
</p:sldLayout>
</file>

<file path=ppt/slideLayouts/slideLayout7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887242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384871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4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8467068"/>
      </p:ext>
    </p:extLst>
  </p:cSld>
  <p:clrMapOvr>
    <a:masterClrMapping/>
  </p:clrMapOvr>
  <p:transition/>
</p:sldLayout>
</file>

<file path=ppt/slideLayouts/slideLayout74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5833139"/>
      </p:ext>
    </p:extLst>
  </p:cSld>
  <p:clrMapOvr>
    <a:masterClrMapping/>
  </p:clrMapOvr>
  <p:transition/>
</p:sldLayout>
</file>

<file path=ppt/slideLayouts/slideLayout74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2895662"/>
      </p:ext>
    </p:extLst>
  </p:cSld>
  <p:clrMapOvr>
    <a:masterClrMapping/>
  </p:clrMapOvr>
  <p:transition/>
</p:sldLayout>
</file>

<file path=ppt/slideLayouts/slideLayout7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9026945"/>
      </p:ext>
    </p:extLst>
  </p:cSld>
  <p:clrMapOvr>
    <a:masterClrMapping/>
  </p:clrMapOvr>
  <p:transition/>
</p:sldLayout>
</file>

<file path=ppt/slideLayouts/slideLayout7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0680414"/>
      </p:ext>
    </p:extLst>
  </p:cSld>
  <p:clrMapOvr>
    <a:masterClrMapping/>
  </p:clrMapOvr>
  <p:transition/>
</p:sldLayout>
</file>

<file path=ppt/slideLayouts/slideLayout75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4325680"/>
      </p:ext>
    </p:extLst>
  </p:cSld>
  <p:clrMapOvr>
    <a:masterClrMapping/>
  </p:clrMapOvr>
  <p:transition/>
</p:sldLayout>
</file>

<file path=ppt/slideLayouts/slideLayout75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103577"/>
      </p:ext>
    </p:extLst>
  </p:cSld>
  <p:clrMapOvr>
    <a:masterClrMapping/>
  </p:clrMapOvr>
  <p:transition/>
</p:sldLayout>
</file>

<file path=ppt/slideLayouts/slideLayout7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3770885"/>
      </p:ext>
    </p:extLst>
  </p:cSld>
  <p:clrMapOvr>
    <a:masterClrMapping/>
  </p:clrMapOvr>
  <p:transition/>
</p:sldLayout>
</file>

<file path=ppt/slideLayouts/slideLayout7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3697518"/>
      </p:ext>
    </p:extLst>
  </p:cSld>
  <p:clrMapOvr>
    <a:masterClrMapping/>
  </p:clrMapOvr>
  <p:transition/>
</p:sldLayout>
</file>

<file path=ppt/slideLayouts/slideLayout7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5427732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748399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5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5221937"/>
      </p:ext>
    </p:extLst>
  </p:cSld>
  <p:clrMapOvr>
    <a:masterClrMapping/>
  </p:clrMapOvr>
  <p:transition/>
</p:sldLayout>
</file>

<file path=ppt/slideLayouts/slideLayout75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606860"/>
      </p:ext>
    </p:extLst>
  </p:cSld>
  <p:clrMapOvr>
    <a:masterClrMapping/>
  </p:clrMapOvr>
  <p:transition/>
</p:sldLayout>
</file>

<file path=ppt/slideLayouts/slideLayout75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0472049"/>
      </p:ext>
    </p:extLst>
  </p:cSld>
  <p:clrMapOvr>
    <a:masterClrMapping/>
  </p:clrMapOvr>
  <p:transition/>
</p:sldLayout>
</file>

<file path=ppt/slideLayouts/slideLayout7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9214462"/>
      </p:ext>
    </p:extLst>
  </p:cSld>
  <p:clrMapOvr>
    <a:masterClrMapping/>
  </p:clrMapOvr>
  <p:transition/>
</p:sldLayout>
</file>

<file path=ppt/slideLayouts/slideLayout76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885000"/>
      </p:ext>
    </p:extLst>
  </p:cSld>
  <p:clrMapOvr>
    <a:masterClrMapping/>
  </p:clrMapOvr>
  <p:transition/>
</p:sldLayout>
</file>

<file path=ppt/slideLayouts/slideLayout76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8935067"/>
      </p:ext>
    </p:extLst>
  </p:cSld>
  <p:clrMapOvr>
    <a:masterClrMapping/>
  </p:clrMapOvr>
  <p:transition/>
</p:sldLayout>
</file>

<file path=ppt/slideLayouts/slideLayout76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4921143"/>
      </p:ext>
    </p:extLst>
  </p:cSld>
  <p:clrMapOvr>
    <a:masterClrMapping/>
  </p:clrMapOvr>
  <p:transition/>
</p:sldLayout>
</file>

<file path=ppt/slideLayouts/slideLayout7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3276569"/>
      </p:ext>
    </p:extLst>
  </p:cSld>
  <p:clrMapOvr>
    <a:masterClrMapping/>
  </p:clrMapOvr>
  <p:transition/>
</p:sldLayout>
</file>

<file path=ppt/slideLayouts/slideLayout7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3814282"/>
      </p:ext>
    </p:extLst>
  </p:cSld>
  <p:clrMapOvr>
    <a:masterClrMapping/>
  </p:clrMapOvr>
  <p:transition/>
</p:sldLayout>
</file>

<file path=ppt/slideLayouts/slideLayout7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625120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251505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6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2632968"/>
      </p:ext>
    </p:extLst>
  </p:cSld>
  <p:clrMapOvr>
    <a:masterClrMapping/>
  </p:clrMapOvr>
  <p:transition/>
</p:sldLayout>
</file>

<file path=ppt/slideLayouts/slideLayout76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46709165"/>
      </p:ext>
    </p:extLst>
  </p:cSld>
  <p:clrMapOvr>
    <a:masterClrMapping/>
  </p:clrMapOvr>
  <p:transition/>
</p:sldLayout>
</file>

<file path=ppt/slideLayouts/slideLayout77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0065612"/>
      </p:ext>
    </p:extLst>
  </p:cSld>
  <p:clrMapOvr>
    <a:masterClrMapping/>
  </p:clrMapOvr>
  <p:transition/>
</p:sldLayout>
</file>

<file path=ppt/slideLayouts/slideLayout7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4051087"/>
      </p:ext>
    </p:extLst>
  </p:cSld>
  <p:clrMapOvr>
    <a:masterClrMapping/>
  </p:clrMapOvr>
  <p:transition/>
</p:sldLayout>
</file>

<file path=ppt/slideLayouts/slideLayout7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2151265"/>
      </p:ext>
    </p:extLst>
  </p:cSld>
  <p:clrMapOvr>
    <a:masterClrMapping/>
  </p:clrMapOvr>
  <p:transition/>
</p:sldLayout>
</file>

<file path=ppt/slideLayouts/slideLayout77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3853677"/>
      </p:ext>
    </p:extLst>
  </p:cSld>
  <p:clrMapOvr>
    <a:masterClrMapping/>
  </p:clrMapOvr>
  <p:transition/>
</p:sldLayout>
</file>

<file path=ppt/slideLayouts/slideLayout77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5061400"/>
      </p:ext>
    </p:extLst>
  </p:cSld>
  <p:clrMapOvr>
    <a:masterClrMapping/>
  </p:clrMapOvr>
  <p:transition/>
</p:sldLayout>
</file>

<file path=ppt/slideLayouts/slideLayout7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6756907"/>
      </p:ext>
    </p:extLst>
  </p:cSld>
  <p:clrMapOvr>
    <a:masterClrMapping/>
  </p:clrMapOvr>
  <p:transition/>
</p:sldLayout>
</file>

<file path=ppt/slideLayouts/slideLayout7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68683336"/>
      </p:ext>
    </p:extLst>
  </p:cSld>
  <p:clrMapOvr>
    <a:masterClrMapping/>
  </p:clrMapOvr>
  <p:transition/>
</p:sldLayout>
</file>

<file path=ppt/slideLayouts/slideLayout7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7222213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612167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7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8558576"/>
      </p:ext>
    </p:extLst>
  </p:cSld>
  <p:clrMapOvr>
    <a:masterClrMapping/>
  </p:clrMapOvr>
  <p:transition/>
</p:sldLayout>
</file>

<file path=ppt/slideLayouts/slideLayout78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68030161"/>
      </p:ext>
    </p:extLst>
  </p:cSld>
  <p:clrMapOvr>
    <a:masterClrMapping/>
  </p:clrMapOvr>
  <p:transition/>
</p:sldLayout>
</file>

<file path=ppt/slideLayouts/slideLayout78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7831540"/>
      </p:ext>
    </p:extLst>
  </p:cSld>
  <p:clrMapOvr>
    <a:masterClrMapping/>
  </p:clrMapOvr>
  <p:transition/>
</p:sldLayout>
</file>

<file path=ppt/slideLayouts/slideLayout7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1269919"/>
      </p:ext>
    </p:extLst>
  </p:cSld>
  <p:clrMapOvr>
    <a:masterClrMapping/>
  </p:clrMapOvr>
  <p:transition/>
</p:sldLayout>
</file>

<file path=ppt/slideLayouts/slideLayout78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44533091"/>
      </p:ext>
    </p:extLst>
  </p:cSld>
  <p:clrMapOvr>
    <a:masterClrMapping/>
  </p:clrMapOvr>
  <p:transition/>
</p:sldLayout>
</file>

<file path=ppt/slideLayouts/slideLayout78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0279028"/>
      </p:ext>
    </p:extLst>
  </p:cSld>
  <p:clrMapOvr>
    <a:masterClrMapping/>
  </p:clrMapOvr>
  <p:transition/>
</p:sldLayout>
</file>

<file path=ppt/slideLayouts/slideLayout78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6440599"/>
      </p:ext>
    </p:extLst>
  </p:cSld>
  <p:clrMapOvr>
    <a:masterClrMapping/>
  </p:clrMapOvr>
  <p:transition/>
</p:sldLayout>
</file>

<file path=ppt/slideLayouts/slideLayout7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6044236"/>
      </p:ext>
    </p:extLst>
  </p:cSld>
  <p:clrMapOvr>
    <a:masterClrMapping/>
  </p:clrMapOvr>
  <p:transition/>
</p:sldLayout>
</file>

<file path=ppt/slideLayouts/slideLayout7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6974437"/>
      </p:ext>
    </p:extLst>
  </p:cSld>
  <p:clrMapOvr>
    <a:masterClrMapping/>
  </p:clrMapOvr>
  <p:transition/>
</p:sldLayout>
</file>

<file path=ppt/slideLayouts/slideLayout7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604287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9459417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79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6757023"/>
      </p:ext>
    </p:extLst>
  </p:cSld>
  <p:clrMapOvr>
    <a:masterClrMapping/>
  </p:clrMapOvr>
  <p:transition/>
</p:sldLayout>
</file>

<file path=ppt/slideLayouts/slideLayout79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1011694"/>
      </p:ext>
    </p:extLst>
  </p:cSld>
  <p:clrMapOvr>
    <a:masterClrMapping/>
  </p:clrMapOvr>
  <p:transition/>
</p:sldLayout>
</file>

<file path=ppt/slideLayouts/slideLayout79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9431639"/>
      </p:ext>
    </p:extLst>
  </p:cSld>
  <p:clrMapOvr>
    <a:masterClrMapping/>
  </p:clrMapOvr>
  <p:transition/>
</p:sldLayout>
</file>

<file path=ppt/slideLayouts/slideLayout7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550204"/>
      </p:ext>
    </p:extLst>
  </p:cSld>
  <p:clrMapOvr>
    <a:masterClrMapping/>
  </p:clrMapOvr>
  <p:transition/>
</p:sldLayout>
</file>

<file path=ppt/slideLayouts/slideLayout79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3270195"/>
      </p:ext>
    </p:extLst>
  </p:cSld>
  <p:clrMapOvr>
    <a:masterClrMapping/>
  </p:clrMapOvr>
  <p:transition/>
</p:sldLayout>
</file>

<file path=ppt/slideLayouts/slideLayout79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2100308"/>
      </p:ext>
    </p:extLst>
  </p:cSld>
  <p:clrMapOvr>
    <a:masterClrMapping/>
  </p:clrMapOvr>
  <p:transition/>
</p:sldLayout>
</file>

<file path=ppt/slideLayouts/slideLayout79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2712118"/>
      </p:ext>
    </p:extLst>
  </p:cSld>
  <p:clrMapOvr>
    <a:masterClrMapping/>
  </p:clrMapOvr>
  <p:transition/>
</p:sldLayout>
</file>

<file path=ppt/slideLayouts/slideLayout7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1411333"/>
      </p:ext>
    </p:extLst>
  </p:cSld>
  <p:clrMapOvr>
    <a:masterClrMapping/>
  </p:clrMapOvr>
  <p:transition/>
</p:sldLayout>
</file>

<file path=ppt/slideLayouts/slideLayout7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928595"/>
      </p:ext>
    </p:extLst>
  </p:cSld>
  <p:clrMapOvr>
    <a:masterClrMapping/>
  </p:clrMapOvr>
  <p:transition/>
</p:sldLayout>
</file>

<file path=ppt/slideLayouts/slideLayout7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576297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964281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0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07712797"/>
      </p:ext>
    </p:extLst>
  </p:cSld>
  <p:clrMapOvr>
    <a:masterClrMapping/>
  </p:clrMapOvr>
  <p:transition/>
</p:sldLayout>
</file>

<file path=ppt/slideLayouts/slideLayout80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7561632"/>
      </p:ext>
    </p:extLst>
  </p:cSld>
  <p:clrMapOvr>
    <a:masterClrMapping/>
  </p:clrMapOvr>
  <p:transition/>
</p:sldLayout>
</file>

<file path=ppt/slideLayouts/slideLayout80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3261343"/>
      </p:ext>
    </p:extLst>
  </p:cSld>
  <p:clrMapOvr>
    <a:masterClrMapping/>
  </p:clrMapOvr>
  <p:transition/>
</p:sldLayout>
</file>

<file path=ppt/slideLayouts/slideLayout8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2473113"/>
      </p:ext>
    </p:extLst>
  </p:cSld>
  <p:clrMapOvr>
    <a:masterClrMapping/>
  </p:clrMapOvr>
  <p:transition/>
</p:sldLayout>
</file>

<file path=ppt/slideLayouts/slideLayout80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5157789"/>
      </p:ext>
    </p:extLst>
  </p:cSld>
  <p:clrMapOvr>
    <a:masterClrMapping/>
  </p:clrMapOvr>
  <p:transition/>
</p:sldLayout>
</file>

<file path=ppt/slideLayouts/slideLayout80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4017787"/>
      </p:ext>
    </p:extLst>
  </p:cSld>
  <p:clrMapOvr>
    <a:masterClrMapping/>
  </p:clrMapOvr>
  <p:transition/>
</p:sldLayout>
</file>

<file path=ppt/slideLayouts/slideLayout80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94461469"/>
      </p:ext>
    </p:extLst>
  </p:cSld>
  <p:clrMapOvr>
    <a:masterClrMapping/>
  </p:clrMapOvr>
  <p:transition/>
</p:sldLayout>
</file>

<file path=ppt/slideLayouts/slideLayout8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4260177"/>
      </p:ext>
    </p:extLst>
  </p:cSld>
  <p:clrMapOvr>
    <a:masterClrMapping/>
  </p:clrMapOvr>
  <p:transition/>
</p:sldLayout>
</file>

<file path=ppt/slideLayouts/slideLayout8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9979899"/>
      </p:ext>
    </p:extLst>
  </p:cSld>
  <p:clrMapOvr>
    <a:masterClrMapping/>
  </p:clrMapOvr>
  <p:transition/>
</p:sldLayout>
</file>

<file path=ppt/slideLayouts/slideLayout8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196456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496382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1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2653015"/>
      </p:ext>
    </p:extLst>
  </p:cSld>
  <p:clrMapOvr>
    <a:masterClrMapping/>
  </p:clrMapOvr>
  <p:transition/>
</p:sldLayout>
</file>

<file path=ppt/slideLayouts/slideLayout81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2184912"/>
      </p:ext>
    </p:extLst>
  </p:cSld>
  <p:clrMapOvr>
    <a:masterClrMapping/>
  </p:clrMapOvr>
  <p:transition/>
</p:sldLayout>
</file>

<file path=ppt/slideLayouts/slideLayout81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63312268"/>
      </p:ext>
    </p:extLst>
  </p:cSld>
  <p:clrMapOvr>
    <a:masterClrMapping/>
  </p:clrMapOvr>
  <p:transition/>
</p:sldLayout>
</file>

<file path=ppt/slideLayouts/slideLayout8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0471225"/>
      </p:ext>
    </p:extLst>
  </p:cSld>
  <p:clrMapOvr>
    <a:masterClrMapping/>
  </p:clrMapOvr>
  <p:transition/>
</p:sldLayout>
</file>

<file path=ppt/slideLayouts/slideLayout81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95993600"/>
      </p:ext>
    </p:extLst>
  </p:cSld>
  <p:clrMapOvr>
    <a:masterClrMapping/>
  </p:clrMapOvr>
  <p:transition/>
</p:sldLayout>
</file>

<file path=ppt/slideLayouts/slideLayout81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1042111"/>
      </p:ext>
    </p:extLst>
  </p:cSld>
  <p:clrMapOvr>
    <a:masterClrMapping/>
  </p:clrMapOvr>
  <p:transition/>
</p:sldLayout>
</file>

<file path=ppt/slideLayouts/slideLayout81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2265491"/>
      </p:ext>
    </p:extLst>
  </p:cSld>
  <p:clrMapOvr>
    <a:masterClrMapping/>
  </p:clrMapOvr>
  <p:transition/>
</p:sldLayout>
</file>

<file path=ppt/slideLayouts/slideLayout8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3436602"/>
      </p:ext>
    </p:extLst>
  </p:cSld>
  <p:clrMapOvr>
    <a:masterClrMapping/>
  </p:clrMapOvr>
  <p:transition/>
</p:sldLayout>
</file>

<file path=ppt/slideLayouts/slideLayout8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1297791"/>
      </p:ext>
    </p:extLst>
  </p:cSld>
  <p:clrMapOvr>
    <a:masterClrMapping/>
  </p:clrMapOvr>
  <p:transition/>
</p:sldLayout>
</file>

<file path=ppt/slideLayouts/slideLayout8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923253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055805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2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2409547"/>
      </p:ext>
    </p:extLst>
  </p:cSld>
  <p:clrMapOvr>
    <a:masterClrMapping/>
  </p:clrMapOvr>
  <p:transition/>
</p:sldLayout>
</file>

<file path=ppt/slideLayouts/slideLayout82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2992603"/>
      </p:ext>
    </p:extLst>
  </p:cSld>
  <p:clrMapOvr>
    <a:masterClrMapping/>
  </p:clrMapOvr>
  <p:transition/>
</p:sldLayout>
</file>

<file path=ppt/slideLayouts/slideLayout82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1566244"/>
      </p:ext>
    </p:extLst>
  </p:cSld>
  <p:clrMapOvr>
    <a:masterClrMapping/>
  </p:clrMapOvr>
  <p:transition/>
</p:sldLayout>
</file>

<file path=ppt/slideLayouts/slideLayout8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1401796"/>
      </p:ext>
    </p:extLst>
  </p:cSld>
  <p:clrMapOvr>
    <a:masterClrMapping/>
  </p:clrMapOvr>
  <p:transition/>
</p:sldLayout>
</file>

<file path=ppt/slideLayouts/slideLayout8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7517477"/>
      </p:ext>
    </p:extLst>
  </p:cSld>
  <p:clrMapOvr>
    <a:masterClrMapping/>
  </p:clrMapOvr>
  <p:transition/>
</p:sldLayout>
</file>

<file path=ppt/slideLayouts/slideLayout82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7632846"/>
      </p:ext>
    </p:extLst>
  </p:cSld>
  <p:clrMapOvr>
    <a:masterClrMapping/>
  </p:clrMapOvr>
  <p:transition/>
</p:sldLayout>
</file>

<file path=ppt/slideLayouts/slideLayout82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0241309"/>
      </p:ext>
    </p:extLst>
  </p:cSld>
  <p:clrMapOvr>
    <a:masterClrMapping/>
  </p:clrMapOvr>
  <p:transition/>
</p:sldLayout>
</file>

<file path=ppt/slideLayouts/slideLayout8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1076074"/>
      </p:ext>
    </p:extLst>
  </p:cSld>
  <p:clrMapOvr>
    <a:masterClrMapping/>
  </p:clrMapOvr>
  <p:transition/>
</p:sldLayout>
</file>

<file path=ppt/slideLayouts/slideLayout8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5046051"/>
      </p:ext>
    </p:extLst>
  </p:cSld>
  <p:clrMapOvr>
    <a:masterClrMapping/>
  </p:clrMapOvr>
  <p:transition/>
</p:sldLayout>
</file>

<file path=ppt/slideLayouts/slideLayout8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380692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829205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7393613"/>
      </p:ext>
    </p:extLst>
  </p:cSld>
  <p:clrMapOvr>
    <a:masterClrMapping/>
  </p:clrMapOvr>
  <p:transition/>
</p:sldLayout>
</file>

<file path=ppt/slideLayouts/slideLayout8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2887330"/>
      </p:ext>
    </p:extLst>
  </p:cSld>
  <p:clrMapOvr>
    <a:masterClrMapping/>
  </p:clrMapOvr>
  <p:transition/>
</p:sldLayout>
</file>

<file path=ppt/slideLayouts/slideLayout8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1750490"/>
      </p:ext>
    </p:extLst>
  </p:cSld>
  <p:clrMapOvr>
    <a:masterClrMapping/>
  </p:clrMapOvr>
  <p:transition/>
</p:sldLayout>
</file>

<file path=ppt/slideLayouts/slideLayout8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15146192"/>
      </p:ext>
    </p:extLst>
  </p:cSld>
  <p:clrMapOvr>
    <a:masterClrMapping/>
  </p:clrMapOvr>
  <p:transition/>
</p:sldLayout>
</file>

<file path=ppt/slideLayouts/slideLayout8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5490306"/>
      </p:ext>
    </p:extLst>
  </p:cSld>
  <p:clrMapOvr>
    <a:masterClrMapping/>
  </p:clrMapOvr>
  <p:transition/>
</p:sldLayout>
</file>

<file path=ppt/slideLayouts/slideLayout83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6457294"/>
      </p:ext>
    </p:extLst>
  </p:cSld>
  <p:clrMapOvr>
    <a:masterClrMapping/>
  </p:clrMapOvr>
  <p:transition/>
</p:sldLayout>
</file>

<file path=ppt/slideLayouts/slideLayout84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0412743"/>
      </p:ext>
    </p:extLst>
  </p:cSld>
  <p:clrMapOvr>
    <a:masterClrMapping/>
  </p:clrMapOvr>
  <p:transition/>
</p:sldLayout>
</file>

<file path=ppt/slideLayouts/slideLayout8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9270413"/>
      </p:ext>
    </p:extLst>
  </p:cSld>
  <p:clrMapOvr>
    <a:masterClrMapping/>
  </p:clrMapOvr>
  <p:transition/>
</p:sldLayout>
</file>

<file path=ppt/slideLayouts/slideLayout8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88746288"/>
      </p:ext>
    </p:extLst>
  </p:cSld>
  <p:clrMapOvr>
    <a:masterClrMapping/>
  </p:clrMapOvr>
  <p:transition/>
</p:sldLayout>
</file>

<file path=ppt/slideLayouts/slideLayout8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439342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750606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4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5798171"/>
      </p:ext>
    </p:extLst>
  </p:cSld>
  <p:clrMapOvr>
    <a:masterClrMapping/>
  </p:clrMapOvr>
  <p:transition/>
</p:sldLayout>
</file>

<file path=ppt/slideLayouts/slideLayout84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9440282"/>
      </p:ext>
    </p:extLst>
  </p:cSld>
  <p:clrMapOvr>
    <a:masterClrMapping/>
  </p:clrMapOvr>
  <p:transition/>
</p:sldLayout>
</file>

<file path=ppt/slideLayouts/slideLayout84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2474034"/>
      </p:ext>
    </p:extLst>
  </p:cSld>
  <p:clrMapOvr>
    <a:masterClrMapping/>
  </p:clrMapOvr>
  <p:transition/>
</p:sldLayout>
</file>

<file path=ppt/slideLayouts/slideLayout8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8120323"/>
      </p:ext>
    </p:extLst>
  </p:cSld>
  <p:clrMapOvr>
    <a:masterClrMapping/>
  </p:clrMapOvr>
  <p:transition/>
</p:sldLayout>
</file>

<file path=ppt/slideLayouts/slideLayout8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0924071"/>
      </p:ext>
    </p:extLst>
  </p:cSld>
  <p:clrMapOvr>
    <a:masterClrMapping/>
  </p:clrMapOvr>
  <p:transition/>
</p:sldLayout>
</file>

<file path=ppt/slideLayouts/slideLayout8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9750145"/>
      </p:ext>
    </p:extLst>
  </p:cSld>
  <p:clrMapOvr>
    <a:masterClrMapping/>
  </p:clrMapOvr>
  <p:transition/>
</p:sldLayout>
</file>

<file path=ppt/slideLayouts/slideLayout85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0880491"/>
      </p:ext>
    </p:extLst>
  </p:cSld>
  <p:clrMapOvr>
    <a:masterClrMapping/>
  </p:clrMapOvr>
  <p:transition/>
</p:sldLayout>
</file>

<file path=ppt/slideLayouts/slideLayout8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99885643"/>
      </p:ext>
    </p:extLst>
  </p:cSld>
  <p:clrMapOvr>
    <a:masterClrMapping/>
  </p:clrMapOvr>
  <p:transition/>
</p:sldLayout>
</file>

<file path=ppt/slideLayouts/slideLayout8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4266897"/>
      </p:ext>
    </p:extLst>
  </p:cSld>
  <p:clrMapOvr>
    <a:masterClrMapping/>
  </p:clrMapOvr>
  <p:transition/>
</p:sldLayout>
</file>

<file path=ppt/slideLayouts/slideLayout8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501848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089636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5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696654"/>
      </p:ext>
    </p:extLst>
  </p:cSld>
  <p:clrMapOvr>
    <a:masterClrMapping/>
  </p:clrMapOvr>
  <p:transition/>
</p:sldLayout>
</file>

<file path=ppt/slideLayouts/slideLayout8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455952"/>
      </p:ext>
    </p:extLst>
  </p:cSld>
  <p:clrMapOvr>
    <a:masterClrMapping/>
  </p:clrMapOvr>
  <p:transition/>
</p:sldLayout>
</file>

<file path=ppt/slideLayouts/slideLayout85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4846306"/>
      </p:ext>
    </p:extLst>
  </p:cSld>
  <p:clrMapOvr>
    <a:masterClrMapping/>
  </p:clrMapOvr>
  <p:transition/>
</p:sldLayout>
</file>

<file path=ppt/slideLayouts/slideLayout8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6250572"/>
      </p:ext>
    </p:extLst>
  </p:cSld>
  <p:clrMapOvr>
    <a:masterClrMapping/>
  </p:clrMapOvr>
  <p:transition/>
</p:sldLayout>
</file>

<file path=ppt/slideLayouts/slideLayout8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0189603"/>
      </p:ext>
    </p:extLst>
  </p:cSld>
  <p:clrMapOvr>
    <a:masterClrMapping/>
  </p:clrMapOvr>
  <p:transition/>
</p:sldLayout>
</file>

<file path=ppt/slideLayouts/slideLayout86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6208095"/>
      </p:ext>
    </p:extLst>
  </p:cSld>
  <p:clrMapOvr>
    <a:masterClrMapping/>
  </p:clrMapOvr>
  <p:transition/>
</p:sldLayout>
</file>

<file path=ppt/slideLayouts/slideLayout86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205754"/>
      </p:ext>
    </p:extLst>
  </p:cSld>
  <p:clrMapOvr>
    <a:masterClrMapping/>
  </p:clrMapOvr>
  <p:transition/>
</p:sldLayout>
</file>

<file path=ppt/slideLayouts/slideLayout8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3795240"/>
      </p:ext>
    </p:extLst>
  </p:cSld>
  <p:clrMapOvr>
    <a:masterClrMapping/>
  </p:clrMapOvr>
  <p:transition/>
</p:sldLayout>
</file>

<file path=ppt/slideLayouts/slideLayout8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7952485"/>
      </p:ext>
    </p:extLst>
  </p:cSld>
  <p:clrMapOvr>
    <a:masterClrMapping/>
  </p:clrMapOvr>
  <p:transition/>
</p:sldLayout>
</file>

<file path=ppt/slideLayouts/slideLayout8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2538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823551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6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2996219"/>
      </p:ext>
    </p:extLst>
  </p:cSld>
  <p:clrMapOvr>
    <a:masterClrMapping/>
  </p:clrMapOvr>
  <p:transition/>
</p:sldLayout>
</file>

<file path=ppt/slideLayouts/slideLayout86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5920649"/>
      </p:ext>
    </p:extLst>
  </p:cSld>
  <p:clrMapOvr>
    <a:masterClrMapping/>
  </p:clrMapOvr>
  <p:transition/>
</p:sldLayout>
</file>

<file path=ppt/slideLayouts/slideLayout86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3978182"/>
      </p:ext>
    </p:extLst>
  </p:cSld>
  <p:clrMapOvr>
    <a:masterClrMapping/>
  </p:clrMapOvr>
  <p:transition/>
</p:sldLayout>
</file>

<file path=ppt/slideLayouts/slideLayout8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0226601"/>
      </p:ext>
    </p:extLst>
  </p:cSld>
  <p:clrMapOvr>
    <a:masterClrMapping/>
  </p:clrMapOvr>
  <p:transition/>
</p:sldLayout>
</file>

<file path=ppt/slideLayouts/slideLayout8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8533416"/>
      </p:ext>
    </p:extLst>
  </p:cSld>
  <p:clrMapOvr>
    <a:masterClrMapping/>
  </p:clrMapOvr>
  <p:transition/>
</p:sldLayout>
</file>

<file path=ppt/slideLayouts/slideLayout87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3988831"/>
      </p:ext>
    </p:extLst>
  </p:cSld>
  <p:clrMapOvr>
    <a:masterClrMapping/>
  </p:clrMapOvr>
  <p:transition/>
</p:sldLayout>
</file>

<file path=ppt/slideLayouts/slideLayout87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0279208"/>
      </p:ext>
    </p:extLst>
  </p:cSld>
  <p:clrMapOvr>
    <a:masterClrMapping/>
  </p:clrMapOvr>
  <p:transition/>
</p:sldLayout>
</file>

<file path=ppt/slideLayouts/slideLayout8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0862766"/>
      </p:ext>
    </p:extLst>
  </p:cSld>
  <p:clrMapOvr>
    <a:masterClrMapping/>
  </p:clrMapOvr>
  <p:transition/>
</p:sldLayout>
</file>

<file path=ppt/slideLayouts/slideLayout8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9616011"/>
      </p:ext>
    </p:extLst>
  </p:cSld>
  <p:clrMapOvr>
    <a:masterClrMapping/>
  </p:clrMapOvr>
  <p:transition/>
</p:sldLayout>
</file>

<file path=ppt/slideLayouts/slideLayout8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611768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095702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7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4842365"/>
      </p:ext>
    </p:extLst>
  </p:cSld>
  <p:clrMapOvr>
    <a:masterClrMapping/>
  </p:clrMapOvr>
  <p:transition/>
</p:sldLayout>
</file>

<file path=ppt/slideLayouts/slideLayout8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12679070"/>
      </p:ext>
    </p:extLst>
  </p:cSld>
  <p:clrMapOvr>
    <a:masterClrMapping/>
  </p:clrMapOvr>
  <p:transition/>
</p:sldLayout>
</file>

<file path=ppt/slideLayouts/slideLayout88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6442676"/>
      </p:ext>
    </p:extLst>
  </p:cSld>
  <p:clrMapOvr>
    <a:masterClrMapping/>
  </p:clrMapOvr>
  <p:transition/>
</p:sldLayout>
</file>

<file path=ppt/slideLayouts/slideLayout8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3073620"/>
      </p:ext>
    </p:extLst>
  </p:cSld>
  <p:clrMapOvr>
    <a:masterClrMapping/>
  </p:clrMapOvr>
  <p:transition/>
</p:sldLayout>
</file>

<file path=ppt/slideLayouts/slideLayout8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8333138"/>
      </p:ext>
    </p:extLst>
  </p:cSld>
  <p:clrMapOvr>
    <a:masterClrMapping/>
  </p:clrMapOvr>
  <p:transition/>
</p:sldLayout>
</file>

<file path=ppt/slideLayouts/slideLayout88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0775828"/>
      </p:ext>
    </p:extLst>
  </p:cSld>
  <p:clrMapOvr>
    <a:masterClrMapping/>
  </p:clrMapOvr>
  <p:transition/>
</p:sldLayout>
</file>

<file path=ppt/slideLayouts/slideLayout88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0740810"/>
      </p:ext>
    </p:extLst>
  </p:cSld>
  <p:clrMapOvr>
    <a:masterClrMapping/>
  </p:clrMapOvr>
  <p:transition/>
</p:sldLayout>
</file>

<file path=ppt/slideLayouts/slideLayout8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7884739"/>
      </p:ext>
    </p:extLst>
  </p:cSld>
  <p:clrMapOvr>
    <a:masterClrMapping/>
  </p:clrMapOvr>
  <p:transition/>
</p:sldLayout>
</file>

<file path=ppt/slideLayouts/slideLayout8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0145153"/>
      </p:ext>
    </p:extLst>
  </p:cSld>
  <p:clrMapOvr>
    <a:masterClrMapping/>
  </p:clrMapOvr>
  <p:transition/>
</p:sldLayout>
</file>

<file path=ppt/slideLayouts/slideLayout8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952919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949882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8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9844590"/>
      </p:ext>
    </p:extLst>
  </p:cSld>
  <p:clrMapOvr>
    <a:masterClrMapping/>
  </p:clrMapOvr>
  <p:transition/>
</p:sldLayout>
</file>

<file path=ppt/slideLayouts/slideLayout89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2862094"/>
      </p:ext>
    </p:extLst>
  </p:cSld>
  <p:clrMapOvr>
    <a:masterClrMapping/>
  </p:clrMapOvr>
  <p:transition/>
</p:sldLayout>
</file>

<file path=ppt/slideLayouts/slideLayout89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5798418"/>
      </p:ext>
    </p:extLst>
  </p:cSld>
  <p:clrMapOvr>
    <a:masterClrMapping/>
  </p:clrMapOvr>
  <p:transition/>
</p:sldLayout>
</file>

<file path=ppt/slideLayouts/slideLayout8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6912277"/>
      </p:ext>
    </p:extLst>
  </p:cSld>
  <p:clrMapOvr>
    <a:masterClrMapping/>
  </p:clrMapOvr>
  <p:transition/>
</p:sldLayout>
</file>

<file path=ppt/slideLayouts/slideLayout8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3156581"/>
      </p:ext>
    </p:extLst>
  </p:cSld>
  <p:clrMapOvr>
    <a:masterClrMapping/>
  </p:clrMapOvr>
  <p:transition/>
</p:sldLayout>
</file>

<file path=ppt/slideLayouts/slideLayout89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4036015"/>
      </p:ext>
    </p:extLst>
  </p:cSld>
  <p:clrMapOvr>
    <a:masterClrMapping/>
  </p:clrMapOvr>
  <p:transition/>
</p:sldLayout>
</file>

<file path=ppt/slideLayouts/slideLayout89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7701147"/>
      </p:ext>
    </p:extLst>
  </p:cSld>
  <p:clrMapOvr>
    <a:masterClrMapping/>
  </p:clrMapOvr>
  <p:transition/>
</p:sldLayout>
</file>

<file path=ppt/slideLayouts/slideLayout8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33175868"/>
      </p:ext>
    </p:extLst>
  </p:cSld>
  <p:clrMapOvr>
    <a:masterClrMapping/>
  </p:clrMapOvr>
  <p:transition/>
</p:sldLayout>
</file>

<file path=ppt/slideLayouts/slideLayout8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3270288"/>
      </p:ext>
    </p:extLst>
  </p:cSld>
  <p:clrMapOvr>
    <a:masterClrMapping/>
  </p:clrMapOvr>
  <p:transition/>
</p:sldLayout>
</file>

<file path=ppt/slideLayouts/slideLayout8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7046173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8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 sz="2800"/>
            </a:lvl1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397734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0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8964163"/>
      </p:ext>
    </p:extLst>
  </p:cSld>
  <p:clrMapOvr>
    <a:masterClrMapping/>
  </p:clrMapOvr>
  <p:transition/>
</p:sldLayout>
</file>

<file path=ppt/slideLayouts/slideLayout90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4227174"/>
      </p:ext>
    </p:extLst>
  </p:cSld>
  <p:clrMapOvr>
    <a:masterClrMapping/>
  </p:clrMapOvr>
  <p:transition/>
</p:sldLayout>
</file>

<file path=ppt/slideLayouts/slideLayout90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3425256"/>
      </p:ext>
    </p:extLst>
  </p:cSld>
  <p:clrMapOvr>
    <a:masterClrMapping/>
  </p:clrMapOvr>
  <p:transition/>
</p:sldLayout>
</file>

<file path=ppt/slideLayouts/slideLayout9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0028508"/>
      </p:ext>
    </p:extLst>
  </p:cSld>
  <p:clrMapOvr>
    <a:masterClrMapping/>
  </p:clrMapOvr>
  <p:transition/>
</p:sldLayout>
</file>

<file path=ppt/slideLayouts/slideLayout9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1796304"/>
      </p:ext>
    </p:extLst>
  </p:cSld>
  <p:clrMapOvr>
    <a:masterClrMapping/>
  </p:clrMapOvr>
  <p:transition/>
</p:sldLayout>
</file>

<file path=ppt/slideLayouts/slideLayout90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19483577"/>
      </p:ext>
    </p:extLst>
  </p:cSld>
  <p:clrMapOvr>
    <a:masterClrMapping/>
  </p:clrMapOvr>
  <p:transition/>
</p:sldLayout>
</file>

<file path=ppt/slideLayouts/slideLayout90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2701788"/>
      </p:ext>
    </p:extLst>
  </p:cSld>
  <p:clrMapOvr>
    <a:masterClrMapping/>
  </p:clrMapOvr>
  <p:transition/>
</p:sldLayout>
</file>

<file path=ppt/slideLayouts/slideLayout9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9848879"/>
      </p:ext>
    </p:extLst>
  </p:cSld>
  <p:clrMapOvr>
    <a:masterClrMapping/>
  </p:clrMapOvr>
  <p:transition/>
</p:sldLayout>
</file>

<file path=ppt/slideLayouts/slideLayout9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46933164"/>
      </p:ext>
    </p:extLst>
  </p:cSld>
  <p:clrMapOvr>
    <a:masterClrMapping/>
  </p:clrMapOvr>
  <p:transition/>
</p:sldLayout>
</file>

<file path=ppt/slideLayouts/slideLayout9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138686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7162543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1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50498097"/>
      </p:ext>
    </p:extLst>
  </p:cSld>
  <p:clrMapOvr>
    <a:masterClrMapping/>
  </p:clrMapOvr>
  <p:transition/>
</p:sldLayout>
</file>

<file path=ppt/slideLayouts/slideLayout9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8732609"/>
      </p:ext>
    </p:extLst>
  </p:cSld>
  <p:clrMapOvr>
    <a:masterClrMapping/>
  </p:clrMapOvr>
  <p:transition/>
</p:sldLayout>
</file>

<file path=ppt/slideLayouts/slideLayout9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1704099"/>
      </p:ext>
    </p:extLst>
  </p:cSld>
  <p:clrMapOvr>
    <a:masterClrMapping/>
  </p:clrMapOvr>
  <p:transition/>
</p:sldLayout>
</file>

<file path=ppt/slideLayouts/slideLayout9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720028"/>
      </p:ext>
    </p:extLst>
  </p:cSld>
  <p:clrMapOvr>
    <a:masterClrMapping/>
  </p:clrMapOvr>
  <p:transition/>
</p:sldLayout>
</file>

<file path=ppt/slideLayouts/slideLayout9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32143882"/>
      </p:ext>
    </p:extLst>
  </p:cSld>
  <p:clrMapOvr>
    <a:masterClrMapping/>
  </p:clrMapOvr>
  <p:transition/>
</p:sldLayout>
</file>

<file path=ppt/slideLayouts/slideLayout91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0395165"/>
      </p:ext>
    </p:extLst>
  </p:cSld>
  <p:clrMapOvr>
    <a:masterClrMapping/>
  </p:clrMapOvr>
  <p:transition/>
</p:sldLayout>
</file>

<file path=ppt/slideLayouts/slideLayout91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2083926"/>
      </p:ext>
    </p:extLst>
  </p:cSld>
  <p:clrMapOvr>
    <a:masterClrMapping/>
  </p:clrMapOvr>
  <p:transition/>
</p:sldLayout>
</file>

<file path=ppt/slideLayouts/slideLayout9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0493546"/>
      </p:ext>
    </p:extLst>
  </p:cSld>
  <p:clrMapOvr>
    <a:masterClrMapping/>
  </p:clrMapOvr>
  <p:transition/>
</p:sldLayout>
</file>

<file path=ppt/slideLayouts/slideLayout9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630380"/>
      </p:ext>
    </p:extLst>
  </p:cSld>
  <p:clrMapOvr>
    <a:masterClrMapping/>
  </p:clrMapOvr>
  <p:transition/>
</p:sldLayout>
</file>

<file path=ppt/slideLayouts/slideLayout9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527600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759901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2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2241815"/>
      </p:ext>
    </p:extLst>
  </p:cSld>
  <p:clrMapOvr>
    <a:masterClrMapping/>
  </p:clrMapOvr>
  <p:transition/>
</p:sldLayout>
</file>

<file path=ppt/slideLayouts/slideLayout92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8258006"/>
      </p:ext>
    </p:extLst>
  </p:cSld>
  <p:clrMapOvr>
    <a:masterClrMapping/>
  </p:clrMapOvr>
  <p:transition/>
</p:sldLayout>
</file>

<file path=ppt/slideLayouts/slideLayout92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5105709"/>
      </p:ext>
    </p:extLst>
  </p:cSld>
  <p:clrMapOvr>
    <a:masterClrMapping/>
  </p:clrMapOvr>
  <p:transition/>
</p:sldLayout>
</file>

<file path=ppt/slideLayouts/slideLayout9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4029097"/>
      </p:ext>
    </p:extLst>
  </p:cSld>
  <p:clrMapOvr>
    <a:masterClrMapping/>
  </p:clrMapOvr>
  <p:transition/>
</p:sldLayout>
</file>

<file path=ppt/slideLayouts/slideLayout92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882524"/>
      </p:ext>
    </p:extLst>
  </p:cSld>
  <p:clrMapOvr>
    <a:masterClrMapping/>
  </p:clrMapOvr>
  <p:transition/>
</p:sldLayout>
</file>

<file path=ppt/slideLayouts/slideLayout92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8043598"/>
      </p:ext>
    </p:extLst>
  </p:cSld>
  <p:clrMapOvr>
    <a:masterClrMapping/>
  </p:clrMapOvr>
  <p:transition/>
</p:sldLayout>
</file>

<file path=ppt/slideLayouts/slideLayout92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1649945"/>
      </p:ext>
    </p:extLst>
  </p:cSld>
  <p:clrMapOvr>
    <a:masterClrMapping/>
  </p:clrMapOvr>
  <p:transition/>
</p:sldLayout>
</file>

<file path=ppt/slideLayouts/slideLayout9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6991705"/>
      </p:ext>
    </p:extLst>
  </p:cSld>
  <p:clrMapOvr>
    <a:masterClrMapping/>
  </p:clrMapOvr>
  <p:transition/>
</p:sldLayout>
</file>

<file path=ppt/slideLayouts/slideLayout9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5910632"/>
      </p:ext>
    </p:extLst>
  </p:cSld>
  <p:clrMapOvr>
    <a:masterClrMapping/>
  </p:clrMapOvr>
  <p:transition/>
</p:sldLayout>
</file>

<file path=ppt/slideLayouts/slideLayout9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464810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7448567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3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02707823"/>
      </p:ext>
    </p:extLst>
  </p:cSld>
  <p:clrMapOvr>
    <a:masterClrMapping/>
  </p:clrMapOvr>
  <p:transition/>
</p:sldLayout>
</file>

<file path=ppt/slideLayouts/slideLayout93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5206416"/>
      </p:ext>
    </p:extLst>
  </p:cSld>
  <p:clrMapOvr>
    <a:masterClrMapping/>
  </p:clrMapOvr>
  <p:transition/>
</p:sldLayout>
</file>

<file path=ppt/slideLayouts/slideLayout93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96004578"/>
      </p:ext>
    </p:extLst>
  </p:cSld>
  <p:clrMapOvr>
    <a:masterClrMapping/>
  </p:clrMapOvr>
  <p:transition/>
</p:sldLayout>
</file>

<file path=ppt/slideLayouts/slideLayout9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2975375"/>
      </p:ext>
    </p:extLst>
  </p:cSld>
  <p:clrMapOvr>
    <a:masterClrMapping/>
  </p:clrMapOvr>
  <p:transition/>
</p:sldLayout>
</file>

<file path=ppt/slideLayouts/slideLayout9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0480363"/>
      </p:ext>
    </p:extLst>
  </p:cSld>
  <p:clrMapOvr>
    <a:masterClrMapping/>
  </p:clrMapOvr>
  <p:transition/>
</p:sldLayout>
</file>

<file path=ppt/slideLayouts/slideLayout93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7197979"/>
      </p:ext>
    </p:extLst>
  </p:cSld>
  <p:clrMapOvr>
    <a:masterClrMapping/>
  </p:clrMapOvr>
  <p:transition/>
</p:sldLayout>
</file>

<file path=ppt/slideLayouts/slideLayout93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2637953"/>
      </p:ext>
    </p:extLst>
  </p:cSld>
  <p:clrMapOvr>
    <a:masterClrMapping/>
  </p:clrMapOvr>
  <p:transition/>
</p:sldLayout>
</file>

<file path=ppt/slideLayouts/slideLayout9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8006244"/>
      </p:ext>
    </p:extLst>
  </p:cSld>
  <p:clrMapOvr>
    <a:masterClrMapping/>
  </p:clrMapOvr>
  <p:transition/>
</p:sldLayout>
</file>

<file path=ppt/slideLayouts/slideLayout9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7903778"/>
      </p:ext>
    </p:extLst>
  </p:cSld>
  <p:clrMapOvr>
    <a:masterClrMapping/>
  </p:clrMapOvr>
  <p:transition/>
</p:sldLayout>
</file>

<file path=ppt/slideLayouts/slideLayout9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 lIns="91402" tIns="45702" rIns="91402" bIns="45702"/>
          <a:lstStyle/>
          <a:p>
            <a:pPr defTabSz="914024"/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1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1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02" tIns="45702" rIns="91402" bIns="45702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pPr defTabSz="914024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1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278551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193664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4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8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21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011" indent="0">
              <a:buNone/>
              <a:defRPr sz="1800"/>
            </a:lvl2pPr>
            <a:lvl3pPr marL="914024" indent="0">
              <a:buNone/>
              <a:defRPr sz="1600"/>
            </a:lvl3pPr>
            <a:lvl4pPr marL="1371040" indent="0">
              <a:buNone/>
              <a:defRPr sz="1400"/>
            </a:lvl4pPr>
            <a:lvl5pPr marL="1828052" indent="0">
              <a:buNone/>
              <a:defRPr sz="1400"/>
            </a:lvl5pPr>
            <a:lvl6pPr marL="2285064" indent="0">
              <a:buNone/>
              <a:defRPr sz="1400"/>
            </a:lvl6pPr>
            <a:lvl7pPr marL="2742079" indent="0">
              <a:buNone/>
              <a:defRPr sz="1400"/>
            </a:lvl7pPr>
            <a:lvl8pPr marL="3199088" indent="0">
              <a:buNone/>
              <a:defRPr sz="1400"/>
            </a:lvl8pPr>
            <a:lvl9pPr marL="3656104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9902966"/>
      </p:ext>
    </p:extLst>
  </p:cSld>
  <p:clrMapOvr>
    <a:masterClrMapping/>
  </p:clrMapOvr>
  <p:transition/>
</p:sldLayout>
</file>

<file path=ppt/slideLayouts/slideLayout94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3422435"/>
      </p:ext>
    </p:extLst>
  </p:cSld>
  <p:clrMapOvr>
    <a:masterClrMapping/>
  </p:clrMapOvr>
  <p:transition/>
</p:sldLayout>
</file>

<file path=ppt/slideLayouts/slideLayout94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11" indent="0">
              <a:buNone/>
              <a:defRPr sz="2000" b="1"/>
            </a:lvl2pPr>
            <a:lvl3pPr marL="914024" indent="0">
              <a:buNone/>
              <a:defRPr sz="1800" b="1"/>
            </a:lvl3pPr>
            <a:lvl4pPr marL="1371040" indent="0">
              <a:buNone/>
              <a:defRPr sz="1600" b="1"/>
            </a:lvl4pPr>
            <a:lvl5pPr marL="1828052" indent="0">
              <a:buNone/>
              <a:defRPr sz="1600" b="1"/>
            </a:lvl5pPr>
            <a:lvl6pPr marL="2285064" indent="0">
              <a:buNone/>
              <a:defRPr sz="1600" b="1"/>
            </a:lvl6pPr>
            <a:lvl7pPr marL="2742079" indent="0">
              <a:buNone/>
              <a:defRPr sz="1600" b="1"/>
            </a:lvl7pPr>
            <a:lvl8pPr marL="3199088" indent="0">
              <a:buNone/>
              <a:defRPr sz="1600" b="1"/>
            </a:lvl8pPr>
            <a:lvl9pPr marL="3656104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11" indent="0">
              <a:buNone/>
              <a:defRPr sz="2000" b="1"/>
            </a:lvl2pPr>
            <a:lvl3pPr marL="914024" indent="0">
              <a:buNone/>
              <a:defRPr sz="1800" b="1"/>
            </a:lvl3pPr>
            <a:lvl4pPr marL="1371040" indent="0">
              <a:buNone/>
              <a:defRPr sz="1600" b="1"/>
            </a:lvl4pPr>
            <a:lvl5pPr marL="1828052" indent="0">
              <a:buNone/>
              <a:defRPr sz="1600" b="1"/>
            </a:lvl5pPr>
            <a:lvl6pPr marL="2285064" indent="0">
              <a:buNone/>
              <a:defRPr sz="1600" b="1"/>
            </a:lvl6pPr>
            <a:lvl7pPr marL="2742079" indent="0">
              <a:buNone/>
              <a:defRPr sz="1600" b="1"/>
            </a:lvl7pPr>
            <a:lvl8pPr marL="3199088" indent="0">
              <a:buNone/>
              <a:defRPr sz="1600" b="1"/>
            </a:lvl8pPr>
            <a:lvl9pPr marL="3656104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1490441"/>
      </p:ext>
    </p:extLst>
  </p:cSld>
  <p:clrMapOvr>
    <a:masterClrMapping/>
  </p:clrMapOvr>
  <p:transition/>
</p:sldLayout>
</file>

<file path=ppt/slideLayouts/slideLayout9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6635268"/>
      </p:ext>
    </p:extLst>
  </p:cSld>
  <p:clrMapOvr>
    <a:masterClrMapping/>
  </p:clrMapOvr>
  <p:transition/>
</p:sldLayout>
</file>

<file path=ppt/slideLayouts/slideLayout9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5128978"/>
      </p:ext>
    </p:extLst>
  </p:cSld>
  <p:clrMapOvr>
    <a:masterClrMapping/>
  </p:clrMapOvr>
  <p:transition/>
</p:sldLayout>
</file>

<file path=ppt/slideLayouts/slideLayout94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8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011" indent="0">
              <a:buNone/>
              <a:defRPr sz="1200"/>
            </a:lvl2pPr>
            <a:lvl3pPr marL="914024" indent="0">
              <a:buNone/>
              <a:defRPr sz="1000"/>
            </a:lvl3pPr>
            <a:lvl4pPr marL="1371040" indent="0">
              <a:buNone/>
              <a:defRPr sz="900"/>
            </a:lvl4pPr>
            <a:lvl5pPr marL="1828052" indent="0">
              <a:buNone/>
              <a:defRPr sz="900"/>
            </a:lvl5pPr>
            <a:lvl6pPr marL="2285064" indent="0">
              <a:buNone/>
              <a:defRPr sz="900"/>
            </a:lvl6pPr>
            <a:lvl7pPr marL="2742079" indent="0">
              <a:buNone/>
              <a:defRPr sz="900"/>
            </a:lvl7pPr>
            <a:lvl8pPr marL="3199088" indent="0">
              <a:buNone/>
              <a:defRPr sz="900"/>
            </a:lvl8pPr>
            <a:lvl9pPr marL="3656104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4472443"/>
      </p:ext>
    </p:extLst>
  </p:cSld>
  <p:clrMapOvr>
    <a:masterClrMapping/>
  </p:clrMapOvr>
  <p:transition/>
</p:sldLayout>
</file>

<file path=ppt/slideLayouts/slideLayout95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011" indent="0">
              <a:buNone/>
              <a:defRPr sz="2800"/>
            </a:lvl2pPr>
            <a:lvl3pPr marL="914024" indent="0">
              <a:buNone/>
              <a:defRPr sz="2400"/>
            </a:lvl3pPr>
            <a:lvl4pPr marL="1371040" indent="0">
              <a:buNone/>
              <a:defRPr sz="2000"/>
            </a:lvl4pPr>
            <a:lvl5pPr marL="1828052" indent="0">
              <a:buNone/>
              <a:defRPr sz="2000"/>
            </a:lvl5pPr>
            <a:lvl6pPr marL="2285064" indent="0">
              <a:buNone/>
              <a:defRPr sz="2000"/>
            </a:lvl6pPr>
            <a:lvl7pPr marL="2742079" indent="0">
              <a:buNone/>
              <a:defRPr sz="2000"/>
            </a:lvl7pPr>
            <a:lvl8pPr marL="3199088" indent="0">
              <a:buNone/>
              <a:defRPr sz="2000"/>
            </a:lvl8pPr>
            <a:lvl9pPr marL="3656104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011" indent="0">
              <a:buNone/>
              <a:defRPr sz="1200"/>
            </a:lvl2pPr>
            <a:lvl3pPr marL="914024" indent="0">
              <a:buNone/>
              <a:defRPr sz="1000"/>
            </a:lvl3pPr>
            <a:lvl4pPr marL="1371040" indent="0">
              <a:buNone/>
              <a:defRPr sz="900"/>
            </a:lvl4pPr>
            <a:lvl5pPr marL="1828052" indent="0">
              <a:buNone/>
              <a:defRPr sz="900"/>
            </a:lvl5pPr>
            <a:lvl6pPr marL="2285064" indent="0">
              <a:buNone/>
              <a:defRPr sz="900"/>
            </a:lvl6pPr>
            <a:lvl7pPr marL="2742079" indent="0">
              <a:buNone/>
              <a:defRPr sz="900"/>
            </a:lvl7pPr>
            <a:lvl8pPr marL="3199088" indent="0">
              <a:buNone/>
              <a:defRPr sz="900"/>
            </a:lvl8pPr>
            <a:lvl9pPr marL="3656104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8791035"/>
      </p:ext>
    </p:extLst>
  </p:cSld>
  <p:clrMapOvr>
    <a:masterClrMapping/>
  </p:clrMapOvr>
  <p:transition/>
</p:sldLayout>
</file>

<file path=ppt/slideLayouts/slideLayout9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7208459"/>
      </p:ext>
    </p:extLst>
  </p:cSld>
  <p:clrMapOvr>
    <a:masterClrMapping/>
  </p:clrMapOvr>
  <p:transition/>
</p:sldLayout>
</file>

<file path=ppt/slideLayouts/slideLayout9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1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1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20197305"/>
      </p:ext>
    </p:extLst>
  </p:cSld>
  <p:clrMapOvr>
    <a:masterClrMapping/>
  </p:clrMapOvr>
  <p:transition/>
</p:sldLayout>
</file>

<file path=ppt/slideLayouts/slideLayout9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 lIns="91402" tIns="45702" rIns="91402" bIns="45702"/>
          <a:lstStyle/>
          <a:p>
            <a:pPr defTabSz="914024"/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1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1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02" tIns="45702" rIns="91402" bIns="45702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pPr defTabSz="914024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1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459938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856006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5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8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21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011" indent="0">
              <a:buNone/>
              <a:defRPr sz="1800"/>
            </a:lvl2pPr>
            <a:lvl3pPr marL="914024" indent="0">
              <a:buNone/>
              <a:defRPr sz="1600"/>
            </a:lvl3pPr>
            <a:lvl4pPr marL="1371040" indent="0">
              <a:buNone/>
              <a:defRPr sz="1400"/>
            </a:lvl4pPr>
            <a:lvl5pPr marL="1828052" indent="0">
              <a:buNone/>
              <a:defRPr sz="1400"/>
            </a:lvl5pPr>
            <a:lvl6pPr marL="2285064" indent="0">
              <a:buNone/>
              <a:defRPr sz="1400"/>
            </a:lvl6pPr>
            <a:lvl7pPr marL="2742079" indent="0">
              <a:buNone/>
              <a:defRPr sz="1400"/>
            </a:lvl7pPr>
            <a:lvl8pPr marL="3199088" indent="0">
              <a:buNone/>
              <a:defRPr sz="1400"/>
            </a:lvl8pPr>
            <a:lvl9pPr marL="3656104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7234862"/>
      </p:ext>
    </p:extLst>
  </p:cSld>
  <p:clrMapOvr>
    <a:masterClrMapping/>
  </p:clrMapOvr>
  <p:transition/>
</p:sldLayout>
</file>

<file path=ppt/slideLayouts/slideLayout9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3120778"/>
      </p:ext>
    </p:extLst>
  </p:cSld>
  <p:clrMapOvr>
    <a:masterClrMapping/>
  </p:clrMapOvr>
  <p:transition/>
</p:sldLayout>
</file>

<file path=ppt/slideLayouts/slideLayout95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11" indent="0">
              <a:buNone/>
              <a:defRPr sz="2000" b="1"/>
            </a:lvl2pPr>
            <a:lvl3pPr marL="914024" indent="0">
              <a:buNone/>
              <a:defRPr sz="1800" b="1"/>
            </a:lvl3pPr>
            <a:lvl4pPr marL="1371040" indent="0">
              <a:buNone/>
              <a:defRPr sz="1600" b="1"/>
            </a:lvl4pPr>
            <a:lvl5pPr marL="1828052" indent="0">
              <a:buNone/>
              <a:defRPr sz="1600" b="1"/>
            </a:lvl5pPr>
            <a:lvl6pPr marL="2285064" indent="0">
              <a:buNone/>
              <a:defRPr sz="1600" b="1"/>
            </a:lvl6pPr>
            <a:lvl7pPr marL="2742079" indent="0">
              <a:buNone/>
              <a:defRPr sz="1600" b="1"/>
            </a:lvl7pPr>
            <a:lvl8pPr marL="3199088" indent="0">
              <a:buNone/>
              <a:defRPr sz="1600" b="1"/>
            </a:lvl8pPr>
            <a:lvl9pPr marL="3656104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11" indent="0">
              <a:buNone/>
              <a:defRPr sz="2000" b="1"/>
            </a:lvl2pPr>
            <a:lvl3pPr marL="914024" indent="0">
              <a:buNone/>
              <a:defRPr sz="1800" b="1"/>
            </a:lvl3pPr>
            <a:lvl4pPr marL="1371040" indent="0">
              <a:buNone/>
              <a:defRPr sz="1600" b="1"/>
            </a:lvl4pPr>
            <a:lvl5pPr marL="1828052" indent="0">
              <a:buNone/>
              <a:defRPr sz="1600" b="1"/>
            </a:lvl5pPr>
            <a:lvl6pPr marL="2285064" indent="0">
              <a:buNone/>
              <a:defRPr sz="1600" b="1"/>
            </a:lvl6pPr>
            <a:lvl7pPr marL="2742079" indent="0">
              <a:buNone/>
              <a:defRPr sz="1600" b="1"/>
            </a:lvl7pPr>
            <a:lvl8pPr marL="3199088" indent="0">
              <a:buNone/>
              <a:defRPr sz="1600" b="1"/>
            </a:lvl8pPr>
            <a:lvl9pPr marL="3656104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7624576"/>
      </p:ext>
    </p:extLst>
  </p:cSld>
  <p:clrMapOvr>
    <a:masterClrMapping/>
  </p:clrMapOvr>
  <p:transition/>
</p:sldLayout>
</file>

<file path=ppt/slideLayouts/slideLayout9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8977436"/>
      </p:ext>
    </p:extLst>
  </p:cSld>
  <p:clrMapOvr>
    <a:masterClrMapping/>
  </p:clrMapOvr>
  <p:transition/>
</p:sldLayout>
</file>

<file path=ppt/slideLayouts/slideLayout9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79739623"/>
      </p:ext>
    </p:extLst>
  </p:cSld>
  <p:clrMapOvr>
    <a:masterClrMapping/>
  </p:clrMapOvr>
  <p:transition/>
</p:sldLayout>
</file>

<file path=ppt/slideLayouts/slideLayout96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8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011" indent="0">
              <a:buNone/>
              <a:defRPr sz="1200"/>
            </a:lvl2pPr>
            <a:lvl3pPr marL="914024" indent="0">
              <a:buNone/>
              <a:defRPr sz="1000"/>
            </a:lvl3pPr>
            <a:lvl4pPr marL="1371040" indent="0">
              <a:buNone/>
              <a:defRPr sz="900"/>
            </a:lvl4pPr>
            <a:lvl5pPr marL="1828052" indent="0">
              <a:buNone/>
              <a:defRPr sz="900"/>
            </a:lvl5pPr>
            <a:lvl6pPr marL="2285064" indent="0">
              <a:buNone/>
              <a:defRPr sz="900"/>
            </a:lvl6pPr>
            <a:lvl7pPr marL="2742079" indent="0">
              <a:buNone/>
              <a:defRPr sz="900"/>
            </a:lvl7pPr>
            <a:lvl8pPr marL="3199088" indent="0">
              <a:buNone/>
              <a:defRPr sz="900"/>
            </a:lvl8pPr>
            <a:lvl9pPr marL="3656104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0802086"/>
      </p:ext>
    </p:extLst>
  </p:cSld>
  <p:clrMapOvr>
    <a:masterClrMapping/>
  </p:clrMapOvr>
  <p:transition/>
</p:sldLayout>
</file>

<file path=ppt/slideLayouts/slideLayout96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011" indent="0">
              <a:buNone/>
              <a:defRPr sz="2800"/>
            </a:lvl2pPr>
            <a:lvl3pPr marL="914024" indent="0">
              <a:buNone/>
              <a:defRPr sz="2400"/>
            </a:lvl3pPr>
            <a:lvl4pPr marL="1371040" indent="0">
              <a:buNone/>
              <a:defRPr sz="2000"/>
            </a:lvl4pPr>
            <a:lvl5pPr marL="1828052" indent="0">
              <a:buNone/>
              <a:defRPr sz="2000"/>
            </a:lvl5pPr>
            <a:lvl6pPr marL="2285064" indent="0">
              <a:buNone/>
              <a:defRPr sz="2000"/>
            </a:lvl6pPr>
            <a:lvl7pPr marL="2742079" indent="0">
              <a:buNone/>
              <a:defRPr sz="2000"/>
            </a:lvl7pPr>
            <a:lvl8pPr marL="3199088" indent="0">
              <a:buNone/>
              <a:defRPr sz="2000"/>
            </a:lvl8pPr>
            <a:lvl9pPr marL="3656104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011" indent="0">
              <a:buNone/>
              <a:defRPr sz="1200"/>
            </a:lvl2pPr>
            <a:lvl3pPr marL="914024" indent="0">
              <a:buNone/>
              <a:defRPr sz="1000"/>
            </a:lvl3pPr>
            <a:lvl4pPr marL="1371040" indent="0">
              <a:buNone/>
              <a:defRPr sz="900"/>
            </a:lvl4pPr>
            <a:lvl5pPr marL="1828052" indent="0">
              <a:buNone/>
              <a:defRPr sz="900"/>
            </a:lvl5pPr>
            <a:lvl6pPr marL="2285064" indent="0">
              <a:buNone/>
              <a:defRPr sz="900"/>
            </a:lvl6pPr>
            <a:lvl7pPr marL="2742079" indent="0">
              <a:buNone/>
              <a:defRPr sz="900"/>
            </a:lvl7pPr>
            <a:lvl8pPr marL="3199088" indent="0">
              <a:buNone/>
              <a:defRPr sz="900"/>
            </a:lvl8pPr>
            <a:lvl9pPr marL="3656104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7001118"/>
      </p:ext>
    </p:extLst>
  </p:cSld>
  <p:clrMapOvr>
    <a:masterClrMapping/>
  </p:clrMapOvr>
  <p:transition/>
</p:sldLayout>
</file>

<file path=ppt/slideLayouts/slideLayout9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3235911"/>
      </p:ext>
    </p:extLst>
  </p:cSld>
  <p:clrMapOvr>
    <a:masterClrMapping/>
  </p:clrMapOvr>
  <p:transition/>
</p:sldLayout>
</file>

<file path=ppt/slideLayouts/slideLayout9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1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1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948123"/>
      </p:ext>
    </p:extLst>
  </p:cSld>
  <p:clrMapOvr>
    <a:masterClrMapping/>
  </p:clrMapOvr>
  <p:transition/>
</p:sldLayout>
</file>

<file path=ppt/slideLayouts/slideLayout9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 lIns="91416" tIns="45709" rIns="91416" bIns="45709"/>
          <a:lstStyle/>
          <a:p>
            <a:pPr defTabSz="914165"/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1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1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16" tIns="45709" rIns="91416" bIns="45709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pPr defTabSz="914165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1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919387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3118523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6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5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8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082" indent="0">
              <a:buNone/>
              <a:defRPr sz="1800"/>
            </a:lvl2pPr>
            <a:lvl3pPr marL="914165" indent="0">
              <a:buNone/>
              <a:defRPr sz="1600"/>
            </a:lvl3pPr>
            <a:lvl4pPr marL="1371250" indent="0">
              <a:buNone/>
              <a:defRPr sz="1400"/>
            </a:lvl4pPr>
            <a:lvl5pPr marL="1828332" indent="0">
              <a:buNone/>
              <a:defRPr sz="1400"/>
            </a:lvl5pPr>
            <a:lvl6pPr marL="2285415" indent="0">
              <a:buNone/>
              <a:defRPr sz="1400"/>
            </a:lvl6pPr>
            <a:lvl7pPr marL="2742500" indent="0">
              <a:buNone/>
              <a:defRPr sz="1400"/>
            </a:lvl7pPr>
            <a:lvl8pPr marL="3199580" indent="0">
              <a:buNone/>
              <a:defRPr sz="1400"/>
            </a:lvl8pPr>
            <a:lvl9pPr marL="3656665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3883693"/>
      </p:ext>
    </p:extLst>
  </p:cSld>
  <p:clrMapOvr>
    <a:masterClrMapping/>
  </p:clrMapOvr>
  <p:transition/>
</p:sldLayout>
</file>

<file path=ppt/slideLayouts/slideLayout96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69650700"/>
      </p:ext>
    </p:extLst>
  </p:cSld>
  <p:clrMapOvr>
    <a:masterClrMapping/>
  </p:clrMapOvr>
  <p:transition/>
</p:sldLayout>
</file>

<file path=ppt/slideLayouts/slideLayout96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82" indent="0">
              <a:buNone/>
              <a:defRPr sz="2000" b="1"/>
            </a:lvl2pPr>
            <a:lvl3pPr marL="914165" indent="0">
              <a:buNone/>
              <a:defRPr sz="1800" b="1"/>
            </a:lvl3pPr>
            <a:lvl4pPr marL="1371250" indent="0">
              <a:buNone/>
              <a:defRPr sz="1600" b="1"/>
            </a:lvl4pPr>
            <a:lvl5pPr marL="1828332" indent="0">
              <a:buNone/>
              <a:defRPr sz="1600" b="1"/>
            </a:lvl5pPr>
            <a:lvl6pPr marL="2285415" indent="0">
              <a:buNone/>
              <a:defRPr sz="1600" b="1"/>
            </a:lvl6pPr>
            <a:lvl7pPr marL="2742500" indent="0">
              <a:buNone/>
              <a:defRPr sz="1600" b="1"/>
            </a:lvl7pPr>
            <a:lvl8pPr marL="3199580" indent="0">
              <a:buNone/>
              <a:defRPr sz="1600" b="1"/>
            </a:lvl8pPr>
            <a:lvl9pPr marL="3656665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082" indent="0">
              <a:buNone/>
              <a:defRPr sz="2000" b="1"/>
            </a:lvl2pPr>
            <a:lvl3pPr marL="914165" indent="0">
              <a:buNone/>
              <a:defRPr sz="1800" b="1"/>
            </a:lvl3pPr>
            <a:lvl4pPr marL="1371250" indent="0">
              <a:buNone/>
              <a:defRPr sz="1600" b="1"/>
            </a:lvl4pPr>
            <a:lvl5pPr marL="1828332" indent="0">
              <a:buNone/>
              <a:defRPr sz="1600" b="1"/>
            </a:lvl5pPr>
            <a:lvl6pPr marL="2285415" indent="0">
              <a:buNone/>
              <a:defRPr sz="1600" b="1"/>
            </a:lvl6pPr>
            <a:lvl7pPr marL="2742500" indent="0">
              <a:buNone/>
              <a:defRPr sz="1600" b="1"/>
            </a:lvl7pPr>
            <a:lvl8pPr marL="3199580" indent="0">
              <a:buNone/>
              <a:defRPr sz="1600" b="1"/>
            </a:lvl8pPr>
            <a:lvl9pPr marL="3656665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0384331"/>
      </p:ext>
    </p:extLst>
  </p:cSld>
  <p:clrMapOvr>
    <a:masterClrMapping/>
  </p:clrMapOvr>
  <p:transition/>
</p:sldLayout>
</file>

<file path=ppt/slideLayouts/slideLayout9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3802"/>
      </p:ext>
    </p:extLst>
  </p:cSld>
  <p:clrMapOvr>
    <a:masterClrMapping/>
  </p:clrMapOvr>
  <p:transition/>
</p:sldLayout>
</file>

<file path=ppt/slideLayouts/slideLayout97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09577748"/>
      </p:ext>
    </p:extLst>
  </p:cSld>
  <p:clrMapOvr>
    <a:masterClrMapping/>
  </p:clrMapOvr>
  <p:transition/>
</p:sldLayout>
</file>

<file path=ppt/slideLayouts/slideLayout97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5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082" indent="0">
              <a:buNone/>
              <a:defRPr sz="1200"/>
            </a:lvl2pPr>
            <a:lvl3pPr marL="914165" indent="0">
              <a:buNone/>
              <a:defRPr sz="1000"/>
            </a:lvl3pPr>
            <a:lvl4pPr marL="1371250" indent="0">
              <a:buNone/>
              <a:defRPr sz="900"/>
            </a:lvl4pPr>
            <a:lvl5pPr marL="1828332" indent="0">
              <a:buNone/>
              <a:defRPr sz="900"/>
            </a:lvl5pPr>
            <a:lvl6pPr marL="2285415" indent="0">
              <a:buNone/>
              <a:defRPr sz="900"/>
            </a:lvl6pPr>
            <a:lvl7pPr marL="2742500" indent="0">
              <a:buNone/>
              <a:defRPr sz="900"/>
            </a:lvl7pPr>
            <a:lvl8pPr marL="3199580" indent="0">
              <a:buNone/>
              <a:defRPr sz="900"/>
            </a:lvl8pPr>
            <a:lvl9pPr marL="3656665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4759025"/>
      </p:ext>
    </p:extLst>
  </p:cSld>
  <p:clrMapOvr>
    <a:masterClrMapping/>
  </p:clrMapOvr>
  <p:transition/>
</p:sldLayout>
</file>

<file path=ppt/slideLayouts/slideLayout97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082" indent="0">
              <a:buNone/>
              <a:defRPr sz="2800"/>
            </a:lvl2pPr>
            <a:lvl3pPr marL="914165" indent="0">
              <a:buNone/>
              <a:defRPr sz="2400"/>
            </a:lvl3pPr>
            <a:lvl4pPr marL="1371250" indent="0">
              <a:buNone/>
              <a:defRPr sz="2000"/>
            </a:lvl4pPr>
            <a:lvl5pPr marL="1828332" indent="0">
              <a:buNone/>
              <a:defRPr sz="2000"/>
            </a:lvl5pPr>
            <a:lvl6pPr marL="2285415" indent="0">
              <a:buNone/>
              <a:defRPr sz="2000"/>
            </a:lvl6pPr>
            <a:lvl7pPr marL="2742500" indent="0">
              <a:buNone/>
              <a:defRPr sz="2000"/>
            </a:lvl7pPr>
            <a:lvl8pPr marL="3199580" indent="0">
              <a:buNone/>
              <a:defRPr sz="2000"/>
            </a:lvl8pPr>
            <a:lvl9pPr marL="3656665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082" indent="0">
              <a:buNone/>
              <a:defRPr sz="1200"/>
            </a:lvl2pPr>
            <a:lvl3pPr marL="914165" indent="0">
              <a:buNone/>
              <a:defRPr sz="1000"/>
            </a:lvl3pPr>
            <a:lvl4pPr marL="1371250" indent="0">
              <a:buNone/>
              <a:defRPr sz="900"/>
            </a:lvl4pPr>
            <a:lvl5pPr marL="1828332" indent="0">
              <a:buNone/>
              <a:defRPr sz="900"/>
            </a:lvl5pPr>
            <a:lvl6pPr marL="2285415" indent="0">
              <a:buNone/>
              <a:defRPr sz="900"/>
            </a:lvl6pPr>
            <a:lvl7pPr marL="2742500" indent="0">
              <a:buNone/>
              <a:defRPr sz="900"/>
            </a:lvl7pPr>
            <a:lvl8pPr marL="3199580" indent="0">
              <a:buNone/>
              <a:defRPr sz="900"/>
            </a:lvl8pPr>
            <a:lvl9pPr marL="3656665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220365"/>
      </p:ext>
    </p:extLst>
  </p:cSld>
  <p:clrMapOvr>
    <a:masterClrMapping/>
  </p:clrMapOvr>
  <p:transition/>
</p:sldLayout>
</file>

<file path=ppt/slideLayouts/slideLayout9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7159023"/>
      </p:ext>
    </p:extLst>
  </p:cSld>
  <p:clrMapOvr>
    <a:masterClrMapping/>
  </p:clrMapOvr>
  <p:transition/>
</p:sldLayout>
</file>

<file path=ppt/slideLayouts/slideLayout9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1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1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29583518"/>
      </p:ext>
    </p:extLst>
  </p:cSld>
  <p:clrMapOvr>
    <a:masterClrMapping/>
  </p:clrMapOvr>
  <p:transition/>
</p:sldLayout>
</file>

<file path=ppt/slideLayouts/slideLayout9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869895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739602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7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228204"/>
      </p:ext>
    </p:extLst>
  </p:cSld>
  <p:clrMapOvr>
    <a:masterClrMapping/>
  </p:clrMapOvr>
  <p:transition/>
</p:sldLayout>
</file>

<file path=ppt/slideLayouts/slideLayout97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8326998"/>
      </p:ext>
    </p:extLst>
  </p:cSld>
  <p:clrMapOvr>
    <a:masterClrMapping/>
  </p:clrMapOvr>
  <p:transition/>
</p:sldLayout>
</file>

<file path=ppt/slideLayouts/slideLayout97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0986572"/>
      </p:ext>
    </p:extLst>
  </p:cSld>
  <p:clrMapOvr>
    <a:masterClrMapping/>
  </p:clrMapOvr>
  <p:transition/>
</p:sldLayout>
</file>

<file path=ppt/slideLayouts/slideLayout9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304036"/>
      </p:ext>
    </p:extLst>
  </p:cSld>
  <p:clrMapOvr>
    <a:masterClrMapping/>
  </p:clrMapOvr>
  <p:transition/>
</p:sldLayout>
</file>

<file path=ppt/slideLayouts/slideLayout98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2696453"/>
      </p:ext>
    </p:extLst>
  </p:cSld>
  <p:clrMapOvr>
    <a:masterClrMapping/>
  </p:clrMapOvr>
  <p:transition/>
</p:sldLayout>
</file>

<file path=ppt/slideLayouts/slideLayout98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484777"/>
      </p:ext>
    </p:extLst>
  </p:cSld>
  <p:clrMapOvr>
    <a:masterClrMapping/>
  </p:clrMapOvr>
  <p:transition/>
</p:sldLayout>
</file>

<file path=ppt/slideLayouts/slideLayout98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912425"/>
      </p:ext>
    </p:extLst>
  </p:cSld>
  <p:clrMapOvr>
    <a:masterClrMapping/>
  </p:clrMapOvr>
  <p:transition/>
</p:sldLayout>
</file>

<file path=ppt/slideLayouts/slideLayout9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9761668"/>
      </p:ext>
    </p:extLst>
  </p:cSld>
  <p:clrMapOvr>
    <a:masterClrMapping/>
  </p:clrMapOvr>
  <p:transition/>
</p:sldLayout>
</file>

<file path=ppt/slideLayouts/slideLayout9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5476183"/>
      </p:ext>
    </p:extLst>
  </p:cSld>
  <p:clrMapOvr>
    <a:masterClrMapping/>
  </p:clrMapOvr>
  <p:transition/>
</p:sldLayout>
</file>

<file path=ppt/slideLayouts/slideLayout9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557182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8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810418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8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2947795"/>
      </p:ext>
    </p:extLst>
  </p:cSld>
  <p:clrMapOvr>
    <a:masterClrMapping/>
  </p:clrMapOvr>
  <p:transition/>
</p:sldLayout>
</file>

<file path=ppt/slideLayouts/slideLayout98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37374345"/>
      </p:ext>
    </p:extLst>
  </p:cSld>
  <p:clrMapOvr>
    <a:masterClrMapping/>
  </p:clrMapOvr>
  <p:transition/>
</p:sldLayout>
</file>

<file path=ppt/slideLayouts/slideLayout99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7983947"/>
      </p:ext>
    </p:extLst>
  </p:cSld>
  <p:clrMapOvr>
    <a:masterClrMapping/>
  </p:clrMapOvr>
  <p:transition/>
</p:sldLayout>
</file>

<file path=ppt/slideLayouts/slideLayout9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6030618"/>
      </p:ext>
    </p:extLst>
  </p:cSld>
  <p:clrMapOvr>
    <a:masterClrMapping/>
  </p:clrMapOvr>
  <p:transition/>
</p:sldLayout>
</file>

<file path=ppt/slideLayouts/slideLayout9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3785318"/>
      </p:ext>
    </p:extLst>
  </p:cSld>
  <p:clrMapOvr>
    <a:masterClrMapping/>
  </p:clrMapOvr>
  <p:transition/>
</p:sldLayout>
</file>

<file path=ppt/slideLayouts/slideLayout99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2894100"/>
      </p:ext>
    </p:extLst>
  </p:cSld>
  <p:clrMapOvr>
    <a:masterClrMapping/>
  </p:clrMapOvr>
  <p:transition/>
</p:sldLayout>
</file>

<file path=ppt/slideLayouts/slideLayout99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781749"/>
      </p:ext>
    </p:extLst>
  </p:cSld>
  <p:clrMapOvr>
    <a:masterClrMapping/>
  </p:clrMapOvr>
  <p:transition/>
</p:sldLayout>
</file>

<file path=ppt/slideLayouts/slideLayout9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0994098"/>
      </p:ext>
    </p:extLst>
  </p:cSld>
  <p:clrMapOvr>
    <a:masterClrMapping/>
  </p:clrMapOvr>
  <p:transition/>
</p:sldLayout>
</file>

<file path=ppt/slideLayouts/slideLayout9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1274533"/>
      </p:ext>
    </p:extLst>
  </p:cSld>
  <p:clrMapOvr>
    <a:masterClrMapping/>
  </p:clrMapOvr>
  <p:transition/>
</p:sldLayout>
</file>

<file path=ppt/slideLayouts/slideLayout9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809864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60233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99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2647289"/>
      </p:ext>
    </p:extLst>
  </p:cSld>
  <p:clrMapOvr>
    <a:masterClrMapping/>
  </p:clrMapOvr>
  <p:transition/>
</p:sldLayout>
</file>

<file path=ppt/slideLayouts/slideLayout100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5490980"/>
      </p:ext>
    </p:extLst>
  </p:cSld>
  <p:clrMapOvr>
    <a:masterClrMapping/>
  </p:clrMapOvr>
  <p:transition/>
</p:sldLayout>
</file>

<file path=ppt/slideLayouts/slideLayout100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9287775"/>
      </p:ext>
    </p:extLst>
  </p:cSld>
  <p:clrMapOvr>
    <a:masterClrMapping/>
  </p:clrMapOvr>
  <p:transition/>
</p:sldLayout>
</file>

<file path=ppt/slideLayouts/slideLayout10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0593630"/>
      </p:ext>
    </p:extLst>
  </p:cSld>
  <p:clrMapOvr>
    <a:masterClrMapping/>
  </p:clrMapOvr>
  <p:transition/>
</p:sldLayout>
</file>

<file path=ppt/slideLayouts/slideLayout100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9793654"/>
      </p:ext>
    </p:extLst>
  </p:cSld>
  <p:clrMapOvr>
    <a:masterClrMapping/>
  </p:clrMapOvr>
  <p:transition/>
</p:sldLayout>
</file>

<file path=ppt/slideLayouts/slideLayout100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10093820"/>
      </p:ext>
    </p:extLst>
  </p:cSld>
  <p:clrMapOvr>
    <a:masterClrMapping/>
  </p:clrMapOvr>
  <p:transition/>
</p:sldLayout>
</file>

<file path=ppt/slideLayouts/slideLayout100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1016871"/>
      </p:ext>
    </p:extLst>
  </p:cSld>
  <p:clrMapOvr>
    <a:masterClrMapping/>
  </p:clrMapOvr>
  <p:transition/>
</p:sldLayout>
</file>

<file path=ppt/slideLayouts/slideLayout100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746704"/>
      </p:ext>
    </p:extLst>
  </p:cSld>
  <p:clrMapOvr>
    <a:masterClrMapping/>
  </p:clrMapOvr>
  <p:transition/>
</p:sldLayout>
</file>

<file path=ppt/slideLayouts/slideLayout10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4510773"/>
      </p:ext>
    </p:extLst>
  </p:cSld>
  <p:clrMapOvr>
    <a:masterClrMapping/>
  </p:clrMapOvr>
  <p:transition/>
</p:sldLayout>
</file>

<file path=ppt/slideLayouts/slideLayout10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7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>
              <a:gd name="T0" fmla="*/ 0 w 1000"/>
              <a:gd name="T1" fmla="*/ 836127360 h 1000"/>
              <a:gd name="T2" fmla="*/ 0 w 1000"/>
              <a:gd name="T3" fmla="*/ 0 h 1000"/>
              <a:gd name="T4" fmla="*/ 2147483647 w 1000"/>
              <a:gd name="T5" fmla="*/ 0 h 10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000000"/>
                </a:solidFill>
                <a:latin typeface="Garamond" pitchFamily="-106" charset="0"/>
                <a:ea typeface="Arial" pitchFamily="-106" charset="0"/>
                <a:cs typeface="Arial" pitchFamily="-106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/>
              <a:t>Efficient Runahead Execution</a:t>
            </a: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>
                <a:cs typeface="ＭＳ Ｐゴシック" charset="0"/>
              </a:defRPr>
            </a:lvl1pPr>
          </a:lstStyle>
          <a:p>
            <a:pPr>
              <a:defRPr/>
            </a:pPr>
            <a:fld id="{2B0615E8-B7BA-A94F-8CD8-59ABAB50F7E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27648336"/>
      </p:ext>
    </p:extLst>
  </p:cSld>
  <p:clrMapOvr>
    <a:masterClrMapping/>
  </p:clrMapOvr>
  <p:transition/>
</p:sldLayout>
</file>

<file path=ppt/slideLayouts/slideLayout100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7"/>
            <a:ext cx="8610600" cy="519372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8E574D81-B5DE-384D-B24B-566C679AE608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74409365"/>
      </p:ext>
    </p:extLst>
  </p:cSld>
  <p:clrMapOvr>
    <a:masterClrMapping/>
  </p:clrMapOvr>
  <p:transition/>
</p:sldLayout>
</file>

<file path=ppt/slideLayouts/slideLayout101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7F718DBD-A8C3-BF41-B930-E6F09B914FC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22284687"/>
      </p:ext>
    </p:extLst>
  </p:cSld>
  <p:clrMapOvr>
    <a:masterClrMapping/>
  </p:clrMapOvr>
  <p:transition/>
</p:sldLayout>
</file>

<file path=ppt/slideLayouts/slideLayout101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79E6F74A-33AD-9C44-A652-5BC058E4432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7325218"/>
      </p:ext>
    </p:extLst>
  </p:cSld>
  <p:clrMapOvr>
    <a:masterClrMapping/>
  </p:clrMapOvr>
  <p:transition/>
</p:sldLayout>
</file>

<file path=ppt/slideLayouts/slideLayout101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2FE313B9-34D2-9B4F-924F-705E340D7A3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67063346"/>
      </p:ext>
    </p:extLst>
  </p:cSld>
  <p:clrMapOvr>
    <a:masterClrMapping/>
  </p:clrMapOvr>
  <p:transition/>
</p:sldLayout>
</file>

<file path=ppt/slideLayouts/slideLayout10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272681F7-101F-CD48-BD26-A7C1DB38DD7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68328824"/>
      </p:ext>
    </p:extLst>
  </p:cSld>
  <p:clrMapOvr>
    <a:masterClrMapping/>
  </p:clrMapOvr>
  <p:transition/>
</p:sldLayout>
</file>

<file path=ppt/slideLayouts/slideLayout10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4DA22FE8-1BF1-7945-858E-9EDF18117A7F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61899907"/>
      </p:ext>
    </p:extLst>
  </p:cSld>
  <p:clrMapOvr>
    <a:masterClrMapping/>
  </p:clrMapOvr>
  <p:transition/>
</p:sldLayout>
</file>

<file path=ppt/slideLayouts/slideLayout101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EDECFB72-9437-4E43-B6E9-A86EC5F8479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19158762"/>
      </p:ext>
    </p:extLst>
  </p:cSld>
  <p:clrMapOvr>
    <a:masterClrMapping/>
  </p:clrMapOvr>
  <p:transition/>
</p:sldLayout>
</file>

<file path=ppt/slideLayouts/slideLayout101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9F1BB03A-AA9C-3441-BB02-8D748B0FE78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43735403"/>
      </p:ext>
    </p:extLst>
  </p:cSld>
  <p:clrMapOvr>
    <a:masterClrMapping/>
  </p:clrMapOvr>
  <p:transition/>
</p:sldLayout>
</file>

<file path=ppt/slideLayouts/slideLayout10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F09218E9-1586-4840-9706-4250AB6924D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5995463"/>
      </p:ext>
    </p:extLst>
  </p:cSld>
  <p:clrMapOvr>
    <a:masterClrMapping/>
  </p:clrMapOvr>
  <p:transition/>
</p:sldLayout>
</file>

<file path=ppt/slideLayouts/slideLayout10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0C7C5289-DED0-BF4F-8007-4B3A361AC98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7273031"/>
      </p:ext>
    </p:extLst>
  </p:cSld>
  <p:clrMapOvr>
    <a:masterClrMapping/>
  </p:clrMapOvr>
  <p:transition/>
</p:sldLayout>
</file>

<file path=ppt/slideLayouts/slideLayout1019.xml><?xml version="1.0" encoding="utf-8"?>
<p:sldLayout xmlns:a="http://schemas.openxmlformats.org/drawingml/2006/main" xmlns:r="http://schemas.openxmlformats.org/officeDocument/2006/relationships" xmlns:p="http://schemas.openxmlformats.org/presentationml/2006/main" type="clipArtAndTx" preserve="1">
  <p:cSld name="Title, Clip Ar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610600" cy="10668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lipArt Placeholder 2"/>
          <p:cNvSpPr>
            <a:spLocks noGrp="1"/>
          </p:cNvSpPr>
          <p:nvPr>
            <p:ph type="clipArt"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/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177E2285-5DCA-104D-A461-AF822D41BD2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9548188"/>
      </p:ext>
    </p:extLst>
  </p:cSld>
  <p:clrMapOvr>
    <a:masterClrMapping/>
  </p:clrMapOvr>
  <p:transition/>
</p:sldLayout>
</file>

<file path=ppt/slideLayouts/slideLayout10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9144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52628" y="770467"/>
            <a:ext cx="8086725" cy="3352800"/>
          </a:xfrm>
        </p:spPr>
        <p:txBody>
          <a:bodyPr anchor="b">
            <a:noAutofit/>
          </a:bodyPr>
          <a:lstStyle>
            <a:lvl1pPr algn="l">
              <a:lnSpc>
                <a:spcPct val="80000"/>
              </a:lnSpc>
              <a:defRPr sz="8000" spc="-120" baseline="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00634" y="4198409"/>
            <a:ext cx="6921151" cy="1645920"/>
          </a:xfrm>
        </p:spPr>
        <p:txBody>
          <a:bodyPr>
            <a:normAutofit/>
          </a:bodyPr>
          <a:lstStyle>
            <a:lvl1pPr marL="0" indent="0" algn="l">
              <a:buNone/>
              <a:defRPr sz="280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800"/>
            </a:lvl2pPr>
            <a:lvl3pPr marL="914400" indent="0" algn="ctr">
              <a:buNone/>
              <a:defRPr sz="24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95646698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/>
      </p:par>
    </p:tnLst>
  </p:timing>
</p:sldLayout>
</file>

<file path=ppt/slideLayouts/slideLayout10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Title Sli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28637" y="712594"/>
            <a:ext cx="8086725" cy="2898708"/>
          </a:xfrm>
          <a:noFill/>
        </p:spPr>
        <p:txBody>
          <a:bodyPr anchor="b">
            <a:noAutofit/>
          </a:bodyPr>
          <a:lstStyle>
            <a:lvl1pPr algn="ctr">
              <a:lnSpc>
                <a:spcPct val="80000"/>
              </a:lnSpc>
              <a:defRPr sz="8000" spc="-120" baseline="0">
                <a:solidFill>
                  <a:schemeClr val="tx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28638" y="3897565"/>
            <a:ext cx="8086724" cy="1645920"/>
          </a:xfrm>
        </p:spPr>
        <p:txBody>
          <a:bodyPr>
            <a:normAutofit/>
          </a:bodyPr>
          <a:lstStyle>
            <a:lvl1pPr marL="0" indent="0" algn="ctr">
              <a:buNone/>
              <a:defRPr sz="2800">
                <a:solidFill>
                  <a:schemeClr val="tx1"/>
                </a:solidFill>
                <a:latin typeface="+mj-lt"/>
              </a:defRPr>
            </a:lvl1pPr>
            <a:lvl2pPr marL="457200" indent="0" algn="ctr">
              <a:buNone/>
              <a:defRPr sz="2800"/>
            </a:lvl2pPr>
            <a:lvl3pPr marL="914400" indent="0" algn="ctr">
              <a:buNone/>
              <a:defRPr sz="24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04104757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/>
      </p:par>
    </p:tnLst>
  </p:timing>
</p:sldLayout>
</file>

<file path=ppt/slideLayouts/slideLayout10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10858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marL="0">
              <a:defRPr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24" name="Content Placeholder 22"/>
          <p:cNvSpPr>
            <a:spLocks noGrp="1"/>
          </p:cNvSpPr>
          <p:nvPr>
            <p:ph sz="quarter" idx="11"/>
          </p:nvPr>
        </p:nvSpPr>
        <p:spPr>
          <a:xfrm>
            <a:off x="123825" y="1241652"/>
            <a:ext cx="8897938" cy="5224462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7745912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2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2628" y="767419"/>
            <a:ext cx="8085582" cy="3355848"/>
          </a:xfrm>
          <a:solidFill>
            <a:schemeClr val="bg1"/>
          </a:solidFill>
        </p:spPr>
        <p:txBody>
          <a:bodyPr anchor="b">
            <a:normAutofit/>
          </a:bodyPr>
          <a:lstStyle>
            <a:lvl1pPr>
              <a:lnSpc>
                <a:spcPct val="80000"/>
              </a:lnSpc>
              <a:defRPr sz="8000" b="0" baseline="0">
                <a:solidFill>
                  <a:schemeClr val="accent1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00634" y="4187275"/>
            <a:ext cx="6919722" cy="1645920"/>
          </a:xfrm>
        </p:spPr>
        <p:txBody>
          <a:bodyPr anchor="t">
            <a:normAutofit/>
          </a:bodyPr>
          <a:lstStyle>
            <a:lvl1pPr marL="0" indent="0">
              <a:buNone/>
              <a:defRPr sz="280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4975390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2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88798" y="1208312"/>
            <a:ext cx="4271962" cy="5053693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51603" y="1208312"/>
            <a:ext cx="4271962" cy="5053693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34459576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88798" y="1197209"/>
            <a:ext cx="4271962" cy="723400"/>
          </a:xfrm>
        </p:spPr>
        <p:txBody>
          <a:bodyPr anchor="ctr">
            <a:normAutofit/>
          </a:bodyPr>
          <a:lstStyle>
            <a:lvl1pPr marL="0" indent="0">
              <a:spcBef>
                <a:spcPts val="0"/>
              </a:spcBef>
              <a:buNone/>
              <a:defRPr sz="2000" b="0" cap="all" baseline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88798" y="2029968"/>
            <a:ext cx="4271962" cy="4231057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51603" y="1194345"/>
            <a:ext cx="4271962" cy="722376"/>
          </a:xfrm>
        </p:spPr>
        <p:txBody>
          <a:bodyPr anchor="ctr">
            <a:normAutofit/>
          </a:bodyPr>
          <a:lstStyle>
            <a:lvl1pPr marL="0" indent="0">
              <a:spcBef>
                <a:spcPts val="0"/>
              </a:spcBef>
              <a:buNone/>
              <a:defRPr sz="2000" b="0" cap="all" baseline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51603" y="2025216"/>
            <a:ext cx="4271962" cy="4235809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3077432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86865466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079556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2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15000" y="0"/>
            <a:ext cx="3429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6196053" y="542282"/>
            <a:ext cx="2537460" cy="1920240"/>
          </a:xfrm>
        </p:spPr>
        <p:txBody>
          <a:bodyPr anchor="b">
            <a:noAutofit/>
          </a:bodyPr>
          <a:lstStyle>
            <a:lvl1pPr>
              <a:lnSpc>
                <a:spcPct val="85000"/>
              </a:lnSpc>
              <a:defRPr sz="360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71500" y="762000"/>
            <a:ext cx="4572000" cy="4572000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06987" y="2511813"/>
            <a:ext cx="2548890" cy="3126987"/>
          </a:xfrm>
        </p:spPr>
        <p:txBody>
          <a:bodyPr>
            <a:norm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500">
                <a:solidFill>
                  <a:srgbClr val="404040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mtClean="0"/>
              <a:t>Click to edit Master text styles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82829144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2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6918" y="5418668"/>
            <a:ext cx="8085582" cy="613283"/>
          </a:xfrm>
        </p:spPr>
        <p:txBody>
          <a:bodyPr anchor="b">
            <a:normAutofit/>
          </a:bodyPr>
          <a:lstStyle>
            <a:lvl1pPr>
              <a:lnSpc>
                <a:spcPct val="85000"/>
              </a:lnSpc>
              <a:defRPr sz="2800" b="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0" y="0"/>
            <a:ext cx="9144000" cy="5330952"/>
          </a:xfrm>
          <a:solidFill>
            <a:schemeClr val="accent1">
              <a:lumMod val="40000"/>
              <a:lumOff val="60000"/>
            </a:schemeClr>
          </a:solidFill>
        </p:spPr>
        <p:txBody>
          <a:bodyPr anchor="t"/>
          <a:lstStyle>
            <a:lvl1pPr marL="0" indent="0" algn="ctr">
              <a:spcBef>
                <a:spcPts val="800"/>
              </a:spcBef>
              <a:buNone/>
              <a:defRPr sz="3200">
                <a:solidFill>
                  <a:srgbClr val="4D4D4D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07492" y="6031951"/>
            <a:ext cx="6922008" cy="411184"/>
          </a:xfrm>
        </p:spPr>
        <p:txBody>
          <a:bodyPr>
            <a:normAutofit/>
          </a:bodyPr>
          <a:lstStyle>
            <a:lvl1pPr marL="0" indent="0">
              <a:lnSpc>
                <a:spcPct val="90000"/>
              </a:lnSpc>
              <a:spcBef>
                <a:spcPts val="1200"/>
              </a:spcBef>
              <a:buNone/>
              <a:defRPr sz="1400">
                <a:solidFill>
                  <a:srgbClr val="262626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white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white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white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05862385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262987500"/>
      </p:ext>
    </p:extLst>
  </p:cSld>
  <p:clrMapOvr>
    <a:masterClrMapping/>
  </p:clrMapOvr>
</p:sldLayout>
</file>

<file path=ppt/slideLayouts/slideLayout10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57963" y="695325"/>
            <a:ext cx="1971675" cy="48006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78644" y="714376"/>
            <a:ext cx="5800725" cy="540067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78876931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944710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733008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8518511"/>
      </p:ext>
    </p:extLst>
  </p:cSld>
  <p:clrMapOvr>
    <a:masterClrMapping/>
  </p:clrMapOvr>
  <p:transition/>
</p:sldLayout>
</file>

<file path=ppt/slideLayouts/slideLayout10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8900852"/>
      </p:ext>
    </p:extLst>
  </p:cSld>
  <p:clrMapOvr>
    <a:masterClrMapping/>
  </p:clrMapOvr>
  <p:transition/>
</p:sldLayout>
</file>

<file path=ppt/slideLayouts/slideLayout10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8263718"/>
      </p:ext>
    </p:extLst>
  </p:cSld>
  <p:clrMapOvr>
    <a:masterClrMapping/>
  </p:clrMapOvr>
  <p:transition/>
</p:sldLayout>
</file>

<file path=ppt/slideLayouts/slideLayout10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5737616"/>
      </p:ext>
    </p:extLst>
  </p:cSld>
  <p:clrMapOvr>
    <a:masterClrMapping/>
  </p:clrMapOvr>
  <p:transition/>
</p:sldLayout>
</file>

<file path=ppt/slideLayouts/slideLayout10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072506"/>
      </p:ext>
    </p:extLst>
  </p:cSld>
  <p:clrMapOvr>
    <a:masterClrMapping/>
  </p:clrMapOvr>
  <p:transition/>
</p:sldLayout>
</file>

<file path=ppt/slideLayouts/slideLayout103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5494814"/>
      </p:ext>
    </p:extLst>
  </p:cSld>
  <p:clrMapOvr>
    <a:masterClrMapping/>
  </p:clrMapOvr>
  <p:transition/>
</p:sldLayout>
</file>

<file path=ppt/slideLayouts/slideLayout104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955329"/>
      </p:ext>
    </p:extLst>
  </p:cSld>
  <p:clrMapOvr>
    <a:masterClrMapping/>
  </p:clrMapOvr>
  <p:transition/>
</p:sldLayout>
</file>

<file path=ppt/slideLayouts/slideLayout10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9974524"/>
      </p:ext>
    </p:extLst>
  </p:cSld>
  <p:clrMapOvr>
    <a:masterClrMapping/>
  </p:clrMapOvr>
  <p:transition/>
</p:sldLayout>
</file>

<file path=ppt/slideLayouts/slideLayout10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33181565"/>
      </p:ext>
    </p:extLst>
  </p:cSld>
  <p:clrMapOvr>
    <a:masterClrMapping/>
  </p:clrMapOvr>
  <p:transition/>
</p:sldLayout>
</file>

<file path=ppt/slideLayouts/slideLayout10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3889621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533046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4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87433"/>
      </p:ext>
    </p:extLst>
  </p:cSld>
  <p:clrMapOvr>
    <a:masterClrMapping/>
  </p:clrMapOvr>
  <p:transition/>
</p:sldLayout>
</file>

<file path=ppt/slideLayouts/slideLayout104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4522583"/>
      </p:ext>
    </p:extLst>
  </p:cSld>
  <p:clrMapOvr>
    <a:masterClrMapping/>
  </p:clrMapOvr>
  <p:transition/>
</p:sldLayout>
</file>

<file path=ppt/slideLayouts/slideLayout104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1535708"/>
      </p:ext>
    </p:extLst>
  </p:cSld>
  <p:clrMapOvr>
    <a:masterClrMapping/>
  </p:clrMapOvr>
  <p:transition/>
</p:sldLayout>
</file>

<file path=ppt/slideLayouts/slideLayout10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7730192"/>
      </p:ext>
    </p:extLst>
  </p:cSld>
  <p:clrMapOvr>
    <a:masterClrMapping/>
  </p:clrMapOvr>
  <p:transition/>
</p:sldLayout>
</file>

<file path=ppt/slideLayouts/slideLayout10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66464865"/>
      </p:ext>
    </p:extLst>
  </p:cSld>
  <p:clrMapOvr>
    <a:masterClrMapping/>
  </p:clrMapOvr>
  <p:transition/>
</p:sldLayout>
</file>

<file path=ppt/slideLayouts/slideLayout10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4068752"/>
      </p:ext>
    </p:extLst>
  </p:cSld>
  <p:clrMapOvr>
    <a:masterClrMapping/>
  </p:clrMapOvr>
  <p:transition/>
</p:sldLayout>
</file>

<file path=ppt/slideLayouts/slideLayout105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2561290"/>
      </p:ext>
    </p:extLst>
  </p:cSld>
  <p:clrMapOvr>
    <a:masterClrMapping/>
  </p:clrMapOvr>
  <p:transition/>
</p:sldLayout>
</file>

<file path=ppt/slideLayouts/slideLayout10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3945692"/>
      </p:ext>
    </p:extLst>
  </p:cSld>
  <p:clrMapOvr>
    <a:masterClrMapping/>
  </p:clrMapOvr>
  <p:transition/>
</p:sldLayout>
</file>

<file path=ppt/slideLayouts/slideLayout10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4322306"/>
      </p:ext>
    </p:extLst>
  </p:cSld>
  <p:clrMapOvr>
    <a:masterClrMapping/>
  </p:clrMapOvr>
  <p:transition/>
</p:sldLayout>
</file>

<file path=ppt/slideLayouts/slideLayout10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7" descr="safari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975" y="6411913"/>
            <a:ext cx="1025525" cy="296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CFCE054-F1E5-374D-A24E-887477C05326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1175784"/>
      </p:ext>
    </p:extLst>
  </p:cSld>
  <p:clrMapOvr>
    <a:masterClrMapping/>
  </p:clrMapOvr>
  <p:transition/>
</p:sldLayout>
</file>

<file path=ppt/slideLayouts/slideLayout10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292004D-7284-C244-B275-AB956C66515A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67124249"/>
      </p:ext>
    </p:extLst>
  </p:cSld>
  <p:clrMapOvr>
    <a:masterClrMapping/>
  </p:clrMapOvr>
  <p:transition/>
</p:sldLayout>
</file>

<file path=ppt/slideLayouts/slideLayout105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79817D1-13B0-D341-B1C4-34616D3933BB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7265628"/>
      </p:ext>
    </p:extLst>
  </p:cSld>
  <p:clrMapOvr>
    <a:masterClrMapping/>
  </p:clrMapOvr>
  <p:transition/>
</p:sldLayout>
</file>

<file path=ppt/slideLayouts/slideLayout10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2067096-FD7F-A949-B565-8298951E6B88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676231"/>
      </p:ext>
    </p:extLst>
  </p:cSld>
  <p:clrMapOvr>
    <a:masterClrMapping/>
  </p:clrMapOvr>
  <p:transition/>
</p:sldLayout>
</file>

<file path=ppt/slideLayouts/slideLayout105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01077C3-3C60-8640-A1DD-3718D4D0D74D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1575383"/>
      </p:ext>
    </p:extLst>
  </p:cSld>
  <p:clrMapOvr>
    <a:masterClrMapping/>
  </p:clrMapOvr>
  <p:transition/>
</p:sldLayout>
</file>

<file path=ppt/slideLayouts/slideLayout10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4D41FDD-73B6-EC4A-BB35-BA0C8CCC36C9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5011113"/>
      </p:ext>
    </p:extLst>
  </p:cSld>
  <p:clrMapOvr>
    <a:masterClrMapping/>
  </p:clrMapOvr>
  <p:transition/>
</p:sldLayout>
</file>

<file path=ppt/slideLayouts/slideLayout10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88D2B92-4EF8-0940-9F90-1D39CCADBD7F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1265468"/>
      </p:ext>
    </p:extLst>
  </p:cSld>
  <p:clrMapOvr>
    <a:masterClrMapping/>
  </p:clrMapOvr>
  <p:transition/>
</p:sldLayout>
</file>

<file path=ppt/slideLayouts/slideLayout106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224B1A2-EC3E-4448-972E-E198354A3E48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4952016"/>
      </p:ext>
    </p:extLst>
  </p:cSld>
  <p:clrMapOvr>
    <a:masterClrMapping/>
  </p:clrMapOvr>
  <p:transition/>
</p:sldLayout>
</file>

<file path=ppt/slideLayouts/slideLayout106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25B71B7-33A4-004A-B24D-5E8A20C1D7A0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4853053"/>
      </p:ext>
    </p:extLst>
  </p:cSld>
  <p:clrMapOvr>
    <a:masterClrMapping/>
  </p:clrMapOvr>
  <p:transition/>
</p:sldLayout>
</file>

<file path=ppt/slideLayouts/slideLayout10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F5EE445-AD48-2049-A03E-4C865681EA4B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292141"/>
      </p:ext>
    </p:extLst>
  </p:cSld>
  <p:clrMapOvr>
    <a:masterClrMapping/>
  </p:clrMapOvr>
  <p:transition/>
</p:sldLayout>
</file>

<file path=ppt/slideLayouts/slideLayout10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F8603A9-60B6-0741-B15F-17172804C198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273888"/>
      </p:ext>
    </p:extLst>
  </p:cSld>
  <p:clrMapOvr>
    <a:masterClrMapping/>
  </p:clrMapOvr>
  <p:transition/>
</p:sldLayout>
</file>

<file path=ppt/slideLayouts/slideLayout1065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610600" cy="10668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228600" y="1371600"/>
            <a:ext cx="8610600" cy="4876800"/>
          </a:xfrm>
        </p:spPr>
        <p:txBody>
          <a:bodyPr/>
          <a:lstStyle/>
          <a:p>
            <a:pPr lvl="0"/>
            <a:endParaRPr lang="en-US" noProof="0" smtClean="0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066D58A-9B40-E846-A790-9B6CD5A58598}" type="slidenum">
              <a:rPr 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9410633"/>
      </p:ext>
    </p:extLst>
  </p:cSld>
  <p:clrMapOvr>
    <a:masterClrMapping/>
  </p:clrMapOvr>
  <p:transition/>
</p:sldLayout>
</file>

<file path=ppt/slideLayouts/slideLayout10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290920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368921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6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54862137"/>
      </p:ext>
    </p:extLst>
  </p:cSld>
  <p:clrMapOvr>
    <a:masterClrMapping/>
  </p:clrMapOvr>
  <p:transition/>
</p:sldLayout>
</file>

<file path=ppt/slideLayouts/slideLayout106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685002"/>
      </p:ext>
    </p:extLst>
  </p:cSld>
  <p:clrMapOvr>
    <a:masterClrMapping/>
  </p:clrMapOvr>
  <p:transition/>
</p:sldLayout>
</file>

<file path=ppt/slideLayouts/slideLayout107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2549262"/>
      </p:ext>
    </p:extLst>
  </p:cSld>
  <p:clrMapOvr>
    <a:masterClrMapping/>
  </p:clrMapOvr>
  <p:transition/>
</p:sldLayout>
</file>

<file path=ppt/slideLayouts/slideLayout10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6629566"/>
      </p:ext>
    </p:extLst>
  </p:cSld>
  <p:clrMapOvr>
    <a:masterClrMapping/>
  </p:clrMapOvr>
  <p:transition/>
</p:sldLayout>
</file>

<file path=ppt/slideLayouts/slideLayout10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7554623"/>
      </p:ext>
    </p:extLst>
  </p:cSld>
  <p:clrMapOvr>
    <a:masterClrMapping/>
  </p:clrMapOvr>
  <p:transition/>
</p:sldLayout>
</file>

<file path=ppt/slideLayouts/slideLayout107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0327098"/>
      </p:ext>
    </p:extLst>
  </p:cSld>
  <p:clrMapOvr>
    <a:masterClrMapping/>
  </p:clrMapOvr>
  <p:transition/>
</p:sldLayout>
</file>

<file path=ppt/slideLayouts/slideLayout107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7290733"/>
      </p:ext>
    </p:extLst>
  </p:cSld>
  <p:clrMapOvr>
    <a:masterClrMapping/>
  </p:clrMapOvr>
  <p:transition/>
</p:sldLayout>
</file>

<file path=ppt/slideLayouts/slideLayout10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4354854"/>
      </p:ext>
    </p:extLst>
  </p:cSld>
  <p:clrMapOvr>
    <a:masterClrMapping/>
  </p:clrMapOvr>
  <p:transition/>
</p:sldLayout>
</file>

<file path=ppt/slideLayouts/slideLayout10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848349"/>
      </p:ext>
    </p:extLst>
  </p:cSld>
  <p:clrMapOvr>
    <a:masterClrMapping/>
  </p:clrMapOvr>
  <p:transition/>
</p:sldLayout>
</file>

<file path=ppt/slideLayouts/slideLayout10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338393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110171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7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1181072"/>
      </p:ext>
    </p:extLst>
  </p:cSld>
  <p:clrMapOvr>
    <a:masterClrMapping/>
  </p:clrMapOvr>
  <p:transition/>
</p:sldLayout>
</file>

<file path=ppt/slideLayouts/slideLayout108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0052631"/>
      </p:ext>
    </p:extLst>
  </p:cSld>
  <p:clrMapOvr>
    <a:masterClrMapping/>
  </p:clrMapOvr>
  <p:transition/>
</p:sldLayout>
</file>

<file path=ppt/slideLayouts/slideLayout108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8137445"/>
      </p:ext>
    </p:extLst>
  </p:cSld>
  <p:clrMapOvr>
    <a:masterClrMapping/>
  </p:clrMapOvr>
  <p:transition/>
</p:sldLayout>
</file>

<file path=ppt/slideLayouts/slideLayout10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7362688"/>
      </p:ext>
    </p:extLst>
  </p:cSld>
  <p:clrMapOvr>
    <a:masterClrMapping/>
  </p:clrMapOvr>
  <p:transition/>
</p:sldLayout>
</file>

<file path=ppt/slideLayouts/slideLayout108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6573532"/>
      </p:ext>
    </p:extLst>
  </p:cSld>
  <p:clrMapOvr>
    <a:masterClrMapping/>
  </p:clrMapOvr>
  <p:transition/>
</p:sldLayout>
</file>

<file path=ppt/slideLayouts/slideLayout108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4274235"/>
      </p:ext>
    </p:extLst>
  </p:cSld>
  <p:clrMapOvr>
    <a:masterClrMapping/>
  </p:clrMapOvr>
  <p:transition/>
</p:sldLayout>
</file>

<file path=ppt/slideLayouts/slideLayout108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1420617"/>
      </p:ext>
    </p:extLst>
  </p:cSld>
  <p:clrMapOvr>
    <a:masterClrMapping/>
  </p:clrMapOvr>
  <p:transition/>
</p:sldLayout>
</file>

<file path=ppt/slideLayouts/slideLayout10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544641"/>
      </p:ext>
    </p:extLst>
  </p:cSld>
  <p:clrMapOvr>
    <a:masterClrMapping/>
  </p:clrMapOvr>
  <p:transition/>
</p:sldLayout>
</file>

<file path=ppt/slideLayouts/slideLayout10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7590152"/>
      </p:ext>
    </p:extLst>
  </p:cSld>
  <p:clrMapOvr>
    <a:masterClrMapping/>
  </p:clrMapOvr>
  <p:transition/>
</p:sldLayout>
</file>

<file path=ppt/slideLayouts/slideLayout10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518072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20325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09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7436864"/>
      </p:ext>
    </p:extLst>
  </p:cSld>
  <p:clrMapOvr>
    <a:masterClrMapping/>
  </p:clrMapOvr>
  <p:transition/>
</p:sldLayout>
</file>

<file path=ppt/slideLayouts/slideLayout109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3709013"/>
      </p:ext>
    </p:extLst>
  </p:cSld>
  <p:clrMapOvr>
    <a:masterClrMapping/>
  </p:clrMapOvr>
  <p:transition/>
</p:sldLayout>
</file>

<file path=ppt/slideLayouts/slideLayout109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5863560"/>
      </p:ext>
    </p:extLst>
  </p:cSld>
  <p:clrMapOvr>
    <a:masterClrMapping/>
  </p:clrMapOvr>
  <p:transition/>
</p:sldLayout>
</file>

<file path=ppt/slideLayouts/slideLayout10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5474883"/>
      </p:ext>
    </p:extLst>
  </p:cSld>
  <p:clrMapOvr>
    <a:masterClrMapping/>
  </p:clrMapOvr>
  <p:transition/>
</p:sldLayout>
</file>

<file path=ppt/slideLayouts/slideLayout109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41361180"/>
      </p:ext>
    </p:extLst>
  </p:cSld>
  <p:clrMapOvr>
    <a:masterClrMapping/>
  </p:clrMapOvr>
  <p:transition/>
</p:sldLayout>
</file>

<file path=ppt/slideLayouts/slideLayout109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98526354"/>
      </p:ext>
    </p:extLst>
  </p:cSld>
  <p:clrMapOvr>
    <a:masterClrMapping/>
  </p:clrMapOvr>
  <p:transition/>
</p:sldLayout>
</file>

<file path=ppt/slideLayouts/slideLayout109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3540009"/>
      </p:ext>
    </p:extLst>
  </p:cSld>
  <p:clrMapOvr>
    <a:masterClrMapping/>
  </p:clrMapOvr>
  <p:transition/>
</p:sldLayout>
</file>

<file path=ppt/slideLayouts/slideLayout10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963716"/>
      </p:ext>
    </p:extLst>
  </p:cSld>
  <p:clrMapOvr>
    <a:masterClrMapping/>
  </p:clrMapOvr>
  <p:transition/>
</p:sldLayout>
</file>

<file path=ppt/slideLayouts/slideLayout10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3969713"/>
      </p:ext>
    </p:extLst>
  </p:cSld>
  <p:clrMapOvr>
    <a:masterClrMapping/>
  </p:clrMapOvr>
  <p:transition/>
</p:sldLayout>
</file>

<file path=ppt/slideLayouts/slideLayout10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123104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739871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0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7529399"/>
      </p:ext>
    </p:extLst>
  </p:cSld>
  <p:clrMapOvr>
    <a:masterClrMapping/>
  </p:clrMapOvr>
  <p:transition/>
</p:sldLayout>
</file>

<file path=ppt/slideLayouts/slideLayout110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1736625"/>
      </p:ext>
    </p:extLst>
  </p:cSld>
  <p:clrMapOvr>
    <a:masterClrMapping/>
  </p:clrMapOvr>
  <p:transition/>
</p:sldLayout>
</file>

<file path=ppt/slideLayouts/slideLayout110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3057921"/>
      </p:ext>
    </p:extLst>
  </p:cSld>
  <p:clrMapOvr>
    <a:masterClrMapping/>
  </p:clrMapOvr>
  <p:transition/>
</p:sldLayout>
</file>

<file path=ppt/slideLayouts/slideLayout11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4262839"/>
      </p:ext>
    </p:extLst>
  </p:cSld>
  <p:clrMapOvr>
    <a:masterClrMapping/>
  </p:clrMapOvr>
  <p:transition/>
</p:sldLayout>
</file>

<file path=ppt/slideLayouts/slideLayout110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8102841"/>
      </p:ext>
    </p:extLst>
  </p:cSld>
  <p:clrMapOvr>
    <a:masterClrMapping/>
  </p:clrMapOvr>
  <p:transition/>
</p:sldLayout>
</file>

<file path=ppt/slideLayouts/slideLayout110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1185637"/>
      </p:ext>
    </p:extLst>
  </p:cSld>
  <p:clrMapOvr>
    <a:masterClrMapping/>
  </p:clrMapOvr>
  <p:transition/>
</p:sldLayout>
</file>

<file path=ppt/slideLayouts/slideLayout110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5781746"/>
      </p:ext>
    </p:extLst>
  </p:cSld>
  <p:clrMapOvr>
    <a:masterClrMapping/>
  </p:clrMapOvr>
  <p:transition/>
</p:sldLayout>
</file>

<file path=ppt/slideLayouts/slideLayout11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8169197"/>
      </p:ext>
    </p:extLst>
  </p:cSld>
  <p:clrMapOvr>
    <a:masterClrMapping/>
  </p:clrMapOvr>
  <p:transition/>
</p:sldLayout>
</file>

<file path=ppt/slideLayouts/slideLayout11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386651"/>
      </p:ext>
    </p:extLst>
  </p:cSld>
  <p:clrMapOvr>
    <a:masterClrMapping/>
  </p:clrMapOvr>
  <p:transition/>
</p:sldLayout>
</file>

<file path=ppt/slideLayouts/slideLayout11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9144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52628" y="770467"/>
            <a:ext cx="8086725" cy="3352800"/>
          </a:xfrm>
        </p:spPr>
        <p:txBody>
          <a:bodyPr anchor="b">
            <a:noAutofit/>
          </a:bodyPr>
          <a:lstStyle>
            <a:lvl1pPr algn="l">
              <a:lnSpc>
                <a:spcPct val="80000"/>
              </a:lnSpc>
              <a:defRPr sz="8000" spc="-120" baseline="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00634" y="4198409"/>
            <a:ext cx="6921151" cy="1645920"/>
          </a:xfrm>
        </p:spPr>
        <p:txBody>
          <a:bodyPr>
            <a:normAutofit/>
          </a:bodyPr>
          <a:lstStyle>
            <a:lvl1pPr marL="0" indent="0" algn="l">
              <a:buNone/>
              <a:defRPr sz="280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800"/>
            </a:lvl2pPr>
            <a:lvl3pPr marL="914400" indent="0" algn="ctr">
              <a:buNone/>
              <a:defRPr sz="24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43093093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/>
      </p:par>
    </p:tnLst>
  </p:timing>
</p:sldLayout>
</file>

<file path=ppt/slideLayouts/slideLayout11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Title Sli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28637" y="712594"/>
            <a:ext cx="8086725" cy="2898708"/>
          </a:xfrm>
          <a:noFill/>
        </p:spPr>
        <p:txBody>
          <a:bodyPr anchor="b">
            <a:noAutofit/>
          </a:bodyPr>
          <a:lstStyle>
            <a:lvl1pPr algn="ctr">
              <a:lnSpc>
                <a:spcPct val="80000"/>
              </a:lnSpc>
              <a:defRPr sz="8000" spc="-120" baseline="0">
                <a:solidFill>
                  <a:schemeClr val="tx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28638" y="3897565"/>
            <a:ext cx="8086724" cy="1645920"/>
          </a:xfrm>
        </p:spPr>
        <p:txBody>
          <a:bodyPr>
            <a:normAutofit/>
          </a:bodyPr>
          <a:lstStyle>
            <a:lvl1pPr marL="0" indent="0" algn="ctr">
              <a:buNone/>
              <a:defRPr sz="2800">
                <a:solidFill>
                  <a:schemeClr val="tx1"/>
                </a:solidFill>
                <a:latin typeface="+mj-lt"/>
              </a:defRPr>
            </a:lvl1pPr>
            <a:lvl2pPr marL="457200" indent="0" algn="ctr">
              <a:buNone/>
              <a:defRPr sz="2800"/>
            </a:lvl2pPr>
            <a:lvl3pPr marL="914400" indent="0" algn="ctr">
              <a:buNone/>
              <a:defRPr sz="24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08189594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/>
      </p:par>
    </p:tnLst>
  </p:timing>
</p:sldLayout>
</file>

<file path=ppt/slideLayouts/slideLayout1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10858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marL="0">
              <a:defRPr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24" name="Content Placeholder 22"/>
          <p:cNvSpPr>
            <a:spLocks noGrp="1"/>
          </p:cNvSpPr>
          <p:nvPr>
            <p:ph sz="quarter" idx="11"/>
          </p:nvPr>
        </p:nvSpPr>
        <p:spPr>
          <a:xfrm>
            <a:off x="123825" y="1241652"/>
            <a:ext cx="8897938" cy="5224462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80661444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2628" y="767419"/>
            <a:ext cx="8085582" cy="3355848"/>
          </a:xfrm>
          <a:solidFill>
            <a:schemeClr val="bg1"/>
          </a:solidFill>
        </p:spPr>
        <p:txBody>
          <a:bodyPr anchor="b">
            <a:normAutofit/>
          </a:bodyPr>
          <a:lstStyle>
            <a:lvl1pPr>
              <a:lnSpc>
                <a:spcPct val="80000"/>
              </a:lnSpc>
              <a:defRPr sz="8000" b="0" baseline="0">
                <a:solidFill>
                  <a:schemeClr val="accent1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00634" y="4187275"/>
            <a:ext cx="6919722" cy="1645920"/>
          </a:xfrm>
        </p:spPr>
        <p:txBody>
          <a:bodyPr anchor="t">
            <a:normAutofit/>
          </a:bodyPr>
          <a:lstStyle>
            <a:lvl1pPr marL="0" indent="0">
              <a:buNone/>
              <a:defRPr sz="280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11268016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88798" y="1208312"/>
            <a:ext cx="4271962" cy="5053693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51603" y="1208312"/>
            <a:ext cx="4271962" cy="5053693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03865128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88798" y="1197209"/>
            <a:ext cx="4271962" cy="723400"/>
          </a:xfrm>
        </p:spPr>
        <p:txBody>
          <a:bodyPr anchor="ctr">
            <a:normAutofit/>
          </a:bodyPr>
          <a:lstStyle>
            <a:lvl1pPr marL="0" indent="0">
              <a:spcBef>
                <a:spcPts val="0"/>
              </a:spcBef>
              <a:buNone/>
              <a:defRPr sz="2000" b="0" cap="all" baseline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88798" y="2029968"/>
            <a:ext cx="4271962" cy="4231057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51603" y="1194345"/>
            <a:ext cx="4271962" cy="722376"/>
          </a:xfrm>
        </p:spPr>
        <p:txBody>
          <a:bodyPr anchor="ctr">
            <a:normAutofit/>
          </a:bodyPr>
          <a:lstStyle>
            <a:lvl1pPr marL="0" indent="0">
              <a:spcBef>
                <a:spcPts val="0"/>
              </a:spcBef>
              <a:buNone/>
              <a:defRPr sz="2000" b="0" cap="all" baseline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51603" y="2025216"/>
            <a:ext cx="4271962" cy="4235809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55507665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84812874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89913556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15000" y="0"/>
            <a:ext cx="3429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6196053" y="542282"/>
            <a:ext cx="2537460" cy="1920240"/>
          </a:xfrm>
        </p:spPr>
        <p:txBody>
          <a:bodyPr anchor="b">
            <a:noAutofit/>
          </a:bodyPr>
          <a:lstStyle>
            <a:lvl1pPr>
              <a:lnSpc>
                <a:spcPct val="85000"/>
              </a:lnSpc>
              <a:defRPr sz="360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71500" y="762000"/>
            <a:ext cx="4572000" cy="4572000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06987" y="2511813"/>
            <a:ext cx="2548890" cy="3126987"/>
          </a:xfrm>
        </p:spPr>
        <p:txBody>
          <a:bodyPr>
            <a:norm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500">
                <a:solidFill>
                  <a:srgbClr val="404040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mtClean="0"/>
              <a:t>Click to edit Master text styles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54305331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6918" y="5418668"/>
            <a:ext cx="8085582" cy="613283"/>
          </a:xfrm>
        </p:spPr>
        <p:txBody>
          <a:bodyPr anchor="b">
            <a:normAutofit/>
          </a:bodyPr>
          <a:lstStyle>
            <a:lvl1pPr>
              <a:lnSpc>
                <a:spcPct val="85000"/>
              </a:lnSpc>
              <a:defRPr sz="2800" b="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0" y="0"/>
            <a:ext cx="9144000" cy="5330952"/>
          </a:xfrm>
          <a:solidFill>
            <a:schemeClr val="accent1">
              <a:lumMod val="40000"/>
              <a:lumOff val="60000"/>
            </a:schemeClr>
          </a:solidFill>
        </p:spPr>
        <p:txBody>
          <a:bodyPr anchor="t"/>
          <a:lstStyle>
            <a:lvl1pPr marL="0" indent="0" algn="ctr">
              <a:spcBef>
                <a:spcPts val="800"/>
              </a:spcBef>
              <a:buNone/>
              <a:defRPr sz="3200">
                <a:solidFill>
                  <a:srgbClr val="4D4D4D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07492" y="6031951"/>
            <a:ext cx="6922008" cy="411184"/>
          </a:xfrm>
        </p:spPr>
        <p:txBody>
          <a:bodyPr>
            <a:normAutofit/>
          </a:bodyPr>
          <a:lstStyle>
            <a:lvl1pPr marL="0" indent="0">
              <a:lnSpc>
                <a:spcPct val="90000"/>
              </a:lnSpc>
              <a:spcBef>
                <a:spcPts val="1200"/>
              </a:spcBef>
              <a:buNone/>
              <a:defRPr sz="1400">
                <a:solidFill>
                  <a:srgbClr val="262626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white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white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white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19563522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1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563966548"/>
      </p:ext>
    </p:extLst>
  </p:cSld>
  <p:clrMapOvr>
    <a:masterClrMapping/>
  </p:clrMapOvr>
</p:sldLayout>
</file>

<file path=ppt/slideLayouts/slideLayout11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57963" y="695325"/>
            <a:ext cx="1971675" cy="48006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78644" y="714376"/>
            <a:ext cx="5800725" cy="540067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90743459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231564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403712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7520451"/>
      </p:ext>
    </p:extLst>
  </p:cSld>
  <p:clrMapOvr>
    <a:masterClrMapping/>
  </p:clrMapOvr>
  <p:transition/>
</p:sldLayout>
</file>

<file path=ppt/slideLayouts/slideLayout112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3329140"/>
      </p:ext>
    </p:extLst>
  </p:cSld>
  <p:clrMapOvr>
    <a:masterClrMapping/>
  </p:clrMapOvr>
  <p:transition/>
</p:sldLayout>
</file>

<file path=ppt/slideLayouts/slideLayout112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9833704"/>
      </p:ext>
    </p:extLst>
  </p:cSld>
  <p:clrMapOvr>
    <a:masterClrMapping/>
  </p:clrMapOvr>
  <p:transition/>
</p:sldLayout>
</file>

<file path=ppt/slideLayouts/slideLayout11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3420871"/>
      </p:ext>
    </p:extLst>
  </p:cSld>
  <p:clrMapOvr>
    <a:masterClrMapping/>
  </p:clrMapOvr>
  <p:transition/>
</p:sldLayout>
</file>

<file path=ppt/slideLayouts/slideLayout11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9746152"/>
      </p:ext>
    </p:extLst>
  </p:cSld>
  <p:clrMapOvr>
    <a:masterClrMapping/>
  </p:clrMapOvr>
  <p:transition/>
</p:sldLayout>
</file>

<file path=ppt/slideLayouts/slideLayout112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9350817"/>
      </p:ext>
    </p:extLst>
  </p:cSld>
  <p:clrMapOvr>
    <a:masterClrMapping/>
  </p:clrMapOvr>
  <p:transition/>
</p:sldLayout>
</file>

<file path=ppt/slideLayouts/slideLayout113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0860888"/>
      </p:ext>
    </p:extLst>
  </p:cSld>
  <p:clrMapOvr>
    <a:masterClrMapping/>
  </p:clrMapOvr>
  <p:transition/>
</p:sldLayout>
</file>

<file path=ppt/slideLayouts/slideLayout11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429449"/>
      </p:ext>
    </p:extLst>
  </p:cSld>
  <p:clrMapOvr>
    <a:masterClrMapping/>
  </p:clrMapOvr>
  <p:transition/>
</p:sldLayout>
</file>

<file path=ppt/slideLayouts/slideLayout11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6619833"/>
      </p:ext>
    </p:extLst>
  </p:cSld>
  <p:clrMapOvr>
    <a:masterClrMapping/>
  </p:clrMapOvr>
  <p:transition/>
</p:sldLayout>
</file>

<file path=ppt/slideLayouts/slideLayout11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904957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8962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3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7831614"/>
      </p:ext>
    </p:extLst>
  </p:cSld>
  <p:clrMapOvr>
    <a:masterClrMapping/>
  </p:clrMapOvr>
  <p:transition/>
</p:sldLayout>
</file>

<file path=ppt/slideLayouts/slideLayout113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0779823"/>
      </p:ext>
    </p:extLst>
  </p:cSld>
  <p:clrMapOvr>
    <a:masterClrMapping/>
  </p:clrMapOvr>
  <p:transition/>
</p:sldLayout>
</file>

<file path=ppt/slideLayouts/slideLayout113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7920294"/>
      </p:ext>
    </p:extLst>
  </p:cSld>
  <p:clrMapOvr>
    <a:masterClrMapping/>
  </p:clrMapOvr>
  <p:transition/>
</p:sldLayout>
</file>

<file path=ppt/slideLayouts/slideLayout11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5865560"/>
      </p:ext>
    </p:extLst>
  </p:cSld>
  <p:clrMapOvr>
    <a:masterClrMapping/>
  </p:clrMapOvr>
  <p:transition/>
</p:sldLayout>
</file>

<file path=ppt/slideLayouts/slideLayout11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6010623"/>
      </p:ext>
    </p:extLst>
  </p:cSld>
  <p:clrMapOvr>
    <a:masterClrMapping/>
  </p:clrMapOvr>
  <p:transition/>
</p:sldLayout>
</file>

<file path=ppt/slideLayouts/slideLayout114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1002280"/>
      </p:ext>
    </p:extLst>
  </p:cSld>
  <p:clrMapOvr>
    <a:masterClrMapping/>
  </p:clrMapOvr>
  <p:transition/>
</p:sldLayout>
</file>

<file path=ppt/slideLayouts/slideLayout114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200281"/>
      </p:ext>
    </p:extLst>
  </p:cSld>
  <p:clrMapOvr>
    <a:masterClrMapping/>
  </p:clrMapOvr>
  <p:transition/>
</p:sldLayout>
</file>

<file path=ppt/slideLayouts/slideLayout11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1968695"/>
      </p:ext>
    </p:extLst>
  </p:cSld>
  <p:clrMapOvr>
    <a:masterClrMapping/>
  </p:clrMapOvr>
  <p:transition/>
</p:sldLayout>
</file>

<file path=ppt/slideLayouts/slideLayout11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9279597"/>
      </p:ext>
    </p:extLst>
  </p:cSld>
  <p:clrMapOvr>
    <a:masterClrMapping/>
  </p:clrMapOvr>
  <p:transition/>
</p:sldLayout>
</file>

<file path=ppt/slideLayouts/slideLayout11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000663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28672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4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4221888"/>
      </p:ext>
    </p:extLst>
  </p:cSld>
  <p:clrMapOvr>
    <a:masterClrMapping/>
  </p:clrMapOvr>
  <p:transition/>
</p:sldLayout>
</file>

<file path=ppt/slideLayouts/slideLayout114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4985032"/>
      </p:ext>
    </p:extLst>
  </p:cSld>
  <p:clrMapOvr>
    <a:masterClrMapping/>
  </p:clrMapOvr>
  <p:transition/>
</p:sldLayout>
</file>

<file path=ppt/slideLayouts/slideLayout114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6074352"/>
      </p:ext>
    </p:extLst>
  </p:cSld>
  <p:clrMapOvr>
    <a:masterClrMapping/>
  </p:clrMapOvr>
  <p:transition/>
</p:sldLayout>
</file>

<file path=ppt/slideLayouts/slideLayout11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88760221"/>
      </p:ext>
    </p:extLst>
  </p:cSld>
  <p:clrMapOvr>
    <a:masterClrMapping/>
  </p:clrMapOvr>
  <p:transition/>
</p:sldLayout>
</file>

<file path=ppt/slideLayouts/slideLayout11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7681420"/>
      </p:ext>
    </p:extLst>
  </p:cSld>
  <p:clrMapOvr>
    <a:masterClrMapping/>
  </p:clrMapOvr>
  <p:transition/>
</p:sldLayout>
</file>

<file path=ppt/slideLayouts/slideLayout115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6420411"/>
      </p:ext>
    </p:extLst>
  </p:cSld>
  <p:clrMapOvr>
    <a:masterClrMapping/>
  </p:clrMapOvr>
  <p:transition/>
</p:sldLayout>
</file>

<file path=ppt/slideLayouts/slideLayout115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9953866"/>
      </p:ext>
    </p:extLst>
  </p:cSld>
  <p:clrMapOvr>
    <a:masterClrMapping/>
  </p:clrMapOvr>
  <p:transition/>
</p:sldLayout>
</file>

<file path=ppt/slideLayouts/slideLayout11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8276054"/>
      </p:ext>
    </p:extLst>
  </p:cSld>
  <p:clrMapOvr>
    <a:masterClrMapping/>
  </p:clrMapOvr>
  <p:transition/>
</p:sldLayout>
</file>

<file path=ppt/slideLayouts/slideLayout11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3853851"/>
      </p:ext>
    </p:extLst>
  </p:cSld>
  <p:clrMapOvr>
    <a:masterClrMapping/>
  </p:clrMapOvr>
  <p:transition/>
</p:sldLayout>
</file>

<file path=ppt/slideLayouts/slideLayout11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960263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771637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5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14343810"/>
      </p:ext>
    </p:extLst>
  </p:cSld>
  <p:clrMapOvr>
    <a:masterClrMapping/>
  </p:clrMapOvr>
  <p:transition/>
</p:sldLayout>
</file>

<file path=ppt/slideLayouts/slideLayout115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5884916"/>
      </p:ext>
    </p:extLst>
  </p:cSld>
  <p:clrMapOvr>
    <a:masterClrMapping/>
  </p:clrMapOvr>
  <p:transition/>
</p:sldLayout>
</file>

<file path=ppt/slideLayouts/slideLayout115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6510118"/>
      </p:ext>
    </p:extLst>
  </p:cSld>
  <p:clrMapOvr>
    <a:masterClrMapping/>
  </p:clrMapOvr>
  <p:transition/>
</p:sldLayout>
</file>

<file path=ppt/slideLayouts/slideLayout11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4882211"/>
      </p:ext>
    </p:extLst>
  </p:cSld>
  <p:clrMapOvr>
    <a:masterClrMapping/>
  </p:clrMapOvr>
  <p:transition/>
</p:sldLayout>
</file>

<file path=ppt/slideLayouts/slideLayout116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41895830"/>
      </p:ext>
    </p:extLst>
  </p:cSld>
  <p:clrMapOvr>
    <a:masterClrMapping/>
  </p:clrMapOvr>
  <p:transition/>
</p:sldLayout>
</file>

<file path=ppt/slideLayouts/slideLayout116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5219397"/>
      </p:ext>
    </p:extLst>
  </p:cSld>
  <p:clrMapOvr>
    <a:masterClrMapping/>
  </p:clrMapOvr>
  <p:transition/>
</p:sldLayout>
</file>

<file path=ppt/slideLayouts/slideLayout116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5603589"/>
      </p:ext>
    </p:extLst>
  </p:cSld>
  <p:clrMapOvr>
    <a:masterClrMapping/>
  </p:clrMapOvr>
  <p:transition/>
</p:sldLayout>
</file>

<file path=ppt/slideLayouts/slideLayout11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3046071"/>
      </p:ext>
    </p:extLst>
  </p:cSld>
  <p:clrMapOvr>
    <a:masterClrMapping/>
  </p:clrMapOvr>
  <p:transition/>
</p:sldLayout>
</file>

<file path=ppt/slideLayouts/slideLayout11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0721403"/>
      </p:ext>
    </p:extLst>
  </p:cSld>
  <p:clrMapOvr>
    <a:masterClrMapping/>
  </p:clrMapOvr>
  <p:transition/>
</p:sldLayout>
</file>

<file path=ppt/slideLayouts/slideLayout11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5576302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250350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6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9350362"/>
      </p:ext>
    </p:extLst>
  </p:cSld>
  <p:clrMapOvr>
    <a:masterClrMapping/>
  </p:clrMapOvr>
  <p:transition/>
</p:sldLayout>
</file>

<file path=ppt/slideLayouts/slideLayout116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5996149"/>
      </p:ext>
    </p:extLst>
  </p:cSld>
  <p:clrMapOvr>
    <a:masterClrMapping/>
  </p:clrMapOvr>
  <p:transition/>
</p:sldLayout>
</file>

<file path=ppt/slideLayouts/slideLayout117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0689343"/>
      </p:ext>
    </p:extLst>
  </p:cSld>
  <p:clrMapOvr>
    <a:masterClrMapping/>
  </p:clrMapOvr>
  <p:transition/>
</p:sldLayout>
</file>

<file path=ppt/slideLayouts/slideLayout11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5510953"/>
      </p:ext>
    </p:extLst>
  </p:cSld>
  <p:clrMapOvr>
    <a:masterClrMapping/>
  </p:clrMapOvr>
  <p:transition/>
</p:sldLayout>
</file>

<file path=ppt/slideLayouts/slideLayout11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6281105"/>
      </p:ext>
    </p:extLst>
  </p:cSld>
  <p:clrMapOvr>
    <a:masterClrMapping/>
  </p:clrMapOvr>
  <p:transition/>
</p:sldLayout>
</file>

<file path=ppt/slideLayouts/slideLayout117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4045084"/>
      </p:ext>
    </p:extLst>
  </p:cSld>
  <p:clrMapOvr>
    <a:masterClrMapping/>
  </p:clrMapOvr>
  <p:transition/>
</p:sldLayout>
</file>

<file path=ppt/slideLayouts/slideLayout117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5909591"/>
      </p:ext>
    </p:extLst>
  </p:cSld>
  <p:clrMapOvr>
    <a:masterClrMapping/>
  </p:clrMapOvr>
  <p:transition/>
</p:sldLayout>
</file>

<file path=ppt/slideLayouts/slideLayout11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6046477"/>
      </p:ext>
    </p:extLst>
  </p:cSld>
  <p:clrMapOvr>
    <a:masterClrMapping/>
  </p:clrMapOvr>
  <p:transition/>
</p:sldLayout>
</file>

<file path=ppt/slideLayouts/slideLayout11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8001442"/>
      </p:ext>
    </p:extLst>
  </p:cSld>
  <p:clrMapOvr>
    <a:masterClrMapping/>
  </p:clrMapOvr>
  <p:transition/>
</p:sldLayout>
</file>

<file path=ppt/slideLayouts/slideLayout11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939104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742040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7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4277323"/>
      </p:ext>
    </p:extLst>
  </p:cSld>
  <p:clrMapOvr>
    <a:masterClrMapping/>
  </p:clrMapOvr>
  <p:transition/>
</p:sldLayout>
</file>

<file path=ppt/slideLayouts/slideLayout118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92192635"/>
      </p:ext>
    </p:extLst>
  </p:cSld>
  <p:clrMapOvr>
    <a:masterClrMapping/>
  </p:clrMapOvr>
  <p:transition/>
</p:sldLayout>
</file>

<file path=ppt/slideLayouts/slideLayout118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5898422"/>
      </p:ext>
    </p:extLst>
  </p:cSld>
  <p:clrMapOvr>
    <a:masterClrMapping/>
  </p:clrMapOvr>
  <p:transition/>
</p:sldLayout>
</file>

<file path=ppt/slideLayouts/slideLayout11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6974755"/>
      </p:ext>
    </p:extLst>
  </p:cSld>
  <p:clrMapOvr>
    <a:masterClrMapping/>
  </p:clrMapOvr>
  <p:transition/>
</p:sldLayout>
</file>

<file path=ppt/slideLayouts/slideLayout118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5957228"/>
      </p:ext>
    </p:extLst>
  </p:cSld>
  <p:clrMapOvr>
    <a:masterClrMapping/>
  </p:clrMapOvr>
  <p:transition/>
</p:sldLayout>
</file>

<file path=ppt/slideLayouts/slideLayout118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233668"/>
      </p:ext>
    </p:extLst>
  </p:cSld>
  <p:clrMapOvr>
    <a:masterClrMapping/>
  </p:clrMapOvr>
  <p:transition/>
</p:sldLayout>
</file>

<file path=ppt/slideLayouts/slideLayout118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0201517"/>
      </p:ext>
    </p:extLst>
  </p:cSld>
  <p:clrMapOvr>
    <a:masterClrMapping/>
  </p:clrMapOvr>
  <p:transition/>
</p:sldLayout>
</file>

<file path=ppt/slideLayouts/slideLayout11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4919854"/>
      </p:ext>
    </p:extLst>
  </p:cSld>
  <p:clrMapOvr>
    <a:masterClrMapping/>
  </p:clrMapOvr>
  <p:transition/>
</p:sldLayout>
</file>

<file path=ppt/slideLayouts/slideLayout11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3126718"/>
      </p:ext>
    </p:extLst>
  </p:cSld>
  <p:clrMapOvr>
    <a:masterClrMapping/>
  </p:clrMapOvr>
  <p:transition/>
</p:sldLayout>
</file>

<file path=ppt/slideLayouts/slideLayout11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978650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831536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9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6348496"/>
      </p:ext>
    </p:extLst>
  </p:cSld>
  <p:clrMapOvr>
    <a:masterClrMapping/>
  </p:clrMapOvr>
  <p:transition/>
</p:sldLayout>
</file>

<file path=ppt/slideLayouts/slideLayout119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315699"/>
      </p:ext>
    </p:extLst>
  </p:cSld>
  <p:clrMapOvr>
    <a:masterClrMapping/>
  </p:clrMapOvr>
  <p:transition/>
</p:sldLayout>
</file>

<file path=ppt/slideLayouts/slideLayout119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3461538"/>
      </p:ext>
    </p:extLst>
  </p:cSld>
  <p:clrMapOvr>
    <a:masterClrMapping/>
  </p:clrMapOvr>
  <p:transition/>
</p:sldLayout>
</file>

<file path=ppt/slideLayouts/slideLayout11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0614029"/>
      </p:ext>
    </p:extLst>
  </p:cSld>
  <p:clrMapOvr>
    <a:masterClrMapping/>
  </p:clrMapOvr>
  <p:transition/>
</p:sldLayout>
</file>

<file path=ppt/slideLayouts/slideLayout119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1602558"/>
      </p:ext>
    </p:extLst>
  </p:cSld>
  <p:clrMapOvr>
    <a:masterClrMapping/>
  </p:clrMapOvr>
  <p:transition/>
</p:sldLayout>
</file>

<file path=ppt/slideLayouts/slideLayout119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8580756"/>
      </p:ext>
    </p:extLst>
  </p:cSld>
  <p:clrMapOvr>
    <a:masterClrMapping/>
  </p:clrMapOvr>
  <p:transition/>
</p:sldLayout>
</file>

<file path=ppt/slideLayouts/slideLayout119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9543145"/>
      </p:ext>
    </p:extLst>
  </p:cSld>
  <p:clrMapOvr>
    <a:masterClrMapping/>
  </p:clrMapOvr>
  <p:transition/>
</p:sldLayout>
</file>

<file path=ppt/slideLayouts/slideLayout11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8461906"/>
      </p:ext>
    </p:extLst>
  </p:cSld>
  <p:clrMapOvr>
    <a:masterClrMapping/>
  </p:clrMapOvr>
  <p:transition/>
</p:sldLayout>
</file>

<file path=ppt/slideLayouts/slideLayout11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8997456"/>
      </p:ext>
    </p:extLst>
  </p:cSld>
  <p:clrMapOvr>
    <a:masterClrMapping/>
  </p:clrMapOvr>
  <p:transition/>
</p:sldLayout>
</file>

<file path=ppt/slideLayouts/slideLayout11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028670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21648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0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74766629"/>
      </p:ext>
    </p:extLst>
  </p:cSld>
  <p:clrMapOvr>
    <a:masterClrMapping/>
  </p:clrMapOvr>
  <p:transition/>
</p:sldLayout>
</file>

<file path=ppt/slideLayouts/slideLayout120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2695014"/>
      </p:ext>
    </p:extLst>
  </p:cSld>
  <p:clrMapOvr>
    <a:masterClrMapping/>
  </p:clrMapOvr>
  <p:transition/>
</p:sldLayout>
</file>

<file path=ppt/slideLayouts/slideLayout120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8215573"/>
      </p:ext>
    </p:extLst>
  </p:cSld>
  <p:clrMapOvr>
    <a:masterClrMapping/>
  </p:clrMapOvr>
  <p:transition/>
</p:sldLayout>
</file>

<file path=ppt/slideLayouts/slideLayout12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6828090"/>
      </p:ext>
    </p:extLst>
  </p:cSld>
  <p:clrMapOvr>
    <a:masterClrMapping/>
  </p:clrMapOvr>
  <p:transition/>
</p:sldLayout>
</file>

<file path=ppt/slideLayouts/slideLayout120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2225431"/>
      </p:ext>
    </p:extLst>
  </p:cSld>
  <p:clrMapOvr>
    <a:masterClrMapping/>
  </p:clrMapOvr>
  <p:transition/>
</p:sldLayout>
</file>

<file path=ppt/slideLayouts/slideLayout120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2196602"/>
      </p:ext>
    </p:extLst>
  </p:cSld>
  <p:clrMapOvr>
    <a:masterClrMapping/>
  </p:clrMapOvr>
  <p:transition/>
</p:sldLayout>
</file>

<file path=ppt/slideLayouts/slideLayout120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1030522"/>
      </p:ext>
    </p:extLst>
  </p:cSld>
  <p:clrMapOvr>
    <a:masterClrMapping/>
  </p:clrMapOvr>
  <p:transition/>
</p:sldLayout>
</file>

<file path=ppt/slideLayouts/slideLayout12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0417929"/>
      </p:ext>
    </p:extLst>
  </p:cSld>
  <p:clrMapOvr>
    <a:masterClrMapping/>
  </p:clrMapOvr>
  <p:transition/>
</p:sldLayout>
</file>

<file path=ppt/slideLayouts/slideLayout12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1447032"/>
      </p:ext>
    </p:extLst>
  </p:cSld>
  <p:clrMapOvr>
    <a:masterClrMapping/>
  </p:clrMapOvr>
  <p:transition/>
</p:sldLayout>
</file>

<file path=ppt/slideLayouts/slideLayout12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115652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627042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1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5512407"/>
      </p:ext>
    </p:extLst>
  </p:cSld>
  <p:clrMapOvr>
    <a:masterClrMapping/>
  </p:clrMapOvr>
  <p:transition/>
</p:sldLayout>
</file>

<file path=ppt/slideLayouts/slideLayout121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291953"/>
      </p:ext>
    </p:extLst>
  </p:cSld>
  <p:clrMapOvr>
    <a:masterClrMapping/>
  </p:clrMapOvr>
  <p:transition/>
</p:sldLayout>
</file>

<file path=ppt/slideLayouts/slideLayout121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017741"/>
      </p:ext>
    </p:extLst>
  </p:cSld>
  <p:clrMapOvr>
    <a:masterClrMapping/>
  </p:clrMapOvr>
  <p:transition/>
</p:sldLayout>
</file>

<file path=ppt/slideLayouts/slideLayout12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1561323"/>
      </p:ext>
    </p:extLst>
  </p:cSld>
  <p:clrMapOvr>
    <a:masterClrMapping/>
  </p:clrMapOvr>
  <p:transition/>
</p:sldLayout>
</file>

<file path=ppt/slideLayouts/slideLayout121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2781431"/>
      </p:ext>
    </p:extLst>
  </p:cSld>
  <p:clrMapOvr>
    <a:masterClrMapping/>
  </p:clrMapOvr>
  <p:transition/>
</p:sldLayout>
</file>

<file path=ppt/slideLayouts/slideLayout121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0874287"/>
      </p:ext>
    </p:extLst>
  </p:cSld>
  <p:clrMapOvr>
    <a:masterClrMapping/>
  </p:clrMapOvr>
  <p:transition/>
</p:sldLayout>
</file>

<file path=ppt/slideLayouts/slideLayout121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935043"/>
      </p:ext>
    </p:extLst>
  </p:cSld>
  <p:clrMapOvr>
    <a:masterClrMapping/>
  </p:clrMapOvr>
  <p:transition/>
</p:sldLayout>
</file>

<file path=ppt/slideLayouts/slideLayout12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5186374"/>
      </p:ext>
    </p:extLst>
  </p:cSld>
  <p:clrMapOvr>
    <a:masterClrMapping/>
  </p:clrMapOvr>
  <p:transition/>
</p:sldLayout>
</file>

<file path=ppt/slideLayouts/slideLayout12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78452902"/>
      </p:ext>
    </p:extLst>
  </p:cSld>
  <p:clrMapOvr>
    <a:masterClrMapping/>
  </p:clrMapOvr>
  <p:transition/>
</p:sldLayout>
</file>

<file path=ppt/slideLayouts/slideLayout12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335478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404566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2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0799172"/>
      </p:ext>
    </p:extLst>
  </p:cSld>
  <p:clrMapOvr>
    <a:masterClrMapping/>
  </p:clrMapOvr>
  <p:transition/>
</p:sldLayout>
</file>

<file path=ppt/slideLayouts/slideLayout122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2219379"/>
      </p:ext>
    </p:extLst>
  </p:cSld>
  <p:clrMapOvr>
    <a:masterClrMapping/>
  </p:clrMapOvr>
  <p:transition/>
</p:sldLayout>
</file>

<file path=ppt/slideLayouts/slideLayout122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0575853"/>
      </p:ext>
    </p:extLst>
  </p:cSld>
  <p:clrMapOvr>
    <a:masterClrMapping/>
  </p:clrMapOvr>
  <p:transition/>
</p:sldLayout>
</file>

<file path=ppt/slideLayouts/slideLayout12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57375135"/>
      </p:ext>
    </p:extLst>
  </p:cSld>
  <p:clrMapOvr>
    <a:masterClrMapping/>
  </p:clrMapOvr>
  <p:transition/>
</p:sldLayout>
</file>

<file path=ppt/slideLayouts/slideLayout12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64927106"/>
      </p:ext>
    </p:extLst>
  </p:cSld>
  <p:clrMapOvr>
    <a:masterClrMapping/>
  </p:clrMapOvr>
  <p:transition/>
</p:sldLayout>
</file>

<file path=ppt/slideLayouts/slideLayout122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1382677"/>
      </p:ext>
    </p:extLst>
  </p:cSld>
  <p:clrMapOvr>
    <a:masterClrMapping/>
  </p:clrMapOvr>
  <p:transition/>
</p:sldLayout>
</file>

<file path=ppt/slideLayouts/slideLayout122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0137987"/>
      </p:ext>
    </p:extLst>
  </p:cSld>
  <p:clrMapOvr>
    <a:masterClrMapping/>
  </p:clrMapOvr>
  <p:transition/>
</p:sldLayout>
</file>

<file path=ppt/slideLayouts/slideLayout12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7944196"/>
      </p:ext>
    </p:extLst>
  </p:cSld>
  <p:clrMapOvr>
    <a:masterClrMapping/>
  </p:clrMapOvr>
  <p:transition/>
</p:sldLayout>
</file>

<file path=ppt/slideLayouts/slideLayout12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8052815"/>
      </p:ext>
    </p:extLst>
  </p:cSld>
  <p:clrMapOvr>
    <a:masterClrMapping/>
  </p:clrMapOvr>
  <p:transition/>
</p:sldLayout>
</file>

<file path=ppt/slideLayouts/slideLayout12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613639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425965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6737635"/>
      </p:ext>
    </p:extLst>
  </p:cSld>
  <p:clrMapOvr>
    <a:masterClrMapping/>
  </p:clrMapOvr>
  <p:transition/>
</p:sldLayout>
</file>

<file path=ppt/slideLayouts/slideLayout12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3061274"/>
      </p:ext>
    </p:extLst>
  </p:cSld>
  <p:clrMapOvr>
    <a:masterClrMapping/>
  </p:clrMapOvr>
  <p:transition/>
</p:sldLayout>
</file>

<file path=ppt/slideLayouts/slideLayout12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8311652"/>
      </p:ext>
    </p:extLst>
  </p:cSld>
  <p:clrMapOvr>
    <a:masterClrMapping/>
  </p:clrMapOvr>
  <p:transition/>
</p:sldLayout>
</file>

<file path=ppt/slideLayouts/slideLayout12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5372816"/>
      </p:ext>
    </p:extLst>
  </p:cSld>
  <p:clrMapOvr>
    <a:masterClrMapping/>
  </p:clrMapOvr>
  <p:transition/>
</p:sldLayout>
</file>

<file path=ppt/slideLayouts/slideLayout12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3382"/>
      </p:ext>
    </p:extLst>
  </p:cSld>
  <p:clrMapOvr>
    <a:masterClrMapping/>
  </p:clrMapOvr>
  <p:transition/>
</p:sldLayout>
</file>

<file path=ppt/slideLayouts/slideLayout123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6162567"/>
      </p:ext>
    </p:extLst>
  </p:cSld>
  <p:clrMapOvr>
    <a:masterClrMapping/>
  </p:clrMapOvr>
  <p:transition/>
</p:sldLayout>
</file>

<file path=ppt/slideLayouts/slideLayout124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1476750"/>
      </p:ext>
    </p:extLst>
  </p:cSld>
  <p:clrMapOvr>
    <a:masterClrMapping/>
  </p:clrMapOvr>
  <p:transition/>
</p:sldLayout>
</file>

<file path=ppt/slideLayouts/slideLayout12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5057633"/>
      </p:ext>
    </p:extLst>
  </p:cSld>
  <p:clrMapOvr>
    <a:masterClrMapping/>
  </p:clrMapOvr>
  <p:transition/>
</p:sldLayout>
</file>

<file path=ppt/slideLayouts/slideLayout12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7975279"/>
      </p:ext>
    </p:extLst>
  </p:cSld>
  <p:clrMapOvr>
    <a:masterClrMapping/>
  </p:clrMapOvr>
  <p:transition/>
</p:sldLayout>
</file>

<file path=ppt/slideLayouts/slideLayout12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939204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258344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4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694309"/>
      </p:ext>
    </p:extLst>
  </p:cSld>
  <p:clrMapOvr>
    <a:masterClrMapping/>
  </p:clrMapOvr>
  <p:transition/>
</p:sldLayout>
</file>

<file path=ppt/slideLayouts/slideLayout124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7544254"/>
      </p:ext>
    </p:extLst>
  </p:cSld>
  <p:clrMapOvr>
    <a:masterClrMapping/>
  </p:clrMapOvr>
  <p:transition/>
</p:sldLayout>
</file>

<file path=ppt/slideLayouts/slideLayout124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6883860"/>
      </p:ext>
    </p:extLst>
  </p:cSld>
  <p:clrMapOvr>
    <a:masterClrMapping/>
  </p:clrMapOvr>
  <p:transition/>
</p:sldLayout>
</file>

<file path=ppt/slideLayouts/slideLayout12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011275"/>
      </p:ext>
    </p:extLst>
  </p:cSld>
  <p:clrMapOvr>
    <a:masterClrMapping/>
  </p:clrMapOvr>
  <p:transition/>
</p:sldLayout>
</file>

<file path=ppt/slideLayouts/slideLayout12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1211643"/>
      </p:ext>
    </p:extLst>
  </p:cSld>
  <p:clrMapOvr>
    <a:masterClrMapping/>
  </p:clrMapOvr>
  <p:transition/>
</p:sldLayout>
</file>

<file path=ppt/slideLayouts/slideLayout12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8561203"/>
      </p:ext>
    </p:extLst>
  </p:cSld>
  <p:clrMapOvr>
    <a:masterClrMapping/>
  </p:clrMapOvr>
  <p:transition/>
</p:sldLayout>
</file>

<file path=ppt/slideLayouts/slideLayout125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5322086"/>
      </p:ext>
    </p:extLst>
  </p:cSld>
  <p:clrMapOvr>
    <a:masterClrMapping/>
  </p:clrMapOvr>
  <p:transition/>
</p:sldLayout>
</file>

<file path=ppt/slideLayouts/slideLayout12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0235080"/>
      </p:ext>
    </p:extLst>
  </p:cSld>
  <p:clrMapOvr>
    <a:masterClrMapping/>
  </p:clrMapOvr>
  <p:transition/>
</p:sldLayout>
</file>

<file path=ppt/slideLayouts/slideLayout12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372628"/>
      </p:ext>
    </p:extLst>
  </p:cSld>
  <p:clrMapOvr>
    <a:masterClrMapping/>
  </p:clrMapOvr>
  <p:transition/>
</p:sldLayout>
</file>

<file path=ppt/slideLayouts/slideLayout12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925820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9532524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5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1970627"/>
      </p:ext>
    </p:extLst>
  </p:cSld>
  <p:clrMapOvr>
    <a:masterClrMapping/>
  </p:clrMapOvr>
  <p:transition/>
</p:sldLayout>
</file>

<file path=ppt/slideLayouts/slideLayout12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0644744"/>
      </p:ext>
    </p:extLst>
  </p:cSld>
  <p:clrMapOvr>
    <a:masterClrMapping/>
  </p:clrMapOvr>
  <p:transition/>
</p:sldLayout>
</file>

<file path=ppt/slideLayouts/slideLayout125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2140169"/>
      </p:ext>
    </p:extLst>
  </p:cSld>
  <p:clrMapOvr>
    <a:masterClrMapping/>
  </p:clrMapOvr>
  <p:transition/>
</p:sldLayout>
</file>

<file path=ppt/slideLayouts/slideLayout12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6990669"/>
      </p:ext>
    </p:extLst>
  </p:cSld>
  <p:clrMapOvr>
    <a:masterClrMapping/>
  </p:clrMapOvr>
  <p:transition/>
</p:sldLayout>
</file>

<file path=ppt/slideLayouts/slideLayout12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353448"/>
      </p:ext>
    </p:extLst>
  </p:cSld>
  <p:clrMapOvr>
    <a:masterClrMapping/>
  </p:clrMapOvr>
  <p:transition/>
</p:sldLayout>
</file>

<file path=ppt/slideLayouts/slideLayout126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8812980"/>
      </p:ext>
    </p:extLst>
  </p:cSld>
  <p:clrMapOvr>
    <a:masterClrMapping/>
  </p:clrMapOvr>
  <p:transition/>
</p:sldLayout>
</file>

<file path=ppt/slideLayouts/slideLayout126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03028989"/>
      </p:ext>
    </p:extLst>
  </p:cSld>
  <p:clrMapOvr>
    <a:masterClrMapping/>
  </p:clrMapOvr>
  <p:transition/>
</p:sldLayout>
</file>

<file path=ppt/slideLayouts/slideLayout12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0731044"/>
      </p:ext>
    </p:extLst>
  </p:cSld>
  <p:clrMapOvr>
    <a:masterClrMapping/>
  </p:clrMapOvr>
  <p:transition/>
</p:sldLayout>
</file>

<file path=ppt/slideLayouts/slideLayout12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2410915"/>
      </p:ext>
    </p:extLst>
  </p:cSld>
  <p:clrMapOvr>
    <a:masterClrMapping/>
  </p:clrMapOvr>
  <p:transition/>
</p:sldLayout>
</file>

<file path=ppt/slideLayouts/slideLayout12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310002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548600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6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7058285"/>
      </p:ext>
    </p:extLst>
  </p:cSld>
  <p:clrMapOvr>
    <a:masterClrMapping/>
  </p:clrMapOvr>
  <p:transition/>
</p:sldLayout>
</file>

<file path=ppt/slideLayouts/slideLayout126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31074006"/>
      </p:ext>
    </p:extLst>
  </p:cSld>
  <p:clrMapOvr>
    <a:masterClrMapping/>
  </p:clrMapOvr>
  <p:transition/>
</p:sldLayout>
</file>

<file path=ppt/slideLayouts/slideLayout126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5924304"/>
      </p:ext>
    </p:extLst>
  </p:cSld>
  <p:clrMapOvr>
    <a:masterClrMapping/>
  </p:clrMapOvr>
  <p:transition/>
</p:sldLayout>
</file>

<file path=ppt/slideLayouts/slideLayout12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1965277"/>
      </p:ext>
    </p:extLst>
  </p:cSld>
  <p:clrMapOvr>
    <a:masterClrMapping/>
  </p:clrMapOvr>
  <p:transition/>
</p:sldLayout>
</file>

<file path=ppt/slideLayouts/slideLayout12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5262534"/>
      </p:ext>
    </p:extLst>
  </p:cSld>
  <p:clrMapOvr>
    <a:masterClrMapping/>
  </p:clrMapOvr>
  <p:transition/>
</p:sldLayout>
</file>

<file path=ppt/slideLayouts/slideLayout127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1872371"/>
      </p:ext>
    </p:extLst>
  </p:cSld>
  <p:clrMapOvr>
    <a:masterClrMapping/>
  </p:clrMapOvr>
  <p:transition/>
</p:sldLayout>
</file>

<file path=ppt/slideLayouts/slideLayout127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4072511"/>
      </p:ext>
    </p:extLst>
  </p:cSld>
  <p:clrMapOvr>
    <a:masterClrMapping/>
  </p:clrMapOvr>
  <p:transition/>
</p:sldLayout>
</file>

<file path=ppt/slideLayouts/slideLayout12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2371842"/>
      </p:ext>
    </p:extLst>
  </p:cSld>
  <p:clrMapOvr>
    <a:masterClrMapping/>
  </p:clrMapOvr>
  <p:transition/>
</p:sldLayout>
</file>

<file path=ppt/slideLayouts/slideLayout12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3938524"/>
      </p:ext>
    </p:extLst>
  </p:cSld>
  <p:clrMapOvr>
    <a:masterClrMapping/>
  </p:clrMapOvr>
  <p:transition/>
</p:sldLayout>
</file>

<file path=ppt/slideLayouts/slideLayout12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669052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220219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7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660052"/>
      </p:ext>
    </p:extLst>
  </p:cSld>
  <p:clrMapOvr>
    <a:masterClrMapping/>
  </p:clrMapOvr>
  <p:transition/>
</p:sldLayout>
</file>

<file path=ppt/slideLayouts/slideLayout12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10824785"/>
      </p:ext>
    </p:extLst>
  </p:cSld>
  <p:clrMapOvr>
    <a:masterClrMapping/>
  </p:clrMapOvr>
  <p:transition/>
</p:sldLayout>
</file>

<file path=ppt/slideLayouts/slideLayout128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0858000"/>
      </p:ext>
    </p:extLst>
  </p:cSld>
  <p:clrMapOvr>
    <a:masterClrMapping/>
  </p:clrMapOvr>
  <p:transition/>
</p:sldLayout>
</file>

<file path=ppt/slideLayouts/slideLayout12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8723525"/>
      </p:ext>
    </p:extLst>
  </p:cSld>
  <p:clrMapOvr>
    <a:masterClrMapping/>
  </p:clrMapOvr>
  <p:transition/>
</p:sldLayout>
</file>

<file path=ppt/slideLayouts/slideLayout12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75908354"/>
      </p:ext>
    </p:extLst>
  </p:cSld>
  <p:clrMapOvr>
    <a:masterClrMapping/>
  </p:clrMapOvr>
  <p:transition/>
</p:sldLayout>
</file>

<file path=ppt/slideLayouts/slideLayout128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1666288"/>
      </p:ext>
    </p:extLst>
  </p:cSld>
  <p:clrMapOvr>
    <a:masterClrMapping/>
  </p:clrMapOvr>
  <p:transition/>
</p:sldLayout>
</file>

<file path=ppt/slideLayouts/slideLayout128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0128697"/>
      </p:ext>
    </p:extLst>
  </p:cSld>
  <p:clrMapOvr>
    <a:masterClrMapping/>
  </p:clrMapOvr>
  <p:transition/>
</p:sldLayout>
</file>

<file path=ppt/slideLayouts/slideLayout12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0472973"/>
      </p:ext>
    </p:extLst>
  </p:cSld>
  <p:clrMapOvr>
    <a:masterClrMapping/>
  </p:clrMapOvr>
  <p:transition/>
</p:sldLayout>
</file>

<file path=ppt/slideLayouts/slideLayout12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497611"/>
      </p:ext>
    </p:extLst>
  </p:cSld>
  <p:clrMapOvr>
    <a:masterClrMapping/>
  </p:clrMapOvr>
  <p:transition/>
</p:sldLayout>
</file>

<file path=ppt/slideLayouts/slideLayout12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507640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8082901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8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9332820"/>
      </p:ext>
    </p:extLst>
  </p:cSld>
  <p:clrMapOvr>
    <a:masterClrMapping/>
  </p:clrMapOvr>
  <p:transition/>
</p:sldLayout>
</file>

<file path=ppt/slideLayouts/slideLayout129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9006135"/>
      </p:ext>
    </p:extLst>
  </p:cSld>
  <p:clrMapOvr>
    <a:masterClrMapping/>
  </p:clrMapOvr>
  <p:transition/>
</p:sldLayout>
</file>

<file path=ppt/slideLayouts/slideLayout129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5113654"/>
      </p:ext>
    </p:extLst>
  </p:cSld>
  <p:clrMapOvr>
    <a:masterClrMapping/>
  </p:clrMapOvr>
  <p:transition/>
</p:sldLayout>
</file>

<file path=ppt/slideLayouts/slideLayout12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1833387"/>
      </p:ext>
    </p:extLst>
  </p:cSld>
  <p:clrMapOvr>
    <a:masterClrMapping/>
  </p:clrMapOvr>
  <p:transition/>
</p:sldLayout>
</file>

<file path=ppt/slideLayouts/slideLayout12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3933191"/>
      </p:ext>
    </p:extLst>
  </p:cSld>
  <p:clrMapOvr>
    <a:masterClrMapping/>
  </p:clrMapOvr>
  <p:transition/>
</p:sldLayout>
</file>

<file path=ppt/slideLayouts/slideLayout129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8361951"/>
      </p:ext>
    </p:extLst>
  </p:cSld>
  <p:clrMapOvr>
    <a:masterClrMapping/>
  </p:clrMapOvr>
  <p:transition/>
</p:sldLayout>
</file>

<file path=ppt/slideLayouts/slideLayout129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361599"/>
      </p:ext>
    </p:extLst>
  </p:cSld>
  <p:clrMapOvr>
    <a:masterClrMapping/>
  </p:clrMapOvr>
  <p:transition/>
</p:sldLayout>
</file>

<file path=ppt/slideLayouts/slideLayout12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9233069"/>
      </p:ext>
    </p:extLst>
  </p:cSld>
  <p:clrMapOvr>
    <a:masterClrMapping/>
  </p:clrMapOvr>
  <p:transition/>
</p:sldLayout>
</file>

<file path=ppt/slideLayouts/slideLayout12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9634290"/>
      </p:ext>
    </p:extLst>
  </p:cSld>
  <p:clrMapOvr>
    <a:masterClrMapping/>
  </p:clrMapOvr>
  <p:transition/>
</p:sldLayout>
</file>

<file path=ppt/slideLayouts/slideLayout12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149843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2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460078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0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9908434"/>
      </p:ext>
    </p:extLst>
  </p:cSld>
  <p:clrMapOvr>
    <a:masterClrMapping/>
  </p:clrMapOvr>
  <p:transition/>
</p:sldLayout>
</file>

<file path=ppt/slideLayouts/slideLayout130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8925956"/>
      </p:ext>
    </p:extLst>
  </p:cSld>
  <p:clrMapOvr>
    <a:masterClrMapping/>
  </p:clrMapOvr>
  <p:transition/>
</p:sldLayout>
</file>

<file path=ppt/slideLayouts/slideLayout130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2256713"/>
      </p:ext>
    </p:extLst>
  </p:cSld>
  <p:clrMapOvr>
    <a:masterClrMapping/>
  </p:clrMapOvr>
  <p:transition/>
</p:sldLayout>
</file>

<file path=ppt/slideLayouts/slideLayout13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3413022"/>
      </p:ext>
    </p:extLst>
  </p:cSld>
  <p:clrMapOvr>
    <a:masterClrMapping/>
  </p:clrMapOvr>
  <p:transition/>
</p:sldLayout>
</file>

<file path=ppt/slideLayouts/slideLayout13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860692"/>
      </p:ext>
    </p:extLst>
  </p:cSld>
  <p:clrMapOvr>
    <a:masterClrMapping/>
  </p:clrMapOvr>
  <p:transition/>
</p:sldLayout>
</file>

<file path=ppt/slideLayouts/slideLayout130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8462465"/>
      </p:ext>
    </p:extLst>
  </p:cSld>
  <p:clrMapOvr>
    <a:masterClrMapping/>
  </p:clrMapOvr>
  <p:transition/>
</p:sldLayout>
</file>

<file path=ppt/slideLayouts/slideLayout130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5591825"/>
      </p:ext>
    </p:extLst>
  </p:cSld>
  <p:clrMapOvr>
    <a:masterClrMapping/>
  </p:clrMapOvr>
  <p:transition/>
</p:sldLayout>
</file>

<file path=ppt/slideLayouts/slideLayout13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4769223"/>
      </p:ext>
    </p:extLst>
  </p:cSld>
  <p:clrMapOvr>
    <a:masterClrMapping/>
  </p:clrMapOvr>
  <p:transition/>
</p:sldLayout>
</file>

<file path=ppt/slideLayouts/slideLayout13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7595418"/>
      </p:ext>
    </p:extLst>
  </p:cSld>
  <p:clrMapOvr>
    <a:masterClrMapping/>
  </p:clrMapOvr>
  <p:transition/>
</p:sldLayout>
</file>

<file path=ppt/slideLayouts/slideLayout13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586012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309428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1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2215758"/>
      </p:ext>
    </p:extLst>
  </p:cSld>
  <p:clrMapOvr>
    <a:masterClrMapping/>
  </p:clrMapOvr>
  <p:transition/>
</p:sldLayout>
</file>

<file path=ppt/slideLayouts/slideLayout13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7307977"/>
      </p:ext>
    </p:extLst>
  </p:cSld>
  <p:clrMapOvr>
    <a:masterClrMapping/>
  </p:clrMapOvr>
  <p:transition/>
</p:sldLayout>
</file>

<file path=ppt/slideLayouts/slideLayout13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56635050"/>
      </p:ext>
    </p:extLst>
  </p:cSld>
  <p:clrMapOvr>
    <a:masterClrMapping/>
  </p:clrMapOvr>
  <p:transition/>
</p:sldLayout>
</file>

<file path=ppt/slideLayouts/slideLayout13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1295903"/>
      </p:ext>
    </p:extLst>
  </p:cSld>
  <p:clrMapOvr>
    <a:masterClrMapping/>
  </p:clrMapOvr>
  <p:transition/>
</p:sldLayout>
</file>

<file path=ppt/slideLayouts/slideLayout13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2604625"/>
      </p:ext>
    </p:extLst>
  </p:cSld>
  <p:clrMapOvr>
    <a:masterClrMapping/>
  </p:clrMapOvr>
  <p:transition/>
</p:sldLayout>
</file>

<file path=ppt/slideLayouts/slideLayout131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1225766"/>
      </p:ext>
    </p:extLst>
  </p:cSld>
  <p:clrMapOvr>
    <a:masterClrMapping/>
  </p:clrMapOvr>
  <p:transition/>
</p:sldLayout>
</file>

<file path=ppt/slideLayouts/slideLayout131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87959746"/>
      </p:ext>
    </p:extLst>
  </p:cSld>
  <p:clrMapOvr>
    <a:masterClrMapping/>
  </p:clrMapOvr>
  <p:transition/>
</p:sldLayout>
</file>

<file path=ppt/slideLayouts/slideLayout13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3375048"/>
      </p:ext>
    </p:extLst>
  </p:cSld>
  <p:clrMapOvr>
    <a:masterClrMapping/>
  </p:clrMapOvr>
  <p:transition/>
</p:sldLayout>
</file>

<file path=ppt/slideLayouts/slideLayout13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1111051"/>
      </p:ext>
    </p:extLst>
  </p:cSld>
  <p:clrMapOvr>
    <a:masterClrMapping/>
  </p:clrMapOvr>
  <p:transition/>
</p:sldLayout>
</file>

<file path=ppt/slideLayouts/slideLayout13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5592600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349437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2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2128457"/>
      </p:ext>
    </p:extLst>
  </p:cSld>
  <p:clrMapOvr>
    <a:masterClrMapping/>
  </p:clrMapOvr>
  <p:transition/>
</p:sldLayout>
</file>

<file path=ppt/slideLayouts/slideLayout132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2739886"/>
      </p:ext>
    </p:extLst>
  </p:cSld>
  <p:clrMapOvr>
    <a:masterClrMapping/>
  </p:clrMapOvr>
  <p:transition/>
</p:sldLayout>
</file>

<file path=ppt/slideLayouts/slideLayout132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0601988"/>
      </p:ext>
    </p:extLst>
  </p:cSld>
  <p:clrMapOvr>
    <a:masterClrMapping/>
  </p:clrMapOvr>
  <p:transition/>
</p:sldLayout>
</file>

<file path=ppt/slideLayouts/slideLayout13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5119872"/>
      </p:ext>
    </p:extLst>
  </p:cSld>
  <p:clrMapOvr>
    <a:masterClrMapping/>
  </p:clrMapOvr>
  <p:transition/>
</p:sldLayout>
</file>

<file path=ppt/slideLayouts/slideLayout132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3311930"/>
      </p:ext>
    </p:extLst>
  </p:cSld>
  <p:clrMapOvr>
    <a:masterClrMapping/>
  </p:clrMapOvr>
  <p:transition/>
</p:sldLayout>
</file>

<file path=ppt/slideLayouts/slideLayout132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1851417"/>
      </p:ext>
    </p:extLst>
  </p:cSld>
  <p:clrMapOvr>
    <a:masterClrMapping/>
  </p:clrMapOvr>
  <p:transition/>
</p:sldLayout>
</file>

<file path=ppt/slideLayouts/slideLayout132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4485330"/>
      </p:ext>
    </p:extLst>
  </p:cSld>
  <p:clrMapOvr>
    <a:masterClrMapping/>
  </p:clrMapOvr>
  <p:transition/>
</p:sldLayout>
</file>

<file path=ppt/slideLayouts/slideLayout13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7244921"/>
      </p:ext>
    </p:extLst>
  </p:cSld>
  <p:clrMapOvr>
    <a:masterClrMapping/>
  </p:clrMapOvr>
  <p:transition/>
</p:sldLayout>
</file>

<file path=ppt/slideLayouts/slideLayout13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3292245"/>
      </p:ext>
    </p:extLst>
  </p:cSld>
  <p:clrMapOvr>
    <a:masterClrMapping/>
  </p:clrMapOvr>
  <p:transition/>
</p:sldLayout>
</file>

<file path=ppt/slideLayouts/slideLayout13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725289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467260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3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0604832"/>
      </p:ext>
    </p:extLst>
  </p:cSld>
  <p:clrMapOvr>
    <a:masterClrMapping/>
  </p:clrMapOvr>
  <p:transition/>
</p:sldLayout>
</file>

<file path=ppt/slideLayouts/slideLayout133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4083998"/>
      </p:ext>
    </p:extLst>
  </p:cSld>
  <p:clrMapOvr>
    <a:masterClrMapping/>
  </p:clrMapOvr>
  <p:transition/>
</p:sldLayout>
</file>

<file path=ppt/slideLayouts/slideLayout133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6461873"/>
      </p:ext>
    </p:extLst>
  </p:cSld>
  <p:clrMapOvr>
    <a:masterClrMapping/>
  </p:clrMapOvr>
  <p:transition/>
</p:sldLayout>
</file>

<file path=ppt/slideLayouts/slideLayout13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8315636"/>
      </p:ext>
    </p:extLst>
  </p:cSld>
  <p:clrMapOvr>
    <a:masterClrMapping/>
  </p:clrMapOvr>
  <p:transition/>
</p:sldLayout>
</file>

<file path=ppt/slideLayouts/slideLayout13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6036106"/>
      </p:ext>
    </p:extLst>
  </p:cSld>
  <p:clrMapOvr>
    <a:masterClrMapping/>
  </p:clrMapOvr>
  <p:transition/>
</p:sldLayout>
</file>

<file path=ppt/slideLayouts/slideLayout133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1172709"/>
      </p:ext>
    </p:extLst>
  </p:cSld>
  <p:clrMapOvr>
    <a:masterClrMapping/>
  </p:clrMapOvr>
  <p:transition/>
</p:sldLayout>
</file>

<file path=ppt/slideLayouts/slideLayout133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9624602"/>
      </p:ext>
    </p:extLst>
  </p:cSld>
  <p:clrMapOvr>
    <a:masterClrMapping/>
  </p:clrMapOvr>
  <p:transition/>
</p:sldLayout>
</file>

<file path=ppt/slideLayouts/slideLayout13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81218957"/>
      </p:ext>
    </p:extLst>
  </p:cSld>
  <p:clrMapOvr>
    <a:masterClrMapping/>
  </p:clrMapOvr>
  <p:transition/>
</p:sldLayout>
</file>

<file path=ppt/slideLayouts/slideLayout13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2875069"/>
      </p:ext>
    </p:extLst>
  </p:cSld>
  <p:clrMapOvr>
    <a:masterClrMapping/>
  </p:clrMapOvr>
  <p:transition/>
</p:sldLayout>
</file>

<file path=ppt/slideLayouts/slideLayout13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9144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52628" y="770467"/>
            <a:ext cx="8086725" cy="3352800"/>
          </a:xfrm>
        </p:spPr>
        <p:txBody>
          <a:bodyPr anchor="b">
            <a:noAutofit/>
          </a:bodyPr>
          <a:lstStyle>
            <a:lvl1pPr algn="l">
              <a:lnSpc>
                <a:spcPct val="80000"/>
              </a:lnSpc>
              <a:defRPr sz="8000" spc="-120" baseline="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00634" y="4198409"/>
            <a:ext cx="6921151" cy="1645920"/>
          </a:xfrm>
        </p:spPr>
        <p:txBody>
          <a:bodyPr>
            <a:normAutofit/>
          </a:bodyPr>
          <a:lstStyle>
            <a:lvl1pPr marL="0" indent="0" algn="l">
              <a:buNone/>
              <a:defRPr sz="280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800"/>
            </a:lvl2pPr>
            <a:lvl3pPr marL="914400" indent="0" algn="ctr">
              <a:buNone/>
              <a:defRPr sz="24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73270773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/>
      </p:par>
    </p:tnLst>
  </p:timing>
</p:sldLayout>
</file>

<file path=ppt/slideLayouts/slideLayout13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Title Sli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28637" y="712594"/>
            <a:ext cx="8086725" cy="2898708"/>
          </a:xfrm>
          <a:noFill/>
        </p:spPr>
        <p:txBody>
          <a:bodyPr anchor="b">
            <a:noAutofit/>
          </a:bodyPr>
          <a:lstStyle>
            <a:lvl1pPr algn="ctr">
              <a:lnSpc>
                <a:spcPct val="80000"/>
              </a:lnSpc>
              <a:defRPr sz="8000" spc="-120" baseline="0">
                <a:solidFill>
                  <a:schemeClr val="tx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28638" y="3897565"/>
            <a:ext cx="8086724" cy="1645920"/>
          </a:xfrm>
        </p:spPr>
        <p:txBody>
          <a:bodyPr>
            <a:normAutofit/>
          </a:bodyPr>
          <a:lstStyle>
            <a:lvl1pPr marL="0" indent="0" algn="ctr">
              <a:buNone/>
              <a:defRPr sz="2800">
                <a:solidFill>
                  <a:schemeClr val="tx1"/>
                </a:solidFill>
                <a:latin typeface="+mj-lt"/>
              </a:defRPr>
            </a:lvl1pPr>
            <a:lvl2pPr marL="457200" indent="0" algn="ctr">
              <a:buNone/>
              <a:defRPr sz="2800"/>
            </a:lvl2pPr>
            <a:lvl3pPr marL="914400" indent="0" algn="ctr">
              <a:buNone/>
              <a:defRPr sz="24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52586067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/>
      </p:par>
    </p:tnLst>
  </p:timing>
</p:sldLayout>
</file>

<file path=ppt/slideLayouts/slideLayout13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10858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marL="0">
              <a:defRPr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24" name="Content Placeholder 22"/>
          <p:cNvSpPr>
            <a:spLocks noGrp="1"/>
          </p:cNvSpPr>
          <p:nvPr>
            <p:ph sz="quarter" idx="11"/>
          </p:nvPr>
        </p:nvSpPr>
        <p:spPr>
          <a:xfrm>
            <a:off x="123825" y="1241652"/>
            <a:ext cx="8897938" cy="5224462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13766104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4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2628" y="767419"/>
            <a:ext cx="8085582" cy="3355848"/>
          </a:xfrm>
          <a:solidFill>
            <a:schemeClr val="bg1"/>
          </a:solidFill>
        </p:spPr>
        <p:txBody>
          <a:bodyPr anchor="b">
            <a:normAutofit/>
          </a:bodyPr>
          <a:lstStyle>
            <a:lvl1pPr>
              <a:lnSpc>
                <a:spcPct val="80000"/>
              </a:lnSpc>
              <a:defRPr sz="8000" b="0" baseline="0">
                <a:solidFill>
                  <a:schemeClr val="accent1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00634" y="4187275"/>
            <a:ext cx="6919722" cy="1645920"/>
          </a:xfrm>
        </p:spPr>
        <p:txBody>
          <a:bodyPr anchor="t">
            <a:normAutofit/>
          </a:bodyPr>
          <a:lstStyle>
            <a:lvl1pPr marL="0" indent="0">
              <a:buNone/>
              <a:defRPr sz="280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94671852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4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88798" y="1208312"/>
            <a:ext cx="4271962" cy="5053693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51603" y="1208312"/>
            <a:ext cx="4271962" cy="5053693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6024919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88798" y="1197209"/>
            <a:ext cx="4271962" cy="723400"/>
          </a:xfrm>
        </p:spPr>
        <p:txBody>
          <a:bodyPr anchor="ctr">
            <a:normAutofit/>
          </a:bodyPr>
          <a:lstStyle>
            <a:lvl1pPr marL="0" indent="0">
              <a:spcBef>
                <a:spcPts val="0"/>
              </a:spcBef>
              <a:buNone/>
              <a:defRPr sz="2000" b="0" cap="all" baseline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88798" y="2029968"/>
            <a:ext cx="4271962" cy="4231057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51603" y="1194345"/>
            <a:ext cx="4271962" cy="722376"/>
          </a:xfrm>
        </p:spPr>
        <p:txBody>
          <a:bodyPr anchor="ctr">
            <a:normAutofit/>
          </a:bodyPr>
          <a:lstStyle>
            <a:lvl1pPr marL="0" indent="0">
              <a:spcBef>
                <a:spcPts val="0"/>
              </a:spcBef>
              <a:buNone/>
              <a:defRPr sz="2000" b="0" cap="all" baseline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51603" y="2025216"/>
            <a:ext cx="4271962" cy="4235809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18404640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03908961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77866117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15000" y="0"/>
            <a:ext cx="3429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6196053" y="542282"/>
            <a:ext cx="2537460" cy="1920240"/>
          </a:xfrm>
        </p:spPr>
        <p:txBody>
          <a:bodyPr anchor="b">
            <a:noAutofit/>
          </a:bodyPr>
          <a:lstStyle>
            <a:lvl1pPr>
              <a:lnSpc>
                <a:spcPct val="85000"/>
              </a:lnSpc>
              <a:defRPr sz="360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71500" y="762000"/>
            <a:ext cx="4572000" cy="4572000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06987" y="2511813"/>
            <a:ext cx="2548890" cy="3126987"/>
          </a:xfrm>
        </p:spPr>
        <p:txBody>
          <a:bodyPr>
            <a:norm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500">
                <a:solidFill>
                  <a:srgbClr val="404040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mtClean="0"/>
              <a:t>Click to edit Master text styles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12723531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5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6918" y="5418668"/>
            <a:ext cx="8085582" cy="613283"/>
          </a:xfrm>
        </p:spPr>
        <p:txBody>
          <a:bodyPr anchor="b">
            <a:normAutofit/>
          </a:bodyPr>
          <a:lstStyle>
            <a:lvl1pPr>
              <a:lnSpc>
                <a:spcPct val="85000"/>
              </a:lnSpc>
              <a:defRPr sz="2800" b="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0" y="0"/>
            <a:ext cx="9144000" cy="5330952"/>
          </a:xfrm>
          <a:solidFill>
            <a:schemeClr val="accent1">
              <a:lumMod val="40000"/>
              <a:lumOff val="60000"/>
            </a:schemeClr>
          </a:solidFill>
        </p:spPr>
        <p:txBody>
          <a:bodyPr anchor="t"/>
          <a:lstStyle>
            <a:lvl1pPr marL="0" indent="0" algn="ctr">
              <a:spcBef>
                <a:spcPts val="800"/>
              </a:spcBef>
              <a:buNone/>
              <a:defRPr sz="3200">
                <a:solidFill>
                  <a:srgbClr val="4D4D4D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07492" y="6031951"/>
            <a:ext cx="6922008" cy="411184"/>
          </a:xfrm>
        </p:spPr>
        <p:txBody>
          <a:bodyPr>
            <a:normAutofit/>
          </a:bodyPr>
          <a:lstStyle>
            <a:lvl1pPr marL="0" indent="0">
              <a:lnSpc>
                <a:spcPct val="90000"/>
              </a:lnSpc>
              <a:spcBef>
                <a:spcPts val="1200"/>
              </a:spcBef>
              <a:buNone/>
              <a:defRPr sz="1400">
                <a:solidFill>
                  <a:srgbClr val="262626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white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white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white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80258020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3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19499173"/>
      </p:ext>
    </p:extLst>
  </p:cSld>
  <p:clrMapOvr>
    <a:masterClrMapping/>
  </p:clrMapOvr>
</p:sldLayout>
</file>

<file path=ppt/slideLayouts/slideLayout13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57963" y="695325"/>
            <a:ext cx="1971675" cy="48006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78644" y="714376"/>
            <a:ext cx="5800725" cy="540067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6946619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632667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293061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5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5741818"/>
      </p:ext>
    </p:extLst>
  </p:cSld>
  <p:clrMapOvr>
    <a:masterClrMapping/>
  </p:clrMapOvr>
  <p:transition/>
</p:sldLayout>
</file>

<file path=ppt/slideLayouts/slideLayout13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7803005"/>
      </p:ext>
    </p:extLst>
  </p:cSld>
  <p:clrMapOvr>
    <a:masterClrMapping/>
  </p:clrMapOvr>
  <p:transition/>
</p:sldLayout>
</file>

<file path=ppt/slideLayouts/slideLayout135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9624945"/>
      </p:ext>
    </p:extLst>
  </p:cSld>
  <p:clrMapOvr>
    <a:masterClrMapping/>
  </p:clrMapOvr>
  <p:transition/>
</p:sldLayout>
</file>

<file path=ppt/slideLayouts/slideLayout13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3483311"/>
      </p:ext>
    </p:extLst>
  </p:cSld>
  <p:clrMapOvr>
    <a:masterClrMapping/>
  </p:clrMapOvr>
  <p:transition/>
</p:sldLayout>
</file>

<file path=ppt/slideLayouts/slideLayout13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4540955"/>
      </p:ext>
    </p:extLst>
  </p:cSld>
  <p:clrMapOvr>
    <a:masterClrMapping/>
  </p:clrMapOvr>
  <p:transition/>
</p:sldLayout>
</file>

<file path=ppt/slideLayouts/slideLayout136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7710097"/>
      </p:ext>
    </p:extLst>
  </p:cSld>
  <p:clrMapOvr>
    <a:masterClrMapping/>
  </p:clrMapOvr>
  <p:transition/>
</p:sldLayout>
</file>

<file path=ppt/slideLayouts/slideLayout136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3033346"/>
      </p:ext>
    </p:extLst>
  </p:cSld>
  <p:clrMapOvr>
    <a:masterClrMapping/>
  </p:clrMapOvr>
  <p:transition/>
</p:sldLayout>
</file>

<file path=ppt/slideLayouts/slideLayout13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4639750"/>
      </p:ext>
    </p:extLst>
  </p:cSld>
  <p:clrMapOvr>
    <a:masterClrMapping/>
  </p:clrMapOvr>
  <p:transition/>
</p:sldLayout>
</file>

<file path=ppt/slideLayouts/slideLayout13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5714908"/>
      </p:ext>
    </p:extLst>
  </p:cSld>
  <p:clrMapOvr>
    <a:masterClrMapping/>
  </p:clrMapOvr>
  <p:transition/>
</p:sldLayout>
</file>

<file path=ppt/slideLayouts/slideLayout13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291432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6447661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6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18415703"/>
      </p:ext>
    </p:extLst>
  </p:cSld>
  <p:clrMapOvr>
    <a:masterClrMapping/>
  </p:clrMapOvr>
  <p:transition/>
</p:sldLayout>
</file>

<file path=ppt/slideLayouts/slideLayout136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1025887"/>
      </p:ext>
    </p:extLst>
  </p:cSld>
  <p:clrMapOvr>
    <a:masterClrMapping/>
  </p:clrMapOvr>
  <p:transition/>
</p:sldLayout>
</file>

<file path=ppt/slideLayouts/slideLayout136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93364956"/>
      </p:ext>
    </p:extLst>
  </p:cSld>
  <p:clrMapOvr>
    <a:masterClrMapping/>
  </p:clrMapOvr>
  <p:transition/>
</p:sldLayout>
</file>

<file path=ppt/slideLayouts/slideLayout13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5877144"/>
      </p:ext>
    </p:extLst>
  </p:cSld>
  <p:clrMapOvr>
    <a:masterClrMapping/>
  </p:clrMapOvr>
  <p:transition/>
</p:sldLayout>
</file>

<file path=ppt/slideLayouts/slideLayout13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123960"/>
      </p:ext>
    </p:extLst>
  </p:cSld>
  <p:clrMapOvr>
    <a:masterClrMapping/>
  </p:clrMapOvr>
  <p:transition/>
</p:sldLayout>
</file>

<file path=ppt/slideLayouts/slideLayout137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1606105"/>
      </p:ext>
    </p:extLst>
  </p:cSld>
  <p:clrMapOvr>
    <a:masterClrMapping/>
  </p:clrMapOvr>
  <p:transition/>
</p:sldLayout>
</file>

<file path=ppt/slideLayouts/slideLayout137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106685"/>
      </p:ext>
    </p:extLst>
  </p:cSld>
  <p:clrMapOvr>
    <a:masterClrMapping/>
  </p:clrMapOvr>
  <p:transition/>
</p:sldLayout>
</file>

<file path=ppt/slideLayouts/slideLayout13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7125803"/>
      </p:ext>
    </p:extLst>
  </p:cSld>
  <p:clrMapOvr>
    <a:masterClrMapping/>
  </p:clrMapOvr>
  <p:transition/>
</p:sldLayout>
</file>

<file path=ppt/slideLayouts/slideLayout13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2487796"/>
      </p:ext>
    </p:extLst>
  </p:cSld>
  <p:clrMapOvr>
    <a:masterClrMapping/>
  </p:clrMapOvr>
  <p:transition/>
</p:sldLayout>
</file>

<file path=ppt/slideLayouts/slideLayout13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810436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379886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7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1997015"/>
      </p:ext>
    </p:extLst>
  </p:cSld>
  <p:clrMapOvr>
    <a:masterClrMapping/>
  </p:clrMapOvr>
  <p:transition/>
</p:sldLayout>
</file>

<file path=ppt/slideLayouts/slideLayout13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0749940"/>
      </p:ext>
    </p:extLst>
  </p:cSld>
  <p:clrMapOvr>
    <a:masterClrMapping/>
  </p:clrMapOvr>
  <p:transition/>
</p:sldLayout>
</file>

<file path=ppt/slideLayouts/slideLayout138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9950887"/>
      </p:ext>
    </p:extLst>
  </p:cSld>
  <p:clrMapOvr>
    <a:masterClrMapping/>
  </p:clrMapOvr>
  <p:transition/>
</p:sldLayout>
</file>

<file path=ppt/slideLayouts/slideLayout13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0032131"/>
      </p:ext>
    </p:extLst>
  </p:cSld>
  <p:clrMapOvr>
    <a:masterClrMapping/>
  </p:clrMapOvr>
  <p:transition/>
</p:sldLayout>
</file>

<file path=ppt/slideLayouts/slideLayout13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926066"/>
      </p:ext>
    </p:extLst>
  </p:cSld>
  <p:clrMapOvr>
    <a:masterClrMapping/>
  </p:clrMapOvr>
  <p:transition/>
</p:sldLayout>
</file>

<file path=ppt/slideLayouts/slideLayout138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3401441"/>
      </p:ext>
    </p:extLst>
  </p:cSld>
  <p:clrMapOvr>
    <a:masterClrMapping/>
  </p:clrMapOvr>
  <p:transition/>
</p:sldLayout>
</file>

<file path=ppt/slideLayouts/slideLayout138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7575874"/>
      </p:ext>
    </p:extLst>
  </p:cSld>
  <p:clrMapOvr>
    <a:masterClrMapping/>
  </p:clrMapOvr>
  <p:transition/>
</p:sldLayout>
</file>

<file path=ppt/slideLayouts/slideLayout13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8458503"/>
      </p:ext>
    </p:extLst>
  </p:cSld>
  <p:clrMapOvr>
    <a:masterClrMapping/>
  </p:clrMapOvr>
  <p:transition/>
</p:sldLayout>
</file>

<file path=ppt/slideLayouts/slideLayout13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6392261"/>
      </p:ext>
    </p:extLst>
  </p:cSld>
  <p:clrMapOvr>
    <a:masterClrMapping/>
  </p:clrMapOvr>
  <p:transition/>
</p:sldLayout>
</file>

<file path=ppt/slideLayouts/slideLayout13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325511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845061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8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3608909"/>
      </p:ext>
    </p:extLst>
  </p:cSld>
  <p:clrMapOvr>
    <a:masterClrMapping/>
  </p:clrMapOvr>
  <p:transition/>
</p:sldLayout>
</file>

<file path=ppt/slideLayouts/slideLayout139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17385028"/>
      </p:ext>
    </p:extLst>
  </p:cSld>
  <p:clrMapOvr>
    <a:masterClrMapping/>
  </p:clrMapOvr>
  <p:transition/>
</p:sldLayout>
</file>

<file path=ppt/slideLayouts/slideLayout139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39343891"/>
      </p:ext>
    </p:extLst>
  </p:cSld>
  <p:clrMapOvr>
    <a:masterClrMapping/>
  </p:clrMapOvr>
  <p:transition/>
</p:sldLayout>
</file>

<file path=ppt/slideLayouts/slideLayout13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1131508"/>
      </p:ext>
    </p:extLst>
  </p:cSld>
  <p:clrMapOvr>
    <a:masterClrMapping/>
  </p:clrMapOvr>
  <p:transition/>
</p:sldLayout>
</file>

<file path=ppt/slideLayouts/slideLayout13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7250393"/>
      </p:ext>
    </p:extLst>
  </p:cSld>
  <p:clrMapOvr>
    <a:masterClrMapping/>
  </p:clrMapOvr>
  <p:transition/>
</p:sldLayout>
</file>

<file path=ppt/slideLayouts/slideLayout139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5292804"/>
      </p:ext>
    </p:extLst>
  </p:cSld>
  <p:clrMapOvr>
    <a:masterClrMapping/>
  </p:clrMapOvr>
  <p:transition/>
</p:sldLayout>
</file>

<file path=ppt/slideLayouts/slideLayout139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4034706"/>
      </p:ext>
    </p:extLst>
  </p:cSld>
  <p:clrMapOvr>
    <a:masterClrMapping/>
  </p:clrMapOvr>
  <p:transition/>
</p:sldLayout>
</file>

<file path=ppt/slideLayouts/slideLayout13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9885709"/>
      </p:ext>
    </p:extLst>
  </p:cSld>
  <p:clrMapOvr>
    <a:masterClrMapping/>
  </p:clrMapOvr>
  <p:transition/>
</p:sldLayout>
</file>

<file path=ppt/slideLayouts/slideLayout13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2824194"/>
      </p:ext>
    </p:extLst>
  </p:cSld>
  <p:clrMapOvr>
    <a:masterClrMapping/>
  </p:clrMapOvr>
  <p:transition/>
</p:sldLayout>
</file>

<file path=ppt/slideLayouts/slideLayout13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517077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506021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0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1985228"/>
      </p:ext>
    </p:extLst>
  </p:cSld>
  <p:clrMapOvr>
    <a:masterClrMapping/>
  </p:clrMapOvr>
  <p:transition/>
</p:sldLayout>
</file>

<file path=ppt/slideLayouts/slideLayout140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6526151"/>
      </p:ext>
    </p:extLst>
  </p:cSld>
  <p:clrMapOvr>
    <a:masterClrMapping/>
  </p:clrMapOvr>
  <p:transition/>
</p:sldLayout>
</file>

<file path=ppt/slideLayouts/slideLayout140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55364098"/>
      </p:ext>
    </p:extLst>
  </p:cSld>
  <p:clrMapOvr>
    <a:masterClrMapping/>
  </p:clrMapOvr>
  <p:transition/>
</p:sldLayout>
</file>

<file path=ppt/slideLayouts/slideLayout14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9202982"/>
      </p:ext>
    </p:extLst>
  </p:cSld>
  <p:clrMapOvr>
    <a:masterClrMapping/>
  </p:clrMapOvr>
  <p:transition/>
</p:sldLayout>
</file>

<file path=ppt/slideLayouts/slideLayout14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6920662"/>
      </p:ext>
    </p:extLst>
  </p:cSld>
  <p:clrMapOvr>
    <a:masterClrMapping/>
  </p:clrMapOvr>
  <p:transition/>
</p:sldLayout>
</file>

<file path=ppt/slideLayouts/slideLayout140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32900300"/>
      </p:ext>
    </p:extLst>
  </p:cSld>
  <p:clrMapOvr>
    <a:masterClrMapping/>
  </p:clrMapOvr>
  <p:transition/>
</p:sldLayout>
</file>

<file path=ppt/slideLayouts/slideLayout140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7437952"/>
      </p:ext>
    </p:extLst>
  </p:cSld>
  <p:clrMapOvr>
    <a:masterClrMapping/>
  </p:clrMapOvr>
  <p:transition/>
</p:sldLayout>
</file>

<file path=ppt/slideLayouts/slideLayout14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3388076"/>
      </p:ext>
    </p:extLst>
  </p:cSld>
  <p:clrMapOvr>
    <a:masterClrMapping/>
  </p:clrMapOvr>
  <p:transition/>
</p:sldLayout>
</file>

<file path=ppt/slideLayouts/slideLayout14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307209"/>
      </p:ext>
    </p:extLst>
  </p:cSld>
  <p:clrMapOvr>
    <a:masterClrMapping/>
  </p:clrMapOvr>
  <p:transition/>
</p:sldLayout>
</file>

<file path=ppt/slideLayouts/slideLayout14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279075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512271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1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87021062"/>
      </p:ext>
    </p:extLst>
  </p:cSld>
  <p:clrMapOvr>
    <a:masterClrMapping/>
  </p:clrMapOvr>
  <p:transition/>
</p:sldLayout>
</file>

<file path=ppt/slideLayouts/slideLayout14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6149374"/>
      </p:ext>
    </p:extLst>
  </p:cSld>
  <p:clrMapOvr>
    <a:masterClrMapping/>
  </p:clrMapOvr>
  <p:transition/>
</p:sldLayout>
</file>

<file path=ppt/slideLayouts/slideLayout14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361039"/>
      </p:ext>
    </p:extLst>
  </p:cSld>
  <p:clrMapOvr>
    <a:masterClrMapping/>
  </p:clrMapOvr>
  <p:transition/>
</p:sldLayout>
</file>

<file path=ppt/slideLayouts/slideLayout14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0899998"/>
      </p:ext>
    </p:extLst>
  </p:cSld>
  <p:clrMapOvr>
    <a:masterClrMapping/>
  </p:clrMapOvr>
  <p:transition/>
</p:sldLayout>
</file>

<file path=ppt/slideLayouts/slideLayout14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2283290"/>
      </p:ext>
    </p:extLst>
  </p:cSld>
  <p:clrMapOvr>
    <a:masterClrMapping/>
  </p:clrMapOvr>
  <p:transition/>
</p:sldLayout>
</file>

<file path=ppt/slideLayouts/slideLayout141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9578246"/>
      </p:ext>
    </p:extLst>
  </p:cSld>
  <p:clrMapOvr>
    <a:masterClrMapping/>
  </p:clrMapOvr>
  <p:transition/>
</p:sldLayout>
</file>

<file path=ppt/slideLayouts/slideLayout141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9624596"/>
      </p:ext>
    </p:extLst>
  </p:cSld>
  <p:clrMapOvr>
    <a:masterClrMapping/>
  </p:clrMapOvr>
  <p:transition/>
</p:sldLayout>
</file>

<file path=ppt/slideLayouts/slideLayout14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6221728"/>
      </p:ext>
    </p:extLst>
  </p:cSld>
  <p:clrMapOvr>
    <a:masterClrMapping/>
  </p:clrMapOvr>
  <p:transition/>
</p:sldLayout>
</file>

<file path=ppt/slideLayouts/slideLayout14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8931120"/>
      </p:ext>
    </p:extLst>
  </p:cSld>
  <p:clrMapOvr>
    <a:masterClrMapping/>
  </p:clrMapOvr>
  <p:transition/>
</p:sldLayout>
</file>

<file path=ppt/slideLayouts/slideLayout14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871150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863651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2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96733409"/>
      </p:ext>
    </p:extLst>
  </p:cSld>
  <p:clrMapOvr>
    <a:masterClrMapping/>
  </p:clrMapOvr>
  <p:transition/>
</p:sldLayout>
</file>

<file path=ppt/slideLayouts/slideLayout142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5122226"/>
      </p:ext>
    </p:extLst>
  </p:cSld>
  <p:clrMapOvr>
    <a:masterClrMapping/>
  </p:clrMapOvr>
  <p:transition/>
</p:sldLayout>
</file>

<file path=ppt/slideLayouts/slideLayout142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3515996"/>
      </p:ext>
    </p:extLst>
  </p:cSld>
  <p:clrMapOvr>
    <a:masterClrMapping/>
  </p:clrMapOvr>
  <p:transition/>
</p:sldLayout>
</file>

<file path=ppt/slideLayouts/slideLayout14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6089477"/>
      </p:ext>
    </p:extLst>
  </p:cSld>
  <p:clrMapOvr>
    <a:masterClrMapping/>
  </p:clrMapOvr>
  <p:transition/>
</p:sldLayout>
</file>

<file path=ppt/slideLayouts/slideLayout142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2761373"/>
      </p:ext>
    </p:extLst>
  </p:cSld>
  <p:clrMapOvr>
    <a:masterClrMapping/>
  </p:clrMapOvr>
  <p:transition/>
</p:sldLayout>
</file>

<file path=ppt/slideLayouts/slideLayout142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34413683"/>
      </p:ext>
    </p:extLst>
  </p:cSld>
  <p:clrMapOvr>
    <a:masterClrMapping/>
  </p:clrMapOvr>
  <p:transition/>
</p:sldLayout>
</file>

<file path=ppt/slideLayouts/slideLayout142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2699964"/>
      </p:ext>
    </p:extLst>
  </p:cSld>
  <p:clrMapOvr>
    <a:masterClrMapping/>
  </p:clrMapOvr>
  <p:transition/>
</p:sldLayout>
</file>

<file path=ppt/slideLayouts/slideLayout14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7912965"/>
      </p:ext>
    </p:extLst>
  </p:cSld>
  <p:clrMapOvr>
    <a:masterClrMapping/>
  </p:clrMapOvr>
  <p:transition/>
</p:sldLayout>
</file>

<file path=ppt/slideLayouts/slideLayout14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2009283"/>
      </p:ext>
    </p:extLst>
  </p:cSld>
  <p:clrMapOvr>
    <a:masterClrMapping/>
  </p:clrMapOvr>
  <p:transition/>
</p:sldLayout>
</file>

<file path=ppt/slideLayouts/slideLayout14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4508743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0245907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3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5233793"/>
      </p:ext>
    </p:extLst>
  </p:cSld>
  <p:clrMapOvr>
    <a:masterClrMapping/>
  </p:clrMapOvr>
  <p:transition/>
</p:sldLayout>
</file>

<file path=ppt/slideLayouts/slideLayout143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3720381"/>
      </p:ext>
    </p:extLst>
  </p:cSld>
  <p:clrMapOvr>
    <a:masterClrMapping/>
  </p:clrMapOvr>
  <p:transition/>
</p:sldLayout>
</file>

<file path=ppt/slideLayouts/slideLayout143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09578741"/>
      </p:ext>
    </p:extLst>
  </p:cSld>
  <p:clrMapOvr>
    <a:masterClrMapping/>
  </p:clrMapOvr>
  <p:transition/>
</p:sldLayout>
</file>

<file path=ppt/slideLayouts/slideLayout14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49305678"/>
      </p:ext>
    </p:extLst>
  </p:cSld>
  <p:clrMapOvr>
    <a:masterClrMapping/>
  </p:clrMapOvr>
  <p:transition/>
</p:sldLayout>
</file>

<file path=ppt/slideLayouts/slideLayout14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474474"/>
      </p:ext>
    </p:extLst>
  </p:cSld>
  <p:clrMapOvr>
    <a:masterClrMapping/>
  </p:clrMapOvr>
  <p:transition/>
</p:sldLayout>
</file>

<file path=ppt/slideLayouts/slideLayout143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2783290"/>
      </p:ext>
    </p:extLst>
  </p:cSld>
  <p:clrMapOvr>
    <a:masterClrMapping/>
  </p:clrMapOvr>
  <p:transition/>
</p:sldLayout>
</file>

<file path=ppt/slideLayouts/slideLayout143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1206807"/>
      </p:ext>
    </p:extLst>
  </p:cSld>
  <p:clrMapOvr>
    <a:masterClrMapping/>
  </p:clrMapOvr>
  <p:transition/>
</p:sldLayout>
</file>

<file path=ppt/slideLayouts/slideLayout14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25833781"/>
      </p:ext>
    </p:extLst>
  </p:cSld>
  <p:clrMapOvr>
    <a:masterClrMapping/>
  </p:clrMapOvr>
  <p:transition/>
</p:sldLayout>
</file>

<file path=ppt/slideLayouts/slideLayout14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7150311"/>
      </p:ext>
    </p:extLst>
  </p:cSld>
  <p:clrMapOvr>
    <a:masterClrMapping/>
  </p:clrMapOvr>
  <p:transition/>
</p:sldLayout>
</file>

<file path=ppt/slideLayouts/slideLayout14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4685716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967954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4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9479945"/>
      </p:ext>
    </p:extLst>
  </p:cSld>
  <p:clrMapOvr>
    <a:masterClrMapping/>
  </p:clrMapOvr>
  <p:transition/>
</p:sldLayout>
</file>

<file path=ppt/slideLayouts/slideLayout144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9214084"/>
      </p:ext>
    </p:extLst>
  </p:cSld>
  <p:clrMapOvr>
    <a:masterClrMapping/>
  </p:clrMapOvr>
  <p:transition/>
</p:sldLayout>
</file>

<file path=ppt/slideLayouts/slideLayout144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5720971"/>
      </p:ext>
    </p:extLst>
  </p:cSld>
  <p:clrMapOvr>
    <a:masterClrMapping/>
  </p:clrMapOvr>
  <p:transition/>
</p:sldLayout>
</file>

<file path=ppt/slideLayouts/slideLayout14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8531794"/>
      </p:ext>
    </p:extLst>
  </p:cSld>
  <p:clrMapOvr>
    <a:masterClrMapping/>
  </p:clrMapOvr>
  <p:transition/>
</p:sldLayout>
</file>

<file path=ppt/slideLayouts/slideLayout14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6181080"/>
      </p:ext>
    </p:extLst>
  </p:cSld>
  <p:clrMapOvr>
    <a:masterClrMapping/>
  </p:clrMapOvr>
  <p:transition/>
</p:sldLayout>
</file>

<file path=ppt/slideLayouts/slideLayout144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3224268"/>
      </p:ext>
    </p:extLst>
  </p:cSld>
  <p:clrMapOvr>
    <a:masterClrMapping/>
  </p:clrMapOvr>
  <p:transition/>
</p:sldLayout>
</file>

<file path=ppt/slideLayouts/slideLayout145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6597693"/>
      </p:ext>
    </p:extLst>
  </p:cSld>
  <p:clrMapOvr>
    <a:masterClrMapping/>
  </p:clrMapOvr>
  <p:transition/>
</p:sldLayout>
</file>

<file path=ppt/slideLayouts/slideLayout14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6016434"/>
      </p:ext>
    </p:extLst>
  </p:cSld>
  <p:clrMapOvr>
    <a:masterClrMapping/>
  </p:clrMapOvr>
  <p:transition/>
</p:sldLayout>
</file>

<file path=ppt/slideLayouts/slideLayout14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68187851"/>
      </p:ext>
    </p:extLst>
  </p:cSld>
  <p:clrMapOvr>
    <a:masterClrMapping/>
  </p:clrMapOvr>
  <p:transition/>
</p:sldLayout>
</file>

<file path=ppt/slideLayouts/slideLayout14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685800" y="1844824"/>
            <a:ext cx="7772400" cy="1470025"/>
          </a:xfrm>
        </p:spPr>
        <p:txBody>
          <a:bodyPr anchor="ctr"/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371600" y="4149080"/>
            <a:ext cx="6400800" cy="1656184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26945081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57200" y="1340768"/>
            <a:ext cx="8229600" cy="4968552"/>
          </a:xfrm>
        </p:spPr>
        <p:txBody>
          <a:bodyPr/>
          <a:lstStyle/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3930723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5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111828504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57200" y="1340768"/>
            <a:ext cx="4038600" cy="496855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648200" y="1340768"/>
            <a:ext cx="4038600" cy="496855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10" name="직선 연결선 9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1429036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5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340768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57200" y="1988840"/>
            <a:ext cx="4040188" cy="4320480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4645025" y="1340768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4645025" y="1988840"/>
            <a:ext cx="4041775" cy="4320480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12" name="직선 연결선 11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2885753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4387130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356019865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685800" y="1844824"/>
            <a:ext cx="7772400" cy="1470025"/>
          </a:xfrm>
        </p:spPr>
        <p:txBody>
          <a:bodyPr anchor="ctr"/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371600" y="4149080"/>
            <a:ext cx="6400800" cy="1656184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352116976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57200" y="1340768"/>
            <a:ext cx="8229600" cy="4968552"/>
          </a:xfrm>
        </p:spPr>
        <p:txBody>
          <a:bodyPr/>
          <a:lstStyle/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9571796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271250399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57200" y="1340768"/>
            <a:ext cx="4038600" cy="496855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648200" y="1340768"/>
            <a:ext cx="4038600" cy="496855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10" name="직선 연결선 9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3958092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340768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57200" y="1988840"/>
            <a:ext cx="4040188" cy="4320480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4645025" y="1340768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4645025" y="1988840"/>
            <a:ext cx="4041775" cy="4320480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12" name="직선 연결선 11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8038200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1636024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103083673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685800" y="1844824"/>
            <a:ext cx="7772400" cy="1470025"/>
          </a:xfrm>
        </p:spPr>
        <p:txBody>
          <a:bodyPr anchor="ctr"/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371600" y="4149080"/>
            <a:ext cx="6400800" cy="1656184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 smtClean="0"/>
              <a:t>마스터 부제목 스타일 편집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97965958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57200" y="1340768"/>
            <a:ext cx="8229600" cy="4968552"/>
          </a:xfrm>
        </p:spPr>
        <p:txBody>
          <a:bodyPr/>
          <a:lstStyle/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0063548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121127027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7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57200" y="1340768"/>
            <a:ext cx="4038600" cy="496855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648200" y="1340768"/>
            <a:ext cx="4038600" cy="496855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10" name="직선 연결선 9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508921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7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>
            <a:lvl1pPr>
              <a:defRPr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340768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57200" y="1988840"/>
            <a:ext cx="4040188" cy="4320480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4645025" y="1340768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4645025" y="1988840"/>
            <a:ext cx="4041775" cy="4320480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12" name="직선 연결선 11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75133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78098"/>
          </a:xfrm>
        </p:spPr>
        <p:txBody>
          <a:bodyPr anchor="b"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251520" y="1052736"/>
            <a:ext cx="8640960" cy="0"/>
          </a:xfrm>
          <a:prstGeom prst="line">
            <a:avLst/>
          </a:prstGeom>
          <a:ln>
            <a:solidFill>
              <a:schemeClr val="dk1">
                <a:alpha val="70000"/>
              </a:schemeClr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1537923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7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>
          <a:xfrm>
            <a:off x="457200" y="6453336"/>
            <a:ext cx="2133600" cy="268139"/>
          </a:xfrm>
        </p:spPr>
        <p:txBody>
          <a:bodyPr/>
          <a:lstStyle/>
          <a:p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>
          <a:xfrm>
            <a:off x="3124200" y="6453336"/>
            <a:ext cx="2895600" cy="268139"/>
          </a:xfrm>
        </p:spPr>
        <p:txBody>
          <a:bodyPr/>
          <a:lstStyle/>
          <a:p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6553200" y="6453336"/>
            <a:ext cx="2133600" cy="268139"/>
          </a:xfrm>
        </p:spPr>
        <p:txBody>
          <a:bodyPr/>
          <a:lstStyle/>
          <a:p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101716319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142036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7977634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7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1317608"/>
      </p:ext>
    </p:extLst>
  </p:cSld>
  <p:clrMapOvr>
    <a:masterClrMapping/>
  </p:clrMapOvr>
  <p:transition/>
</p:sldLayout>
</file>

<file path=ppt/slideLayouts/slideLayout147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0547157"/>
      </p:ext>
    </p:extLst>
  </p:cSld>
  <p:clrMapOvr>
    <a:masterClrMapping/>
  </p:clrMapOvr>
  <p:transition/>
</p:sldLayout>
</file>

<file path=ppt/slideLayouts/slideLayout147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8366942"/>
      </p:ext>
    </p:extLst>
  </p:cSld>
  <p:clrMapOvr>
    <a:masterClrMapping/>
  </p:clrMapOvr>
  <p:transition/>
</p:sldLayout>
</file>

<file path=ppt/slideLayouts/slideLayout14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59146044"/>
      </p:ext>
    </p:extLst>
  </p:cSld>
  <p:clrMapOvr>
    <a:masterClrMapping/>
  </p:clrMapOvr>
  <p:transition/>
</p:sldLayout>
</file>

<file path=ppt/slideLayouts/slideLayout148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7177631"/>
      </p:ext>
    </p:extLst>
  </p:cSld>
  <p:clrMapOvr>
    <a:masterClrMapping/>
  </p:clrMapOvr>
  <p:transition/>
</p:sldLayout>
</file>

<file path=ppt/slideLayouts/slideLayout148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2624343"/>
      </p:ext>
    </p:extLst>
  </p:cSld>
  <p:clrMapOvr>
    <a:masterClrMapping/>
  </p:clrMapOvr>
  <p:transition/>
</p:sldLayout>
</file>

<file path=ppt/slideLayouts/slideLayout148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23657091"/>
      </p:ext>
    </p:extLst>
  </p:cSld>
  <p:clrMapOvr>
    <a:masterClrMapping/>
  </p:clrMapOvr>
  <p:transition/>
</p:sldLayout>
</file>

<file path=ppt/slideLayouts/slideLayout14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8509516"/>
      </p:ext>
    </p:extLst>
  </p:cSld>
  <p:clrMapOvr>
    <a:masterClrMapping/>
  </p:clrMapOvr>
  <p:transition/>
</p:sldLayout>
</file>

<file path=ppt/slideLayouts/slideLayout14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7025913"/>
      </p:ext>
    </p:extLst>
  </p:cSld>
  <p:clrMapOvr>
    <a:masterClrMapping/>
  </p:clrMapOvr>
  <p:transition/>
</p:sldLayout>
</file>

<file path=ppt/slideLayouts/slideLayout14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542536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506547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8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52706598"/>
      </p:ext>
    </p:extLst>
  </p:cSld>
  <p:clrMapOvr>
    <a:masterClrMapping/>
  </p:clrMapOvr>
  <p:transition/>
</p:sldLayout>
</file>

<file path=ppt/slideLayouts/slideLayout148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4574290"/>
      </p:ext>
    </p:extLst>
  </p:cSld>
  <p:clrMapOvr>
    <a:masterClrMapping/>
  </p:clrMapOvr>
  <p:transition/>
</p:sldLayout>
</file>

<file path=ppt/slideLayouts/slideLayout148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4588619"/>
      </p:ext>
    </p:extLst>
  </p:cSld>
  <p:clrMapOvr>
    <a:masterClrMapping/>
  </p:clrMapOvr>
  <p:transition/>
</p:sldLayout>
</file>

<file path=ppt/slideLayouts/slideLayout14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0171227"/>
      </p:ext>
    </p:extLst>
  </p:cSld>
  <p:clrMapOvr>
    <a:masterClrMapping/>
  </p:clrMapOvr>
  <p:transition/>
</p:sldLayout>
</file>

<file path=ppt/slideLayouts/slideLayout149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4696856"/>
      </p:ext>
    </p:extLst>
  </p:cSld>
  <p:clrMapOvr>
    <a:masterClrMapping/>
  </p:clrMapOvr>
  <p:transition/>
</p:sldLayout>
</file>

<file path=ppt/slideLayouts/slideLayout149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28895656"/>
      </p:ext>
    </p:extLst>
  </p:cSld>
  <p:clrMapOvr>
    <a:masterClrMapping/>
  </p:clrMapOvr>
  <p:transition/>
</p:sldLayout>
</file>

<file path=ppt/slideLayouts/slideLayout149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6958333"/>
      </p:ext>
    </p:extLst>
  </p:cSld>
  <p:clrMapOvr>
    <a:masterClrMapping/>
  </p:clrMapOvr>
  <p:transition/>
</p:sldLayout>
</file>

<file path=ppt/slideLayouts/slideLayout149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2922636"/>
      </p:ext>
    </p:extLst>
  </p:cSld>
  <p:clrMapOvr>
    <a:masterClrMapping/>
  </p:clrMapOvr>
  <p:transition/>
</p:sldLayout>
</file>

<file path=ppt/slideLayouts/slideLayout14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2363826"/>
      </p:ext>
    </p:extLst>
  </p:cSld>
  <p:clrMapOvr>
    <a:masterClrMapping/>
  </p:clrMapOvr>
  <p:transition/>
</p:sldLayout>
</file>

<file path=ppt/slideLayouts/slideLayout14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950341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9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913627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49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0708136"/>
      </p:ext>
    </p:extLst>
  </p:cSld>
  <p:clrMapOvr>
    <a:masterClrMapping/>
  </p:clrMapOvr>
  <p:transition/>
</p:sldLayout>
</file>

<file path=ppt/slideLayouts/slideLayout149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7159527"/>
      </p:ext>
    </p:extLst>
  </p:cSld>
  <p:clrMapOvr>
    <a:masterClrMapping/>
  </p:clrMapOvr>
  <p:transition/>
</p:sldLayout>
</file>

<file path=ppt/slideLayouts/slideLayout150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9445497"/>
      </p:ext>
    </p:extLst>
  </p:cSld>
  <p:clrMapOvr>
    <a:masterClrMapping/>
  </p:clrMapOvr>
  <p:transition/>
</p:sldLayout>
</file>

<file path=ppt/slideLayouts/slideLayout15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1099460"/>
      </p:ext>
    </p:extLst>
  </p:cSld>
  <p:clrMapOvr>
    <a:masterClrMapping/>
  </p:clrMapOvr>
  <p:transition/>
</p:sldLayout>
</file>

<file path=ppt/slideLayouts/slideLayout150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0212805"/>
      </p:ext>
    </p:extLst>
  </p:cSld>
  <p:clrMapOvr>
    <a:masterClrMapping/>
  </p:clrMapOvr>
  <p:transition/>
</p:sldLayout>
</file>

<file path=ppt/slideLayouts/slideLayout150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6114566"/>
      </p:ext>
    </p:extLst>
  </p:cSld>
  <p:clrMapOvr>
    <a:masterClrMapping/>
  </p:clrMapOvr>
  <p:transition/>
</p:sldLayout>
</file>

<file path=ppt/slideLayouts/slideLayout150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6632324"/>
      </p:ext>
    </p:extLst>
  </p:cSld>
  <p:clrMapOvr>
    <a:masterClrMapping/>
  </p:clrMapOvr>
  <p:transition/>
</p:sldLayout>
</file>

<file path=ppt/slideLayouts/slideLayout150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8092592"/>
      </p:ext>
    </p:extLst>
  </p:cSld>
  <p:clrMapOvr>
    <a:masterClrMapping/>
  </p:clrMapOvr>
  <p:transition/>
</p:sldLayout>
</file>

<file path=ppt/slideLayouts/slideLayout150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961028"/>
      </p:ext>
    </p:extLst>
  </p:cSld>
  <p:clrMapOvr>
    <a:masterClrMapping/>
  </p:clrMapOvr>
  <p:transition/>
</p:sldLayout>
</file>

<file path=ppt/slideLayouts/slideLayout15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097414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295533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0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7399569"/>
      </p:ext>
    </p:extLst>
  </p:cSld>
  <p:clrMapOvr>
    <a:masterClrMapping/>
  </p:clrMapOvr>
  <p:transition/>
</p:sldLayout>
</file>

<file path=ppt/slideLayouts/slideLayout15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8923128"/>
      </p:ext>
    </p:extLst>
  </p:cSld>
  <p:clrMapOvr>
    <a:masterClrMapping/>
  </p:clrMapOvr>
  <p:transition/>
</p:sldLayout>
</file>

<file path=ppt/slideLayouts/slideLayout15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6609558"/>
      </p:ext>
    </p:extLst>
  </p:cSld>
  <p:clrMapOvr>
    <a:masterClrMapping/>
  </p:clrMapOvr>
  <p:transition/>
</p:sldLayout>
</file>

<file path=ppt/slideLayouts/slideLayout15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0365812"/>
      </p:ext>
    </p:extLst>
  </p:cSld>
  <p:clrMapOvr>
    <a:masterClrMapping/>
  </p:clrMapOvr>
  <p:transition/>
</p:sldLayout>
</file>

<file path=ppt/slideLayouts/slideLayout15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2322513"/>
      </p:ext>
    </p:extLst>
  </p:cSld>
  <p:clrMapOvr>
    <a:masterClrMapping/>
  </p:clrMapOvr>
  <p:transition/>
</p:sldLayout>
</file>

<file path=ppt/slideLayouts/slideLayout151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94025228"/>
      </p:ext>
    </p:extLst>
  </p:cSld>
  <p:clrMapOvr>
    <a:masterClrMapping/>
  </p:clrMapOvr>
  <p:transition/>
</p:sldLayout>
</file>

<file path=ppt/slideLayouts/slideLayout151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09228907"/>
      </p:ext>
    </p:extLst>
  </p:cSld>
  <p:clrMapOvr>
    <a:masterClrMapping/>
  </p:clrMapOvr>
  <p:transition/>
</p:sldLayout>
</file>

<file path=ppt/slideLayouts/slideLayout15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19376623"/>
      </p:ext>
    </p:extLst>
  </p:cSld>
  <p:clrMapOvr>
    <a:masterClrMapping/>
  </p:clrMapOvr>
  <p:transition/>
</p:sldLayout>
</file>

<file path=ppt/slideLayouts/slideLayout15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3065742"/>
      </p:ext>
    </p:extLst>
  </p:cSld>
  <p:clrMapOvr>
    <a:masterClrMapping/>
  </p:clrMapOvr>
  <p:transition/>
</p:sldLayout>
</file>

<file path=ppt/slideLayouts/slideLayout15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8947952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055632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2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0379847"/>
      </p:ext>
    </p:extLst>
  </p:cSld>
  <p:clrMapOvr>
    <a:masterClrMapping/>
  </p:clrMapOvr>
  <p:transition/>
</p:sldLayout>
</file>

<file path=ppt/slideLayouts/slideLayout152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9572035"/>
      </p:ext>
    </p:extLst>
  </p:cSld>
  <p:clrMapOvr>
    <a:masterClrMapping/>
  </p:clrMapOvr>
  <p:transition/>
</p:sldLayout>
</file>

<file path=ppt/slideLayouts/slideLayout152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8566681"/>
      </p:ext>
    </p:extLst>
  </p:cSld>
  <p:clrMapOvr>
    <a:masterClrMapping/>
  </p:clrMapOvr>
  <p:transition/>
</p:sldLayout>
</file>

<file path=ppt/slideLayouts/slideLayout15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48079462"/>
      </p:ext>
    </p:extLst>
  </p:cSld>
  <p:clrMapOvr>
    <a:masterClrMapping/>
  </p:clrMapOvr>
  <p:transition/>
</p:sldLayout>
</file>

<file path=ppt/slideLayouts/slideLayout152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5569968"/>
      </p:ext>
    </p:extLst>
  </p:cSld>
  <p:clrMapOvr>
    <a:masterClrMapping/>
  </p:clrMapOvr>
  <p:transition/>
</p:sldLayout>
</file>

<file path=ppt/slideLayouts/slideLayout152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9015984"/>
      </p:ext>
    </p:extLst>
  </p:cSld>
  <p:clrMapOvr>
    <a:masterClrMapping/>
  </p:clrMapOvr>
  <p:transition/>
</p:sldLayout>
</file>

<file path=ppt/slideLayouts/slideLayout152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7952"/>
      </p:ext>
    </p:extLst>
  </p:cSld>
  <p:clrMapOvr>
    <a:masterClrMapping/>
  </p:clrMapOvr>
  <p:transition/>
</p:sldLayout>
</file>

<file path=ppt/slideLayouts/slideLayout15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5945983"/>
      </p:ext>
    </p:extLst>
  </p:cSld>
  <p:clrMapOvr>
    <a:masterClrMapping/>
  </p:clrMapOvr>
  <p:transition/>
</p:sldLayout>
</file>

<file path=ppt/slideLayouts/slideLayout15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2225097"/>
      </p:ext>
    </p:extLst>
  </p:cSld>
  <p:clrMapOvr>
    <a:masterClrMapping/>
  </p:clrMapOvr>
  <p:transition/>
</p:sldLayout>
</file>

<file path=ppt/slideLayouts/slideLayout15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800437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472681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3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2817272"/>
      </p:ext>
    </p:extLst>
  </p:cSld>
  <p:clrMapOvr>
    <a:masterClrMapping/>
  </p:clrMapOvr>
  <p:transition/>
</p:sldLayout>
</file>

<file path=ppt/slideLayouts/slideLayout153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37834389"/>
      </p:ext>
    </p:extLst>
  </p:cSld>
  <p:clrMapOvr>
    <a:masterClrMapping/>
  </p:clrMapOvr>
  <p:transition/>
</p:sldLayout>
</file>

<file path=ppt/slideLayouts/slideLayout153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6070952"/>
      </p:ext>
    </p:extLst>
  </p:cSld>
  <p:clrMapOvr>
    <a:masterClrMapping/>
  </p:clrMapOvr>
  <p:transition/>
</p:sldLayout>
</file>

<file path=ppt/slideLayouts/slideLayout15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52408667"/>
      </p:ext>
    </p:extLst>
  </p:cSld>
  <p:clrMapOvr>
    <a:masterClrMapping/>
  </p:clrMapOvr>
  <p:transition/>
</p:sldLayout>
</file>

<file path=ppt/slideLayouts/slideLayout153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4512380"/>
      </p:ext>
    </p:extLst>
  </p:cSld>
  <p:clrMapOvr>
    <a:masterClrMapping/>
  </p:clrMapOvr>
  <p:transition/>
</p:sldLayout>
</file>

<file path=ppt/slideLayouts/slideLayout153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9165313"/>
      </p:ext>
    </p:extLst>
  </p:cSld>
  <p:clrMapOvr>
    <a:masterClrMapping/>
  </p:clrMapOvr>
  <p:transition/>
</p:sldLayout>
</file>

<file path=ppt/slideLayouts/slideLayout153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5127957"/>
      </p:ext>
    </p:extLst>
  </p:cSld>
  <p:clrMapOvr>
    <a:masterClrMapping/>
  </p:clrMapOvr>
  <p:transition/>
</p:sldLayout>
</file>

<file path=ppt/slideLayouts/slideLayout15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5595338"/>
      </p:ext>
    </p:extLst>
  </p:cSld>
  <p:clrMapOvr>
    <a:masterClrMapping/>
  </p:clrMapOvr>
  <p:transition/>
</p:sldLayout>
</file>

<file path=ppt/slideLayouts/slideLayout153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15711943"/>
      </p:ext>
    </p:extLst>
  </p:cSld>
  <p:clrMapOvr>
    <a:masterClrMapping/>
  </p:clrMapOvr>
  <p:transition/>
</p:sldLayout>
</file>

<file path=ppt/slideLayouts/slideLayout15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394393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4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175489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4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8078955"/>
      </p:ext>
    </p:extLst>
  </p:cSld>
  <p:clrMapOvr>
    <a:masterClrMapping/>
  </p:clrMapOvr>
  <p:transition/>
</p:sldLayout>
</file>

<file path=ppt/slideLayouts/slideLayout154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3087754"/>
      </p:ext>
    </p:extLst>
  </p:cSld>
  <p:clrMapOvr>
    <a:masterClrMapping/>
  </p:clrMapOvr>
  <p:transition/>
</p:sldLayout>
</file>

<file path=ppt/slideLayouts/slideLayout154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8928704"/>
      </p:ext>
    </p:extLst>
  </p:cSld>
  <p:clrMapOvr>
    <a:masterClrMapping/>
  </p:clrMapOvr>
  <p:transition/>
</p:sldLayout>
</file>

<file path=ppt/slideLayouts/slideLayout15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5849855"/>
      </p:ext>
    </p:extLst>
  </p:cSld>
  <p:clrMapOvr>
    <a:masterClrMapping/>
  </p:clrMapOvr>
  <p:transition/>
</p:sldLayout>
</file>

<file path=ppt/slideLayouts/slideLayout154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366707"/>
      </p:ext>
    </p:extLst>
  </p:cSld>
  <p:clrMapOvr>
    <a:masterClrMapping/>
  </p:clrMapOvr>
  <p:transition/>
</p:sldLayout>
</file>

<file path=ppt/slideLayouts/slideLayout154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5844671"/>
      </p:ext>
    </p:extLst>
  </p:cSld>
  <p:clrMapOvr>
    <a:masterClrMapping/>
  </p:clrMapOvr>
  <p:transition/>
</p:sldLayout>
</file>

<file path=ppt/slideLayouts/slideLayout154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5822178"/>
      </p:ext>
    </p:extLst>
  </p:cSld>
  <p:clrMapOvr>
    <a:masterClrMapping/>
  </p:clrMapOvr>
  <p:transition/>
</p:sldLayout>
</file>

<file path=ppt/slideLayouts/slideLayout15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8082786"/>
      </p:ext>
    </p:extLst>
  </p:cSld>
  <p:clrMapOvr>
    <a:masterClrMapping/>
  </p:clrMapOvr>
  <p:transition/>
</p:sldLayout>
</file>

<file path=ppt/slideLayouts/slideLayout155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1459658"/>
      </p:ext>
    </p:extLst>
  </p:cSld>
  <p:clrMapOvr>
    <a:masterClrMapping/>
  </p:clrMapOvr>
  <p:transition/>
</p:sldLayout>
</file>

<file path=ppt/slideLayouts/slideLayout15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809208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21822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5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27028653"/>
      </p:ext>
    </p:extLst>
  </p:cSld>
  <p:clrMapOvr>
    <a:masterClrMapping/>
  </p:clrMapOvr>
  <p:transition/>
</p:sldLayout>
</file>

<file path=ppt/slideLayouts/slideLayout155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8529068"/>
      </p:ext>
    </p:extLst>
  </p:cSld>
  <p:clrMapOvr>
    <a:masterClrMapping/>
  </p:clrMapOvr>
  <p:transition/>
</p:sldLayout>
</file>

<file path=ppt/slideLayouts/slideLayout155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8562836"/>
      </p:ext>
    </p:extLst>
  </p:cSld>
  <p:clrMapOvr>
    <a:masterClrMapping/>
  </p:clrMapOvr>
  <p:transition/>
</p:sldLayout>
</file>

<file path=ppt/slideLayouts/slideLayout15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4115259"/>
      </p:ext>
    </p:extLst>
  </p:cSld>
  <p:clrMapOvr>
    <a:masterClrMapping/>
  </p:clrMapOvr>
  <p:transition/>
</p:sldLayout>
</file>

<file path=ppt/slideLayouts/slideLayout155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4612562"/>
      </p:ext>
    </p:extLst>
  </p:cSld>
  <p:clrMapOvr>
    <a:masterClrMapping/>
  </p:clrMapOvr>
  <p:transition/>
</p:sldLayout>
</file>

<file path=ppt/slideLayouts/slideLayout155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998315"/>
      </p:ext>
    </p:extLst>
  </p:cSld>
  <p:clrMapOvr>
    <a:masterClrMapping/>
  </p:clrMapOvr>
  <p:transition/>
</p:sldLayout>
</file>

<file path=ppt/slideLayouts/slideLayout155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2007413"/>
      </p:ext>
    </p:extLst>
  </p:cSld>
  <p:clrMapOvr>
    <a:masterClrMapping/>
  </p:clrMapOvr>
  <p:transition/>
</p:sldLayout>
</file>

<file path=ppt/slideLayouts/slideLayout156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9807469"/>
      </p:ext>
    </p:extLst>
  </p:cSld>
  <p:clrMapOvr>
    <a:masterClrMapping/>
  </p:clrMapOvr>
  <p:transition/>
</p:sldLayout>
</file>

<file path=ppt/slideLayouts/slideLayout156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36372371"/>
      </p:ext>
    </p:extLst>
  </p:cSld>
  <p:clrMapOvr>
    <a:masterClrMapping/>
  </p:clrMapOvr>
  <p:transition/>
</p:sldLayout>
</file>

<file path=ppt/slideLayouts/slideLayout15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743689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6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35564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6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6107123"/>
      </p:ext>
    </p:extLst>
  </p:cSld>
  <p:clrMapOvr>
    <a:masterClrMapping/>
  </p:clrMapOvr>
  <p:transition/>
</p:sldLayout>
</file>

<file path=ppt/slideLayouts/slideLayout156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52507294"/>
      </p:ext>
    </p:extLst>
  </p:cSld>
  <p:clrMapOvr>
    <a:masterClrMapping/>
  </p:clrMapOvr>
  <p:transition/>
</p:sldLayout>
</file>

<file path=ppt/slideLayouts/slideLayout156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1367535"/>
      </p:ext>
    </p:extLst>
  </p:cSld>
  <p:clrMapOvr>
    <a:masterClrMapping/>
  </p:clrMapOvr>
  <p:transition/>
</p:sldLayout>
</file>

<file path=ppt/slideLayouts/slideLayout15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6490346"/>
      </p:ext>
    </p:extLst>
  </p:cSld>
  <p:clrMapOvr>
    <a:masterClrMapping/>
  </p:clrMapOvr>
  <p:transition/>
</p:sldLayout>
</file>

<file path=ppt/slideLayouts/slideLayout156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00718922"/>
      </p:ext>
    </p:extLst>
  </p:cSld>
  <p:clrMapOvr>
    <a:masterClrMapping/>
  </p:clrMapOvr>
  <p:transition/>
</p:sldLayout>
</file>

<file path=ppt/slideLayouts/slideLayout156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0442448"/>
      </p:ext>
    </p:extLst>
  </p:cSld>
  <p:clrMapOvr>
    <a:masterClrMapping/>
  </p:clrMapOvr>
  <p:transition/>
</p:sldLayout>
</file>

<file path=ppt/slideLayouts/slideLayout157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3044831"/>
      </p:ext>
    </p:extLst>
  </p:cSld>
  <p:clrMapOvr>
    <a:masterClrMapping/>
  </p:clrMapOvr>
  <p:transition/>
</p:sldLayout>
</file>

<file path=ppt/slideLayouts/slideLayout15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8966302"/>
      </p:ext>
    </p:extLst>
  </p:cSld>
  <p:clrMapOvr>
    <a:masterClrMapping/>
  </p:clrMapOvr>
  <p:transition/>
</p:sldLayout>
</file>

<file path=ppt/slideLayouts/slideLayout157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630169"/>
      </p:ext>
    </p:extLst>
  </p:cSld>
  <p:clrMapOvr>
    <a:masterClrMapping/>
  </p:clrMapOvr>
  <p:transition/>
</p:sldLayout>
</file>

<file path=ppt/slideLayouts/slideLayout15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283898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452886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7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2127855"/>
      </p:ext>
    </p:extLst>
  </p:cSld>
  <p:clrMapOvr>
    <a:masterClrMapping/>
  </p:clrMapOvr>
  <p:transition/>
</p:sldLayout>
</file>

<file path=ppt/slideLayouts/slideLayout157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3902174"/>
      </p:ext>
    </p:extLst>
  </p:cSld>
  <p:clrMapOvr>
    <a:masterClrMapping/>
  </p:clrMapOvr>
  <p:transition/>
</p:sldLayout>
</file>

<file path=ppt/slideLayouts/slideLayout157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7624880"/>
      </p:ext>
    </p:extLst>
  </p:cSld>
  <p:clrMapOvr>
    <a:masterClrMapping/>
  </p:clrMapOvr>
  <p:transition/>
</p:sldLayout>
</file>

<file path=ppt/slideLayouts/slideLayout15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3043152"/>
      </p:ext>
    </p:extLst>
  </p:cSld>
  <p:clrMapOvr>
    <a:masterClrMapping/>
  </p:clrMapOvr>
  <p:transition/>
</p:sldLayout>
</file>

<file path=ppt/slideLayouts/slideLayout157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0370363"/>
      </p:ext>
    </p:extLst>
  </p:cSld>
  <p:clrMapOvr>
    <a:masterClrMapping/>
  </p:clrMapOvr>
  <p:transition/>
</p:sldLayout>
</file>

<file path=ppt/slideLayouts/slideLayout158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80633169"/>
      </p:ext>
    </p:extLst>
  </p:cSld>
  <p:clrMapOvr>
    <a:masterClrMapping/>
  </p:clrMapOvr>
  <p:transition/>
</p:sldLayout>
</file>

<file path=ppt/slideLayouts/slideLayout158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7578455"/>
      </p:ext>
    </p:extLst>
  </p:cSld>
  <p:clrMapOvr>
    <a:masterClrMapping/>
  </p:clrMapOvr>
  <p:transition/>
</p:sldLayout>
</file>

<file path=ppt/slideLayouts/slideLayout15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2236126"/>
      </p:ext>
    </p:extLst>
  </p:cSld>
  <p:clrMapOvr>
    <a:masterClrMapping/>
  </p:clrMapOvr>
  <p:transition/>
</p:sldLayout>
</file>

<file path=ppt/slideLayouts/slideLayout15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52503165"/>
      </p:ext>
    </p:extLst>
  </p:cSld>
  <p:clrMapOvr>
    <a:masterClrMapping/>
  </p:clrMapOvr>
  <p:transition/>
</p:sldLayout>
</file>

<file path=ppt/slideLayouts/slideLayout15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4002335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8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184432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8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5150530"/>
      </p:ext>
    </p:extLst>
  </p:cSld>
  <p:clrMapOvr>
    <a:masterClrMapping/>
  </p:clrMapOvr>
  <p:transition/>
</p:sldLayout>
</file>

<file path=ppt/slideLayouts/slideLayout158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7931434"/>
      </p:ext>
    </p:extLst>
  </p:cSld>
  <p:clrMapOvr>
    <a:masterClrMapping/>
  </p:clrMapOvr>
  <p:transition/>
</p:sldLayout>
</file>

<file path=ppt/slideLayouts/slideLayout158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2599706"/>
      </p:ext>
    </p:extLst>
  </p:cSld>
  <p:clrMapOvr>
    <a:masterClrMapping/>
  </p:clrMapOvr>
  <p:transition/>
</p:sldLayout>
</file>

<file path=ppt/slideLayouts/slideLayout15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7752142"/>
      </p:ext>
    </p:extLst>
  </p:cSld>
  <p:clrMapOvr>
    <a:masterClrMapping/>
  </p:clrMapOvr>
  <p:transition/>
</p:sldLayout>
</file>

<file path=ppt/slideLayouts/slideLayout159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0732744"/>
      </p:ext>
    </p:extLst>
  </p:cSld>
  <p:clrMapOvr>
    <a:masterClrMapping/>
  </p:clrMapOvr>
  <p:transition/>
</p:sldLayout>
</file>

<file path=ppt/slideLayouts/slideLayout159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3264932"/>
      </p:ext>
    </p:extLst>
  </p:cSld>
  <p:clrMapOvr>
    <a:masterClrMapping/>
  </p:clrMapOvr>
  <p:transition/>
</p:sldLayout>
</file>

<file path=ppt/slideLayouts/slideLayout159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7479984"/>
      </p:ext>
    </p:extLst>
  </p:cSld>
  <p:clrMapOvr>
    <a:masterClrMapping/>
  </p:clrMapOvr>
  <p:transition/>
</p:sldLayout>
</file>

<file path=ppt/slideLayouts/slideLayout159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8760273"/>
      </p:ext>
    </p:extLst>
  </p:cSld>
  <p:clrMapOvr>
    <a:masterClrMapping/>
  </p:clrMapOvr>
  <p:transition/>
</p:sldLayout>
</file>

<file path=ppt/slideLayouts/slideLayout159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7896521"/>
      </p:ext>
    </p:extLst>
  </p:cSld>
  <p:clrMapOvr>
    <a:masterClrMapping/>
  </p:clrMapOvr>
  <p:transition/>
</p:sldLayout>
</file>

<file path=ppt/slideLayouts/slideLayout15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121268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9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925018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59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0570656"/>
      </p:ext>
    </p:extLst>
  </p:cSld>
  <p:clrMapOvr>
    <a:masterClrMapping/>
  </p:clrMapOvr>
  <p:transition/>
</p:sldLayout>
</file>

<file path=ppt/slideLayouts/slideLayout159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811567"/>
      </p:ext>
    </p:extLst>
  </p:cSld>
  <p:clrMapOvr>
    <a:masterClrMapping/>
  </p:clrMapOvr>
  <p:transition/>
</p:sldLayout>
</file>

<file path=ppt/slideLayouts/slideLayout159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4857762"/>
      </p:ext>
    </p:extLst>
  </p:cSld>
  <p:clrMapOvr>
    <a:masterClrMapping/>
  </p:clrMapOvr>
  <p:transition/>
</p:sldLayout>
</file>

<file path=ppt/slideLayouts/slideLayout16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9667924"/>
      </p:ext>
    </p:extLst>
  </p:cSld>
  <p:clrMapOvr>
    <a:masterClrMapping/>
  </p:clrMapOvr>
  <p:transition/>
</p:sldLayout>
</file>

<file path=ppt/slideLayouts/slideLayout160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7530176"/>
      </p:ext>
    </p:extLst>
  </p:cSld>
  <p:clrMapOvr>
    <a:masterClrMapping/>
  </p:clrMapOvr>
  <p:transition/>
</p:sldLayout>
</file>

<file path=ppt/slideLayouts/slideLayout160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1244071"/>
      </p:ext>
    </p:extLst>
  </p:cSld>
  <p:clrMapOvr>
    <a:masterClrMapping/>
  </p:clrMapOvr>
  <p:transition/>
</p:sldLayout>
</file>

<file path=ppt/slideLayouts/slideLayout160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8737995"/>
      </p:ext>
    </p:extLst>
  </p:cSld>
  <p:clrMapOvr>
    <a:masterClrMapping/>
  </p:clrMapOvr>
  <p:transition/>
</p:sldLayout>
</file>

<file path=ppt/slideLayouts/slideLayout160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8510799"/>
      </p:ext>
    </p:extLst>
  </p:cSld>
  <p:clrMapOvr>
    <a:masterClrMapping/>
  </p:clrMapOvr>
  <p:transition/>
</p:sldLayout>
</file>

<file path=ppt/slideLayouts/slideLayout160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8538479"/>
      </p:ext>
    </p:extLst>
  </p:cSld>
  <p:clrMapOvr>
    <a:masterClrMapping/>
  </p:clrMapOvr>
  <p:transition/>
</p:sldLayout>
</file>

<file path=ppt/slideLayouts/slideLayout16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688295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60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323720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60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2633694"/>
      </p:ext>
    </p:extLst>
  </p:cSld>
  <p:clrMapOvr>
    <a:masterClrMapping/>
  </p:clrMapOvr>
  <p:transition/>
</p:sldLayout>
</file>

<file path=ppt/slideLayouts/slideLayout160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2481294"/>
      </p:ext>
    </p:extLst>
  </p:cSld>
  <p:clrMapOvr>
    <a:masterClrMapping/>
  </p:clrMapOvr>
  <p:transition/>
</p:sldLayout>
</file>

<file path=ppt/slideLayouts/slideLayout161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7182229"/>
      </p:ext>
    </p:extLst>
  </p:cSld>
  <p:clrMapOvr>
    <a:masterClrMapping/>
  </p:clrMapOvr>
  <p:transition/>
</p:sldLayout>
</file>

<file path=ppt/slideLayouts/slideLayout16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0130002"/>
      </p:ext>
    </p:extLst>
  </p:cSld>
  <p:clrMapOvr>
    <a:masterClrMapping/>
  </p:clrMapOvr>
  <p:transition/>
</p:sldLayout>
</file>

<file path=ppt/slideLayouts/slideLayout16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2021375"/>
      </p:ext>
    </p:extLst>
  </p:cSld>
  <p:clrMapOvr>
    <a:masterClrMapping/>
  </p:clrMapOvr>
  <p:transition/>
</p:sldLayout>
</file>

<file path=ppt/slideLayouts/slideLayout161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3526165"/>
      </p:ext>
    </p:extLst>
  </p:cSld>
  <p:clrMapOvr>
    <a:masterClrMapping/>
  </p:clrMapOvr>
  <p:transition/>
</p:sldLayout>
</file>

<file path=ppt/slideLayouts/slideLayout161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3560320"/>
      </p:ext>
    </p:extLst>
  </p:cSld>
  <p:clrMapOvr>
    <a:masterClrMapping/>
  </p:clrMapOvr>
  <p:transition/>
</p:sldLayout>
</file>

<file path=ppt/slideLayouts/slideLayout16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0861716"/>
      </p:ext>
    </p:extLst>
  </p:cSld>
  <p:clrMapOvr>
    <a:masterClrMapping/>
  </p:clrMapOvr>
  <p:transition/>
</p:sldLayout>
</file>

<file path=ppt/slideLayouts/slideLayout16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1762687"/>
      </p:ext>
    </p:extLst>
  </p:cSld>
  <p:clrMapOvr>
    <a:masterClrMapping/>
  </p:clrMapOvr>
  <p:transition/>
</p:sldLayout>
</file>

<file path=ppt/slideLayouts/slideLayout16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869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6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75157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61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12952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2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152414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2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1336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26171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2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155898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2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8574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2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81015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80123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15115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631447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6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628506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63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595888"/>
      </p:ext>
    </p:extLst>
  </p:cSld>
  <p:clrMapOvr>
    <a:masterClrMapping/>
  </p:clrMapOvr>
  <p:transition/>
</p:sldLayout>
</file>

<file path=ppt/slideLayouts/slideLayout163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9075192"/>
      </p:ext>
    </p:extLst>
  </p:cSld>
  <p:clrMapOvr>
    <a:masterClrMapping/>
  </p:clrMapOvr>
  <p:transition/>
</p:sldLayout>
</file>

<file path=ppt/slideLayouts/slideLayout163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3033280"/>
      </p:ext>
    </p:extLst>
  </p:cSld>
  <p:clrMapOvr>
    <a:masterClrMapping/>
  </p:clrMapOvr>
  <p:transition/>
</p:sldLayout>
</file>

<file path=ppt/slideLayouts/slideLayout16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9237339"/>
      </p:ext>
    </p:extLst>
  </p:cSld>
  <p:clrMapOvr>
    <a:masterClrMapping/>
  </p:clrMapOvr>
  <p:transition/>
</p:sldLayout>
</file>

<file path=ppt/slideLayouts/slideLayout16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8615074"/>
      </p:ext>
    </p:extLst>
  </p:cSld>
  <p:clrMapOvr>
    <a:masterClrMapping/>
  </p:clrMapOvr>
  <p:transition/>
</p:sldLayout>
</file>

<file path=ppt/slideLayouts/slideLayout163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5980371"/>
      </p:ext>
    </p:extLst>
  </p:cSld>
  <p:clrMapOvr>
    <a:masterClrMapping/>
  </p:clrMapOvr>
  <p:transition/>
</p:sldLayout>
</file>

<file path=ppt/slideLayouts/slideLayout163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1318372"/>
      </p:ext>
    </p:extLst>
  </p:cSld>
  <p:clrMapOvr>
    <a:masterClrMapping/>
  </p:clrMapOvr>
  <p:transition/>
</p:sldLayout>
</file>

<file path=ppt/slideLayouts/slideLayout16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4024908"/>
      </p:ext>
    </p:extLst>
  </p:cSld>
  <p:clrMapOvr>
    <a:masterClrMapping/>
  </p:clrMapOvr>
  <p:transition/>
</p:sldLayout>
</file>

<file path=ppt/slideLayouts/slideLayout16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0405439"/>
      </p:ext>
    </p:extLst>
  </p:cSld>
  <p:clrMapOvr>
    <a:masterClrMapping/>
  </p:clrMapOvr>
  <p:transition/>
</p:sldLayout>
</file>

<file path=ppt/slideLayouts/slideLayout16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450598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6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929551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64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51749663"/>
      </p:ext>
    </p:extLst>
  </p:cSld>
  <p:clrMapOvr>
    <a:masterClrMapping/>
  </p:clrMapOvr>
  <p:transition/>
</p:sldLayout>
</file>

<file path=ppt/slideLayouts/slideLayout164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9916017"/>
      </p:ext>
    </p:extLst>
  </p:cSld>
  <p:clrMapOvr>
    <a:masterClrMapping/>
  </p:clrMapOvr>
  <p:transition/>
</p:sldLayout>
</file>

<file path=ppt/slideLayouts/slideLayout164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7527233"/>
      </p:ext>
    </p:extLst>
  </p:cSld>
  <p:clrMapOvr>
    <a:masterClrMapping/>
  </p:clrMapOvr>
  <p:transition/>
</p:sldLayout>
</file>

<file path=ppt/slideLayouts/slideLayout16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2892610"/>
      </p:ext>
    </p:extLst>
  </p:cSld>
  <p:clrMapOvr>
    <a:masterClrMapping/>
  </p:clrMapOvr>
  <p:transition/>
</p:sldLayout>
</file>

<file path=ppt/slideLayouts/slideLayout164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8464863"/>
      </p:ext>
    </p:extLst>
  </p:cSld>
  <p:clrMapOvr>
    <a:masterClrMapping/>
  </p:clrMapOvr>
  <p:transition/>
</p:sldLayout>
</file>

<file path=ppt/slideLayouts/slideLayout164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2750009"/>
      </p:ext>
    </p:extLst>
  </p:cSld>
  <p:clrMapOvr>
    <a:masterClrMapping/>
  </p:clrMapOvr>
  <p:transition/>
</p:sldLayout>
</file>

<file path=ppt/slideLayouts/slideLayout164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0660338"/>
      </p:ext>
    </p:extLst>
  </p:cSld>
  <p:clrMapOvr>
    <a:masterClrMapping/>
  </p:clrMapOvr>
  <p:transition/>
</p:sldLayout>
</file>

<file path=ppt/slideLayouts/slideLayout16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7832107"/>
      </p:ext>
    </p:extLst>
  </p:cSld>
  <p:clrMapOvr>
    <a:masterClrMapping/>
  </p:clrMapOvr>
  <p:transition/>
</p:sldLayout>
</file>

<file path=ppt/slideLayouts/slideLayout16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6545929"/>
      </p:ext>
    </p:extLst>
  </p:cSld>
  <p:clrMapOvr>
    <a:masterClrMapping/>
  </p:clrMapOvr>
  <p:transition/>
</p:sldLayout>
</file>

<file path=ppt/slideLayouts/slideLayout16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007099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6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396372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65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3795305"/>
      </p:ext>
    </p:extLst>
  </p:cSld>
  <p:clrMapOvr>
    <a:masterClrMapping/>
  </p:clrMapOvr>
  <p:transition/>
</p:sldLayout>
</file>

<file path=ppt/slideLayouts/slideLayout165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6716793"/>
      </p:ext>
    </p:extLst>
  </p:cSld>
  <p:clrMapOvr>
    <a:masterClrMapping/>
  </p:clrMapOvr>
  <p:transition/>
</p:sldLayout>
</file>

<file path=ppt/slideLayouts/slideLayout165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3507689"/>
      </p:ext>
    </p:extLst>
  </p:cSld>
  <p:clrMapOvr>
    <a:masterClrMapping/>
  </p:clrMapOvr>
  <p:transition/>
</p:sldLayout>
</file>

<file path=ppt/slideLayouts/slideLayout16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5121779"/>
      </p:ext>
    </p:extLst>
  </p:cSld>
  <p:clrMapOvr>
    <a:masterClrMapping/>
  </p:clrMapOvr>
  <p:transition/>
</p:sldLayout>
</file>

<file path=ppt/slideLayouts/slideLayout165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5865755"/>
      </p:ext>
    </p:extLst>
  </p:cSld>
  <p:clrMapOvr>
    <a:masterClrMapping/>
  </p:clrMapOvr>
  <p:transition/>
</p:sldLayout>
</file>

<file path=ppt/slideLayouts/slideLayout165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0753916"/>
      </p:ext>
    </p:extLst>
  </p:cSld>
  <p:clrMapOvr>
    <a:masterClrMapping/>
  </p:clrMapOvr>
  <p:transition/>
</p:sldLayout>
</file>

<file path=ppt/slideLayouts/slideLayout165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1838455"/>
      </p:ext>
    </p:extLst>
  </p:cSld>
  <p:clrMapOvr>
    <a:masterClrMapping/>
  </p:clrMapOvr>
  <p:transition/>
</p:sldLayout>
</file>

<file path=ppt/slideLayouts/slideLayout16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82161810"/>
      </p:ext>
    </p:extLst>
  </p:cSld>
  <p:clrMapOvr>
    <a:masterClrMapping/>
  </p:clrMapOvr>
  <p:transition/>
</p:sldLayout>
</file>

<file path=ppt/slideLayouts/slideLayout166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4323238"/>
      </p:ext>
    </p:extLst>
  </p:cSld>
  <p:clrMapOvr>
    <a:masterClrMapping/>
  </p:clrMapOvr>
  <p:transition/>
</p:sldLayout>
</file>

<file path=ppt/slideLayouts/slideLayout16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306580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6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78901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66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0788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6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49952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6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9330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70268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6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5717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6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44890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6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109645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3970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076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97735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6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239863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67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63515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7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78660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7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61912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5814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7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04243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7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34134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8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52302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95679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928716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6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8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>
              <a:gd name="T0" fmla="*/ 0 w 1000"/>
              <a:gd name="T1" fmla="*/ 2147483647 h 1000"/>
              <a:gd name="T2" fmla="*/ 0 w 1000"/>
              <a:gd name="T3" fmla="*/ 0 h 1000"/>
              <a:gd name="T4" fmla="*/ 2147483647 w 1000"/>
              <a:gd name="T5" fmla="*/ 0 h 10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fontAlgn="auto">
              <a:spcBef>
                <a:spcPts val="0"/>
              </a:spcBef>
              <a:spcAft>
                <a:spcPts val="0"/>
              </a:spcAft>
              <a:defRPr sz="1200">
                <a:solidFill>
                  <a:srgbClr val="000000"/>
                </a:solidFill>
                <a:latin typeface="Garamond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 sz="1200"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0E240D94-E5C6-2B45-92EB-F7FCCB9B611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439261544"/>
      </p:ext>
    </p:extLst>
  </p:cSld>
  <p:clrMapOvr>
    <a:masterClrMapping/>
  </p:clrMapOvr>
  <p:transition/>
</p:sldLayout>
</file>

<file path=ppt/slideLayouts/slideLayout168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867B2952-2F74-D544-92BC-FBFBE9A340CC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244734131"/>
      </p:ext>
    </p:extLst>
  </p:cSld>
  <p:clrMapOvr>
    <a:masterClrMapping/>
  </p:clrMapOvr>
  <p:transition/>
</p:sldLayout>
</file>

<file path=ppt/slideLayouts/slideLayout168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8F9F7682-838C-D145-8DB5-B49C18A130F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58153688"/>
      </p:ext>
    </p:extLst>
  </p:cSld>
  <p:clrMapOvr>
    <a:masterClrMapping/>
  </p:clrMapOvr>
  <p:transition/>
</p:sldLayout>
</file>

<file path=ppt/slideLayouts/slideLayout168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8E01938C-1825-4C47-ADAA-667501E8BB2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906725712"/>
      </p:ext>
    </p:extLst>
  </p:cSld>
  <p:clrMapOvr>
    <a:masterClrMapping/>
  </p:clrMapOvr>
  <p:transition/>
</p:sldLayout>
</file>

<file path=ppt/slideLayouts/slideLayout168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D2E44CBD-17AA-1C44-8BA0-F0313DF1E03A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69638184"/>
      </p:ext>
    </p:extLst>
  </p:cSld>
  <p:clrMapOvr>
    <a:masterClrMapping/>
  </p:clrMapOvr>
  <p:transition/>
</p:sldLayout>
</file>

<file path=ppt/slideLayouts/slideLayout16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614E6E70-902E-8E4C-B56A-EB171DB5C34A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280595539"/>
      </p:ext>
    </p:extLst>
  </p:cSld>
  <p:clrMapOvr>
    <a:masterClrMapping/>
  </p:clrMapOvr>
  <p:transition/>
</p:sldLayout>
</file>

<file path=ppt/slideLayouts/slideLayout168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71920B83-E5C7-4748-945F-F9585594732C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74433047"/>
      </p:ext>
    </p:extLst>
  </p:cSld>
  <p:clrMapOvr>
    <a:masterClrMapping/>
  </p:clrMapOvr>
  <p:transition/>
</p:sldLayout>
</file>

<file path=ppt/slideLayouts/slideLayout169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884C42A7-D582-E24E-B2AD-361121256527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95594660"/>
      </p:ext>
    </p:extLst>
  </p:cSld>
  <p:clrMapOvr>
    <a:masterClrMapping/>
  </p:clrMapOvr>
  <p:transition/>
</p:sldLayout>
</file>

<file path=ppt/slideLayouts/slideLayout169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745B44AF-607F-D14C-BF32-685CA37DFF41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598801899"/>
      </p:ext>
    </p:extLst>
  </p:cSld>
  <p:clrMapOvr>
    <a:masterClrMapping/>
  </p:clrMapOvr>
  <p:transition/>
</p:sldLayout>
</file>

<file path=ppt/slideLayouts/slideLayout169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ADCDFAA6-D8FF-694C-834A-ACCCD852224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23007646"/>
      </p:ext>
    </p:extLst>
  </p:cSld>
  <p:clrMapOvr>
    <a:masterClrMapping/>
  </p:clrMapOvr>
  <p:transition/>
</p:sldLayout>
</file>

<file path=ppt/slideLayouts/slideLayout169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DD923AAA-1C55-7E45-B953-D9BFED328DD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92791579"/>
      </p:ext>
    </p:extLst>
  </p:cSld>
  <p:clrMapOvr>
    <a:masterClrMapping/>
  </p:clrMapOvr>
  <p:transition/>
</p:sldLayout>
</file>

<file path=ppt/slideLayouts/slideLayout16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9144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52628" y="770467"/>
            <a:ext cx="8086725" cy="3352800"/>
          </a:xfrm>
        </p:spPr>
        <p:txBody>
          <a:bodyPr anchor="b">
            <a:noAutofit/>
          </a:bodyPr>
          <a:lstStyle>
            <a:lvl1pPr algn="l">
              <a:lnSpc>
                <a:spcPct val="80000"/>
              </a:lnSpc>
              <a:defRPr sz="8000" spc="-120" baseline="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00634" y="4198409"/>
            <a:ext cx="6921151" cy="1645920"/>
          </a:xfrm>
        </p:spPr>
        <p:txBody>
          <a:bodyPr>
            <a:normAutofit/>
          </a:bodyPr>
          <a:lstStyle>
            <a:lvl1pPr marL="0" indent="0" algn="l">
              <a:buNone/>
              <a:defRPr sz="280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 sz="2800"/>
            </a:lvl2pPr>
            <a:lvl3pPr marL="914400" indent="0" algn="ctr">
              <a:buNone/>
              <a:defRPr sz="24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69409717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6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Title Sli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28637" y="712594"/>
            <a:ext cx="8086725" cy="2898708"/>
          </a:xfrm>
          <a:noFill/>
        </p:spPr>
        <p:txBody>
          <a:bodyPr anchor="b">
            <a:noAutofit/>
          </a:bodyPr>
          <a:lstStyle>
            <a:lvl1pPr algn="ctr">
              <a:lnSpc>
                <a:spcPct val="80000"/>
              </a:lnSpc>
              <a:defRPr sz="8000" spc="-120" baseline="0">
                <a:solidFill>
                  <a:schemeClr val="tx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28638" y="3897565"/>
            <a:ext cx="8086724" cy="1645920"/>
          </a:xfrm>
        </p:spPr>
        <p:txBody>
          <a:bodyPr>
            <a:normAutofit/>
          </a:bodyPr>
          <a:lstStyle>
            <a:lvl1pPr marL="0" indent="0" algn="ctr">
              <a:buNone/>
              <a:defRPr sz="2800">
                <a:solidFill>
                  <a:schemeClr val="tx1"/>
                </a:solidFill>
                <a:latin typeface="+mj-lt"/>
              </a:defRPr>
            </a:lvl1pPr>
            <a:lvl2pPr marL="457200" indent="0" algn="ctr">
              <a:buNone/>
              <a:defRPr sz="2800"/>
            </a:lvl2pPr>
            <a:lvl3pPr marL="914400" indent="0" algn="ctr">
              <a:buNone/>
              <a:defRPr sz="24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18501980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6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10858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marL="0">
              <a:defRPr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24" name="Content Placeholder 22"/>
          <p:cNvSpPr>
            <a:spLocks noGrp="1"/>
          </p:cNvSpPr>
          <p:nvPr>
            <p:ph sz="quarter" idx="11"/>
          </p:nvPr>
        </p:nvSpPr>
        <p:spPr>
          <a:xfrm>
            <a:off x="123825" y="1241652"/>
            <a:ext cx="8897938" cy="5224462"/>
          </a:xfrm>
        </p:spPr>
        <p:txBody>
          <a:bodyPr/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7485014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69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2628" y="767419"/>
            <a:ext cx="8085582" cy="3355848"/>
          </a:xfrm>
          <a:solidFill>
            <a:schemeClr val="bg1"/>
          </a:solidFill>
        </p:spPr>
        <p:txBody>
          <a:bodyPr anchor="b">
            <a:normAutofit/>
          </a:bodyPr>
          <a:lstStyle>
            <a:lvl1pPr>
              <a:lnSpc>
                <a:spcPct val="80000"/>
              </a:lnSpc>
              <a:defRPr sz="8000" b="0" baseline="0">
                <a:solidFill>
                  <a:schemeClr val="accent1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00634" y="4187275"/>
            <a:ext cx="6919722" cy="1645920"/>
          </a:xfrm>
        </p:spPr>
        <p:txBody>
          <a:bodyPr anchor="t">
            <a:normAutofit/>
          </a:bodyPr>
          <a:lstStyle>
            <a:lvl1pPr marL="0" indent="0">
              <a:buNone/>
              <a:defRPr sz="280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1042533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69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88798" y="1208312"/>
            <a:ext cx="4271962" cy="5053693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51603" y="1208312"/>
            <a:ext cx="4271962" cy="5053693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2803178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6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88798" y="1197209"/>
            <a:ext cx="4271962" cy="723400"/>
          </a:xfrm>
        </p:spPr>
        <p:txBody>
          <a:bodyPr anchor="ctr">
            <a:normAutofit/>
          </a:bodyPr>
          <a:lstStyle>
            <a:lvl1pPr marL="0" indent="0">
              <a:spcBef>
                <a:spcPts val="0"/>
              </a:spcBef>
              <a:buNone/>
              <a:defRPr sz="2000" b="0" cap="all" baseline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88798" y="2029968"/>
            <a:ext cx="4271962" cy="4231057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51603" y="1194345"/>
            <a:ext cx="4271962" cy="722376"/>
          </a:xfrm>
        </p:spPr>
        <p:txBody>
          <a:bodyPr anchor="ctr">
            <a:normAutofit/>
          </a:bodyPr>
          <a:lstStyle>
            <a:lvl1pPr marL="0" indent="0">
              <a:spcBef>
                <a:spcPts val="0"/>
              </a:spcBef>
              <a:buNone/>
              <a:defRPr sz="2000" b="0" cap="all" baseline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51603" y="2025216"/>
            <a:ext cx="4271962" cy="4235809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1897954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7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0494547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70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2490706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70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15000" y="0"/>
            <a:ext cx="3429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6196053" y="542282"/>
            <a:ext cx="2537460" cy="1920240"/>
          </a:xfrm>
        </p:spPr>
        <p:txBody>
          <a:bodyPr anchor="b">
            <a:noAutofit/>
          </a:bodyPr>
          <a:lstStyle>
            <a:lvl1pPr>
              <a:lnSpc>
                <a:spcPct val="85000"/>
              </a:lnSpc>
              <a:defRPr sz="360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71500" y="762000"/>
            <a:ext cx="4572000" cy="4572000"/>
          </a:xfrm>
        </p:spPr>
        <p:txBody>
          <a:bodyPr/>
          <a:lstStyle>
            <a:lvl1pPr>
              <a:defRPr sz="22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06987" y="2511813"/>
            <a:ext cx="2548890" cy="3126987"/>
          </a:xfrm>
        </p:spPr>
        <p:txBody>
          <a:bodyPr>
            <a:norm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500">
                <a:solidFill>
                  <a:srgbClr val="404040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mtClean="0"/>
              <a:t>Click to edit Master text styles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6683859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70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6918" y="5418668"/>
            <a:ext cx="8085582" cy="613283"/>
          </a:xfrm>
        </p:spPr>
        <p:txBody>
          <a:bodyPr anchor="b">
            <a:normAutofit/>
          </a:bodyPr>
          <a:lstStyle>
            <a:lvl1pPr>
              <a:lnSpc>
                <a:spcPct val="85000"/>
              </a:lnSpc>
              <a:defRPr sz="2800" b="0">
                <a:solidFill>
                  <a:srgbClr val="FFFFFF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0" y="0"/>
            <a:ext cx="9144000" cy="5330952"/>
          </a:xfrm>
          <a:solidFill>
            <a:schemeClr val="accent1">
              <a:lumMod val="40000"/>
              <a:lumOff val="60000"/>
            </a:schemeClr>
          </a:solidFill>
        </p:spPr>
        <p:txBody>
          <a:bodyPr anchor="t"/>
          <a:lstStyle>
            <a:lvl1pPr marL="0" indent="0" algn="ctr">
              <a:spcBef>
                <a:spcPts val="800"/>
              </a:spcBef>
              <a:buNone/>
              <a:defRPr sz="3200">
                <a:solidFill>
                  <a:srgbClr val="4D4D4D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07492" y="6031951"/>
            <a:ext cx="6922008" cy="411184"/>
          </a:xfrm>
        </p:spPr>
        <p:txBody>
          <a:bodyPr>
            <a:normAutofit/>
          </a:bodyPr>
          <a:lstStyle>
            <a:lvl1pPr marL="0" indent="0">
              <a:lnSpc>
                <a:spcPct val="90000"/>
              </a:lnSpc>
              <a:spcBef>
                <a:spcPts val="1200"/>
              </a:spcBef>
              <a:buNone/>
              <a:defRPr sz="1400">
                <a:solidFill>
                  <a:srgbClr val="262626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white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white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white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54438086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0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536627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0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57963" y="695325"/>
            <a:ext cx="1971675" cy="48006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78644" y="714376"/>
            <a:ext cx="5800725" cy="540067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866441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7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9211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70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62539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70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163198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0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76573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1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532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74973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2801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1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49864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1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9005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7676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33555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8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>
              <a:gd name="T0" fmla="*/ 0 w 1000"/>
              <a:gd name="T1" fmla="*/ 836127360 h 1000"/>
              <a:gd name="T2" fmla="*/ 0 w 1000"/>
              <a:gd name="T3" fmla="*/ 0 h 1000"/>
              <a:gd name="T4" fmla="*/ 2147483647 w 1000"/>
              <a:gd name="T5" fmla="*/ 0 h 10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fontAlgn="auto">
              <a:spcBef>
                <a:spcPts val="0"/>
              </a:spcBef>
              <a:spcAft>
                <a:spcPts val="0"/>
              </a:spcAft>
              <a:defRPr sz="1200">
                <a:solidFill>
                  <a:srgbClr val="000000"/>
                </a:solidFill>
                <a:latin typeface="Garamond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 sz="1200"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C668BF9C-93BB-B548-912F-BE2A1331A62B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159291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B60F4C6C-A4AD-634C-B2AA-5823E85646AB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648790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1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9E9D27D4-CF21-B743-868C-38D13B2F42B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367538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2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98F35F6C-2FE9-E643-BA9E-744EBFA979FE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246108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2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A36820D8-511C-334B-9255-32401B223793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274512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142E3693-D302-D64D-8335-04DBBDCAC3E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6584765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2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C0C3B91E-9495-5D4C-A473-89DD744F318C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564904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2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E317DB17-6DD3-1D47-9DC7-29C718BD885A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70464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2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B8B564A7-2749-BD47-ACBB-5E9A7893C5B7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538328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53FA10DE-9244-444C-BB66-013E28A2DDD9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64697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DE2563C0-B5B3-BE4C-AFD7-D5025596D7E3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950607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7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>
              <a:gd name="T0" fmla="*/ 0 w 1000"/>
              <a:gd name="T1" fmla="*/ 836127360 h 1000"/>
              <a:gd name="T2" fmla="*/ 0 w 1000"/>
              <a:gd name="T3" fmla="*/ 0 h 1000"/>
              <a:gd name="T4" fmla="*/ 2147483647 w 1000"/>
              <a:gd name="T5" fmla="*/ 0 h 10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fontAlgn="auto">
              <a:spcBef>
                <a:spcPts val="0"/>
              </a:spcBef>
              <a:spcAft>
                <a:spcPts val="0"/>
              </a:spcAft>
              <a:defRPr sz="1200">
                <a:solidFill>
                  <a:srgbClr val="000000"/>
                </a:solidFill>
                <a:latin typeface="Garamond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 sz="1200"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5C66147B-D8F4-B34F-ACFC-F4150A9F503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58821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7B4B655F-9513-DB41-847A-CB5F5ABCD6B3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2474162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3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CF70262A-25C7-1D4F-BA49-9AAD51FA1D0E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24502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3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86AFF24C-C776-6444-B9B7-94F550F93C13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73744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3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13D46D27-56D0-344A-BE31-89C869EBEEAE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940905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4925BFE8-1EE5-7749-87C6-59D761839782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375012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89151F3C-38B5-C447-BBE5-70E1ABFC6BB2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608593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3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907B9740-5855-2A42-B252-D99EB4C5724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668169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3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BDC5EF0D-3683-CA41-828D-672F2E3955A1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469159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DD11A51B-8B96-BD4C-95B5-FCA03A36A313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72325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689F2BAA-D8FE-2C4D-A9A5-9491AFC1AF7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399147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7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74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4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4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4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4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4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7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75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5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5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5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5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5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6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7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152401"/>
            <a:ext cx="8382000" cy="761999"/>
          </a:xfrm>
        </p:spPr>
        <p:txBody>
          <a:bodyPr>
            <a:noAutofit/>
          </a:bodyPr>
          <a:lstStyle>
            <a:lvl1pPr>
              <a:defRPr sz="4800" b="1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066800"/>
            <a:ext cx="8382000" cy="5638800"/>
          </a:xfrm>
        </p:spPr>
        <p:txBody>
          <a:bodyPr>
            <a:noAutofit/>
          </a:bodyPr>
          <a:lstStyle>
            <a:lvl1pPr marL="285750" indent="-285750">
              <a:defRPr sz="3600">
                <a:latin typeface="+mj-lt"/>
              </a:defRPr>
            </a:lvl1pPr>
            <a:lvl2pPr marL="742950" indent="-285750">
              <a:buFont typeface="Calibri Light" panose="020F0302020204030204" pitchFamily="34" charset="0"/>
              <a:buChar char="–"/>
              <a:defRPr sz="3200">
                <a:latin typeface="+mj-lt"/>
              </a:defRPr>
            </a:lvl2pPr>
            <a:lvl3pPr>
              <a:defRPr sz="2800">
                <a:latin typeface="+mj-lt"/>
              </a:defRPr>
            </a:lvl3pPr>
            <a:lvl4pPr>
              <a:defRPr sz="2400">
                <a:latin typeface="+mj-lt"/>
              </a:defRPr>
            </a:lvl4pPr>
            <a:lvl5pPr>
              <a:defRPr sz="2400">
                <a:latin typeface="+mj-lt"/>
              </a:defRPr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10"/>
          </p:nvPr>
        </p:nvSpPr>
        <p:spPr>
          <a:xfrm>
            <a:off x="8077200" y="6340475"/>
            <a:ext cx="685800" cy="365125"/>
          </a:xfrm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 sz="2000">
                <a:solidFill>
                  <a:srgbClr val="898989"/>
                </a:solidFill>
                <a:latin typeface="Cambria Math" charset="0"/>
                <a:ea typeface="ＭＳ Ｐゴシック" charset="0"/>
                <a:cs typeface="Cambria Math" charset="0"/>
              </a:defRPr>
            </a:lvl1pPr>
          </a:lstStyle>
          <a:p>
            <a:fld id="{2F9AB1DC-1F54-3E4A-95A3-3C4F38B38287}" type="slidenum">
              <a:rPr lang="en-US"/>
              <a:pPr/>
              <a:t>‹#›</a:t>
            </a:fld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6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0D5ABD69-D797-204B-8AF8-3D380E6914C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6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D4167CB6-3B08-5F41-8B2C-916DD676D121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6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AA0D681A-F5B4-9644-896C-61B2B0FDE4A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E9EE30A7-2F09-2442-8BD0-04F2DD3C260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6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456C5735-7F4B-8947-B422-F91141E3F4A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6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A9E84826-6BA8-884D-A601-2AAB8825DBC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6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en-US" noProof="0" smtClean="0"/>
              <a:t>Click icon to add picture</a:t>
            </a:r>
            <a:endParaRPr lang="en-US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6531BACC-C330-6040-8E9C-315FB8A2D4F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CA13EE9E-551C-B04A-8AEF-33C040418E3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fld id="{A200974D-7775-EC48-B655-6C7A7623F53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7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152401"/>
            <a:ext cx="8382000" cy="761999"/>
          </a:xfrm>
        </p:spPr>
        <p:txBody>
          <a:bodyPr>
            <a:noAutofit/>
          </a:bodyPr>
          <a:lstStyle>
            <a:lvl1pPr>
              <a:defRPr sz="4800" b="1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066800"/>
            <a:ext cx="8382000" cy="5638800"/>
          </a:xfrm>
        </p:spPr>
        <p:txBody>
          <a:bodyPr>
            <a:noAutofit/>
          </a:bodyPr>
          <a:lstStyle>
            <a:lvl1pPr marL="285750" indent="-285750">
              <a:defRPr sz="3600">
                <a:latin typeface="+mj-lt"/>
              </a:defRPr>
            </a:lvl1pPr>
            <a:lvl2pPr marL="742950" indent="-285750">
              <a:buFont typeface="Calibri Light" panose="020F0302020204030204" pitchFamily="34" charset="0"/>
              <a:buChar char="–"/>
              <a:defRPr sz="3200">
                <a:latin typeface="+mj-lt"/>
              </a:defRPr>
            </a:lvl2pPr>
            <a:lvl3pPr>
              <a:defRPr sz="2800">
                <a:latin typeface="+mj-lt"/>
              </a:defRPr>
            </a:lvl3pPr>
            <a:lvl4pPr>
              <a:defRPr sz="2400">
                <a:latin typeface="+mj-lt"/>
              </a:defRPr>
            </a:lvl4pPr>
            <a:lvl5pPr>
              <a:defRPr sz="2400">
                <a:latin typeface="+mj-lt"/>
              </a:defRPr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077200" y="6340475"/>
            <a:ext cx="685800" cy="365125"/>
          </a:xfrm>
        </p:spPr>
        <p:txBody>
          <a:bodyPr/>
          <a:lstStyle>
            <a:lvl1pPr>
              <a:defRPr sz="2000">
                <a:latin typeface="Cambria Math" panose="02040503050406030204" pitchFamily="18" charset="0"/>
                <a:ea typeface="Cambria Math" panose="02040503050406030204" pitchFamily="18" charset="0"/>
              </a:defRPr>
            </a:lvl1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7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7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7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7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7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8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62C6DF-45F1-4B5C-AB56-7A1B175EDAF2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8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l">
              <a:defRPr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C2F9376-125E-4038-9239-01F6FB99A311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8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B869440-780F-4CA0-ADC0-2E0F480BE34C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8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91E5A5-56F5-45DD-9EBC-3EBCBD7D9DB6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8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BBF0BC3-6E3B-45EA-BC57-19A66917F11D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C4508D-41CE-4C5D-8C95-4F2685A18AA3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8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C8B1997-8A50-49F7-8E56-952DC0A8FF7E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9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AA5356-38C7-490A-B21B-42AA2783D31F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9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49FDA4-1E33-4FA0-87FA-844395F4715B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9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10498C-2F13-458E-B42A-99F5303B9184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9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1FA4EC7-3420-4389-8C46-A991F3944D59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7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8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228600" indent="0" algn="ctr">
              <a:buNone/>
              <a:defRPr/>
            </a:lvl2pPr>
            <a:lvl3pPr marL="457200" indent="0" algn="ctr">
              <a:buNone/>
              <a:defRPr/>
            </a:lvl3pPr>
            <a:lvl4pPr marL="685800" indent="0" algn="ctr">
              <a:buNone/>
              <a:defRPr/>
            </a:lvl4pPr>
            <a:lvl5pPr marL="914400" indent="0" algn="ctr">
              <a:buNone/>
              <a:defRPr/>
            </a:lvl5pPr>
            <a:lvl6pPr marL="1143000" indent="0" algn="ctr">
              <a:buNone/>
              <a:defRPr/>
            </a:lvl6pPr>
            <a:lvl7pPr marL="1371600" indent="0" algn="ctr">
              <a:buNone/>
              <a:defRPr/>
            </a:lvl7pPr>
            <a:lvl8pPr marL="1600200" indent="0" algn="ctr">
              <a:buNone/>
              <a:defRPr/>
            </a:lvl8pPr>
            <a:lvl9pPr marL="18288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</p:spTree>
    <p:extLst/>
  </p:cSld>
  <p:clrMapOvr>
    <a:masterClrMapping/>
  </p:clrMapOvr>
  <p:transition/>
</p:sldLayout>
</file>

<file path=ppt/slideLayouts/slideLayout179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  <p:extLst/>
  </p:cSld>
  <p:clrMapOvr>
    <a:masterClrMapping/>
  </p:clrMapOvr>
  <p:transition/>
</p:sldLayout>
</file>

<file path=ppt/slideLayouts/slideLayout179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3"/>
            <a:ext cx="7772400" cy="1362075"/>
          </a:xfrm>
        </p:spPr>
        <p:txBody>
          <a:bodyPr/>
          <a:lstStyle>
            <a:lvl1pPr algn="l">
              <a:defRPr sz="2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2"/>
            <a:ext cx="7772400" cy="1500188"/>
          </a:xfrm>
        </p:spPr>
        <p:txBody>
          <a:bodyPr anchor="b"/>
          <a:lstStyle>
            <a:lvl1pPr marL="0" indent="0">
              <a:buNone/>
              <a:defRPr sz="1000"/>
            </a:lvl1pPr>
            <a:lvl2pPr marL="228600" indent="0">
              <a:buNone/>
              <a:defRPr sz="900"/>
            </a:lvl2pPr>
            <a:lvl3pPr marL="457200" indent="0">
              <a:buNone/>
              <a:defRPr sz="800"/>
            </a:lvl3pPr>
            <a:lvl4pPr marL="685800" indent="0">
              <a:buNone/>
              <a:defRPr sz="700"/>
            </a:lvl4pPr>
            <a:lvl5pPr marL="914400" indent="0">
              <a:buNone/>
              <a:defRPr sz="700"/>
            </a:lvl5pPr>
            <a:lvl6pPr marL="1143000" indent="0">
              <a:buNone/>
              <a:defRPr sz="700"/>
            </a:lvl6pPr>
            <a:lvl7pPr marL="1371600" indent="0">
              <a:buNone/>
              <a:defRPr sz="700"/>
            </a:lvl7pPr>
            <a:lvl8pPr marL="1600200" indent="0">
              <a:buNone/>
              <a:defRPr sz="700"/>
            </a:lvl8pPr>
            <a:lvl9pPr marL="1828800" indent="0">
              <a:buNone/>
              <a:defRPr sz="7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/>
  </p:cSld>
  <p:clrMapOvr>
    <a:masterClrMapping/>
  </p:clrMapOvr>
  <p:transition/>
</p:sldLayout>
</file>

<file path=ppt/slideLayouts/slideLayout179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19100" y="1047750"/>
            <a:ext cx="4000500" cy="5175250"/>
          </a:xfrm>
        </p:spPr>
        <p:txBody>
          <a:bodyPr/>
          <a:lstStyle>
            <a:lvl1pPr>
              <a:defRPr sz="1400"/>
            </a:lvl1pPr>
            <a:lvl2pPr>
              <a:defRPr sz="1200"/>
            </a:lvl2pPr>
            <a:lvl3pPr>
              <a:defRPr sz="1000"/>
            </a:lvl3pPr>
            <a:lvl4pPr>
              <a:defRPr sz="900"/>
            </a:lvl4pPr>
            <a:lvl5pPr>
              <a:defRPr sz="900"/>
            </a:lvl5pPr>
            <a:lvl6pPr>
              <a:defRPr sz="900"/>
            </a:lvl6pPr>
            <a:lvl7pPr>
              <a:defRPr sz="900"/>
            </a:lvl7pPr>
            <a:lvl8pPr>
              <a:defRPr sz="900"/>
            </a:lvl8pPr>
            <a:lvl9pPr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047750"/>
            <a:ext cx="4000500" cy="5175250"/>
          </a:xfrm>
        </p:spPr>
        <p:txBody>
          <a:bodyPr/>
          <a:lstStyle>
            <a:lvl1pPr>
              <a:defRPr sz="1400"/>
            </a:lvl1pPr>
            <a:lvl2pPr>
              <a:defRPr sz="1200"/>
            </a:lvl2pPr>
            <a:lvl3pPr>
              <a:defRPr sz="1000"/>
            </a:lvl3pPr>
            <a:lvl4pPr>
              <a:defRPr sz="900"/>
            </a:lvl4pPr>
            <a:lvl5pPr>
              <a:defRPr sz="900"/>
            </a:lvl5pPr>
            <a:lvl6pPr>
              <a:defRPr sz="900"/>
            </a:lvl6pPr>
            <a:lvl7pPr>
              <a:defRPr sz="900"/>
            </a:lvl7pPr>
            <a:lvl8pPr>
              <a:defRPr sz="900"/>
            </a:lvl8pPr>
            <a:lvl9pPr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  <p:extLst/>
  </p:cSld>
  <p:clrMapOvr>
    <a:masterClrMapping/>
  </p:clrMapOvr>
  <p:transition/>
</p:sldLayout>
</file>

<file path=ppt/slideLayouts/slideLayout179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2"/>
            <a:ext cx="4040188" cy="639763"/>
          </a:xfrm>
        </p:spPr>
        <p:txBody>
          <a:bodyPr anchor="b"/>
          <a:lstStyle>
            <a:lvl1pPr marL="0" indent="0">
              <a:buNone/>
              <a:defRPr sz="1200" b="1"/>
            </a:lvl1pPr>
            <a:lvl2pPr marL="228600" indent="0">
              <a:buNone/>
              <a:defRPr sz="1000" b="1"/>
            </a:lvl2pPr>
            <a:lvl3pPr marL="457200" indent="0">
              <a:buNone/>
              <a:defRPr sz="900" b="1"/>
            </a:lvl3pPr>
            <a:lvl4pPr marL="685800" indent="0">
              <a:buNone/>
              <a:defRPr sz="800" b="1"/>
            </a:lvl4pPr>
            <a:lvl5pPr marL="914400" indent="0">
              <a:buNone/>
              <a:defRPr sz="800" b="1"/>
            </a:lvl5pPr>
            <a:lvl6pPr marL="1143000" indent="0">
              <a:buNone/>
              <a:defRPr sz="800" b="1"/>
            </a:lvl6pPr>
            <a:lvl7pPr marL="1371600" indent="0">
              <a:buNone/>
              <a:defRPr sz="800" b="1"/>
            </a:lvl7pPr>
            <a:lvl8pPr marL="1600200" indent="0">
              <a:buNone/>
              <a:defRPr sz="800" b="1"/>
            </a:lvl8pPr>
            <a:lvl9pPr marL="1828800" indent="0">
              <a:buNone/>
              <a:defRPr sz="8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1200"/>
            </a:lvl1pPr>
            <a:lvl2pPr>
              <a:defRPr sz="1000"/>
            </a:lvl2pPr>
            <a:lvl3pPr>
              <a:defRPr sz="900"/>
            </a:lvl3pPr>
            <a:lvl4pPr>
              <a:defRPr sz="800"/>
            </a:lvl4pPr>
            <a:lvl5pPr>
              <a:defRPr sz="800"/>
            </a:lvl5pPr>
            <a:lvl6pPr>
              <a:defRPr sz="800"/>
            </a:lvl6pPr>
            <a:lvl7pPr>
              <a:defRPr sz="800"/>
            </a:lvl7pPr>
            <a:lvl8pPr>
              <a:defRPr sz="800"/>
            </a:lvl8pPr>
            <a:lvl9pPr>
              <a:defRPr sz="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8" y="1535112"/>
            <a:ext cx="4041775" cy="639763"/>
          </a:xfrm>
        </p:spPr>
        <p:txBody>
          <a:bodyPr anchor="b"/>
          <a:lstStyle>
            <a:lvl1pPr marL="0" indent="0">
              <a:buNone/>
              <a:defRPr sz="1200" b="1"/>
            </a:lvl1pPr>
            <a:lvl2pPr marL="228600" indent="0">
              <a:buNone/>
              <a:defRPr sz="1000" b="1"/>
            </a:lvl2pPr>
            <a:lvl3pPr marL="457200" indent="0">
              <a:buNone/>
              <a:defRPr sz="900" b="1"/>
            </a:lvl3pPr>
            <a:lvl4pPr marL="685800" indent="0">
              <a:buNone/>
              <a:defRPr sz="800" b="1"/>
            </a:lvl4pPr>
            <a:lvl5pPr marL="914400" indent="0">
              <a:buNone/>
              <a:defRPr sz="800" b="1"/>
            </a:lvl5pPr>
            <a:lvl6pPr marL="1143000" indent="0">
              <a:buNone/>
              <a:defRPr sz="800" b="1"/>
            </a:lvl6pPr>
            <a:lvl7pPr marL="1371600" indent="0">
              <a:buNone/>
              <a:defRPr sz="800" b="1"/>
            </a:lvl7pPr>
            <a:lvl8pPr marL="1600200" indent="0">
              <a:buNone/>
              <a:defRPr sz="800" b="1"/>
            </a:lvl8pPr>
            <a:lvl9pPr marL="1828800" indent="0">
              <a:buNone/>
              <a:defRPr sz="8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</p:spPr>
        <p:txBody>
          <a:bodyPr/>
          <a:lstStyle>
            <a:lvl1pPr>
              <a:defRPr sz="1200"/>
            </a:lvl1pPr>
            <a:lvl2pPr>
              <a:defRPr sz="1000"/>
            </a:lvl2pPr>
            <a:lvl3pPr>
              <a:defRPr sz="900"/>
            </a:lvl3pPr>
            <a:lvl4pPr>
              <a:defRPr sz="800"/>
            </a:lvl4pPr>
            <a:lvl5pPr>
              <a:defRPr sz="800"/>
            </a:lvl5pPr>
            <a:lvl6pPr>
              <a:defRPr sz="800"/>
            </a:lvl6pPr>
            <a:lvl7pPr>
              <a:defRPr sz="800"/>
            </a:lvl7pPr>
            <a:lvl8pPr>
              <a:defRPr sz="800"/>
            </a:lvl8pPr>
            <a:lvl9pPr>
              <a:defRPr sz="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  <p:extLst/>
  </p:cSld>
  <p:clrMapOvr>
    <a:masterClrMapping/>
  </p:clrMapOvr>
  <p:transition/>
</p:sldLayout>
</file>

<file path=ppt/slideLayouts/slideLayout17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0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/>
  </p:cSld>
  <p:clrMapOvr>
    <a:masterClrMapping/>
  </p:clrMapOvr>
  <p:transition/>
</p:sldLayout>
</file>

<file path=ppt/slideLayouts/slideLayout180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3" y="273050"/>
            <a:ext cx="3008313" cy="1162050"/>
          </a:xfrm>
        </p:spPr>
        <p:txBody>
          <a:bodyPr anchor="b"/>
          <a:lstStyle>
            <a:lvl1pPr algn="l">
              <a:defRPr sz="1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3"/>
            <a:ext cx="5111750" cy="5853113"/>
          </a:xfrm>
        </p:spPr>
        <p:txBody>
          <a:bodyPr/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000"/>
            </a:lvl4pPr>
            <a:lvl5pPr>
              <a:defRPr sz="1000"/>
            </a:lvl5pPr>
            <a:lvl6pPr>
              <a:defRPr sz="1000"/>
            </a:lvl6pPr>
            <a:lvl7pPr>
              <a:defRPr sz="1000"/>
            </a:lvl7pPr>
            <a:lvl8pPr>
              <a:defRPr sz="1000"/>
            </a:lvl8pPr>
            <a:lvl9pPr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3" y="1435103"/>
            <a:ext cx="3008313" cy="4691063"/>
          </a:xfrm>
        </p:spPr>
        <p:txBody>
          <a:bodyPr/>
          <a:lstStyle>
            <a:lvl1pPr marL="0" indent="0">
              <a:buNone/>
              <a:defRPr sz="700"/>
            </a:lvl1pPr>
            <a:lvl2pPr marL="228600" indent="0">
              <a:buNone/>
              <a:defRPr sz="600"/>
            </a:lvl2pPr>
            <a:lvl3pPr marL="457200" indent="0">
              <a:buNone/>
              <a:defRPr sz="500"/>
            </a:lvl3pPr>
            <a:lvl4pPr marL="685800" indent="0">
              <a:buNone/>
              <a:defRPr sz="500"/>
            </a:lvl4pPr>
            <a:lvl5pPr marL="914400" indent="0">
              <a:buNone/>
              <a:defRPr sz="500"/>
            </a:lvl5pPr>
            <a:lvl6pPr marL="1143000" indent="0">
              <a:buNone/>
              <a:defRPr sz="500"/>
            </a:lvl6pPr>
            <a:lvl7pPr marL="1371600" indent="0">
              <a:buNone/>
              <a:defRPr sz="500"/>
            </a:lvl7pPr>
            <a:lvl8pPr marL="1600200" indent="0">
              <a:buNone/>
              <a:defRPr sz="500"/>
            </a:lvl8pPr>
            <a:lvl9pPr marL="1828800" indent="0">
              <a:buNone/>
              <a:defRPr sz="5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/>
  </p:cSld>
  <p:clrMapOvr>
    <a:masterClrMapping/>
  </p:clrMapOvr>
  <p:transition/>
</p:sldLayout>
</file>

<file path=ppt/slideLayouts/slideLayout180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1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1600"/>
            </a:lvl1pPr>
            <a:lvl2pPr marL="228600" indent="0">
              <a:buNone/>
              <a:defRPr sz="1400"/>
            </a:lvl2pPr>
            <a:lvl3pPr marL="457200" indent="0">
              <a:buNone/>
              <a:defRPr sz="1200"/>
            </a:lvl3pPr>
            <a:lvl4pPr marL="685800" indent="0">
              <a:buNone/>
              <a:defRPr sz="1000"/>
            </a:lvl4pPr>
            <a:lvl5pPr marL="914400" indent="0">
              <a:buNone/>
              <a:defRPr sz="1000"/>
            </a:lvl5pPr>
            <a:lvl6pPr marL="1143000" indent="0">
              <a:buNone/>
              <a:defRPr sz="1000"/>
            </a:lvl6pPr>
            <a:lvl7pPr marL="1371600" indent="0">
              <a:buNone/>
              <a:defRPr sz="1000"/>
            </a:lvl7pPr>
            <a:lvl8pPr marL="1600200" indent="0">
              <a:buNone/>
              <a:defRPr sz="1000"/>
            </a:lvl8pPr>
            <a:lvl9pPr marL="1828800" indent="0">
              <a:buNone/>
              <a:defRPr sz="1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41"/>
            <a:ext cx="5486400" cy="804863"/>
          </a:xfrm>
        </p:spPr>
        <p:txBody>
          <a:bodyPr/>
          <a:lstStyle>
            <a:lvl1pPr marL="0" indent="0">
              <a:buNone/>
              <a:defRPr sz="700"/>
            </a:lvl1pPr>
            <a:lvl2pPr marL="228600" indent="0">
              <a:buNone/>
              <a:defRPr sz="600"/>
            </a:lvl2pPr>
            <a:lvl3pPr marL="457200" indent="0">
              <a:buNone/>
              <a:defRPr sz="500"/>
            </a:lvl3pPr>
            <a:lvl4pPr marL="685800" indent="0">
              <a:buNone/>
              <a:defRPr sz="500"/>
            </a:lvl4pPr>
            <a:lvl5pPr marL="914400" indent="0">
              <a:buNone/>
              <a:defRPr sz="500"/>
            </a:lvl5pPr>
            <a:lvl6pPr marL="1143000" indent="0">
              <a:buNone/>
              <a:defRPr sz="500"/>
            </a:lvl6pPr>
            <a:lvl7pPr marL="1371600" indent="0">
              <a:buNone/>
              <a:defRPr sz="500"/>
            </a:lvl7pPr>
            <a:lvl8pPr marL="1600200" indent="0">
              <a:buNone/>
              <a:defRPr sz="500"/>
            </a:lvl8pPr>
            <a:lvl9pPr marL="1828800" indent="0">
              <a:buNone/>
              <a:defRPr sz="5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/>
  </p:cSld>
  <p:clrMapOvr>
    <a:masterClrMapping/>
  </p:clrMapOvr>
  <p:transition/>
</p:sldLayout>
</file>

<file path=ppt/slideLayouts/slideLayout180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0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477000" y="196850"/>
            <a:ext cx="2019300" cy="602615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19100" y="196850"/>
            <a:ext cx="5981700" cy="602615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86678B-5A7A-4B90-B104-08D81DE501A8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180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723445"/>
          </a:xfrm>
        </p:spPr>
        <p:txBody>
          <a:bodyPr>
            <a:normAutofit/>
          </a:bodyPr>
          <a:lstStyle>
            <a:lvl1pPr>
              <a:defRPr sz="3600" b="1">
                <a:solidFill>
                  <a:schemeClr val="accent5">
                    <a:lumMod val="50000"/>
                  </a:schemeClr>
                </a:solidFill>
                <a:latin typeface="Gill Sans MT" panose="020B0502020104020203" pitchFamily="34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28650" y="1210491"/>
            <a:ext cx="7886700" cy="4966472"/>
          </a:xfrm>
        </p:spPr>
        <p:txBody>
          <a:bodyPr/>
          <a:lstStyle>
            <a:lvl1pPr>
              <a:defRPr>
                <a:latin typeface="Gill Sans MT" panose="020B0502020104020203" pitchFamily="34" charset="0"/>
              </a:defRPr>
            </a:lvl1pPr>
            <a:lvl2pPr>
              <a:defRPr>
                <a:latin typeface="Gill Sans MT" panose="020B0502020104020203" pitchFamily="34" charset="0"/>
              </a:defRPr>
            </a:lvl2pPr>
            <a:lvl3pPr>
              <a:defRPr>
                <a:latin typeface="Gill Sans MT" panose="020B0502020104020203" pitchFamily="34" charset="0"/>
              </a:defRPr>
            </a:lvl3pPr>
            <a:lvl4pPr>
              <a:defRPr>
                <a:latin typeface="Gill Sans MT" panose="020B0502020104020203" pitchFamily="34" charset="0"/>
              </a:defRPr>
            </a:lvl4pPr>
            <a:lvl5pPr>
              <a:defRPr>
                <a:latin typeface="Gill Sans MT" panose="020B0502020104020203" pitchFamily="34" charset="0"/>
              </a:defRPr>
            </a:lvl5pPr>
          </a:lstStyle>
          <a:p>
            <a:pPr lvl="0"/>
            <a:r>
              <a:rPr lang="en-US" dirty="0" smtClean="0"/>
              <a:t>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C58419-6133-49E9-B2AC-5BC3AB74657C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180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>
                <a:latin typeface="Gill Sans MT" panose="020B0502020104020203" pitchFamily="34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0A1266-C3DB-42D6-86AE-14035E33A8BD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180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00D769-23A8-4C3A-A7DA-3008081AC88D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180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A8A3600-220B-4590-B408-BA8ECB6E25BB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18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8CEDA88-5A0B-4296-ADE5-A67D092B0EAE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18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754AAEB-00FA-49C4-903C-825242744E6F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181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3D5CC0-D307-42C4-8DD8-A1304BC2F6A7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181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E897031-1807-44C6-9E33-9D4219CB35E4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18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070DDE-3A47-4319-8657-B02B4FE328D8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18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501CC4-A03E-4285-8700-BD0558A54FBC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Layout>
</file>

<file path=ppt/slideLayouts/slideLayout18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152401"/>
            <a:ext cx="8382000" cy="761999"/>
          </a:xfrm>
        </p:spPr>
        <p:txBody>
          <a:bodyPr>
            <a:noAutofit/>
          </a:bodyPr>
          <a:lstStyle>
            <a:lvl1pPr>
              <a:defRPr sz="4800" b="1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066800"/>
            <a:ext cx="8382000" cy="5638800"/>
          </a:xfrm>
        </p:spPr>
        <p:txBody>
          <a:bodyPr>
            <a:noAutofit/>
          </a:bodyPr>
          <a:lstStyle>
            <a:lvl1pPr marL="285750" indent="-285750">
              <a:defRPr sz="3600">
                <a:latin typeface="+mj-lt"/>
              </a:defRPr>
            </a:lvl1pPr>
            <a:lvl2pPr marL="742950" indent="-285750">
              <a:buFont typeface="Calibri Light" panose="020F0302020204030204" pitchFamily="34" charset="0"/>
              <a:buChar char="–"/>
              <a:defRPr sz="3200">
                <a:latin typeface="+mj-lt"/>
              </a:defRPr>
            </a:lvl2pPr>
            <a:lvl3pPr>
              <a:defRPr sz="2800">
                <a:latin typeface="+mj-lt"/>
              </a:defRPr>
            </a:lvl3pPr>
            <a:lvl4pPr>
              <a:defRPr sz="2400">
                <a:latin typeface="+mj-lt"/>
              </a:defRPr>
            </a:lvl4pPr>
            <a:lvl5pPr>
              <a:defRPr sz="2400">
                <a:latin typeface="+mj-lt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7" name="Slide Number Placeholder 5"/>
          <p:cNvSpPr txBox="1">
            <a:spLocks/>
          </p:cNvSpPr>
          <p:nvPr userDrawn="1"/>
        </p:nvSpPr>
        <p:spPr>
          <a:xfrm>
            <a:off x="8229600" y="6355715"/>
            <a:ext cx="685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2000" kern="1200">
                <a:solidFill>
                  <a:schemeClr val="tx1">
                    <a:tint val="75000"/>
                  </a:schemeClr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6" name="Picture 5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52400" y="6408997"/>
            <a:ext cx="1008112" cy="291687"/>
          </a:xfrm>
          <a:prstGeom prst="rect">
            <a:avLst/>
          </a:prstGeom>
        </p:spPr>
      </p:pic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1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1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152401"/>
            <a:ext cx="8382000" cy="761999"/>
          </a:xfrm>
        </p:spPr>
        <p:txBody>
          <a:bodyPr>
            <a:noAutofit/>
          </a:bodyPr>
          <a:lstStyle>
            <a:lvl1pPr>
              <a:defRPr sz="4800" b="1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066800"/>
            <a:ext cx="8382000" cy="5638800"/>
          </a:xfrm>
        </p:spPr>
        <p:txBody>
          <a:bodyPr>
            <a:noAutofit/>
          </a:bodyPr>
          <a:lstStyle>
            <a:lvl1pPr marL="285750" indent="-285750">
              <a:defRPr sz="3600">
                <a:latin typeface="+mj-lt"/>
              </a:defRPr>
            </a:lvl1pPr>
            <a:lvl2pPr marL="742950" indent="-285750">
              <a:buFont typeface="Calibri Light" panose="020F0302020204030204" pitchFamily="34" charset="0"/>
              <a:buChar char="–"/>
              <a:defRPr sz="3200">
                <a:latin typeface="+mj-lt"/>
              </a:defRPr>
            </a:lvl2pPr>
            <a:lvl3pPr>
              <a:defRPr sz="2800">
                <a:latin typeface="+mj-lt"/>
              </a:defRPr>
            </a:lvl3pPr>
            <a:lvl4pPr>
              <a:defRPr sz="2400">
                <a:latin typeface="+mj-lt"/>
              </a:defRPr>
            </a:lvl4pPr>
            <a:lvl5pPr>
              <a:defRPr sz="2400">
                <a:latin typeface="+mj-lt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7" name="Slide Number Placeholder 5"/>
          <p:cNvSpPr txBox="1">
            <a:spLocks/>
          </p:cNvSpPr>
          <p:nvPr userDrawn="1"/>
        </p:nvSpPr>
        <p:spPr>
          <a:xfrm>
            <a:off x="8229600" y="6355715"/>
            <a:ext cx="685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2000" kern="1200">
                <a:solidFill>
                  <a:schemeClr val="tx1">
                    <a:tint val="75000"/>
                  </a:schemeClr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6" name="Picture 5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52400" y="6408997"/>
            <a:ext cx="1008112" cy="291687"/>
          </a:xfrm>
          <a:prstGeom prst="rect">
            <a:avLst/>
          </a:prstGeom>
        </p:spPr>
      </p:pic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2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2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152401"/>
            <a:ext cx="8382000" cy="761999"/>
          </a:xfrm>
        </p:spPr>
        <p:txBody>
          <a:bodyPr>
            <a:noAutofit/>
          </a:bodyPr>
          <a:lstStyle>
            <a:lvl1pPr>
              <a:defRPr sz="4800" b="1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066800"/>
            <a:ext cx="8382000" cy="5638800"/>
          </a:xfrm>
        </p:spPr>
        <p:txBody>
          <a:bodyPr>
            <a:noAutofit/>
          </a:bodyPr>
          <a:lstStyle>
            <a:lvl1pPr marL="285750" indent="-285750">
              <a:defRPr sz="3600">
                <a:latin typeface="+mj-lt"/>
              </a:defRPr>
            </a:lvl1pPr>
            <a:lvl2pPr marL="742950" indent="-285750">
              <a:buFont typeface="Calibri Light" panose="020F0302020204030204" pitchFamily="34" charset="0"/>
              <a:buChar char="–"/>
              <a:defRPr sz="3200">
                <a:latin typeface="+mj-lt"/>
              </a:defRPr>
            </a:lvl2pPr>
            <a:lvl3pPr>
              <a:defRPr sz="2800">
                <a:latin typeface="+mj-lt"/>
              </a:defRPr>
            </a:lvl3pPr>
            <a:lvl4pPr>
              <a:defRPr sz="2400">
                <a:latin typeface="+mj-lt"/>
              </a:defRPr>
            </a:lvl4pPr>
            <a:lvl5pPr>
              <a:defRPr sz="2400">
                <a:latin typeface="+mj-lt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7" name="Slide Number Placeholder 5"/>
          <p:cNvSpPr txBox="1">
            <a:spLocks/>
          </p:cNvSpPr>
          <p:nvPr userDrawn="1"/>
        </p:nvSpPr>
        <p:spPr>
          <a:xfrm>
            <a:off x="8229600" y="6355715"/>
            <a:ext cx="685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2000" kern="1200">
                <a:solidFill>
                  <a:schemeClr val="tx1">
                    <a:tint val="75000"/>
                  </a:schemeClr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6" name="Picture 5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52400" y="6408997"/>
            <a:ext cx="1008112" cy="291687"/>
          </a:xfrm>
          <a:prstGeom prst="rect">
            <a:avLst/>
          </a:prstGeom>
        </p:spPr>
      </p:pic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6" name="Picture 5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52400" y="6469957"/>
            <a:ext cx="1008112" cy="291687"/>
          </a:xfrm>
          <a:prstGeom prst="rect">
            <a:avLst/>
          </a:prstGeom>
        </p:spPr>
      </p:pic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152401"/>
            <a:ext cx="8382000" cy="761999"/>
          </a:xfrm>
        </p:spPr>
        <p:txBody>
          <a:bodyPr>
            <a:noAutofit/>
          </a:bodyPr>
          <a:lstStyle>
            <a:lvl1pPr>
              <a:defRPr sz="4800" b="1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066800"/>
            <a:ext cx="8382000" cy="5638800"/>
          </a:xfrm>
        </p:spPr>
        <p:txBody>
          <a:bodyPr>
            <a:noAutofit/>
          </a:bodyPr>
          <a:lstStyle>
            <a:lvl1pPr marL="285750" indent="-285750">
              <a:defRPr sz="3600">
                <a:latin typeface="+mj-lt"/>
              </a:defRPr>
            </a:lvl1pPr>
            <a:lvl2pPr marL="742950" indent="-285750">
              <a:buFont typeface="Calibri Light" panose="020F0302020204030204" pitchFamily="34" charset="0"/>
              <a:buChar char="–"/>
              <a:defRPr sz="3200">
                <a:latin typeface="+mj-lt"/>
              </a:defRPr>
            </a:lvl2pPr>
            <a:lvl3pPr>
              <a:defRPr sz="2800">
                <a:latin typeface="+mj-lt"/>
              </a:defRPr>
            </a:lvl3pPr>
            <a:lvl4pPr>
              <a:defRPr sz="2400">
                <a:latin typeface="+mj-lt"/>
              </a:defRPr>
            </a:lvl4pPr>
            <a:lvl5pPr>
              <a:defRPr sz="2400">
                <a:latin typeface="+mj-lt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Slide Number Placeholder 5"/>
          <p:cNvSpPr txBox="1">
            <a:spLocks/>
          </p:cNvSpPr>
          <p:nvPr userDrawn="1"/>
        </p:nvSpPr>
        <p:spPr>
          <a:xfrm>
            <a:off x="8382000" y="6416675"/>
            <a:ext cx="685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2000" kern="1200">
                <a:solidFill>
                  <a:schemeClr val="tx1">
                    <a:tint val="75000"/>
                  </a:schemeClr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pic>
        <p:nvPicPr>
          <p:cNvPr id="6" name="Picture 5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52400" y="6469957"/>
            <a:ext cx="1008112" cy="291687"/>
          </a:xfrm>
          <a:prstGeom prst="rect">
            <a:avLst/>
          </a:prstGeom>
        </p:spPr>
      </p:pic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3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3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3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, Subtitle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8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>
            <a:normAutofit/>
          </a:bodyPr>
          <a:lstStyle>
            <a:lvl1pPr>
              <a:defRPr sz="4000" b="1">
                <a:solidFill>
                  <a:schemeClr val="tx1"/>
                </a:solidFill>
                <a:latin typeface="Gill Sans MT" panose="020B0502020104020203" pitchFamily="34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Gill Sans MT" panose="020B0502020104020203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Gill Sans MT" panose="020B0502020104020203" pitchFamily="34" charset="0"/>
              </a:defRPr>
            </a:lvl1pPr>
          </a:lstStyle>
          <a:p>
            <a:pPr>
              <a:defRPr/>
            </a:pPr>
            <a:fld id="{111EC4E2-6E65-4B38-A9F0-2491CD022231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12/5/17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Gill Sans MT" panose="020B0502020104020203" pitchFamily="34" charset="0"/>
              </a:defRPr>
            </a:lvl1pPr>
          </a:lstStyle>
          <a:p>
            <a:pPr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400">
                <a:solidFill>
                  <a:schemeClr val="tx1"/>
                </a:solidFill>
                <a:latin typeface="Gill Sans MT" panose="020B0502020104020203" pitchFamily="34" charset="0"/>
              </a:defRPr>
            </a:lvl1pPr>
          </a:lstStyle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/>
                </a:solidFill>
              </a:rPr>
              <a:pPr>
                <a:defRPr/>
              </a:pPr>
              <a:t>‹#›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4800" y="76200"/>
            <a:ext cx="8534400" cy="1143000"/>
          </a:xfrm>
        </p:spPr>
        <p:txBody>
          <a:bodyPr>
            <a:normAutofit/>
          </a:bodyPr>
          <a:lstStyle>
            <a:lvl1pPr algn="l">
              <a:defRPr sz="3800" b="1">
                <a:solidFill>
                  <a:schemeClr val="tx1"/>
                </a:solidFill>
                <a:latin typeface="Gill Sans MT" panose="020B0502020104020203" pitchFamily="34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4800" y="1219200"/>
            <a:ext cx="8534400" cy="5334000"/>
          </a:xfrm>
        </p:spPr>
        <p:txBody>
          <a:bodyPr/>
          <a:lstStyle>
            <a:lvl1pPr>
              <a:defRPr sz="2800">
                <a:latin typeface="Gill Sans MT" panose="020B0502020104020203" pitchFamily="34" charset="0"/>
              </a:defRPr>
            </a:lvl1pPr>
            <a:lvl2pPr>
              <a:defRPr sz="2400">
                <a:latin typeface="Gill Sans MT" panose="020B0502020104020203" pitchFamily="34" charset="0"/>
              </a:defRPr>
            </a:lvl2pPr>
            <a:lvl3pPr>
              <a:defRPr sz="2000">
                <a:latin typeface="Gill Sans MT" panose="020B0502020104020203" pitchFamily="34" charset="0"/>
              </a:defRPr>
            </a:lvl3pPr>
            <a:lvl4pPr>
              <a:defRPr>
                <a:latin typeface="Gill Sans MT" panose="020B0502020104020203" pitchFamily="34" charset="0"/>
              </a:defRPr>
            </a:lvl4pPr>
            <a:lvl5pPr>
              <a:defRPr>
                <a:latin typeface="Gill Sans MT" panose="020B0502020104020203" pitchFamily="34" charset="0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400">
                <a:solidFill>
                  <a:schemeClr val="tx1"/>
                </a:solidFill>
                <a:latin typeface="Gill Sans MT" panose="020B0502020104020203" pitchFamily="34" charset="0"/>
              </a:defRPr>
            </a:lvl1pPr>
          </a:lstStyle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/>
                </a:solidFill>
              </a:rPr>
              <a:pPr>
                <a:defRPr/>
              </a:pPr>
              <a:t>‹#›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304800" y="1066800"/>
            <a:ext cx="8534400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" name="Picture 4" descr="safari.png"/>
          <p:cNvPicPr>
            <a:picLocks noChangeAspect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7791" y="6538912"/>
            <a:ext cx="981199" cy="283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4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9DC2EE5E-49E3-41BC-B690-56250386BB7E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4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6273F18D-3D7C-411A-A3D5-BE9D715C217A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4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6D9761C9-07B9-4029-8A9C-6B9D4FE4DECF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95E2F76E-CE6C-410C-8FDC-D0091C24DEF1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4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BA35B8DD-F4B6-4735-BE3E-A30AC9916A28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4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844FB2D7-3DDB-4FFD-8B82-F323B81C51BF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4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08811807-3D87-4FB5-A3F7-954D5D4F8EE2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5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9CA4A0BD-C698-4141-B404-5A877B3AA909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D08FC6B9-10FF-4561-B52B-0EFAB655D039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1000" y="152401"/>
            <a:ext cx="8382000" cy="761999"/>
          </a:xfrm>
        </p:spPr>
        <p:txBody>
          <a:bodyPr>
            <a:noAutofit/>
          </a:bodyPr>
          <a:lstStyle>
            <a:lvl1pPr>
              <a:defRPr sz="4800" b="1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1000" y="1066800"/>
            <a:ext cx="8382000" cy="5638800"/>
          </a:xfrm>
        </p:spPr>
        <p:txBody>
          <a:bodyPr>
            <a:noAutofit/>
          </a:bodyPr>
          <a:lstStyle>
            <a:lvl1pPr marL="285750" indent="-285750">
              <a:defRPr sz="3600">
                <a:latin typeface="+mj-lt"/>
              </a:defRPr>
            </a:lvl1pPr>
            <a:lvl2pPr marL="742950" indent="-285750">
              <a:buFont typeface="Calibri Light" panose="020F0302020204030204" pitchFamily="34" charset="0"/>
              <a:buChar char="–"/>
              <a:defRPr sz="3200">
                <a:latin typeface="+mj-lt"/>
              </a:defRPr>
            </a:lvl2pPr>
            <a:lvl3pPr>
              <a:defRPr sz="2800">
                <a:latin typeface="+mj-lt"/>
              </a:defRPr>
            </a:lvl3pPr>
            <a:lvl4pPr>
              <a:defRPr sz="2400">
                <a:latin typeface="+mj-lt"/>
              </a:defRPr>
            </a:lvl4pPr>
            <a:lvl5pPr>
              <a:defRPr sz="2400">
                <a:latin typeface="+mj-lt"/>
              </a:defRPr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077200" y="6340475"/>
            <a:ext cx="685800" cy="365125"/>
          </a:xfrm>
        </p:spPr>
        <p:txBody>
          <a:bodyPr/>
          <a:lstStyle>
            <a:lvl1pPr>
              <a:defRPr sz="2000">
                <a:latin typeface="Cambria Math" panose="02040503050406030204" pitchFamily="18" charset="0"/>
                <a:ea typeface="Cambria Math" panose="02040503050406030204" pitchFamily="18" charset="0"/>
              </a:defRPr>
            </a:lvl1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5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5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5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5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5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6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6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/>
  </p:cSld>
  <p:clrMapOvr>
    <a:masterClrMapping/>
  </p:clrMapOvr>
</p:sldLayout>
</file>

<file path=ppt/slideLayouts/slideLayout18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7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>
              <a:gd name="T0" fmla="*/ 0 w 1000"/>
              <a:gd name="T1" fmla="*/ 836127360 h 1000"/>
              <a:gd name="T2" fmla="*/ 0 w 1000"/>
              <a:gd name="T3" fmla="*/ 0 h 1000"/>
              <a:gd name="T4" fmla="*/ 2147483647 w 1000"/>
              <a:gd name="T5" fmla="*/ 0 h 10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000000"/>
                </a:solidFill>
                <a:latin typeface="Garamond" pitchFamily="-106" charset="0"/>
                <a:ea typeface="Arial" pitchFamily="-106" charset="0"/>
                <a:cs typeface="Arial" pitchFamily="-106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/>
              <a:t>Efficient Runahead Execution</a:t>
            </a: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>
                <a:cs typeface="ＭＳ Ｐゴシック" charset="0"/>
              </a:defRPr>
            </a:lvl1pPr>
          </a:lstStyle>
          <a:p>
            <a:pPr>
              <a:defRPr/>
            </a:pPr>
            <a:fld id="{2B0615E8-B7BA-A94F-8CD8-59ABAB50F7E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7"/>
            <a:ext cx="8610600" cy="519372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8E574D81-B5DE-384D-B24B-566C679AE608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6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7F718DBD-A8C3-BF41-B930-E6F09B914FC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6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79E6F74A-33AD-9C44-A652-5BC058E4432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6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2FE313B9-34D2-9B4F-924F-705E340D7A3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272681F7-101F-CD48-BD26-A7C1DB38DD7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6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4DA22FE8-1BF1-7945-858E-9EDF18117A7F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7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EDECFB72-9437-4E43-B6E9-A86EC5F8479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7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9F1BB03A-AA9C-3441-BB02-8D748B0FE78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7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F09218E9-1586-4840-9706-4250AB6924D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0C7C5289-DED0-BF4F-8007-4B3A361AC98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74.xml><?xml version="1.0" encoding="utf-8"?>
<p:sldLayout xmlns:a="http://schemas.openxmlformats.org/drawingml/2006/main" xmlns:r="http://schemas.openxmlformats.org/officeDocument/2006/relationships" xmlns:p="http://schemas.openxmlformats.org/presentationml/2006/main" type="clipArtAndTx" preserve="1">
  <p:cSld name="Title, Clip Ar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610600" cy="10668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lipArt Placeholder 2"/>
          <p:cNvSpPr>
            <a:spLocks noGrp="1"/>
          </p:cNvSpPr>
          <p:nvPr>
            <p:ph type="clipArt"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/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177E2285-5DCA-104D-A461-AF822D41BD2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8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7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>
              <a:gd name="T0" fmla="*/ 0 w 1000"/>
              <a:gd name="T1" fmla="*/ 2147483646 h 1000"/>
              <a:gd name="T2" fmla="*/ 0 w 1000"/>
              <a:gd name="T3" fmla="*/ 0 h 1000"/>
              <a:gd name="T4" fmla="*/ 2147483646 w 1000"/>
              <a:gd name="T5" fmla="*/ 0 h 10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-128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-128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-128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eaLnBrk="1" hangingPunct="1">
              <a:defRPr sz="1200">
                <a:solidFill>
                  <a:srgbClr val="000000"/>
                </a:solidFill>
                <a:latin typeface="Garamond" pitchFamily="-106" charset="0"/>
                <a:ea typeface="Arial" pitchFamily="-106" charset="0"/>
                <a:cs typeface="Arial" pitchFamily="-106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/>
              <a:t>Efficient Runahead Execution</a:t>
            </a: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 sz="1200" smtClean="0"/>
            </a:lvl1pPr>
          </a:lstStyle>
          <a:p>
            <a:pPr>
              <a:defRPr/>
            </a:pPr>
            <a:fld id="{3337BF1A-2471-8F44-AA10-9A6AA4B4E0AC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8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9"/>
            <a:ext cx="8610600" cy="519372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mtClean="0"/>
            </a:lvl1pPr>
          </a:lstStyle>
          <a:p>
            <a:pPr>
              <a:defRPr/>
            </a:pPr>
            <a:fld id="{C693BED2-1B18-8744-B8F0-03CBD3594789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87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8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mtClean="0"/>
            </a:lvl1pPr>
          </a:lstStyle>
          <a:p>
            <a:pPr>
              <a:defRPr/>
            </a:pPr>
            <a:fld id="{5F36C014-2CFC-0248-B17F-D9D3ED4B0741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87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3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3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mtClean="0"/>
            </a:lvl1pPr>
          </a:lstStyle>
          <a:p>
            <a:pPr>
              <a:defRPr/>
            </a:pPr>
            <a:fld id="{27884B9F-AA6F-5146-9D4E-F8B9364A5890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87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3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3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31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31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mtClean="0"/>
            </a:lvl1pPr>
          </a:lstStyle>
          <a:p>
            <a:pPr>
              <a:defRPr/>
            </a:pPr>
            <a:fld id="{6632DC94-572A-394E-9D76-1A9221DAD85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8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mtClean="0"/>
            </a:lvl1pPr>
          </a:lstStyle>
          <a:p>
            <a:pPr>
              <a:defRPr/>
            </a:pPr>
            <a:fld id="{71F917F0-9109-1345-BF35-EE606B428F97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88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mtClean="0"/>
            </a:lvl1pPr>
          </a:lstStyle>
          <a:p>
            <a:pPr>
              <a:defRPr/>
            </a:pPr>
            <a:fld id="{53D5049F-F691-FD4A-87B4-FC136EBC24AE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88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6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5" y="273055"/>
            <a:ext cx="5111751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6" y="1435105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mtClean="0"/>
            </a:lvl1pPr>
          </a:lstStyle>
          <a:p>
            <a:pPr>
              <a:defRPr/>
            </a:pPr>
            <a:fld id="{C4FF2DC8-52E2-BA40-9B61-ADB6606CB23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88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1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9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mtClean="0"/>
            </a:lvl1pPr>
          </a:lstStyle>
          <a:p>
            <a:pPr>
              <a:defRPr/>
            </a:pPr>
            <a:fld id="{E86DCD5A-1682-9A4A-A8BE-C69B256BA033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8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mtClean="0"/>
            </a:lvl1pPr>
          </a:lstStyle>
          <a:p>
            <a:pPr>
              <a:defRPr/>
            </a:pPr>
            <a:fld id="{B82F0991-4873-3C42-B683-77E9BCEE3FE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8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49" y="152400"/>
            <a:ext cx="2152651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6" y="152400"/>
            <a:ext cx="6305551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mtClean="0"/>
            </a:lvl1pPr>
          </a:lstStyle>
          <a:p>
            <a:pPr>
              <a:defRPr/>
            </a:pPr>
            <a:fld id="{CB8C91F0-DD8C-7E4D-9F03-2FF316F79135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886.xml><?xml version="1.0" encoding="utf-8"?>
<p:sldLayout xmlns:a="http://schemas.openxmlformats.org/drawingml/2006/main" xmlns:r="http://schemas.openxmlformats.org/officeDocument/2006/relationships" xmlns:p="http://schemas.openxmlformats.org/presentationml/2006/main" type="clipArtAndTx" preserve="1">
  <p:cSld name="Title, Clip Ar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610600" cy="10668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lipArt Placeholder 2"/>
          <p:cNvSpPr>
            <a:spLocks noGrp="1"/>
          </p:cNvSpPr>
          <p:nvPr>
            <p:ph type="clipArt" sz="half" idx="1"/>
          </p:nvPr>
        </p:nvSpPr>
        <p:spPr>
          <a:xfrm>
            <a:off x="228603" y="1371600"/>
            <a:ext cx="4229100" cy="4876800"/>
          </a:xfrm>
        </p:spPr>
        <p:txBody>
          <a:bodyPr/>
          <a:lstStyle/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10103" y="1371600"/>
            <a:ext cx="4229100" cy="4876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mtClean="0"/>
            </a:lvl1pPr>
          </a:lstStyle>
          <a:p>
            <a:pPr>
              <a:defRPr/>
            </a:pPr>
            <a:fld id="{62F0A46D-7C23-D442-BDA7-74E36D162CC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/>
  </p:cSld>
  <p:clrMapOvr>
    <a:masterClrMapping/>
  </p:clrMapOvr>
  <p:transition/>
</p:sldLayout>
</file>

<file path=ppt/slideLayouts/slideLayout18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8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88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89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89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8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8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89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89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8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8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8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8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90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0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0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0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0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8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228600" indent="0" algn="ctr">
              <a:buNone/>
              <a:defRPr/>
            </a:lvl2pPr>
            <a:lvl3pPr marL="457200" indent="0" algn="ctr">
              <a:buNone/>
              <a:defRPr/>
            </a:lvl3pPr>
            <a:lvl4pPr marL="685800" indent="0" algn="ctr">
              <a:buNone/>
              <a:defRPr/>
            </a:lvl4pPr>
            <a:lvl5pPr marL="914400" indent="0" algn="ctr">
              <a:buNone/>
              <a:defRPr/>
            </a:lvl5pPr>
            <a:lvl6pPr marL="1143000" indent="0" algn="ctr">
              <a:buNone/>
              <a:defRPr/>
            </a:lvl6pPr>
            <a:lvl7pPr marL="1371600" indent="0" algn="ctr">
              <a:buNone/>
              <a:defRPr/>
            </a:lvl7pPr>
            <a:lvl8pPr marL="1600200" indent="0" algn="ctr">
              <a:buNone/>
              <a:defRPr/>
            </a:lvl8pPr>
            <a:lvl9pPr marL="18288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1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3"/>
            <a:ext cx="7772400" cy="1362075"/>
          </a:xfrm>
        </p:spPr>
        <p:txBody>
          <a:bodyPr/>
          <a:lstStyle>
            <a:lvl1pPr algn="l">
              <a:defRPr sz="2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2"/>
            <a:ext cx="7772400" cy="1500188"/>
          </a:xfrm>
        </p:spPr>
        <p:txBody>
          <a:bodyPr anchor="b"/>
          <a:lstStyle>
            <a:lvl1pPr marL="0" indent="0">
              <a:buNone/>
              <a:defRPr sz="1000"/>
            </a:lvl1pPr>
            <a:lvl2pPr marL="228600" indent="0">
              <a:buNone/>
              <a:defRPr sz="900"/>
            </a:lvl2pPr>
            <a:lvl3pPr marL="457200" indent="0">
              <a:buNone/>
              <a:defRPr sz="800"/>
            </a:lvl3pPr>
            <a:lvl4pPr marL="685800" indent="0">
              <a:buNone/>
              <a:defRPr sz="700"/>
            </a:lvl4pPr>
            <a:lvl5pPr marL="914400" indent="0">
              <a:buNone/>
              <a:defRPr sz="700"/>
            </a:lvl5pPr>
            <a:lvl6pPr marL="1143000" indent="0">
              <a:buNone/>
              <a:defRPr sz="700"/>
            </a:lvl6pPr>
            <a:lvl7pPr marL="1371600" indent="0">
              <a:buNone/>
              <a:defRPr sz="700"/>
            </a:lvl7pPr>
            <a:lvl8pPr marL="1600200" indent="0">
              <a:buNone/>
              <a:defRPr sz="700"/>
            </a:lvl8pPr>
            <a:lvl9pPr marL="1828800" indent="0">
              <a:buNone/>
              <a:defRPr sz="7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19100" y="1047750"/>
            <a:ext cx="4000500" cy="5175250"/>
          </a:xfrm>
        </p:spPr>
        <p:txBody>
          <a:bodyPr/>
          <a:lstStyle>
            <a:lvl1pPr>
              <a:defRPr sz="1400"/>
            </a:lvl1pPr>
            <a:lvl2pPr>
              <a:defRPr sz="1200"/>
            </a:lvl2pPr>
            <a:lvl3pPr>
              <a:defRPr sz="1000"/>
            </a:lvl3pPr>
            <a:lvl4pPr>
              <a:defRPr sz="900"/>
            </a:lvl4pPr>
            <a:lvl5pPr>
              <a:defRPr sz="900"/>
            </a:lvl5pPr>
            <a:lvl6pPr>
              <a:defRPr sz="900"/>
            </a:lvl6pPr>
            <a:lvl7pPr>
              <a:defRPr sz="900"/>
            </a:lvl7pPr>
            <a:lvl8pPr>
              <a:defRPr sz="900"/>
            </a:lvl8pPr>
            <a:lvl9pPr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047750"/>
            <a:ext cx="4000500" cy="5175250"/>
          </a:xfrm>
        </p:spPr>
        <p:txBody>
          <a:bodyPr/>
          <a:lstStyle>
            <a:lvl1pPr>
              <a:defRPr sz="1400"/>
            </a:lvl1pPr>
            <a:lvl2pPr>
              <a:defRPr sz="1200"/>
            </a:lvl2pPr>
            <a:lvl3pPr>
              <a:defRPr sz="1000"/>
            </a:lvl3pPr>
            <a:lvl4pPr>
              <a:defRPr sz="900"/>
            </a:lvl4pPr>
            <a:lvl5pPr>
              <a:defRPr sz="900"/>
            </a:lvl5pPr>
            <a:lvl6pPr>
              <a:defRPr sz="900"/>
            </a:lvl6pPr>
            <a:lvl7pPr>
              <a:defRPr sz="900"/>
            </a:lvl7pPr>
            <a:lvl8pPr>
              <a:defRPr sz="900"/>
            </a:lvl8pPr>
            <a:lvl9pPr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2"/>
            <a:ext cx="4040188" cy="639763"/>
          </a:xfrm>
        </p:spPr>
        <p:txBody>
          <a:bodyPr anchor="b"/>
          <a:lstStyle>
            <a:lvl1pPr marL="0" indent="0">
              <a:buNone/>
              <a:defRPr sz="1200" b="1"/>
            </a:lvl1pPr>
            <a:lvl2pPr marL="228600" indent="0">
              <a:buNone/>
              <a:defRPr sz="1000" b="1"/>
            </a:lvl2pPr>
            <a:lvl3pPr marL="457200" indent="0">
              <a:buNone/>
              <a:defRPr sz="900" b="1"/>
            </a:lvl3pPr>
            <a:lvl4pPr marL="685800" indent="0">
              <a:buNone/>
              <a:defRPr sz="800" b="1"/>
            </a:lvl4pPr>
            <a:lvl5pPr marL="914400" indent="0">
              <a:buNone/>
              <a:defRPr sz="800" b="1"/>
            </a:lvl5pPr>
            <a:lvl6pPr marL="1143000" indent="0">
              <a:buNone/>
              <a:defRPr sz="800" b="1"/>
            </a:lvl6pPr>
            <a:lvl7pPr marL="1371600" indent="0">
              <a:buNone/>
              <a:defRPr sz="800" b="1"/>
            </a:lvl7pPr>
            <a:lvl8pPr marL="1600200" indent="0">
              <a:buNone/>
              <a:defRPr sz="800" b="1"/>
            </a:lvl8pPr>
            <a:lvl9pPr marL="1828800" indent="0">
              <a:buNone/>
              <a:defRPr sz="8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1200"/>
            </a:lvl1pPr>
            <a:lvl2pPr>
              <a:defRPr sz="1000"/>
            </a:lvl2pPr>
            <a:lvl3pPr>
              <a:defRPr sz="900"/>
            </a:lvl3pPr>
            <a:lvl4pPr>
              <a:defRPr sz="800"/>
            </a:lvl4pPr>
            <a:lvl5pPr>
              <a:defRPr sz="800"/>
            </a:lvl5pPr>
            <a:lvl6pPr>
              <a:defRPr sz="800"/>
            </a:lvl6pPr>
            <a:lvl7pPr>
              <a:defRPr sz="800"/>
            </a:lvl7pPr>
            <a:lvl8pPr>
              <a:defRPr sz="800"/>
            </a:lvl8pPr>
            <a:lvl9pPr>
              <a:defRPr sz="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8" y="1535112"/>
            <a:ext cx="4041775" cy="639763"/>
          </a:xfrm>
        </p:spPr>
        <p:txBody>
          <a:bodyPr anchor="b"/>
          <a:lstStyle>
            <a:lvl1pPr marL="0" indent="0">
              <a:buNone/>
              <a:defRPr sz="1200" b="1"/>
            </a:lvl1pPr>
            <a:lvl2pPr marL="228600" indent="0">
              <a:buNone/>
              <a:defRPr sz="1000" b="1"/>
            </a:lvl2pPr>
            <a:lvl3pPr marL="457200" indent="0">
              <a:buNone/>
              <a:defRPr sz="900" b="1"/>
            </a:lvl3pPr>
            <a:lvl4pPr marL="685800" indent="0">
              <a:buNone/>
              <a:defRPr sz="800" b="1"/>
            </a:lvl4pPr>
            <a:lvl5pPr marL="914400" indent="0">
              <a:buNone/>
              <a:defRPr sz="800" b="1"/>
            </a:lvl5pPr>
            <a:lvl6pPr marL="1143000" indent="0">
              <a:buNone/>
              <a:defRPr sz="800" b="1"/>
            </a:lvl6pPr>
            <a:lvl7pPr marL="1371600" indent="0">
              <a:buNone/>
              <a:defRPr sz="800" b="1"/>
            </a:lvl7pPr>
            <a:lvl8pPr marL="1600200" indent="0">
              <a:buNone/>
              <a:defRPr sz="800" b="1"/>
            </a:lvl8pPr>
            <a:lvl9pPr marL="1828800" indent="0">
              <a:buNone/>
              <a:defRPr sz="8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</p:spPr>
        <p:txBody>
          <a:bodyPr/>
          <a:lstStyle>
            <a:lvl1pPr>
              <a:defRPr sz="1200"/>
            </a:lvl1pPr>
            <a:lvl2pPr>
              <a:defRPr sz="1000"/>
            </a:lvl2pPr>
            <a:lvl3pPr>
              <a:defRPr sz="900"/>
            </a:lvl3pPr>
            <a:lvl4pPr>
              <a:defRPr sz="800"/>
            </a:lvl4pPr>
            <a:lvl5pPr>
              <a:defRPr sz="800"/>
            </a:lvl5pPr>
            <a:lvl6pPr>
              <a:defRPr sz="800"/>
            </a:lvl6pPr>
            <a:lvl7pPr>
              <a:defRPr sz="800"/>
            </a:lvl7pPr>
            <a:lvl8pPr>
              <a:defRPr sz="800"/>
            </a:lvl8pPr>
            <a:lvl9pPr>
              <a:defRPr sz="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1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3" y="273050"/>
            <a:ext cx="3008313" cy="1162050"/>
          </a:xfrm>
        </p:spPr>
        <p:txBody>
          <a:bodyPr anchor="b"/>
          <a:lstStyle>
            <a:lvl1pPr algn="l">
              <a:defRPr sz="1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3"/>
            <a:ext cx="5111750" cy="5853113"/>
          </a:xfrm>
        </p:spPr>
        <p:txBody>
          <a:bodyPr/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000"/>
            </a:lvl4pPr>
            <a:lvl5pPr>
              <a:defRPr sz="1000"/>
            </a:lvl5pPr>
            <a:lvl6pPr>
              <a:defRPr sz="1000"/>
            </a:lvl6pPr>
            <a:lvl7pPr>
              <a:defRPr sz="1000"/>
            </a:lvl7pPr>
            <a:lvl8pPr>
              <a:defRPr sz="1000"/>
            </a:lvl8pPr>
            <a:lvl9pPr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3" y="1435103"/>
            <a:ext cx="3008313" cy="4691063"/>
          </a:xfrm>
        </p:spPr>
        <p:txBody>
          <a:bodyPr/>
          <a:lstStyle>
            <a:lvl1pPr marL="0" indent="0">
              <a:buNone/>
              <a:defRPr sz="700"/>
            </a:lvl1pPr>
            <a:lvl2pPr marL="228600" indent="0">
              <a:buNone/>
              <a:defRPr sz="600"/>
            </a:lvl2pPr>
            <a:lvl3pPr marL="457200" indent="0">
              <a:buNone/>
              <a:defRPr sz="500"/>
            </a:lvl3pPr>
            <a:lvl4pPr marL="685800" indent="0">
              <a:buNone/>
              <a:defRPr sz="500"/>
            </a:lvl4pPr>
            <a:lvl5pPr marL="914400" indent="0">
              <a:buNone/>
              <a:defRPr sz="500"/>
            </a:lvl5pPr>
            <a:lvl6pPr marL="1143000" indent="0">
              <a:buNone/>
              <a:defRPr sz="500"/>
            </a:lvl6pPr>
            <a:lvl7pPr marL="1371600" indent="0">
              <a:buNone/>
              <a:defRPr sz="500"/>
            </a:lvl7pPr>
            <a:lvl8pPr marL="1600200" indent="0">
              <a:buNone/>
              <a:defRPr sz="500"/>
            </a:lvl8pPr>
            <a:lvl9pPr marL="1828800" indent="0">
              <a:buNone/>
              <a:defRPr sz="5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1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1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1600"/>
            </a:lvl1pPr>
            <a:lvl2pPr marL="228600" indent="0">
              <a:buNone/>
              <a:defRPr sz="1400"/>
            </a:lvl2pPr>
            <a:lvl3pPr marL="457200" indent="0">
              <a:buNone/>
              <a:defRPr sz="1200"/>
            </a:lvl3pPr>
            <a:lvl4pPr marL="685800" indent="0">
              <a:buNone/>
              <a:defRPr sz="1000"/>
            </a:lvl4pPr>
            <a:lvl5pPr marL="914400" indent="0">
              <a:buNone/>
              <a:defRPr sz="1000"/>
            </a:lvl5pPr>
            <a:lvl6pPr marL="1143000" indent="0">
              <a:buNone/>
              <a:defRPr sz="1000"/>
            </a:lvl6pPr>
            <a:lvl7pPr marL="1371600" indent="0">
              <a:buNone/>
              <a:defRPr sz="1000"/>
            </a:lvl7pPr>
            <a:lvl8pPr marL="1600200" indent="0">
              <a:buNone/>
              <a:defRPr sz="1000"/>
            </a:lvl8pPr>
            <a:lvl9pPr marL="1828800" indent="0">
              <a:buNone/>
              <a:defRPr sz="1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41"/>
            <a:ext cx="5486400" cy="804863"/>
          </a:xfrm>
        </p:spPr>
        <p:txBody>
          <a:bodyPr/>
          <a:lstStyle>
            <a:lvl1pPr marL="0" indent="0">
              <a:buNone/>
              <a:defRPr sz="700"/>
            </a:lvl1pPr>
            <a:lvl2pPr marL="228600" indent="0">
              <a:buNone/>
              <a:defRPr sz="600"/>
            </a:lvl2pPr>
            <a:lvl3pPr marL="457200" indent="0">
              <a:buNone/>
              <a:defRPr sz="500"/>
            </a:lvl3pPr>
            <a:lvl4pPr marL="685800" indent="0">
              <a:buNone/>
              <a:defRPr sz="500"/>
            </a:lvl4pPr>
            <a:lvl5pPr marL="914400" indent="0">
              <a:buNone/>
              <a:defRPr sz="500"/>
            </a:lvl5pPr>
            <a:lvl6pPr marL="1143000" indent="0">
              <a:buNone/>
              <a:defRPr sz="500"/>
            </a:lvl6pPr>
            <a:lvl7pPr marL="1371600" indent="0">
              <a:buNone/>
              <a:defRPr sz="500"/>
            </a:lvl7pPr>
            <a:lvl8pPr marL="1600200" indent="0">
              <a:buNone/>
              <a:defRPr sz="500"/>
            </a:lvl8pPr>
            <a:lvl9pPr marL="1828800" indent="0">
              <a:buNone/>
              <a:defRPr sz="5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477000" y="196850"/>
            <a:ext cx="2019300" cy="602615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19100" y="196850"/>
            <a:ext cx="5981700" cy="602615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7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>
              <a:gd name="T0" fmla="*/ 0 w 1000"/>
              <a:gd name="T1" fmla="*/ 836127360 h 1000"/>
              <a:gd name="T2" fmla="*/ 0 w 1000"/>
              <a:gd name="T3" fmla="*/ 0 h 1000"/>
              <a:gd name="T4" fmla="*/ 2147483647 w 1000"/>
              <a:gd name="T5" fmla="*/ 0 h 10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000000"/>
                </a:solidFill>
                <a:latin typeface="Garamond" pitchFamily="-106" charset="0"/>
                <a:ea typeface="Arial" pitchFamily="-106" charset="0"/>
                <a:cs typeface="Arial" pitchFamily="-106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/>
              <a:t>Efficient Runahead Execution</a:t>
            </a: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>
                <a:cs typeface="ＭＳ Ｐゴシック" charset="0"/>
              </a:defRPr>
            </a:lvl1pPr>
          </a:lstStyle>
          <a:p>
            <a:pPr>
              <a:defRPr/>
            </a:pPr>
            <a:fld id="{2B0615E8-B7BA-A94F-8CD8-59ABAB50F7E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7"/>
            <a:ext cx="8610600" cy="519372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8E574D81-B5DE-384D-B24B-566C679AE608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2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7F718DBD-A8C3-BF41-B930-E6F09B914FC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2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79E6F74A-33AD-9C44-A652-5BC058E4432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2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2FE313B9-34D2-9B4F-924F-705E340D7A3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272681F7-101F-CD48-BD26-A7C1DB38DD7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2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4DA22FE8-1BF1-7945-858E-9EDF18117A7F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2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EDECFB72-9437-4E43-B6E9-A86EC5F8479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2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9F1BB03A-AA9C-3441-BB02-8D748B0FE78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F09218E9-1586-4840-9706-4250AB6924D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0C7C5289-DED0-BF4F-8007-4B3A361AC98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31.xml><?xml version="1.0" encoding="utf-8"?>
<p:sldLayout xmlns:a="http://schemas.openxmlformats.org/drawingml/2006/main" xmlns:r="http://schemas.openxmlformats.org/officeDocument/2006/relationships" xmlns:p="http://schemas.openxmlformats.org/presentationml/2006/main" type="clipArtAndTx" preserve="1">
  <p:cSld name="Title, Clip Ar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610600" cy="10668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lipArt Placeholder 2"/>
          <p:cNvSpPr>
            <a:spLocks noGrp="1"/>
          </p:cNvSpPr>
          <p:nvPr>
            <p:ph type="clipArt"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/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cs typeface="ＭＳ Ｐゴシック" charset="0"/>
              </a:defRPr>
            </a:lvl1pPr>
          </a:lstStyle>
          <a:p>
            <a:pPr>
              <a:defRPr/>
            </a:pPr>
            <a:fld id="{177E2285-5DCA-104D-A461-AF822D41BD2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/>
  </p:cSld>
  <p:clrMapOvr>
    <a:masterClrMapping/>
  </p:clrMapOvr>
  <p:transition/>
</p:sldLayout>
</file>

<file path=ppt/slideLayouts/slideLayout19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9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9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3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4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9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94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4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4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5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19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9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95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5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6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6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9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Layout>
</file>

<file path=ppt/slideLayouts/slideLayout196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6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6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7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7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</p:sldLayout>
</file>

<file path=ppt/slideLayouts/slideLayout19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9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97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8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8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8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9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98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9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9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9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9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19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9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0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0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0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0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0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1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1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1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2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2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2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2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2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2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 sz="1350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 sz="1350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 sz="1350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3600"/>
            </a:lvl1pPr>
          </a:lstStyle>
          <a:p>
            <a:r>
              <a:rPr lang="en-US" altLang="zh-TW" smtClean="0"/>
              <a:t>Click to edit Master title style</a:t>
            </a:r>
            <a:endParaRPr lang="en-US" altLang="en-US"/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zh-TW" smtClean="0"/>
              <a:t>Click to edit Master subtitle style</a:t>
            </a:r>
            <a:endParaRPr lang="en-US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900">
                <a:latin typeface="Garamond" pitchFamily="18" charset="0"/>
              </a:defRPr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900"/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altLang="zh-TW" smtClean="0"/>
              <a:t>Click to edit Master text styles</a:t>
            </a:r>
          </a:p>
          <a:p>
            <a:pPr lvl="1"/>
            <a:r>
              <a:rPr lang="en-US" altLang="zh-TW" smtClean="0"/>
              <a:t>Second level</a:t>
            </a:r>
          </a:p>
          <a:p>
            <a:pPr lvl="2"/>
            <a:r>
              <a:rPr lang="en-US" altLang="zh-TW" smtClean="0"/>
              <a:t>Third level</a:t>
            </a:r>
          </a:p>
          <a:p>
            <a:pPr lvl="3"/>
            <a:r>
              <a:rPr lang="en-US" altLang="zh-TW" smtClean="0"/>
              <a:t>Fourth level</a:t>
            </a:r>
          </a:p>
          <a:p>
            <a:pPr lvl="4"/>
            <a:r>
              <a:rPr lang="en-US" altLang="zh-TW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3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章節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20"/>
            <a:ext cx="7772400" cy="1362075"/>
          </a:xfrm>
        </p:spPr>
        <p:txBody>
          <a:bodyPr/>
          <a:lstStyle>
            <a:lvl1pPr algn="l">
              <a:defRPr sz="3000" b="1" cap="all"/>
            </a:lvl1pPr>
          </a:lstStyle>
          <a:p>
            <a:r>
              <a:rPr lang="en-US" altLang="zh-TW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/>
            <a:r>
              <a:rPr lang="en-US" altLang="zh-TW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3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/>
            <a:r>
              <a:rPr lang="en-US" altLang="zh-TW" smtClean="0"/>
              <a:t>Click to edit Master text styles</a:t>
            </a:r>
          </a:p>
          <a:p>
            <a:pPr lvl="1"/>
            <a:r>
              <a:rPr lang="en-US" altLang="zh-TW" smtClean="0"/>
              <a:t>Second level</a:t>
            </a:r>
          </a:p>
          <a:p>
            <a:pPr lvl="2"/>
            <a:r>
              <a:rPr lang="en-US" altLang="zh-TW" smtClean="0"/>
              <a:t>Third level</a:t>
            </a:r>
          </a:p>
          <a:p>
            <a:pPr lvl="3"/>
            <a:r>
              <a:rPr lang="en-US" altLang="zh-TW" smtClean="0"/>
              <a:t>Fourth level</a:t>
            </a:r>
          </a:p>
          <a:p>
            <a:pPr lvl="4"/>
            <a:r>
              <a:rPr lang="en-US" altLang="zh-TW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/>
            <a:r>
              <a:rPr lang="en-US" altLang="zh-TW" smtClean="0"/>
              <a:t>Click to edit Master text styles</a:t>
            </a:r>
          </a:p>
          <a:p>
            <a:pPr lvl="1"/>
            <a:r>
              <a:rPr lang="en-US" altLang="zh-TW" smtClean="0"/>
              <a:t>Second level</a:t>
            </a:r>
          </a:p>
          <a:p>
            <a:pPr lvl="2"/>
            <a:r>
              <a:rPr lang="en-US" altLang="zh-TW" smtClean="0"/>
              <a:t>Third level</a:t>
            </a:r>
          </a:p>
          <a:p>
            <a:pPr lvl="3"/>
            <a:r>
              <a:rPr lang="en-US" altLang="zh-TW" smtClean="0"/>
              <a:t>Fourth level</a:t>
            </a:r>
          </a:p>
          <a:p>
            <a:pPr lvl="4"/>
            <a:r>
              <a:rPr lang="en-US" altLang="zh-TW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3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對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altLang="zh-TW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altLang="zh-TW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 altLang="zh-TW" smtClean="0"/>
              <a:t>Click to edit Master text styles</a:t>
            </a:r>
          </a:p>
          <a:p>
            <a:pPr lvl="1"/>
            <a:r>
              <a:rPr lang="en-US" altLang="zh-TW" smtClean="0"/>
              <a:t>Second level</a:t>
            </a:r>
          </a:p>
          <a:p>
            <a:pPr lvl="2"/>
            <a:r>
              <a:rPr lang="en-US" altLang="zh-TW" smtClean="0"/>
              <a:t>Third level</a:t>
            </a:r>
          </a:p>
          <a:p>
            <a:pPr lvl="3"/>
            <a:r>
              <a:rPr lang="en-US" altLang="zh-TW" smtClean="0"/>
              <a:t>Fourth level</a:t>
            </a:r>
          </a:p>
          <a:p>
            <a:pPr lvl="4"/>
            <a:r>
              <a:rPr lang="en-US" altLang="zh-TW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35" y="1535113"/>
            <a:ext cx="4041775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altLang="zh-TW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35" y="2174875"/>
            <a:ext cx="4041775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 altLang="zh-TW" smtClean="0"/>
              <a:t>Click to edit Master text styles</a:t>
            </a:r>
          </a:p>
          <a:p>
            <a:pPr lvl="1"/>
            <a:r>
              <a:rPr lang="en-US" altLang="zh-TW" smtClean="0"/>
              <a:t>Second level</a:t>
            </a:r>
          </a:p>
          <a:p>
            <a:pPr lvl="2"/>
            <a:r>
              <a:rPr lang="en-US" altLang="zh-TW" smtClean="0"/>
              <a:t>Third level</a:t>
            </a:r>
          </a:p>
          <a:p>
            <a:pPr lvl="3"/>
            <a:r>
              <a:rPr lang="en-US" altLang="zh-TW" smtClean="0"/>
              <a:t>Fourth level</a:t>
            </a:r>
          </a:p>
          <a:p>
            <a:pPr lvl="4"/>
            <a:r>
              <a:rPr lang="en-US" altLang="zh-TW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只有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3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含標題的內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r>
              <a:rPr lang="en-US" altLang="zh-TW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70"/>
            <a:ext cx="5111750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 altLang="zh-TW" smtClean="0"/>
              <a:t>Click to edit Master text styles</a:t>
            </a:r>
          </a:p>
          <a:p>
            <a:pPr lvl="1"/>
            <a:r>
              <a:rPr lang="en-US" altLang="zh-TW" smtClean="0"/>
              <a:t>Second level</a:t>
            </a:r>
          </a:p>
          <a:p>
            <a:pPr lvl="2"/>
            <a:r>
              <a:rPr lang="en-US" altLang="zh-TW" smtClean="0"/>
              <a:t>Third level</a:t>
            </a:r>
          </a:p>
          <a:p>
            <a:pPr lvl="3"/>
            <a:r>
              <a:rPr lang="en-US" altLang="zh-TW" smtClean="0"/>
              <a:t>Fourth level</a:t>
            </a:r>
          </a:p>
          <a:p>
            <a:pPr lvl="4"/>
            <a:r>
              <a:rPr lang="en-US" altLang="zh-TW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3"/>
            <a:ext cx="3008313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/>
            <a:r>
              <a:rPr lang="en-US" altLang="zh-TW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3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含標題的圖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r>
              <a:rPr lang="en-US" altLang="zh-TW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lvl="0"/>
            <a:r>
              <a:rPr lang="en-US" altLang="zh-TW" noProof="0" smtClean="0"/>
              <a:t>Drag picture to placeholder or click icon to add</a:t>
            </a:r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/>
            <a:r>
              <a:rPr lang="en-US" altLang="zh-TW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標題及直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altLang="zh-TW" smtClean="0"/>
              <a:t>Click to edit Master text styles</a:t>
            </a:r>
          </a:p>
          <a:p>
            <a:pPr lvl="1"/>
            <a:r>
              <a:rPr lang="en-US" altLang="zh-TW" smtClean="0"/>
              <a:t>Second level</a:t>
            </a:r>
          </a:p>
          <a:p>
            <a:pPr lvl="2"/>
            <a:r>
              <a:rPr lang="en-US" altLang="zh-TW" smtClean="0"/>
              <a:t>Third level</a:t>
            </a:r>
          </a:p>
          <a:p>
            <a:pPr lvl="3"/>
            <a:r>
              <a:rPr lang="en-US" altLang="zh-TW" smtClean="0"/>
              <a:t>Fourth level</a:t>
            </a:r>
          </a:p>
          <a:p>
            <a:pPr lvl="4"/>
            <a:r>
              <a:rPr lang="en-US" altLang="zh-TW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直排標題及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altLang="zh-TW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altLang="zh-TW" smtClean="0"/>
              <a:t>Click to edit Master text styles</a:t>
            </a:r>
          </a:p>
          <a:p>
            <a:pPr lvl="1"/>
            <a:r>
              <a:rPr lang="en-US" altLang="zh-TW" smtClean="0"/>
              <a:t>Second level</a:t>
            </a:r>
          </a:p>
          <a:p>
            <a:pPr lvl="2"/>
            <a:r>
              <a:rPr lang="en-US" altLang="zh-TW" smtClean="0"/>
              <a:t>Third level</a:t>
            </a:r>
          </a:p>
          <a:p>
            <a:pPr lvl="3"/>
            <a:r>
              <a:rPr lang="en-US" altLang="zh-TW" smtClean="0"/>
              <a:t>Fourth level</a:t>
            </a:r>
          </a:p>
          <a:p>
            <a:pPr lvl="4"/>
            <a:r>
              <a:rPr lang="en-US" altLang="zh-TW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1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 sz="1350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1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 sz="1350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/>
        </p:nvSpPr>
        <p:spPr bwMode="auto">
          <a:xfrm>
            <a:off x="8686800" y="2457451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 sz="1350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3600"/>
            </a:lvl1pPr>
          </a:lstStyle>
          <a:p>
            <a:r>
              <a:rPr lang="en-US" altLang="zh-TW" smtClean="0"/>
              <a:t>Click to edit Master title style</a:t>
            </a:r>
            <a:endParaRPr lang="en-US" altLang="en-US"/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zh-TW" smtClean="0"/>
              <a:t>Click to edit Master subtitle style</a:t>
            </a:r>
            <a:endParaRPr lang="en-US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9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900">
                <a:latin typeface="Garamond" pitchFamily="18" charset="0"/>
              </a:defRPr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9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900"/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altLang="zh-TW" smtClean="0"/>
              <a:t>Click to edit Master text styles</a:t>
            </a:r>
          </a:p>
          <a:p>
            <a:pPr lvl="1"/>
            <a:r>
              <a:rPr lang="en-US" altLang="zh-TW" smtClean="0"/>
              <a:t>Second level</a:t>
            </a:r>
          </a:p>
          <a:p>
            <a:pPr lvl="2"/>
            <a:r>
              <a:rPr lang="en-US" altLang="zh-TW" smtClean="0"/>
              <a:t>Third level</a:t>
            </a:r>
          </a:p>
          <a:p>
            <a:pPr lvl="3"/>
            <a:r>
              <a:rPr lang="en-US" altLang="zh-TW" smtClean="0"/>
              <a:t>Fourth level</a:t>
            </a:r>
          </a:p>
          <a:p>
            <a:pPr lvl="4"/>
            <a:r>
              <a:rPr lang="en-US" altLang="zh-TW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4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章節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21"/>
            <a:ext cx="7772400" cy="1362075"/>
          </a:xfrm>
        </p:spPr>
        <p:txBody>
          <a:bodyPr/>
          <a:lstStyle>
            <a:lvl1pPr algn="l">
              <a:defRPr sz="3000" b="1" cap="all"/>
            </a:lvl1pPr>
          </a:lstStyle>
          <a:p>
            <a:r>
              <a:rPr lang="en-US" altLang="zh-TW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/>
            <a:r>
              <a:rPr lang="en-US" altLang="zh-TW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4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/>
            <a:r>
              <a:rPr lang="en-US" altLang="zh-TW" smtClean="0"/>
              <a:t>Click to edit Master text styles</a:t>
            </a:r>
          </a:p>
          <a:p>
            <a:pPr lvl="1"/>
            <a:r>
              <a:rPr lang="en-US" altLang="zh-TW" smtClean="0"/>
              <a:t>Second level</a:t>
            </a:r>
          </a:p>
          <a:p>
            <a:pPr lvl="2"/>
            <a:r>
              <a:rPr lang="en-US" altLang="zh-TW" smtClean="0"/>
              <a:t>Third level</a:t>
            </a:r>
          </a:p>
          <a:p>
            <a:pPr lvl="3"/>
            <a:r>
              <a:rPr lang="en-US" altLang="zh-TW" smtClean="0"/>
              <a:t>Fourth level</a:t>
            </a:r>
          </a:p>
          <a:p>
            <a:pPr lvl="4"/>
            <a:r>
              <a:rPr lang="en-US" altLang="zh-TW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/>
            <a:r>
              <a:rPr lang="en-US" altLang="zh-TW" smtClean="0"/>
              <a:t>Click to edit Master text styles</a:t>
            </a:r>
          </a:p>
          <a:p>
            <a:pPr lvl="1"/>
            <a:r>
              <a:rPr lang="en-US" altLang="zh-TW" smtClean="0"/>
              <a:t>Second level</a:t>
            </a:r>
          </a:p>
          <a:p>
            <a:pPr lvl="2"/>
            <a:r>
              <a:rPr lang="en-US" altLang="zh-TW" smtClean="0"/>
              <a:t>Third level</a:t>
            </a:r>
          </a:p>
          <a:p>
            <a:pPr lvl="3"/>
            <a:r>
              <a:rPr lang="en-US" altLang="zh-TW" smtClean="0"/>
              <a:t>Fourth level</a:t>
            </a:r>
          </a:p>
          <a:p>
            <a:pPr lvl="4"/>
            <a:r>
              <a:rPr lang="en-US" altLang="zh-TW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4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對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9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altLang="zh-TW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3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altLang="zh-TW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 altLang="zh-TW" smtClean="0"/>
              <a:t>Click to edit Master text styles</a:t>
            </a:r>
          </a:p>
          <a:p>
            <a:pPr lvl="1"/>
            <a:r>
              <a:rPr lang="en-US" altLang="zh-TW" smtClean="0"/>
              <a:t>Second level</a:t>
            </a:r>
          </a:p>
          <a:p>
            <a:pPr lvl="2"/>
            <a:r>
              <a:rPr lang="en-US" altLang="zh-TW" smtClean="0"/>
              <a:t>Third level</a:t>
            </a:r>
          </a:p>
          <a:p>
            <a:pPr lvl="3"/>
            <a:r>
              <a:rPr lang="en-US" altLang="zh-TW" smtClean="0"/>
              <a:t>Fourth level</a:t>
            </a:r>
          </a:p>
          <a:p>
            <a:pPr lvl="4"/>
            <a:r>
              <a:rPr lang="en-US" altLang="zh-TW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66" y="1535113"/>
            <a:ext cx="4041775" cy="639763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altLang="zh-TW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66" y="2174875"/>
            <a:ext cx="4041775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 altLang="zh-TW" smtClean="0"/>
              <a:t>Click to edit Master text styles</a:t>
            </a:r>
          </a:p>
          <a:p>
            <a:pPr lvl="1"/>
            <a:r>
              <a:rPr lang="en-US" altLang="zh-TW" smtClean="0"/>
              <a:t>Second level</a:t>
            </a:r>
          </a:p>
          <a:p>
            <a:pPr lvl="2"/>
            <a:r>
              <a:rPr lang="en-US" altLang="zh-TW" smtClean="0"/>
              <a:t>Third level</a:t>
            </a:r>
          </a:p>
          <a:p>
            <a:pPr lvl="3"/>
            <a:r>
              <a:rPr lang="en-US" altLang="zh-TW" smtClean="0"/>
              <a:t>Fourth level</a:t>
            </a:r>
          </a:p>
          <a:p>
            <a:pPr lvl="4"/>
            <a:r>
              <a:rPr lang="en-US" altLang="zh-TW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只有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4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含標題的內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19" y="273049"/>
            <a:ext cx="3008313" cy="1162051"/>
          </a:xfrm>
        </p:spPr>
        <p:txBody>
          <a:bodyPr anchor="b"/>
          <a:lstStyle>
            <a:lvl1pPr algn="l">
              <a:defRPr sz="1500" b="1"/>
            </a:lvl1pPr>
          </a:lstStyle>
          <a:p>
            <a:r>
              <a:rPr lang="en-US" altLang="zh-TW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253"/>
            <a:ext cx="5111750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 altLang="zh-TW" smtClean="0"/>
              <a:t>Click to edit Master text styles</a:t>
            </a:r>
          </a:p>
          <a:p>
            <a:pPr lvl="1"/>
            <a:r>
              <a:rPr lang="en-US" altLang="zh-TW" smtClean="0"/>
              <a:t>Second level</a:t>
            </a:r>
          </a:p>
          <a:p>
            <a:pPr lvl="2"/>
            <a:r>
              <a:rPr lang="en-US" altLang="zh-TW" smtClean="0"/>
              <a:t>Third level</a:t>
            </a:r>
          </a:p>
          <a:p>
            <a:pPr lvl="3"/>
            <a:r>
              <a:rPr lang="en-US" altLang="zh-TW" smtClean="0"/>
              <a:t>Fourth level</a:t>
            </a:r>
          </a:p>
          <a:p>
            <a:pPr lvl="4"/>
            <a:r>
              <a:rPr lang="en-US" altLang="zh-TW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19" y="1435104"/>
            <a:ext cx="3008313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/>
            <a:r>
              <a:rPr lang="en-US" altLang="zh-TW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5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含標題的圖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1"/>
            <a:ext cx="5486400" cy="566739"/>
          </a:xfrm>
        </p:spPr>
        <p:txBody>
          <a:bodyPr anchor="b"/>
          <a:lstStyle>
            <a:lvl1pPr algn="l">
              <a:defRPr sz="1500" b="1"/>
            </a:lvl1pPr>
          </a:lstStyle>
          <a:p>
            <a:r>
              <a:rPr lang="en-US" altLang="zh-TW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lvl="0"/>
            <a:r>
              <a:rPr lang="en-US" altLang="zh-TW" noProof="0" smtClean="0"/>
              <a:t>Drag picture to placeholder or click icon to add</a:t>
            </a:r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519"/>
            <a:ext cx="5486400" cy="8048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/>
            <a:r>
              <a:rPr lang="en-US" altLang="zh-TW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標題及直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TW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altLang="zh-TW" smtClean="0"/>
              <a:t>Click to edit Master text styles</a:t>
            </a:r>
          </a:p>
          <a:p>
            <a:pPr lvl="1"/>
            <a:r>
              <a:rPr lang="en-US" altLang="zh-TW" smtClean="0"/>
              <a:t>Second level</a:t>
            </a:r>
          </a:p>
          <a:p>
            <a:pPr lvl="2"/>
            <a:r>
              <a:rPr lang="en-US" altLang="zh-TW" smtClean="0"/>
              <a:t>Third level</a:t>
            </a:r>
          </a:p>
          <a:p>
            <a:pPr lvl="3"/>
            <a:r>
              <a:rPr lang="en-US" altLang="zh-TW" smtClean="0"/>
              <a:t>Fourth level</a:t>
            </a:r>
          </a:p>
          <a:p>
            <a:pPr lvl="4"/>
            <a:r>
              <a:rPr lang="en-US" altLang="zh-TW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直排標題及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altLang="zh-TW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altLang="zh-TW" smtClean="0"/>
              <a:t>Click to edit Master text styles</a:t>
            </a:r>
          </a:p>
          <a:p>
            <a:pPr lvl="1"/>
            <a:r>
              <a:rPr lang="en-US" altLang="zh-TW" smtClean="0"/>
              <a:t>Second level</a:t>
            </a:r>
          </a:p>
          <a:p>
            <a:pPr lvl="2"/>
            <a:r>
              <a:rPr lang="en-US" altLang="zh-TW" smtClean="0"/>
              <a:t>Third level</a:t>
            </a:r>
          </a:p>
          <a:p>
            <a:pPr lvl="3"/>
            <a:r>
              <a:rPr lang="en-US" altLang="zh-TW" smtClean="0"/>
              <a:t>Fourth level</a:t>
            </a:r>
          </a:p>
          <a:p>
            <a:pPr lvl="4"/>
            <a:r>
              <a:rPr lang="en-US" altLang="zh-TW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/>
            <a:ahLst/>
            <a:cxnLst>
              <a:cxn ang="0">
                <a:pos x="0" y="1000"/>
              </a:cxn>
              <a:cxn ang="0">
                <a:pos x="0" y="0"/>
              </a:cxn>
              <a:cxn ang="0">
                <a:pos x="1000" y="0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fld id="{7341D3D9-3FE8-4025-BF66-8DAB1ABB951F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23594FA-E141-4234-AE05-360401972B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205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7AC7BA1-BEA2-40AF-9056-44DC8C98568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D2BBBE-2A44-4D16-8758-0239282DCC58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5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FD5635-BCCD-45D2-B61E-320731E13B1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18A7077-2B78-4FB5-8F56-24239751AEF0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86574E-FA2E-425B-A84C-39F9592E9ECB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6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148CFD0-6DDB-45F0-A989-9F5CE648BC1E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6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97B092-8552-4BA4-B0E1-CE51B98A2A2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4DDA66-0DFC-412A-A4B0-EFE91F0913E7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1F9A79-97CD-456A-8962-B51E5744B9C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/>
  </p:cSld>
  <p:clrMapOvr>
    <a:masterClrMapping/>
  </p:clrMapOvr>
  <p:transition/>
</p:sldLayout>
</file>

<file path=ppt/slideLayouts/slideLayout20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 lIns="91440"/>
          <a:lstStyle>
            <a:lvl1pPr algn="ctr"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20D214A-2AFC-4BE3-89FE-6518807E148F}" type="datetime1">
              <a:rPr lang="en-US" smtClean="0">
                <a:solidFill>
                  <a:prstClr val="black"/>
                </a:solidFill>
              </a:rPr>
              <a:pPr/>
              <a:t>12/5/17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2D8F13-174C-467F-9D40-7DDEF70CAB8C}" type="slidenum">
              <a:rPr lang="en-US" smtClean="0"/>
              <a:pPr/>
              <a:t>‹#›</a:t>
            </a:fld>
            <a:endParaRPr lang="en-US"/>
          </a:p>
        </p:txBody>
      </p:sp>
    </p:spTree>
    <p:extLst/>
  </p:cSld>
  <p:clrMapOvr>
    <a:masterClrMapping/>
  </p:clrMapOvr>
</p:sldLayout>
</file>

<file path=ppt/slideLayouts/slideLayout20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z="3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E9021861-6BD7-4EE9-A68B-37E75913A333}" type="datetime1">
              <a:rPr lang="en-US" smtClean="0">
                <a:solidFill>
                  <a:prstClr val="black"/>
                </a:solidFill>
              </a:rPr>
              <a:pPr/>
              <a:t>12/5/17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2D8F13-174C-467F-9D40-7DDEF70CAB8C}" type="slidenum">
              <a:rPr lang="en-US" smtClean="0"/>
              <a:pPr/>
              <a:t>‹#›</a:t>
            </a:fld>
            <a:endParaRPr lang="en-US"/>
          </a:p>
        </p:txBody>
      </p:sp>
    </p:spTree>
    <p:extLst/>
  </p:cSld>
  <p:clrMapOvr>
    <a:masterClrMapping/>
  </p:clrMapOvr>
</p:sldLayout>
</file>

<file path=ppt/slideLayouts/slideLayout206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CE294271-EC2C-4AA4-B1D8-6325DBCD6885}" type="datetime1">
              <a:rPr lang="en-US" smtClean="0">
                <a:solidFill>
                  <a:prstClr val="black"/>
                </a:solidFill>
              </a:rPr>
              <a:pPr/>
              <a:t>12/5/17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2D8F13-174C-467F-9D40-7DDEF70CAB8C}" type="slidenum">
              <a:rPr lang="en-US" smtClean="0"/>
              <a:pPr/>
              <a:t>‹#›</a:t>
            </a:fld>
            <a:endParaRPr lang="en-US"/>
          </a:p>
        </p:txBody>
      </p:sp>
    </p:spTree>
    <p:extLst/>
  </p:cSld>
  <p:clrMapOvr>
    <a:masterClrMapping/>
  </p:clrMapOvr>
</p:sldLayout>
</file>

<file path=ppt/slideLayouts/slideLayout206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C26C81D6-5C0A-4888-8AA2-94A703B72A86}" type="datetime1">
              <a:rPr lang="en-US" smtClean="0">
                <a:solidFill>
                  <a:prstClr val="black"/>
                </a:solidFill>
              </a:rPr>
              <a:pPr/>
              <a:t>12/5/17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2D8F13-174C-467F-9D40-7DDEF70CAB8C}" type="slidenum">
              <a:rPr lang="en-US" smtClean="0"/>
              <a:pPr/>
              <a:t>‹#›</a:t>
            </a:fld>
            <a:endParaRPr lang="en-US"/>
          </a:p>
        </p:txBody>
      </p:sp>
    </p:spTree>
    <p:extLst/>
  </p:cSld>
  <p:clrMapOvr>
    <a:masterClrMapping/>
  </p:clrMapOvr>
</p:sldLayout>
</file>

<file path=ppt/slideLayouts/slideLayout206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5C6A7242-E7F0-452E-9AAD-6A266A1C3304}" type="datetime1">
              <a:rPr lang="en-US" smtClean="0">
                <a:solidFill>
                  <a:prstClr val="black"/>
                </a:solidFill>
              </a:rPr>
              <a:pPr/>
              <a:t>12/5/17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2D8F13-174C-467F-9D40-7DDEF70CAB8C}" type="slidenum">
              <a:rPr lang="en-US" smtClean="0"/>
              <a:pPr/>
              <a:t>‹#›</a:t>
            </a:fld>
            <a:endParaRPr lang="en-US"/>
          </a:p>
        </p:txBody>
      </p:sp>
    </p:spTree>
    <p:extLst/>
  </p:cSld>
  <p:clrMapOvr>
    <a:masterClrMapping/>
  </p:clrMapOvr>
</p:sldLayout>
</file>

<file path=ppt/slideLayouts/slideLayout20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E4A2E865-F686-4BA8-A1F8-7363E1251590}" type="datetime1">
              <a:rPr lang="en-US" smtClean="0">
                <a:solidFill>
                  <a:prstClr val="black"/>
                </a:solidFill>
              </a:rPr>
              <a:pPr/>
              <a:t>12/5/17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2D8F13-174C-467F-9D40-7DDEF70CAB8C}" type="slidenum">
              <a:rPr lang="en-US" smtClean="0"/>
              <a:pPr/>
              <a:t>‹#›</a:t>
            </a:fld>
            <a:endParaRPr lang="en-US"/>
          </a:p>
        </p:txBody>
      </p:sp>
    </p:spTree>
    <p:extLst/>
  </p:cSld>
  <p:clrMapOvr>
    <a:masterClrMapping/>
  </p:clrMapOvr>
</p:sldLayout>
</file>

<file path=ppt/slideLayouts/slideLayout207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13858B6D-F0A8-4A5A-A21C-F2DDFAEE91CA}" type="datetime1">
              <a:rPr lang="en-US" smtClean="0">
                <a:solidFill>
                  <a:prstClr val="black"/>
                </a:solidFill>
              </a:rPr>
              <a:pPr/>
              <a:t>12/5/17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2D8F13-174C-467F-9D40-7DDEF70CAB8C}" type="slidenum">
              <a:rPr lang="en-US" smtClean="0"/>
              <a:pPr/>
              <a:t>‹#›</a:t>
            </a:fld>
            <a:endParaRPr lang="en-US"/>
          </a:p>
        </p:txBody>
      </p:sp>
    </p:spTree>
    <p:extLst/>
  </p:cSld>
  <p:clrMapOvr>
    <a:masterClrMapping/>
  </p:clrMapOvr>
</p:sldLayout>
</file>

<file path=ppt/slideLayouts/slideLayout207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4BE59F63-4AED-4D19-AEDC-2344A5DC207C}" type="datetime1">
              <a:rPr lang="en-US" smtClean="0">
                <a:solidFill>
                  <a:prstClr val="black"/>
                </a:solidFill>
              </a:rPr>
              <a:pPr/>
              <a:t>12/5/17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2D8F13-174C-467F-9D40-7DDEF70CAB8C}" type="slidenum">
              <a:rPr lang="en-US" smtClean="0"/>
              <a:pPr/>
              <a:t>‹#›</a:t>
            </a:fld>
            <a:endParaRPr lang="en-US"/>
          </a:p>
        </p:txBody>
      </p:sp>
    </p:spTree>
    <p:extLst/>
  </p:cSld>
  <p:clrMapOvr>
    <a:masterClrMapping/>
  </p:clrMapOvr>
</p:sldLayout>
</file>

<file path=ppt/slideLayouts/slideLayout207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CE2DF23D-22DE-41A0-9045-8939205C2A67}" type="datetime1">
              <a:rPr lang="en-US" smtClean="0">
                <a:solidFill>
                  <a:prstClr val="black"/>
                </a:solidFill>
              </a:rPr>
              <a:pPr/>
              <a:t>12/5/17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2D8F13-174C-467F-9D40-7DDEF70CAB8C}" type="slidenum">
              <a:rPr lang="en-US" smtClean="0"/>
              <a:pPr/>
              <a:t>‹#›</a:t>
            </a:fld>
            <a:endParaRPr lang="en-US"/>
          </a:p>
        </p:txBody>
      </p:sp>
    </p:spTree>
    <p:extLst/>
  </p:cSld>
  <p:clrMapOvr>
    <a:masterClrMapping/>
  </p:clrMapOvr>
</p:sldLayout>
</file>

<file path=ppt/slideLayouts/slideLayout20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206B5BB5-C062-4C16-8C4E-0D7EE65EA5A7}" type="datetime1">
              <a:rPr lang="en-US" smtClean="0">
                <a:solidFill>
                  <a:prstClr val="black"/>
                </a:solidFill>
              </a:rPr>
              <a:pPr/>
              <a:t>12/5/17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2D8F13-174C-467F-9D40-7DDEF70CAB8C}" type="slidenum">
              <a:rPr lang="en-US" smtClean="0"/>
              <a:pPr/>
              <a:t>‹#›</a:t>
            </a:fld>
            <a:endParaRPr lang="en-US"/>
          </a:p>
        </p:txBody>
      </p:sp>
    </p:spTree>
    <p:extLst/>
  </p:cSld>
  <p:clrMapOvr>
    <a:masterClrMapping/>
  </p:clrMapOvr>
</p:sldLayout>
</file>

<file path=ppt/slideLayouts/slideLayout20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93CCC17E-136C-4D5B-9C83-1E9F6F691804}" type="datetime1">
              <a:rPr lang="en-US" smtClean="0">
                <a:solidFill>
                  <a:prstClr val="black"/>
                </a:solidFill>
              </a:rPr>
              <a:pPr/>
              <a:t>12/5/17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2D8F13-174C-467F-9D40-7DDEF70CAB8C}" type="slidenum">
              <a:rPr lang="en-US" smtClean="0"/>
              <a:pPr/>
              <a:t>‹#›</a:t>
            </a:fld>
            <a:endParaRPr lang="en-US"/>
          </a:p>
        </p:txBody>
      </p:sp>
    </p:spTree>
    <p:extLst/>
  </p:cSld>
  <p:clrMapOvr>
    <a:masterClrMapping/>
  </p:clrMapOvr>
</p:sldLayout>
</file>

<file path=ppt/slideLayouts/slideLayout20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7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>
              <a:gd name="T0" fmla="*/ 0 w 1000"/>
              <a:gd name="T1" fmla="*/ 2147483646 h 1000"/>
              <a:gd name="T2" fmla="*/ 0 w 1000"/>
              <a:gd name="T3" fmla="*/ 0 h 1000"/>
              <a:gd name="T4" fmla="*/ 2147483646 w 1000"/>
              <a:gd name="T5" fmla="*/ 0 h 10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-128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-128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-128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eaLnBrk="1" hangingPunct="1">
              <a:defRPr sz="1200">
                <a:solidFill>
                  <a:srgbClr val="000000"/>
                </a:solidFill>
                <a:latin typeface="Garamond" pitchFamily="-106" charset="0"/>
                <a:ea typeface="Arial" pitchFamily="-106" charset="0"/>
                <a:cs typeface="Arial" pitchFamily="-106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/>
              <a:t>Efficient Runahead Execution</a:t>
            </a: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pPr>
              <a:defRPr/>
            </a:pPr>
            <a:fld id="{DEBDFEA4-C20F-104A-BC27-408CBECDF119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7"/>
            <a:ext cx="8610600" cy="519372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5EC0B31-7E1A-5D4D-983E-2275653A8B31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7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0BEF943-F4A0-4D46-B4C9-58E9F66D0EF1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7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4475E6A-3752-FC41-B8A3-75D7F64530DA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7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5D7E345-B863-7F48-B37E-C4D1A0E761A7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DAD7548-FD3A-9B40-80D2-DE711E168A2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8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8DCDF4F-585B-6D4F-A4CB-C67AB7D5B765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8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0FC4979-FCD7-694E-8B26-68BFE56F769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8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F8051ED-7F0F-1747-91E3-F6CFAF063EC3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F10535E-D52C-7148-ABB0-7547E77158BC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37D0A7A-F6FB-1F48-9A4B-A6A40DC9AC2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86.xml><?xml version="1.0" encoding="utf-8"?>
<p:sldLayout xmlns:a="http://schemas.openxmlformats.org/drawingml/2006/main" xmlns:r="http://schemas.openxmlformats.org/officeDocument/2006/relationships" xmlns:p="http://schemas.openxmlformats.org/presentationml/2006/main" type="clipArtAndTx" preserve="1">
  <p:cSld name="Title, Clip Ar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610600" cy="10668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lipArt Placeholder 2"/>
          <p:cNvSpPr>
            <a:spLocks noGrp="1"/>
          </p:cNvSpPr>
          <p:nvPr>
            <p:ph type="clipArt"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/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40AFC27-E9C2-A540-A3C4-249358E56051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7"/>
          <p:cNvSpPr>
            <a:spLocks noChangeArrowheads="1"/>
          </p:cNvSpPr>
          <p:nvPr/>
        </p:nvSpPr>
        <p:spPr bwMode="auto">
          <a:xfrm>
            <a:off x="457200" y="1123950"/>
            <a:ext cx="8229600" cy="914400"/>
          </a:xfrm>
          <a:custGeom>
            <a:avLst/>
            <a:gdLst>
              <a:gd name="T0" fmla="*/ 0 w 1000"/>
              <a:gd name="T1" fmla="*/ 2147483646 h 1000"/>
              <a:gd name="T2" fmla="*/ 0 w 1000"/>
              <a:gd name="T3" fmla="*/ 0 h 1000"/>
              <a:gd name="T4" fmla="*/ 2147483646 w 1000"/>
              <a:gd name="T5" fmla="*/ 0 h 10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" h="1000">
                <a:moveTo>
                  <a:pt x="0" y="1000"/>
                </a:moveTo>
                <a:lnTo>
                  <a:pt x="0" y="0"/>
                </a:lnTo>
                <a:lnTo>
                  <a:pt x="1000" y="0"/>
                </a:lnTo>
              </a:path>
            </a:pathLst>
          </a:custGeom>
          <a:noFill/>
          <a:ln w="25400" cap="flat" cmpd="sng">
            <a:solidFill>
              <a:schemeClr val="accent1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-128"/>
            </a:endParaRPr>
          </a:p>
        </p:txBody>
      </p:sp>
      <p:sp>
        <p:nvSpPr>
          <p:cNvPr id="5" name="Line 8"/>
          <p:cNvSpPr>
            <a:spLocks noChangeShapeType="1"/>
          </p:cNvSpPr>
          <p:nvPr/>
        </p:nvSpPr>
        <p:spPr bwMode="auto">
          <a:xfrm>
            <a:off x="457200" y="3371850"/>
            <a:ext cx="8229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-128"/>
            </a:endParaRPr>
          </a:p>
        </p:txBody>
      </p:sp>
      <p:sp>
        <p:nvSpPr>
          <p:cNvPr id="6" name="Line 10"/>
          <p:cNvSpPr>
            <a:spLocks noChangeShapeType="1"/>
          </p:cNvSpPr>
          <p:nvPr userDrawn="1"/>
        </p:nvSpPr>
        <p:spPr bwMode="auto">
          <a:xfrm>
            <a:off x="8686800" y="2457450"/>
            <a:ext cx="0" cy="9144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-128"/>
            </a:endParaRPr>
          </a:p>
        </p:txBody>
      </p:sp>
      <p:sp>
        <p:nvSpPr>
          <p:cNvPr id="101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1524000"/>
            <a:ext cx="7924800" cy="17526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 altLang="en-US"/>
              <a:t>Click to edit Master title style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581400"/>
            <a:ext cx="78486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 bwMode="auto">
          <a:xfrm>
            <a:off x="457200" y="6243638"/>
            <a:ext cx="2133600" cy="457200"/>
          </a:xfrm>
          <a:prstGeom prst="rect">
            <a:avLst/>
          </a:prstGeom>
          <a:ln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eaLnBrk="1" hangingPunct="1">
              <a:defRPr sz="1200">
                <a:solidFill>
                  <a:srgbClr val="000000"/>
                </a:solidFill>
                <a:latin typeface="Garamond" pitchFamily="-106" charset="0"/>
                <a:ea typeface="Arial" pitchFamily="-106" charset="0"/>
                <a:cs typeface="Arial" pitchFamily="-106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/>
              <a:t>Efficient Runahead Execution</a:t>
            </a: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3638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200"/>
            </a:lvl1pPr>
          </a:lstStyle>
          <a:p>
            <a:pPr>
              <a:defRPr/>
            </a:pPr>
            <a:fld id="{2DA44F71-97AF-5B4D-A1C7-1F41097B8ECB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7"/>
            <a:ext cx="8610600" cy="519372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84FBA80-169A-CF4F-81AB-23BBF8E699B7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8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53F1A5F-2C12-594C-8B85-1E26B88C50AA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9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71E6B75-5FA6-4D4F-BFDC-B3EFD3E2801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9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C652B75-237A-8645-9157-1DED321E43A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21AADC8-4A39-E242-9ADC-85AE107A185B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3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48E5F4E-AC6C-794D-A8E8-B782E09C797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9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A13CD48-6BC3-D848-B6B6-CF9D818EAAB7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9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BF40916-BA07-D94F-A2DA-469BA0964061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FE4E252-6424-9843-A1FE-1A4EAB4CB9D2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86550" y="152400"/>
            <a:ext cx="2152650" cy="6096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305550" cy="6096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8D5C1E7-D7B8-AB46-B7AD-AD1AE346746F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Layouts/slideLayout2098.xml><?xml version="1.0" encoding="utf-8"?>
<p:sldLayout xmlns:a="http://schemas.openxmlformats.org/drawingml/2006/main" xmlns:r="http://schemas.openxmlformats.org/officeDocument/2006/relationships" xmlns:p="http://schemas.openxmlformats.org/presentationml/2006/main" type="clipArtAndTx" preserve="1">
  <p:cSld name="Title, Clip Ar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610600" cy="10668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lipArt Placeholder 2"/>
          <p:cNvSpPr>
            <a:spLocks noGrp="1"/>
          </p:cNvSpPr>
          <p:nvPr>
            <p:ph type="clipArt" sz="half" idx="1"/>
          </p:nvPr>
        </p:nvSpPr>
        <p:spPr>
          <a:xfrm>
            <a:off x="228600" y="1371600"/>
            <a:ext cx="4229100" cy="4876800"/>
          </a:xfrm>
        </p:spPr>
        <p:txBody>
          <a:bodyPr/>
          <a:lstStyle/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10100" y="1371600"/>
            <a:ext cx="4229100" cy="4876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1029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1030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B2A91C8-C170-3E49-AD64-7F76E3C3884E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/Relationships>
</file>

<file path=ppt/slideMasters/_rels/slideMaster2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Relationship Id="rId2" Type="http://schemas.openxmlformats.org/officeDocument/2006/relationships/image" Target="../media/image1.png"/></Relationships>
</file>

<file path=ppt/slideMasters/_rels/slideMaster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2.xml"/><Relationship Id="rId12" Type="http://schemas.openxmlformats.org/officeDocument/2006/relationships/theme" Target="../theme/theme3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2.xml"/><Relationship Id="rId2" Type="http://schemas.openxmlformats.org/officeDocument/2006/relationships/slideLayout" Target="../slideLayouts/slideLayout13.xml"/><Relationship Id="rId3" Type="http://schemas.openxmlformats.org/officeDocument/2006/relationships/slideLayout" Target="../slideLayouts/slideLayout14.xml"/><Relationship Id="rId4" Type="http://schemas.openxmlformats.org/officeDocument/2006/relationships/slideLayout" Target="../slideLayouts/slideLayout15.xml"/><Relationship Id="rId5" Type="http://schemas.openxmlformats.org/officeDocument/2006/relationships/slideLayout" Target="../slideLayouts/slideLayout16.xml"/><Relationship Id="rId6" Type="http://schemas.openxmlformats.org/officeDocument/2006/relationships/slideLayout" Target="../slideLayouts/slideLayout17.xml"/><Relationship Id="rId7" Type="http://schemas.openxmlformats.org/officeDocument/2006/relationships/slideLayout" Target="../slideLayouts/slideLayout18.xml"/><Relationship Id="rId8" Type="http://schemas.openxmlformats.org/officeDocument/2006/relationships/slideLayout" Target="../slideLayouts/slideLayout19.xml"/><Relationship Id="rId9" Type="http://schemas.openxmlformats.org/officeDocument/2006/relationships/slideLayout" Target="../slideLayouts/slideLayout20.xml"/><Relationship Id="rId10" Type="http://schemas.openxmlformats.org/officeDocument/2006/relationships/slideLayout" Target="../slideLayouts/slideLayout21.xml"/></Relationships>
</file>

<file path=ppt/slideMasters/_rels/slideMaster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33.xml"/><Relationship Id="rId12" Type="http://schemas.openxmlformats.org/officeDocument/2006/relationships/theme" Target="../theme/theme4.xml"/><Relationship Id="rId1" Type="http://schemas.openxmlformats.org/officeDocument/2006/relationships/slideLayout" Target="../slideLayouts/slideLayout23.xml"/><Relationship Id="rId2" Type="http://schemas.openxmlformats.org/officeDocument/2006/relationships/slideLayout" Target="../slideLayouts/slideLayout24.xml"/><Relationship Id="rId3" Type="http://schemas.openxmlformats.org/officeDocument/2006/relationships/slideLayout" Target="../slideLayouts/slideLayout25.xml"/><Relationship Id="rId4" Type="http://schemas.openxmlformats.org/officeDocument/2006/relationships/slideLayout" Target="../slideLayouts/slideLayout26.xml"/><Relationship Id="rId5" Type="http://schemas.openxmlformats.org/officeDocument/2006/relationships/slideLayout" Target="../slideLayouts/slideLayout27.xml"/><Relationship Id="rId6" Type="http://schemas.openxmlformats.org/officeDocument/2006/relationships/slideLayout" Target="../slideLayouts/slideLayout28.xml"/><Relationship Id="rId7" Type="http://schemas.openxmlformats.org/officeDocument/2006/relationships/slideLayout" Target="../slideLayouts/slideLayout29.xml"/><Relationship Id="rId8" Type="http://schemas.openxmlformats.org/officeDocument/2006/relationships/slideLayout" Target="../slideLayouts/slideLayout30.xml"/><Relationship Id="rId9" Type="http://schemas.openxmlformats.org/officeDocument/2006/relationships/slideLayout" Target="../slideLayouts/slideLayout31.xml"/><Relationship Id="rId10" Type="http://schemas.openxmlformats.org/officeDocument/2006/relationships/slideLayout" Target="../slideLayouts/slideLayout32.xml"/></Relationships>
</file>

<file path=ppt/slideMasters/_rels/slideMaster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44.xml"/><Relationship Id="rId12" Type="http://schemas.openxmlformats.org/officeDocument/2006/relationships/theme" Target="../theme/theme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34.xml"/><Relationship Id="rId2" Type="http://schemas.openxmlformats.org/officeDocument/2006/relationships/slideLayout" Target="../slideLayouts/slideLayout35.xml"/><Relationship Id="rId3" Type="http://schemas.openxmlformats.org/officeDocument/2006/relationships/slideLayout" Target="../slideLayouts/slideLayout36.xml"/><Relationship Id="rId4" Type="http://schemas.openxmlformats.org/officeDocument/2006/relationships/slideLayout" Target="../slideLayouts/slideLayout37.xml"/><Relationship Id="rId5" Type="http://schemas.openxmlformats.org/officeDocument/2006/relationships/slideLayout" Target="../slideLayouts/slideLayout38.xml"/><Relationship Id="rId6" Type="http://schemas.openxmlformats.org/officeDocument/2006/relationships/slideLayout" Target="../slideLayouts/slideLayout39.xml"/><Relationship Id="rId7" Type="http://schemas.openxmlformats.org/officeDocument/2006/relationships/slideLayout" Target="../slideLayouts/slideLayout40.xml"/><Relationship Id="rId8" Type="http://schemas.openxmlformats.org/officeDocument/2006/relationships/slideLayout" Target="../slideLayouts/slideLayout41.xml"/><Relationship Id="rId9" Type="http://schemas.openxmlformats.org/officeDocument/2006/relationships/slideLayout" Target="../slideLayouts/slideLayout42.xml"/><Relationship Id="rId10" Type="http://schemas.openxmlformats.org/officeDocument/2006/relationships/slideLayout" Target="../slideLayouts/slideLayout43.xml"/></Relationships>
</file>

<file path=ppt/slideMasters/_rels/slideMaster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5.xml"/><Relationship Id="rId12" Type="http://schemas.openxmlformats.org/officeDocument/2006/relationships/theme" Target="../theme/theme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45.xml"/><Relationship Id="rId2" Type="http://schemas.openxmlformats.org/officeDocument/2006/relationships/slideLayout" Target="../slideLayouts/slideLayout46.xml"/><Relationship Id="rId3" Type="http://schemas.openxmlformats.org/officeDocument/2006/relationships/slideLayout" Target="../slideLayouts/slideLayout47.xml"/><Relationship Id="rId4" Type="http://schemas.openxmlformats.org/officeDocument/2006/relationships/slideLayout" Target="../slideLayouts/slideLayout48.xml"/><Relationship Id="rId5" Type="http://schemas.openxmlformats.org/officeDocument/2006/relationships/slideLayout" Target="../slideLayouts/slideLayout49.xml"/><Relationship Id="rId6" Type="http://schemas.openxmlformats.org/officeDocument/2006/relationships/slideLayout" Target="../slideLayouts/slideLayout50.xml"/><Relationship Id="rId7" Type="http://schemas.openxmlformats.org/officeDocument/2006/relationships/slideLayout" Target="../slideLayouts/slideLayout51.xml"/><Relationship Id="rId8" Type="http://schemas.openxmlformats.org/officeDocument/2006/relationships/slideLayout" Target="../slideLayouts/slideLayout52.xml"/><Relationship Id="rId9" Type="http://schemas.openxmlformats.org/officeDocument/2006/relationships/slideLayout" Target="../slideLayouts/slideLayout53.xml"/><Relationship Id="rId10" Type="http://schemas.openxmlformats.org/officeDocument/2006/relationships/slideLayout" Target="../slideLayouts/slideLayout54.xml"/></Relationships>
</file>

<file path=ppt/slideMasters/_rels/slideMaster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66.xml"/><Relationship Id="rId12" Type="http://schemas.openxmlformats.org/officeDocument/2006/relationships/theme" Target="../theme/theme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56.xml"/><Relationship Id="rId2" Type="http://schemas.openxmlformats.org/officeDocument/2006/relationships/slideLayout" Target="../slideLayouts/slideLayout57.xml"/><Relationship Id="rId3" Type="http://schemas.openxmlformats.org/officeDocument/2006/relationships/slideLayout" Target="../slideLayouts/slideLayout58.xml"/><Relationship Id="rId4" Type="http://schemas.openxmlformats.org/officeDocument/2006/relationships/slideLayout" Target="../slideLayouts/slideLayout59.xml"/><Relationship Id="rId5" Type="http://schemas.openxmlformats.org/officeDocument/2006/relationships/slideLayout" Target="../slideLayouts/slideLayout60.xml"/><Relationship Id="rId6" Type="http://schemas.openxmlformats.org/officeDocument/2006/relationships/slideLayout" Target="../slideLayouts/slideLayout61.xml"/><Relationship Id="rId7" Type="http://schemas.openxmlformats.org/officeDocument/2006/relationships/slideLayout" Target="../slideLayouts/slideLayout62.xml"/><Relationship Id="rId8" Type="http://schemas.openxmlformats.org/officeDocument/2006/relationships/slideLayout" Target="../slideLayouts/slideLayout63.xml"/><Relationship Id="rId9" Type="http://schemas.openxmlformats.org/officeDocument/2006/relationships/slideLayout" Target="../slideLayouts/slideLayout64.xml"/><Relationship Id="rId10" Type="http://schemas.openxmlformats.org/officeDocument/2006/relationships/slideLayout" Target="../slideLayouts/slideLayout65.xml"/></Relationships>
</file>

<file path=ppt/slideMasters/_rels/slideMaster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77.xml"/><Relationship Id="rId12" Type="http://schemas.openxmlformats.org/officeDocument/2006/relationships/theme" Target="../theme/theme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67.xml"/><Relationship Id="rId2" Type="http://schemas.openxmlformats.org/officeDocument/2006/relationships/slideLayout" Target="../slideLayouts/slideLayout68.xml"/><Relationship Id="rId3" Type="http://schemas.openxmlformats.org/officeDocument/2006/relationships/slideLayout" Target="../slideLayouts/slideLayout69.xml"/><Relationship Id="rId4" Type="http://schemas.openxmlformats.org/officeDocument/2006/relationships/slideLayout" Target="../slideLayouts/slideLayout70.xml"/><Relationship Id="rId5" Type="http://schemas.openxmlformats.org/officeDocument/2006/relationships/slideLayout" Target="../slideLayouts/slideLayout71.xml"/><Relationship Id="rId6" Type="http://schemas.openxmlformats.org/officeDocument/2006/relationships/slideLayout" Target="../slideLayouts/slideLayout72.xml"/><Relationship Id="rId7" Type="http://schemas.openxmlformats.org/officeDocument/2006/relationships/slideLayout" Target="../slideLayouts/slideLayout73.xml"/><Relationship Id="rId8" Type="http://schemas.openxmlformats.org/officeDocument/2006/relationships/slideLayout" Target="../slideLayouts/slideLayout74.xml"/><Relationship Id="rId9" Type="http://schemas.openxmlformats.org/officeDocument/2006/relationships/slideLayout" Target="../slideLayouts/slideLayout75.xml"/><Relationship Id="rId10" Type="http://schemas.openxmlformats.org/officeDocument/2006/relationships/slideLayout" Target="../slideLayouts/slideLayout76.xml"/></Relationships>
</file>

<file path=ppt/slideMasters/_rels/slideMaster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88.xml"/><Relationship Id="rId12" Type="http://schemas.openxmlformats.org/officeDocument/2006/relationships/slideLayout" Target="../slideLayouts/slideLayout89.xml"/><Relationship Id="rId13" Type="http://schemas.openxmlformats.org/officeDocument/2006/relationships/slideLayout" Target="../slideLayouts/slideLayout90.xml"/><Relationship Id="rId14" Type="http://schemas.openxmlformats.org/officeDocument/2006/relationships/slideLayout" Target="../slideLayouts/slideLayout91.xml"/><Relationship Id="rId15" Type="http://schemas.openxmlformats.org/officeDocument/2006/relationships/theme" Target="../theme/theme9.xml"/><Relationship Id="rId16" Type="http://schemas.openxmlformats.org/officeDocument/2006/relationships/image" Target="../media/image2.png"/><Relationship Id="rId17" Type="http://schemas.openxmlformats.org/officeDocument/2006/relationships/image" Target="../media/image3.png"/><Relationship Id="rId18" Type="http://schemas.openxmlformats.org/officeDocument/2006/relationships/image" Target="../media/image4.png"/><Relationship Id="rId19" Type="http://schemas.openxmlformats.org/officeDocument/2006/relationships/image" Target="../media/image5.emf"/><Relationship Id="rId1" Type="http://schemas.openxmlformats.org/officeDocument/2006/relationships/slideLayout" Target="../slideLayouts/slideLayout78.xml"/><Relationship Id="rId2" Type="http://schemas.openxmlformats.org/officeDocument/2006/relationships/slideLayout" Target="../slideLayouts/slideLayout79.xml"/><Relationship Id="rId3" Type="http://schemas.openxmlformats.org/officeDocument/2006/relationships/slideLayout" Target="../slideLayouts/slideLayout80.xml"/><Relationship Id="rId4" Type="http://schemas.openxmlformats.org/officeDocument/2006/relationships/slideLayout" Target="../slideLayouts/slideLayout81.xml"/><Relationship Id="rId5" Type="http://schemas.openxmlformats.org/officeDocument/2006/relationships/slideLayout" Target="../slideLayouts/slideLayout82.xml"/><Relationship Id="rId6" Type="http://schemas.openxmlformats.org/officeDocument/2006/relationships/slideLayout" Target="../slideLayouts/slideLayout83.xml"/><Relationship Id="rId7" Type="http://schemas.openxmlformats.org/officeDocument/2006/relationships/slideLayout" Target="../slideLayouts/slideLayout84.xml"/><Relationship Id="rId8" Type="http://schemas.openxmlformats.org/officeDocument/2006/relationships/slideLayout" Target="../slideLayouts/slideLayout85.xml"/><Relationship Id="rId9" Type="http://schemas.openxmlformats.org/officeDocument/2006/relationships/slideLayout" Target="../slideLayouts/slideLayout86.xml"/><Relationship Id="rId10" Type="http://schemas.openxmlformats.org/officeDocument/2006/relationships/slideLayout" Target="../slideLayouts/slideLayout87.xml"/></Relationships>
</file>

<file path=ppt/slideMasters/_rels/slideMaster1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02.xml"/><Relationship Id="rId12" Type="http://schemas.openxmlformats.org/officeDocument/2006/relationships/theme" Target="../theme/theme1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92.xml"/><Relationship Id="rId2" Type="http://schemas.openxmlformats.org/officeDocument/2006/relationships/slideLayout" Target="../slideLayouts/slideLayout93.xml"/><Relationship Id="rId3" Type="http://schemas.openxmlformats.org/officeDocument/2006/relationships/slideLayout" Target="../slideLayouts/slideLayout94.xml"/><Relationship Id="rId4" Type="http://schemas.openxmlformats.org/officeDocument/2006/relationships/slideLayout" Target="../slideLayouts/slideLayout95.xml"/><Relationship Id="rId5" Type="http://schemas.openxmlformats.org/officeDocument/2006/relationships/slideLayout" Target="../slideLayouts/slideLayout96.xml"/><Relationship Id="rId6" Type="http://schemas.openxmlformats.org/officeDocument/2006/relationships/slideLayout" Target="../slideLayouts/slideLayout97.xml"/><Relationship Id="rId7" Type="http://schemas.openxmlformats.org/officeDocument/2006/relationships/slideLayout" Target="../slideLayouts/slideLayout98.xml"/><Relationship Id="rId8" Type="http://schemas.openxmlformats.org/officeDocument/2006/relationships/slideLayout" Target="../slideLayouts/slideLayout99.xml"/><Relationship Id="rId9" Type="http://schemas.openxmlformats.org/officeDocument/2006/relationships/slideLayout" Target="../slideLayouts/slideLayout100.xml"/><Relationship Id="rId10" Type="http://schemas.openxmlformats.org/officeDocument/2006/relationships/slideLayout" Target="../slideLayouts/slideLayout101.xml"/></Relationships>
</file>

<file path=ppt/slideMasters/_rels/slideMaster1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3.xml"/><Relationship Id="rId12" Type="http://schemas.openxmlformats.org/officeDocument/2006/relationships/theme" Target="../theme/theme1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03.xml"/><Relationship Id="rId2" Type="http://schemas.openxmlformats.org/officeDocument/2006/relationships/slideLayout" Target="../slideLayouts/slideLayout104.xml"/><Relationship Id="rId3" Type="http://schemas.openxmlformats.org/officeDocument/2006/relationships/slideLayout" Target="../slideLayouts/slideLayout105.xml"/><Relationship Id="rId4" Type="http://schemas.openxmlformats.org/officeDocument/2006/relationships/slideLayout" Target="../slideLayouts/slideLayout106.xml"/><Relationship Id="rId5" Type="http://schemas.openxmlformats.org/officeDocument/2006/relationships/slideLayout" Target="../slideLayouts/slideLayout107.xml"/><Relationship Id="rId6" Type="http://schemas.openxmlformats.org/officeDocument/2006/relationships/slideLayout" Target="../slideLayouts/slideLayout108.xml"/><Relationship Id="rId7" Type="http://schemas.openxmlformats.org/officeDocument/2006/relationships/slideLayout" Target="../slideLayouts/slideLayout109.xml"/><Relationship Id="rId8" Type="http://schemas.openxmlformats.org/officeDocument/2006/relationships/slideLayout" Target="../slideLayouts/slideLayout110.xml"/><Relationship Id="rId9" Type="http://schemas.openxmlformats.org/officeDocument/2006/relationships/slideLayout" Target="../slideLayouts/slideLayout111.xml"/><Relationship Id="rId10" Type="http://schemas.openxmlformats.org/officeDocument/2006/relationships/slideLayout" Target="../slideLayouts/slideLayout112.xml"/></Relationships>
</file>

<file path=ppt/slideMasters/_rels/slideMaster1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24.xml"/><Relationship Id="rId12" Type="http://schemas.openxmlformats.org/officeDocument/2006/relationships/theme" Target="../theme/theme1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14.xml"/><Relationship Id="rId2" Type="http://schemas.openxmlformats.org/officeDocument/2006/relationships/slideLayout" Target="../slideLayouts/slideLayout115.xml"/><Relationship Id="rId3" Type="http://schemas.openxmlformats.org/officeDocument/2006/relationships/slideLayout" Target="../slideLayouts/slideLayout116.xml"/><Relationship Id="rId4" Type="http://schemas.openxmlformats.org/officeDocument/2006/relationships/slideLayout" Target="../slideLayouts/slideLayout117.xml"/><Relationship Id="rId5" Type="http://schemas.openxmlformats.org/officeDocument/2006/relationships/slideLayout" Target="../slideLayouts/slideLayout118.xml"/><Relationship Id="rId6" Type="http://schemas.openxmlformats.org/officeDocument/2006/relationships/slideLayout" Target="../slideLayouts/slideLayout119.xml"/><Relationship Id="rId7" Type="http://schemas.openxmlformats.org/officeDocument/2006/relationships/slideLayout" Target="../slideLayouts/slideLayout120.xml"/><Relationship Id="rId8" Type="http://schemas.openxmlformats.org/officeDocument/2006/relationships/slideLayout" Target="../slideLayouts/slideLayout121.xml"/><Relationship Id="rId9" Type="http://schemas.openxmlformats.org/officeDocument/2006/relationships/slideLayout" Target="../slideLayouts/slideLayout122.xml"/><Relationship Id="rId10" Type="http://schemas.openxmlformats.org/officeDocument/2006/relationships/slideLayout" Target="../slideLayouts/slideLayout123.xml"/></Relationships>
</file>

<file path=ppt/slideMasters/_rels/slideMaster1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35.xml"/><Relationship Id="rId12" Type="http://schemas.openxmlformats.org/officeDocument/2006/relationships/theme" Target="../theme/theme13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25.xml"/><Relationship Id="rId2" Type="http://schemas.openxmlformats.org/officeDocument/2006/relationships/slideLayout" Target="../slideLayouts/slideLayout126.xml"/><Relationship Id="rId3" Type="http://schemas.openxmlformats.org/officeDocument/2006/relationships/slideLayout" Target="../slideLayouts/slideLayout127.xml"/><Relationship Id="rId4" Type="http://schemas.openxmlformats.org/officeDocument/2006/relationships/slideLayout" Target="../slideLayouts/slideLayout128.xml"/><Relationship Id="rId5" Type="http://schemas.openxmlformats.org/officeDocument/2006/relationships/slideLayout" Target="../slideLayouts/slideLayout129.xml"/><Relationship Id="rId6" Type="http://schemas.openxmlformats.org/officeDocument/2006/relationships/slideLayout" Target="../slideLayouts/slideLayout130.xml"/><Relationship Id="rId7" Type="http://schemas.openxmlformats.org/officeDocument/2006/relationships/slideLayout" Target="../slideLayouts/slideLayout131.xml"/><Relationship Id="rId8" Type="http://schemas.openxmlformats.org/officeDocument/2006/relationships/slideLayout" Target="../slideLayouts/slideLayout132.xml"/><Relationship Id="rId9" Type="http://schemas.openxmlformats.org/officeDocument/2006/relationships/slideLayout" Target="../slideLayouts/slideLayout133.xml"/><Relationship Id="rId10" Type="http://schemas.openxmlformats.org/officeDocument/2006/relationships/slideLayout" Target="../slideLayouts/slideLayout134.xml"/></Relationships>
</file>

<file path=ppt/slideMasters/_rels/slideMaster1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46.xml"/><Relationship Id="rId12" Type="http://schemas.openxmlformats.org/officeDocument/2006/relationships/theme" Target="../theme/theme1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36.xml"/><Relationship Id="rId2" Type="http://schemas.openxmlformats.org/officeDocument/2006/relationships/slideLayout" Target="../slideLayouts/slideLayout137.xml"/><Relationship Id="rId3" Type="http://schemas.openxmlformats.org/officeDocument/2006/relationships/slideLayout" Target="../slideLayouts/slideLayout138.xml"/><Relationship Id="rId4" Type="http://schemas.openxmlformats.org/officeDocument/2006/relationships/slideLayout" Target="../slideLayouts/slideLayout139.xml"/><Relationship Id="rId5" Type="http://schemas.openxmlformats.org/officeDocument/2006/relationships/slideLayout" Target="../slideLayouts/slideLayout140.xml"/><Relationship Id="rId6" Type="http://schemas.openxmlformats.org/officeDocument/2006/relationships/slideLayout" Target="../slideLayouts/slideLayout141.xml"/><Relationship Id="rId7" Type="http://schemas.openxmlformats.org/officeDocument/2006/relationships/slideLayout" Target="../slideLayouts/slideLayout142.xml"/><Relationship Id="rId8" Type="http://schemas.openxmlformats.org/officeDocument/2006/relationships/slideLayout" Target="../slideLayouts/slideLayout143.xml"/><Relationship Id="rId9" Type="http://schemas.openxmlformats.org/officeDocument/2006/relationships/slideLayout" Target="../slideLayouts/slideLayout144.xml"/><Relationship Id="rId10" Type="http://schemas.openxmlformats.org/officeDocument/2006/relationships/slideLayout" Target="../slideLayouts/slideLayout145.xml"/></Relationships>
</file>

<file path=ppt/slideMasters/_rels/slideMaster1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57.xml"/><Relationship Id="rId12" Type="http://schemas.openxmlformats.org/officeDocument/2006/relationships/theme" Target="../theme/theme1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47.xml"/><Relationship Id="rId2" Type="http://schemas.openxmlformats.org/officeDocument/2006/relationships/slideLayout" Target="../slideLayouts/slideLayout148.xml"/><Relationship Id="rId3" Type="http://schemas.openxmlformats.org/officeDocument/2006/relationships/slideLayout" Target="../slideLayouts/slideLayout149.xml"/><Relationship Id="rId4" Type="http://schemas.openxmlformats.org/officeDocument/2006/relationships/slideLayout" Target="../slideLayouts/slideLayout150.xml"/><Relationship Id="rId5" Type="http://schemas.openxmlformats.org/officeDocument/2006/relationships/slideLayout" Target="../slideLayouts/slideLayout151.xml"/><Relationship Id="rId6" Type="http://schemas.openxmlformats.org/officeDocument/2006/relationships/slideLayout" Target="../slideLayouts/slideLayout152.xml"/><Relationship Id="rId7" Type="http://schemas.openxmlformats.org/officeDocument/2006/relationships/slideLayout" Target="../slideLayouts/slideLayout153.xml"/><Relationship Id="rId8" Type="http://schemas.openxmlformats.org/officeDocument/2006/relationships/slideLayout" Target="../slideLayouts/slideLayout154.xml"/><Relationship Id="rId9" Type="http://schemas.openxmlformats.org/officeDocument/2006/relationships/slideLayout" Target="../slideLayouts/slideLayout155.xml"/><Relationship Id="rId10" Type="http://schemas.openxmlformats.org/officeDocument/2006/relationships/slideLayout" Target="../slideLayouts/slideLayout156.xml"/></Relationships>
</file>

<file path=ppt/slideMasters/_rels/slideMaster1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68.xml"/><Relationship Id="rId12" Type="http://schemas.openxmlformats.org/officeDocument/2006/relationships/slideLayout" Target="../slideLayouts/slideLayout169.xml"/><Relationship Id="rId13" Type="http://schemas.openxmlformats.org/officeDocument/2006/relationships/theme" Target="../theme/theme16.xml"/><Relationship Id="rId14" Type="http://schemas.openxmlformats.org/officeDocument/2006/relationships/image" Target="../media/image1.png"/><Relationship Id="rId1" Type="http://schemas.openxmlformats.org/officeDocument/2006/relationships/slideLayout" Target="../slideLayouts/slideLayout158.xml"/><Relationship Id="rId2" Type="http://schemas.openxmlformats.org/officeDocument/2006/relationships/slideLayout" Target="../slideLayouts/slideLayout159.xml"/><Relationship Id="rId3" Type="http://schemas.openxmlformats.org/officeDocument/2006/relationships/slideLayout" Target="../slideLayouts/slideLayout160.xml"/><Relationship Id="rId4" Type="http://schemas.openxmlformats.org/officeDocument/2006/relationships/slideLayout" Target="../slideLayouts/slideLayout161.xml"/><Relationship Id="rId5" Type="http://schemas.openxmlformats.org/officeDocument/2006/relationships/slideLayout" Target="../slideLayouts/slideLayout162.xml"/><Relationship Id="rId6" Type="http://schemas.openxmlformats.org/officeDocument/2006/relationships/slideLayout" Target="../slideLayouts/slideLayout163.xml"/><Relationship Id="rId7" Type="http://schemas.openxmlformats.org/officeDocument/2006/relationships/slideLayout" Target="../slideLayouts/slideLayout164.xml"/><Relationship Id="rId8" Type="http://schemas.openxmlformats.org/officeDocument/2006/relationships/slideLayout" Target="../slideLayouts/slideLayout165.xml"/><Relationship Id="rId9" Type="http://schemas.openxmlformats.org/officeDocument/2006/relationships/slideLayout" Target="../slideLayouts/slideLayout166.xml"/><Relationship Id="rId10" Type="http://schemas.openxmlformats.org/officeDocument/2006/relationships/slideLayout" Target="../slideLayouts/slideLayout167.xml"/></Relationships>
</file>

<file path=ppt/slideMasters/_rels/slideMaster1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80.xml"/><Relationship Id="rId12" Type="http://schemas.openxmlformats.org/officeDocument/2006/relationships/theme" Target="../theme/theme1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70.xml"/><Relationship Id="rId2" Type="http://schemas.openxmlformats.org/officeDocument/2006/relationships/slideLayout" Target="../slideLayouts/slideLayout171.xml"/><Relationship Id="rId3" Type="http://schemas.openxmlformats.org/officeDocument/2006/relationships/slideLayout" Target="../slideLayouts/slideLayout172.xml"/><Relationship Id="rId4" Type="http://schemas.openxmlformats.org/officeDocument/2006/relationships/slideLayout" Target="../slideLayouts/slideLayout173.xml"/><Relationship Id="rId5" Type="http://schemas.openxmlformats.org/officeDocument/2006/relationships/slideLayout" Target="../slideLayouts/slideLayout174.xml"/><Relationship Id="rId6" Type="http://schemas.openxmlformats.org/officeDocument/2006/relationships/slideLayout" Target="../slideLayouts/slideLayout175.xml"/><Relationship Id="rId7" Type="http://schemas.openxmlformats.org/officeDocument/2006/relationships/slideLayout" Target="../slideLayouts/slideLayout176.xml"/><Relationship Id="rId8" Type="http://schemas.openxmlformats.org/officeDocument/2006/relationships/slideLayout" Target="../slideLayouts/slideLayout177.xml"/><Relationship Id="rId9" Type="http://schemas.openxmlformats.org/officeDocument/2006/relationships/slideLayout" Target="../slideLayouts/slideLayout178.xml"/><Relationship Id="rId10" Type="http://schemas.openxmlformats.org/officeDocument/2006/relationships/slideLayout" Target="../slideLayouts/slideLayout179.xml"/></Relationships>
</file>

<file path=ppt/slideMasters/_rels/slideMaster1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91.xml"/><Relationship Id="rId12" Type="http://schemas.openxmlformats.org/officeDocument/2006/relationships/theme" Target="../theme/theme1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81.xml"/><Relationship Id="rId2" Type="http://schemas.openxmlformats.org/officeDocument/2006/relationships/slideLayout" Target="../slideLayouts/slideLayout182.xml"/><Relationship Id="rId3" Type="http://schemas.openxmlformats.org/officeDocument/2006/relationships/slideLayout" Target="../slideLayouts/slideLayout183.xml"/><Relationship Id="rId4" Type="http://schemas.openxmlformats.org/officeDocument/2006/relationships/slideLayout" Target="../slideLayouts/slideLayout184.xml"/><Relationship Id="rId5" Type="http://schemas.openxmlformats.org/officeDocument/2006/relationships/slideLayout" Target="../slideLayouts/slideLayout185.xml"/><Relationship Id="rId6" Type="http://schemas.openxmlformats.org/officeDocument/2006/relationships/slideLayout" Target="../slideLayouts/slideLayout186.xml"/><Relationship Id="rId7" Type="http://schemas.openxmlformats.org/officeDocument/2006/relationships/slideLayout" Target="../slideLayouts/slideLayout187.xml"/><Relationship Id="rId8" Type="http://schemas.openxmlformats.org/officeDocument/2006/relationships/slideLayout" Target="../slideLayouts/slideLayout188.xml"/><Relationship Id="rId9" Type="http://schemas.openxmlformats.org/officeDocument/2006/relationships/slideLayout" Target="../slideLayouts/slideLayout189.xml"/><Relationship Id="rId10" Type="http://schemas.openxmlformats.org/officeDocument/2006/relationships/slideLayout" Target="../slideLayouts/slideLayout190.xml"/></Relationships>
</file>

<file path=ppt/slideMasters/_rels/slideMaster1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02.xml"/><Relationship Id="rId12" Type="http://schemas.openxmlformats.org/officeDocument/2006/relationships/theme" Target="../theme/theme1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92.xml"/><Relationship Id="rId2" Type="http://schemas.openxmlformats.org/officeDocument/2006/relationships/slideLayout" Target="../slideLayouts/slideLayout193.xml"/><Relationship Id="rId3" Type="http://schemas.openxmlformats.org/officeDocument/2006/relationships/slideLayout" Target="../slideLayouts/slideLayout194.xml"/><Relationship Id="rId4" Type="http://schemas.openxmlformats.org/officeDocument/2006/relationships/slideLayout" Target="../slideLayouts/slideLayout195.xml"/><Relationship Id="rId5" Type="http://schemas.openxmlformats.org/officeDocument/2006/relationships/slideLayout" Target="../slideLayouts/slideLayout196.xml"/><Relationship Id="rId6" Type="http://schemas.openxmlformats.org/officeDocument/2006/relationships/slideLayout" Target="../slideLayouts/slideLayout197.xml"/><Relationship Id="rId7" Type="http://schemas.openxmlformats.org/officeDocument/2006/relationships/slideLayout" Target="../slideLayouts/slideLayout198.xml"/><Relationship Id="rId8" Type="http://schemas.openxmlformats.org/officeDocument/2006/relationships/slideLayout" Target="../slideLayouts/slideLayout199.xml"/><Relationship Id="rId9" Type="http://schemas.openxmlformats.org/officeDocument/2006/relationships/slideLayout" Target="../slideLayouts/slideLayout200.xml"/><Relationship Id="rId10" Type="http://schemas.openxmlformats.org/officeDocument/2006/relationships/slideLayout" Target="../slideLayouts/slideLayout201.xml"/></Relationships>
</file>

<file path=ppt/slideMasters/_rels/slideMaster2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13.xml"/><Relationship Id="rId12" Type="http://schemas.openxmlformats.org/officeDocument/2006/relationships/theme" Target="../theme/theme2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03.xml"/><Relationship Id="rId2" Type="http://schemas.openxmlformats.org/officeDocument/2006/relationships/slideLayout" Target="../slideLayouts/slideLayout204.xml"/><Relationship Id="rId3" Type="http://schemas.openxmlformats.org/officeDocument/2006/relationships/slideLayout" Target="../slideLayouts/slideLayout205.xml"/><Relationship Id="rId4" Type="http://schemas.openxmlformats.org/officeDocument/2006/relationships/slideLayout" Target="../slideLayouts/slideLayout206.xml"/><Relationship Id="rId5" Type="http://schemas.openxmlformats.org/officeDocument/2006/relationships/slideLayout" Target="../slideLayouts/slideLayout207.xml"/><Relationship Id="rId6" Type="http://schemas.openxmlformats.org/officeDocument/2006/relationships/slideLayout" Target="../slideLayouts/slideLayout208.xml"/><Relationship Id="rId7" Type="http://schemas.openxmlformats.org/officeDocument/2006/relationships/slideLayout" Target="../slideLayouts/slideLayout209.xml"/><Relationship Id="rId8" Type="http://schemas.openxmlformats.org/officeDocument/2006/relationships/slideLayout" Target="../slideLayouts/slideLayout210.xml"/><Relationship Id="rId9" Type="http://schemas.openxmlformats.org/officeDocument/2006/relationships/slideLayout" Target="../slideLayouts/slideLayout211.xml"/><Relationship Id="rId10" Type="http://schemas.openxmlformats.org/officeDocument/2006/relationships/slideLayout" Target="../slideLayouts/slideLayout212.xml"/></Relationships>
</file>

<file path=ppt/slideMasters/_rels/slideMaster2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24.xml"/><Relationship Id="rId12" Type="http://schemas.openxmlformats.org/officeDocument/2006/relationships/theme" Target="../theme/theme2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14.xml"/><Relationship Id="rId2" Type="http://schemas.openxmlformats.org/officeDocument/2006/relationships/slideLayout" Target="../slideLayouts/slideLayout215.xml"/><Relationship Id="rId3" Type="http://schemas.openxmlformats.org/officeDocument/2006/relationships/slideLayout" Target="../slideLayouts/slideLayout216.xml"/><Relationship Id="rId4" Type="http://schemas.openxmlformats.org/officeDocument/2006/relationships/slideLayout" Target="../slideLayouts/slideLayout217.xml"/><Relationship Id="rId5" Type="http://schemas.openxmlformats.org/officeDocument/2006/relationships/slideLayout" Target="../slideLayouts/slideLayout218.xml"/><Relationship Id="rId6" Type="http://schemas.openxmlformats.org/officeDocument/2006/relationships/slideLayout" Target="../slideLayouts/slideLayout219.xml"/><Relationship Id="rId7" Type="http://schemas.openxmlformats.org/officeDocument/2006/relationships/slideLayout" Target="../slideLayouts/slideLayout220.xml"/><Relationship Id="rId8" Type="http://schemas.openxmlformats.org/officeDocument/2006/relationships/slideLayout" Target="../slideLayouts/slideLayout221.xml"/><Relationship Id="rId9" Type="http://schemas.openxmlformats.org/officeDocument/2006/relationships/slideLayout" Target="../slideLayouts/slideLayout222.xml"/><Relationship Id="rId10" Type="http://schemas.openxmlformats.org/officeDocument/2006/relationships/slideLayout" Target="../slideLayouts/slideLayout223.xml"/></Relationships>
</file>

<file path=ppt/slideMasters/_rels/slideMaster2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35.xml"/><Relationship Id="rId12" Type="http://schemas.openxmlformats.org/officeDocument/2006/relationships/theme" Target="../theme/theme2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25.xml"/><Relationship Id="rId2" Type="http://schemas.openxmlformats.org/officeDocument/2006/relationships/slideLayout" Target="../slideLayouts/slideLayout226.xml"/><Relationship Id="rId3" Type="http://schemas.openxmlformats.org/officeDocument/2006/relationships/slideLayout" Target="../slideLayouts/slideLayout227.xml"/><Relationship Id="rId4" Type="http://schemas.openxmlformats.org/officeDocument/2006/relationships/slideLayout" Target="../slideLayouts/slideLayout228.xml"/><Relationship Id="rId5" Type="http://schemas.openxmlformats.org/officeDocument/2006/relationships/slideLayout" Target="../slideLayouts/slideLayout229.xml"/><Relationship Id="rId6" Type="http://schemas.openxmlformats.org/officeDocument/2006/relationships/slideLayout" Target="../slideLayouts/slideLayout230.xml"/><Relationship Id="rId7" Type="http://schemas.openxmlformats.org/officeDocument/2006/relationships/slideLayout" Target="../slideLayouts/slideLayout231.xml"/><Relationship Id="rId8" Type="http://schemas.openxmlformats.org/officeDocument/2006/relationships/slideLayout" Target="../slideLayouts/slideLayout232.xml"/><Relationship Id="rId9" Type="http://schemas.openxmlformats.org/officeDocument/2006/relationships/slideLayout" Target="../slideLayouts/slideLayout233.xml"/><Relationship Id="rId10" Type="http://schemas.openxmlformats.org/officeDocument/2006/relationships/slideLayout" Target="../slideLayouts/slideLayout234.xml"/></Relationships>
</file>

<file path=ppt/slideMasters/_rels/slideMaster2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46.xml"/><Relationship Id="rId12" Type="http://schemas.openxmlformats.org/officeDocument/2006/relationships/theme" Target="../theme/theme23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36.xml"/><Relationship Id="rId2" Type="http://schemas.openxmlformats.org/officeDocument/2006/relationships/slideLayout" Target="../slideLayouts/slideLayout237.xml"/><Relationship Id="rId3" Type="http://schemas.openxmlformats.org/officeDocument/2006/relationships/slideLayout" Target="../slideLayouts/slideLayout238.xml"/><Relationship Id="rId4" Type="http://schemas.openxmlformats.org/officeDocument/2006/relationships/slideLayout" Target="../slideLayouts/slideLayout239.xml"/><Relationship Id="rId5" Type="http://schemas.openxmlformats.org/officeDocument/2006/relationships/slideLayout" Target="../slideLayouts/slideLayout240.xml"/><Relationship Id="rId6" Type="http://schemas.openxmlformats.org/officeDocument/2006/relationships/slideLayout" Target="../slideLayouts/slideLayout241.xml"/><Relationship Id="rId7" Type="http://schemas.openxmlformats.org/officeDocument/2006/relationships/slideLayout" Target="../slideLayouts/slideLayout242.xml"/><Relationship Id="rId8" Type="http://schemas.openxmlformats.org/officeDocument/2006/relationships/slideLayout" Target="../slideLayouts/slideLayout243.xml"/><Relationship Id="rId9" Type="http://schemas.openxmlformats.org/officeDocument/2006/relationships/slideLayout" Target="../slideLayouts/slideLayout244.xml"/><Relationship Id="rId10" Type="http://schemas.openxmlformats.org/officeDocument/2006/relationships/slideLayout" Target="../slideLayouts/slideLayout245.xml"/></Relationships>
</file>

<file path=ppt/slideMasters/_rels/slideMaster2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57.xml"/><Relationship Id="rId12" Type="http://schemas.openxmlformats.org/officeDocument/2006/relationships/theme" Target="../theme/theme2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47.xml"/><Relationship Id="rId2" Type="http://schemas.openxmlformats.org/officeDocument/2006/relationships/slideLayout" Target="../slideLayouts/slideLayout248.xml"/><Relationship Id="rId3" Type="http://schemas.openxmlformats.org/officeDocument/2006/relationships/slideLayout" Target="../slideLayouts/slideLayout249.xml"/><Relationship Id="rId4" Type="http://schemas.openxmlformats.org/officeDocument/2006/relationships/slideLayout" Target="../slideLayouts/slideLayout250.xml"/><Relationship Id="rId5" Type="http://schemas.openxmlformats.org/officeDocument/2006/relationships/slideLayout" Target="../slideLayouts/slideLayout251.xml"/><Relationship Id="rId6" Type="http://schemas.openxmlformats.org/officeDocument/2006/relationships/slideLayout" Target="../slideLayouts/slideLayout252.xml"/><Relationship Id="rId7" Type="http://schemas.openxmlformats.org/officeDocument/2006/relationships/slideLayout" Target="../slideLayouts/slideLayout253.xml"/><Relationship Id="rId8" Type="http://schemas.openxmlformats.org/officeDocument/2006/relationships/slideLayout" Target="../slideLayouts/slideLayout254.xml"/><Relationship Id="rId9" Type="http://schemas.openxmlformats.org/officeDocument/2006/relationships/slideLayout" Target="../slideLayouts/slideLayout255.xml"/><Relationship Id="rId10" Type="http://schemas.openxmlformats.org/officeDocument/2006/relationships/slideLayout" Target="../slideLayouts/slideLayout256.xml"/></Relationships>
</file>

<file path=ppt/slideMasters/_rels/slideMaster2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68.xml"/><Relationship Id="rId12" Type="http://schemas.openxmlformats.org/officeDocument/2006/relationships/theme" Target="../theme/theme2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58.xml"/><Relationship Id="rId2" Type="http://schemas.openxmlformats.org/officeDocument/2006/relationships/slideLayout" Target="../slideLayouts/slideLayout259.xml"/><Relationship Id="rId3" Type="http://schemas.openxmlformats.org/officeDocument/2006/relationships/slideLayout" Target="../slideLayouts/slideLayout260.xml"/><Relationship Id="rId4" Type="http://schemas.openxmlformats.org/officeDocument/2006/relationships/slideLayout" Target="../slideLayouts/slideLayout261.xml"/><Relationship Id="rId5" Type="http://schemas.openxmlformats.org/officeDocument/2006/relationships/slideLayout" Target="../slideLayouts/slideLayout262.xml"/><Relationship Id="rId6" Type="http://schemas.openxmlformats.org/officeDocument/2006/relationships/slideLayout" Target="../slideLayouts/slideLayout263.xml"/><Relationship Id="rId7" Type="http://schemas.openxmlformats.org/officeDocument/2006/relationships/slideLayout" Target="../slideLayouts/slideLayout264.xml"/><Relationship Id="rId8" Type="http://schemas.openxmlformats.org/officeDocument/2006/relationships/slideLayout" Target="../slideLayouts/slideLayout265.xml"/><Relationship Id="rId9" Type="http://schemas.openxmlformats.org/officeDocument/2006/relationships/slideLayout" Target="../slideLayouts/slideLayout266.xml"/><Relationship Id="rId10" Type="http://schemas.openxmlformats.org/officeDocument/2006/relationships/slideLayout" Target="../slideLayouts/slideLayout267.xml"/></Relationships>
</file>

<file path=ppt/slideMasters/_rels/slideMaster2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79.xml"/><Relationship Id="rId12" Type="http://schemas.openxmlformats.org/officeDocument/2006/relationships/theme" Target="../theme/theme2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69.xml"/><Relationship Id="rId2" Type="http://schemas.openxmlformats.org/officeDocument/2006/relationships/slideLayout" Target="../slideLayouts/slideLayout270.xml"/><Relationship Id="rId3" Type="http://schemas.openxmlformats.org/officeDocument/2006/relationships/slideLayout" Target="../slideLayouts/slideLayout271.xml"/><Relationship Id="rId4" Type="http://schemas.openxmlformats.org/officeDocument/2006/relationships/slideLayout" Target="../slideLayouts/slideLayout272.xml"/><Relationship Id="rId5" Type="http://schemas.openxmlformats.org/officeDocument/2006/relationships/slideLayout" Target="../slideLayouts/slideLayout273.xml"/><Relationship Id="rId6" Type="http://schemas.openxmlformats.org/officeDocument/2006/relationships/slideLayout" Target="../slideLayouts/slideLayout274.xml"/><Relationship Id="rId7" Type="http://schemas.openxmlformats.org/officeDocument/2006/relationships/slideLayout" Target="../slideLayouts/slideLayout275.xml"/><Relationship Id="rId8" Type="http://schemas.openxmlformats.org/officeDocument/2006/relationships/slideLayout" Target="../slideLayouts/slideLayout276.xml"/><Relationship Id="rId9" Type="http://schemas.openxmlformats.org/officeDocument/2006/relationships/slideLayout" Target="../slideLayouts/slideLayout277.xml"/><Relationship Id="rId10" Type="http://schemas.openxmlformats.org/officeDocument/2006/relationships/slideLayout" Target="../slideLayouts/slideLayout278.xml"/></Relationships>
</file>

<file path=ppt/slideMasters/_rels/slideMaster2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90.xml"/><Relationship Id="rId12" Type="http://schemas.openxmlformats.org/officeDocument/2006/relationships/theme" Target="../theme/theme2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80.xml"/><Relationship Id="rId2" Type="http://schemas.openxmlformats.org/officeDocument/2006/relationships/slideLayout" Target="../slideLayouts/slideLayout281.xml"/><Relationship Id="rId3" Type="http://schemas.openxmlformats.org/officeDocument/2006/relationships/slideLayout" Target="../slideLayouts/slideLayout282.xml"/><Relationship Id="rId4" Type="http://schemas.openxmlformats.org/officeDocument/2006/relationships/slideLayout" Target="../slideLayouts/slideLayout283.xml"/><Relationship Id="rId5" Type="http://schemas.openxmlformats.org/officeDocument/2006/relationships/slideLayout" Target="../slideLayouts/slideLayout284.xml"/><Relationship Id="rId6" Type="http://schemas.openxmlformats.org/officeDocument/2006/relationships/slideLayout" Target="../slideLayouts/slideLayout285.xml"/><Relationship Id="rId7" Type="http://schemas.openxmlformats.org/officeDocument/2006/relationships/slideLayout" Target="../slideLayouts/slideLayout286.xml"/><Relationship Id="rId8" Type="http://schemas.openxmlformats.org/officeDocument/2006/relationships/slideLayout" Target="../slideLayouts/slideLayout287.xml"/><Relationship Id="rId9" Type="http://schemas.openxmlformats.org/officeDocument/2006/relationships/slideLayout" Target="../slideLayouts/slideLayout288.xml"/><Relationship Id="rId10" Type="http://schemas.openxmlformats.org/officeDocument/2006/relationships/slideLayout" Target="../slideLayouts/slideLayout289.xml"/></Relationships>
</file>

<file path=ppt/slideMasters/_rels/slideMaster2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301.xml"/><Relationship Id="rId12" Type="http://schemas.openxmlformats.org/officeDocument/2006/relationships/theme" Target="../theme/theme2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91.xml"/><Relationship Id="rId2" Type="http://schemas.openxmlformats.org/officeDocument/2006/relationships/slideLayout" Target="../slideLayouts/slideLayout292.xml"/><Relationship Id="rId3" Type="http://schemas.openxmlformats.org/officeDocument/2006/relationships/slideLayout" Target="../slideLayouts/slideLayout293.xml"/><Relationship Id="rId4" Type="http://schemas.openxmlformats.org/officeDocument/2006/relationships/slideLayout" Target="../slideLayouts/slideLayout294.xml"/><Relationship Id="rId5" Type="http://schemas.openxmlformats.org/officeDocument/2006/relationships/slideLayout" Target="../slideLayouts/slideLayout295.xml"/><Relationship Id="rId6" Type="http://schemas.openxmlformats.org/officeDocument/2006/relationships/slideLayout" Target="../slideLayouts/slideLayout296.xml"/><Relationship Id="rId7" Type="http://schemas.openxmlformats.org/officeDocument/2006/relationships/slideLayout" Target="../slideLayouts/slideLayout297.xml"/><Relationship Id="rId8" Type="http://schemas.openxmlformats.org/officeDocument/2006/relationships/slideLayout" Target="../slideLayouts/slideLayout298.xml"/><Relationship Id="rId9" Type="http://schemas.openxmlformats.org/officeDocument/2006/relationships/slideLayout" Target="../slideLayouts/slideLayout299.xml"/><Relationship Id="rId10" Type="http://schemas.openxmlformats.org/officeDocument/2006/relationships/slideLayout" Target="../slideLayouts/slideLayout300.xml"/></Relationships>
</file>

<file path=ppt/slideMasters/_rels/slideMaster2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312.xml"/><Relationship Id="rId12" Type="http://schemas.openxmlformats.org/officeDocument/2006/relationships/theme" Target="../theme/theme2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302.xml"/><Relationship Id="rId2" Type="http://schemas.openxmlformats.org/officeDocument/2006/relationships/slideLayout" Target="../slideLayouts/slideLayout303.xml"/><Relationship Id="rId3" Type="http://schemas.openxmlformats.org/officeDocument/2006/relationships/slideLayout" Target="../slideLayouts/slideLayout304.xml"/><Relationship Id="rId4" Type="http://schemas.openxmlformats.org/officeDocument/2006/relationships/slideLayout" Target="../slideLayouts/slideLayout305.xml"/><Relationship Id="rId5" Type="http://schemas.openxmlformats.org/officeDocument/2006/relationships/slideLayout" Target="../slideLayouts/slideLayout306.xml"/><Relationship Id="rId6" Type="http://schemas.openxmlformats.org/officeDocument/2006/relationships/slideLayout" Target="../slideLayouts/slideLayout307.xml"/><Relationship Id="rId7" Type="http://schemas.openxmlformats.org/officeDocument/2006/relationships/slideLayout" Target="../slideLayouts/slideLayout308.xml"/><Relationship Id="rId8" Type="http://schemas.openxmlformats.org/officeDocument/2006/relationships/slideLayout" Target="../slideLayouts/slideLayout309.xml"/><Relationship Id="rId9" Type="http://schemas.openxmlformats.org/officeDocument/2006/relationships/slideLayout" Target="../slideLayouts/slideLayout310.xml"/><Relationship Id="rId10" Type="http://schemas.openxmlformats.org/officeDocument/2006/relationships/slideLayout" Target="../slideLayouts/slideLayout311.xml"/></Relationships>
</file>

<file path=ppt/slideMasters/_rels/slideMaster3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323.xml"/><Relationship Id="rId12" Type="http://schemas.openxmlformats.org/officeDocument/2006/relationships/theme" Target="../theme/theme3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313.xml"/><Relationship Id="rId2" Type="http://schemas.openxmlformats.org/officeDocument/2006/relationships/slideLayout" Target="../slideLayouts/slideLayout314.xml"/><Relationship Id="rId3" Type="http://schemas.openxmlformats.org/officeDocument/2006/relationships/slideLayout" Target="../slideLayouts/slideLayout315.xml"/><Relationship Id="rId4" Type="http://schemas.openxmlformats.org/officeDocument/2006/relationships/slideLayout" Target="../slideLayouts/slideLayout316.xml"/><Relationship Id="rId5" Type="http://schemas.openxmlformats.org/officeDocument/2006/relationships/slideLayout" Target="../slideLayouts/slideLayout317.xml"/><Relationship Id="rId6" Type="http://schemas.openxmlformats.org/officeDocument/2006/relationships/slideLayout" Target="../slideLayouts/slideLayout318.xml"/><Relationship Id="rId7" Type="http://schemas.openxmlformats.org/officeDocument/2006/relationships/slideLayout" Target="../slideLayouts/slideLayout319.xml"/><Relationship Id="rId8" Type="http://schemas.openxmlformats.org/officeDocument/2006/relationships/slideLayout" Target="../slideLayouts/slideLayout320.xml"/><Relationship Id="rId9" Type="http://schemas.openxmlformats.org/officeDocument/2006/relationships/slideLayout" Target="../slideLayouts/slideLayout321.xml"/><Relationship Id="rId10" Type="http://schemas.openxmlformats.org/officeDocument/2006/relationships/slideLayout" Target="../slideLayouts/slideLayout322.xml"/></Relationships>
</file>

<file path=ppt/slideMasters/_rels/slideMaster3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334.xml"/><Relationship Id="rId12" Type="http://schemas.openxmlformats.org/officeDocument/2006/relationships/theme" Target="../theme/theme3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324.xml"/><Relationship Id="rId2" Type="http://schemas.openxmlformats.org/officeDocument/2006/relationships/slideLayout" Target="../slideLayouts/slideLayout325.xml"/><Relationship Id="rId3" Type="http://schemas.openxmlformats.org/officeDocument/2006/relationships/slideLayout" Target="../slideLayouts/slideLayout326.xml"/><Relationship Id="rId4" Type="http://schemas.openxmlformats.org/officeDocument/2006/relationships/slideLayout" Target="../slideLayouts/slideLayout327.xml"/><Relationship Id="rId5" Type="http://schemas.openxmlformats.org/officeDocument/2006/relationships/slideLayout" Target="../slideLayouts/slideLayout328.xml"/><Relationship Id="rId6" Type="http://schemas.openxmlformats.org/officeDocument/2006/relationships/slideLayout" Target="../slideLayouts/slideLayout329.xml"/><Relationship Id="rId7" Type="http://schemas.openxmlformats.org/officeDocument/2006/relationships/slideLayout" Target="../slideLayouts/slideLayout330.xml"/><Relationship Id="rId8" Type="http://schemas.openxmlformats.org/officeDocument/2006/relationships/slideLayout" Target="../slideLayouts/slideLayout331.xml"/><Relationship Id="rId9" Type="http://schemas.openxmlformats.org/officeDocument/2006/relationships/slideLayout" Target="../slideLayouts/slideLayout332.xml"/><Relationship Id="rId10" Type="http://schemas.openxmlformats.org/officeDocument/2006/relationships/slideLayout" Target="../slideLayouts/slideLayout333.xml"/></Relationships>
</file>

<file path=ppt/slideMasters/_rels/slideMaster3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345.xml"/><Relationship Id="rId12" Type="http://schemas.openxmlformats.org/officeDocument/2006/relationships/theme" Target="../theme/theme3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335.xml"/><Relationship Id="rId2" Type="http://schemas.openxmlformats.org/officeDocument/2006/relationships/slideLayout" Target="../slideLayouts/slideLayout336.xml"/><Relationship Id="rId3" Type="http://schemas.openxmlformats.org/officeDocument/2006/relationships/slideLayout" Target="../slideLayouts/slideLayout337.xml"/><Relationship Id="rId4" Type="http://schemas.openxmlformats.org/officeDocument/2006/relationships/slideLayout" Target="../slideLayouts/slideLayout338.xml"/><Relationship Id="rId5" Type="http://schemas.openxmlformats.org/officeDocument/2006/relationships/slideLayout" Target="../slideLayouts/slideLayout339.xml"/><Relationship Id="rId6" Type="http://schemas.openxmlformats.org/officeDocument/2006/relationships/slideLayout" Target="../slideLayouts/slideLayout340.xml"/><Relationship Id="rId7" Type="http://schemas.openxmlformats.org/officeDocument/2006/relationships/slideLayout" Target="../slideLayouts/slideLayout341.xml"/><Relationship Id="rId8" Type="http://schemas.openxmlformats.org/officeDocument/2006/relationships/slideLayout" Target="../slideLayouts/slideLayout342.xml"/><Relationship Id="rId9" Type="http://schemas.openxmlformats.org/officeDocument/2006/relationships/slideLayout" Target="../slideLayouts/slideLayout343.xml"/><Relationship Id="rId10" Type="http://schemas.openxmlformats.org/officeDocument/2006/relationships/slideLayout" Target="../slideLayouts/slideLayout344.xml"/></Relationships>
</file>

<file path=ppt/slideMasters/_rels/slideMaster3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356.xml"/><Relationship Id="rId12" Type="http://schemas.openxmlformats.org/officeDocument/2006/relationships/theme" Target="../theme/theme33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346.xml"/><Relationship Id="rId2" Type="http://schemas.openxmlformats.org/officeDocument/2006/relationships/slideLayout" Target="../slideLayouts/slideLayout347.xml"/><Relationship Id="rId3" Type="http://schemas.openxmlformats.org/officeDocument/2006/relationships/slideLayout" Target="../slideLayouts/slideLayout348.xml"/><Relationship Id="rId4" Type="http://schemas.openxmlformats.org/officeDocument/2006/relationships/slideLayout" Target="../slideLayouts/slideLayout349.xml"/><Relationship Id="rId5" Type="http://schemas.openxmlformats.org/officeDocument/2006/relationships/slideLayout" Target="../slideLayouts/slideLayout350.xml"/><Relationship Id="rId6" Type="http://schemas.openxmlformats.org/officeDocument/2006/relationships/slideLayout" Target="../slideLayouts/slideLayout351.xml"/><Relationship Id="rId7" Type="http://schemas.openxmlformats.org/officeDocument/2006/relationships/slideLayout" Target="../slideLayouts/slideLayout352.xml"/><Relationship Id="rId8" Type="http://schemas.openxmlformats.org/officeDocument/2006/relationships/slideLayout" Target="../slideLayouts/slideLayout353.xml"/><Relationship Id="rId9" Type="http://schemas.openxmlformats.org/officeDocument/2006/relationships/slideLayout" Target="../slideLayouts/slideLayout354.xml"/><Relationship Id="rId10" Type="http://schemas.openxmlformats.org/officeDocument/2006/relationships/slideLayout" Target="../slideLayouts/slideLayout355.xml"/></Relationships>
</file>

<file path=ppt/slideMasters/_rels/slideMaster3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367.xml"/><Relationship Id="rId12" Type="http://schemas.openxmlformats.org/officeDocument/2006/relationships/theme" Target="../theme/theme3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357.xml"/><Relationship Id="rId2" Type="http://schemas.openxmlformats.org/officeDocument/2006/relationships/slideLayout" Target="../slideLayouts/slideLayout358.xml"/><Relationship Id="rId3" Type="http://schemas.openxmlformats.org/officeDocument/2006/relationships/slideLayout" Target="../slideLayouts/slideLayout359.xml"/><Relationship Id="rId4" Type="http://schemas.openxmlformats.org/officeDocument/2006/relationships/slideLayout" Target="../slideLayouts/slideLayout360.xml"/><Relationship Id="rId5" Type="http://schemas.openxmlformats.org/officeDocument/2006/relationships/slideLayout" Target="../slideLayouts/slideLayout361.xml"/><Relationship Id="rId6" Type="http://schemas.openxmlformats.org/officeDocument/2006/relationships/slideLayout" Target="../slideLayouts/slideLayout362.xml"/><Relationship Id="rId7" Type="http://schemas.openxmlformats.org/officeDocument/2006/relationships/slideLayout" Target="../slideLayouts/slideLayout363.xml"/><Relationship Id="rId8" Type="http://schemas.openxmlformats.org/officeDocument/2006/relationships/slideLayout" Target="../slideLayouts/slideLayout364.xml"/><Relationship Id="rId9" Type="http://schemas.openxmlformats.org/officeDocument/2006/relationships/slideLayout" Target="../slideLayouts/slideLayout365.xml"/><Relationship Id="rId10" Type="http://schemas.openxmlformats.org/officeDocument/2006/relationships/slideLayout" Target="../slideLayouts/slideLayout366.xml"/></Relationships>
</file>

<file path=ppt/slideMasters/_rels/slideMaster3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378.xml"/><Relationship Id="rId12" Type="http://schemas.openxmlformats.org/officeDocument/2006/relationships/theme" Target="../theme/theme3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368.xml"/><Relationship Id="rId2" Type="http://schemas.openxmlformats.org/officeDocument/2006/relationships/slideLayout" Target="../slideLayouts/slideLayout369.xml"/><Relationship Id="rId3" Type="http://schemas.openxmlformats.org/officeDocument/2006/relationships/slideLayout" Target="../slideLayouts/slideLayout370.xml"/><Relationship Id="rId4" Type="http://schemas.openxmlformats.org/officeDocument/2006/relationships/slideLayout" Target="../slideLayouts/slideLayout371.xml"/><Relationship Id="rId5" Type="http://schemas.openxmlformats.org/officeDocument/2006/relationships/slideLayout" Target="../slideLayouts/slideLayout372.xml"/><Relationship Id="rId6" Type="http://schemas.openxmlformats.org/officeDocument/2006/relationships/slideLayout" Target="../slideLayouts/slideLayout373.xml"/><Relationship Id="rId7" Type="http://schemas.openxmlformats.org/officeDocument/2006/relationships/slideLayout" Target="../slideLayouts/slideLayout374.xml"/><Relationship Id="rId8" Type="http://schemas.openxmlformats.org/officeDocument/2006/relationships/slideLayout" Target="../slideLayouts/slideLayout375.xml"/><Relationship Id="rId9" Type="http://schemas.openxmlformats.org/officeDocument/2006/relationships/slideLayout" Target="../slideLayouts/slideLayout376.xml"/><Relationship Id="rId10" Type="http://schemas.openxmlformats.org/officeDocument/2006/relationships/slideLayout" Target="../slideLayouts/slideLayout377.xml"/></Relationships>
</file>

<file path=ppt/slideMasters/_rels/slideMaster3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389.xml"/><Relationship Id="rId12" Type="http://schemas.openxmlformats.org/officeDocument/2006/relationships/slideLayout" Target="../slideLayouts/slideLayout390.xml"/><Relationship Id="rId13" Type="http://schemas.openxmlformats.org/officeDocument/2006/relationships/theme" Target="../theme/theme36.xml"/><Relationship Id="rId1" Type="http://schemas.openxmlformats.org/officeDocument/2006/relationships/slideLayout" Target="../slideLayouts/slideLayout379.xml"/><Relationship Id="rId2" Type="http://schemas.openxmlformats.org/officeDocument/2006/relationships/slideLayout" Target="../slideLayouts/slideLayout380.xml"/><Relationship Id="rId3" Type="http://schemas.openxmlformats.org/officeDocument/2006/relationships/slideLayout" Target="../slideLayouts/slideLayout381.xml"/><Relationship Id="rId4" Type="http://schemas.openxmlformats.org/officeDocument/2006/relationships/slideLayout" Target="../slideLayouts/slideLayout382.xml"/><Relationship Id="rId5" Type="http://schemas.openxmlformats.org/officeDocument/2006/relationships/slideLayout" Target="../slideLayouts/slideLayout383.xml"/><Relationship Id="rId6" Type="http://schemas.openxmlformats.org/officeDocument/2006/relationships/slideLayout" Target="../slideLayouts/slideLayout384.xml"/><Relationship Id="rId7" Type="http://schemas.openxmlformats.org/officeDocument/2006/relationships/slideLayout" Target="../slideLayouts/slideLayout385.xml"/><Relationship Id="rId8" Type="http://schemas.openxmlformats.org/officeDocument/2006/relationships/slideLayout" Target="../slideLayouts/slideLayout386.xml"/><Relationship Id="rId9" Type="http://schemas.openxmlformats.org/officeDocument/2006/relationships/slideLayout" Target="../slideLayouts/slideLayout387.xml"/><Relationship Id="rId10" Type="http://schemas.openxmlformats.org/officeDocument/2006/relationships/slideLayout" Target="../slideLayouts/slideLayout388.xml"/></Relationships>
</file>

<file path=ppt/slideMasters/_rels/slideMaster3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401.xml"/><Relationship Id="rId12" Type="http://schemas.openxmlformats.org/officeDocument/2006/relationships/theme" Target="../theme/theme3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391.xml"/><Relationship Id="rId2" Type="http://schemas.openxmlformats.org/officeDocument/2006/relationships/slideLayout" Target="../slideLayouts/slideLayout392.xml"/><Relationship Id="rId3" Type="http://schemas.openxmlformats.org/officeDocument/2006/relationships/slideLayout" Target="../slideLayouts/slideLayout393.xml"/><Relationship Id="rId4" Type="http://schemas.openxmlformats.org/officeDocument/2006/relationships/slideLayout" Target="../slideLayouts/slideLayout394.xml"/><Relationship Id="rId5" Type="http://schemas.openxmlformats.org/officeDocument/2006/relationships/slideLayout" Target="../slideLayouts/slideLayout395.xml"/><Relationship Id="rId6" Type="http://schemas.openxmlformats.org/officeDocument/2006/relationships/slideLayout" Target="../slideLayouts/slideLayout396.xml"/><Relationship Id="rId7" Type="http://schemas.openxmlformats.org/officeDocument/2006/relationships/slideLayout" Target="../slideLayouts/slideLayout397.xml"/><Relationship Id="rId8" Type="http://schemas.openxmlformats.org/officeDocument/2006/relationships/slideLayout" Target="../slideLayouts/slideLayout398.xml"/><Relationship Id="rId9" Type="http://schemas.openxmlformats.org/officeDocument/2006/relationships/slideLayout" Target="../slideLayouts/slideLayout399.xml"/><Relationship Id="rId10" Type="http://schemas.openxmlformats.org/officeDocument/2006/relationships/slideLayout" Target="../slideLayouts/slideLayout400.xml"/></Relationships>
</file>

<file path=ppt/slideMasters/_rels/slideMaster3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412.xml"/><Relationship Id="rId12" Type="http://schemas.openxmlformats.org/officeDocument/2006/relationships/theme" Target="../theme/theme3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402.xml"/><Relationship Id="rId2" Type="http://schemas.openxmlformats.org/officeDocument/2006/relationships/slideLayout" Target="../slideLayouts/slideLayout403.xml"/><Relationship Id="rId3" Type="http://schemas.openxmlformats.org/officeDocument/2006/relationships/slideLayout" Target="../slideLayouts/slideLayout404.xml"/><Relationship Id="rId4" Type="http://schemas.openxmlformats.org/officeDocument/2006/relationships/slideLayout" Target="../slideLayouts/slideLayout405.xml"/><Relationship Id="rId5" Type="http://schemas.openxmlformats.org/officeDocument/2006/relationships/slideLayout" Target="../slideLayouts/slideLayout406.xml"/><Relationship Id="rId6" Type="http://schemas.openxmlformats.org/officeDocument/2006/relationships/slideLayout" Target="../slideLayouts/slideLayout407.xml"/><Relationship Id="rId7" Type="http://schemas.openxmlformats.org/officeDocument/2006/relationships/slideLayout" Target="../slideLayouts/slideLayout408.xml"/><Relationship Id="rId8" Type="http://schemas.openxmlformats.org/officeDocument/2006/relationships/slideLayout" Target="../slideLayouts/slideLayout409.xml"/><Relationship Id="rId9" Type="http://schemas.openxmlformats.org/officeDocument/2006/relationships/slideLayout" Target="../slideLayouts/slideLayout410.xml"/><Relationship Id="rId10" Type="http://schemas.openxmlformats.org/officeDocument/2006/relationships/slideLayout" Target="../slideLayouts/slideLayout411.xml"/></Relationships>
</file>

<file path=ppt/slideMasters/_rels/slideMaster3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423.xml"/><Relationship Id="rId12" Type="http://schemas.openxmlformats.org/officeDocument/2006/relationships/theme" Target="../theme/theme3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413.xml"/><Relationship Id="rId2" Type="http://schemas.openxmlformats.org/officeDocument/2006/relationships/slideLayout" Target="../slideLayouts/slideLayout414.xml"/><Relationship Id="rId3" Type="http://schemas.openxmlformats.org/officeDocument/2006/relationships/slideLayout" Target="../slideLayouts/slideLayout415.xml"/><Relationship Id="rId4" Type="http://schemas.openxmlformats.org/officeDocument/2006/relationships/slideLayout" Target="../slideLayouts/slideLayout416.xml"/><Relationship Id="rId5" Type="http://schemas.openxmlformats.org/officeDocument/2006/relationships/slideLayout" Target="../slideLayouts/slideLayout417.xml"/><Relationship Id="rId6" Type="http://schemas.openxmlformats.org/officeDocument/2006/relationships/slideLayout" Target="../slideLayouts/slideLayout418.xml"/><Relationship Id="rId7" Type="http://schemas.openxmlformats.org/officeDocument/2006/relationships/slideLayout" Target="../slideLayouts/slideLayout419.xml"/><Relationship Id="rId8" Type="http://schemas.openxmlformats.org/officeDocument/2006/relationships/slideLayout" Target="../slideLayouts/slideLayout420.xml"/><Relationship Id="rId9" Type="http://schemas.openxmlformats.org/officeDocument/2006/relationships/slideLayout" Target="../slideLayouts/slideLayout421.xml"/><Relationship Id="rId10" Type="http://schemas.openxmlformats.org/officeDocument/2006/relationships/slideLayout" Target="../slideLayouts/slideLayout422.xml"/></Relationships>
</file>

<file path=ppt/slideMasters/_rels/slideMaster4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434.xml"/><Relationship Id="rId12" Type="http://schemas.openxmlformats.org/officeDocument/2006/relationships/theme" Target="../theme/theme4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424.xml"/><Relationship Id="rId2" Type="http://schemas.openxmlformats.org/officeDocument/2006/relationships/slideLayout" Target="../slideLayouts/slideLayout425.xml"/><Relationship Id="rId3" Type="http://schemas.openxmlformats.org/officeDocument/2006/relationships/slideLayout" Target="../slideLayouts/slideLayout426.xml"/><Relationship Id="rId4" Type="http://schemas.openxmlformats.org/officeDocument/2006/relationships/slideLayout" Target="../slideLayouts/slideLayout427.xml"/><Relationship Id="rId5" Type="http://schemas.openxmlformats.org/officeDocument/2006/relationships/slideLayout" Target="../slideLayouts/slideLayout428.xml"/><Relationship Id="rId6" Type="http://schemas.openxmlformats.org/officeDocument/2006/relationships/slideLayout" Target="../slideLayouts/slideLayout429.xml"/><Relationship Id="rId7" Type="http://schemas.openxmlformats.org/officeDocument/2006/relationships/slideLayout" Target="../slideLayouts/slideLayout430.xml"/><Relationship Id="rId8" Type="http://schemas.openxmlformats.org/officeDocument/2006/relationships/slideLayout" Target="../slideLayouts/slideLayout431.xml"/><Relationship Id="rId9" Type="http://schemas.openxmlformats.org/officeDocument/2006/relationships/slideLayout" Target="../slideLayouts/slideLayout432.xml"/><Relationship Id="rId10" Type="http://schemas.openxmlformats.org/officeDocument/2006/relationships/slideLayout" Target="../slideLayouts/slideLayout433.xml"/></Relationships>
</file>

<file path=ppt/slideMasters/_rels/slideMaster4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445.xml"/><Relationship Id="rId12" Type="http://schemas.openxmlformats.org/officeDocument/2006/relationships/theme" Target="../theme/theme4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435.xml"/><Relationship Id="rId2" Type="http://schemas.openxmlformats.org/officeDocument/2006/relationships/slideLayout" Target="../slideLayouts/slideLayout436.xml"/><Relationship Id="rId3" Type="http://schemas.openxmlformats.org/officeDocument/2006/relationships/slideLayout" Target="../slideLayouts/slideLayout437.xml"/><Relationship Id="rId4" Type="http://schemas.openxmlformats.org/officeDocument/2006/relationships/slideLayout" Target="../slideLayouts/slideLayout438.xml"/><Relationship Id="rId5" Type="http://schemas.openxmlformats.org/officeDocument/2006/relationships/slideLayout" Target="../slideLayouts/slideLayout439.xml"/><Relationship Id="rId6" Type="http://schemas.openxmlformats.org/officeDocument/2006/relationships/slideLayout" Target="../slideLayouts/slideLayout440.xml"/><Relationship Id="rId7" Type="http://schemas.openxmlformats.org/officeDocument/2006/relationships/slideLayout" Target="../slideLayouts/slideLayout441.xml"/><Relationship Id="rId8" Type="http://schemas.openxmlformats.org/officeDocument/2006/relationships/slideLayout" Target="../slideLayouts/slideLayout442.xml"/><Relationship Id="rId9" Type="http://schemas.openxmlformats.org/officeDocument/2006/relationships/slideLayout" Target="../slideLayouts/slideLayout443.xml"/><Relationship Id="rId10" Type="http://schemas.openxmlformats.org/officeDocument/2006/relationships/slideLayout" Target="../slideLayouts/slideLayout444.xml"/></Relationships>
</file>

<file path=ppt/slideMasters/_rels/slideMaster4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456.xml"/><Relationship Id="rId12" Type="http://schemas.openxmlformats.org/officeDocument/2006/relationships/theme" Target="../theme/theme4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446.xml"/><Relationship Id="rId2" Type="http://schemas.openxmlformats.org/officeDocument/2006/relationships/slideLayout" Target="../slideLayouts/slideLayout447.xml"/><Relationship Id="rId3" Type="http://schemas.openxmlformats.org/officeDocument/2006/relationships/slideLayout" Target="../slideLayouts/slideLayout448.xml"/><Relationship Id="rId4" Type="http://schemas.openxmlformats.org/officeDocument/2006/relationships/slideLayout" Target="../slideLayouts/slideLayout449.xml"/><Relationship Id="rId5" Type="http://schemas.openxmlformats.org/officeDocument/2006/relationships/slideLayout" Target="../slideLayouts/slideLayout450.xml"/><Relationship Id="rId6" Type="http://schemas.openxmlformats.org/officeDocument/2006/relationships/slideLayout" Target="../slideLayouts/slideLayout451.xml"/><Relationship Id="rId7" Type="http://schemas.openxmlformats.org/officeDocument/2006/relationships/slideLayout" Target="../slideLayouts/slideLayout452.xml"/><Relationship Id="rId8" Type="http://schemas.openxmlformats.org/officeDocument/2006/relationships/slideLayout" Target="../slideLayouts/slideLayout453.xml"/><Relationship Id="rId9" Type="http://schemas.openxmlformats.org/officeDocument/2006/relationships/slideLayout" Target="../slideLayouts/slideLayout454.xml"/><Relationship Id="rId10" Type="http://schemas.openxmlformats.org/officeDocument/2006/relationships/slideLayout" Target="../slideLayouts/slideLayout455.xml"/></Relationships>
</file>

<file path=ppt/slideMasters/_rels/slideMaster4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467.xml"/><Relationship Id="rId12" Type="http://schemas.openxmlformats.org/officeDocument/2006/relationships/theme" Target="../theme/theme43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457.xml"/><Relationship Id="rId2" Type="http://schemas.openxmlformats.org/officeDocument/2006/relationships/slideLayout" Target="../slideLayouts/slideLayout458.xml"/><Relationship Id="rId3" Type="http://schemas.openxmlformats.org/officeDocument/2006/relationships/slideLayout" Target="../slideLayouts/slideLayout459.xml"/><Relationship Id="rId4" Type="http://schemas.openxmlformats.org/officeDocument/2006/relationships/slideLayout" Target="../slideLayouts/slideLayout460.xml"/><Relationship Id="rId5" Type="http://schemas.openxmlformats.org/officeDocument/2006/relationships/slideLayout" Target="../slideLayouts/slideLayout461.xml"/><Relationship Id="rId6" Type="http://schemas.openxmlformats.org/officeDocument/2006/relationships/slideLayout" Target="../slideLayouts/slideLayout462.xml"/><Relationship Id="rId7" Type="http://schemas.openxmlformats.org/officeDocument/2006/relationships/slideLayout" Target="../slideLayouts/slideLayout463.xml"/><Relationship Id="rId8" Type="http://schemas.openxmlformats.org/officeDocument/2006/relationships/slideLayout" Target="../slideLayouts/slideLayout464.xml"/><Relationship Id="rId9" Type="http://schemas.openxmlformats.org/officeDocument/2006/relationships/slideLayout" Target="../slideLayouts/slideLayout465.xml"/><Relationship Id="rId10" Type="http://schemas.openxmlformats.org/officeDocument/2006/relationships/slideLayout" Target="../slideLayouts/slideLayout466.xml"/></Relationships>
</file>

<file path=ppt/slideMasters/_rels/slideMaster4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478.xml"/><Relationship Id="rId12" Type="http://schemas.openxmlformats.org/officeDocument/2006/relationships/theme" Target="../theme/theme4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468.xml"/><Relationship Id="rId2" Type="http://schemas.openxmlformats.org/officeDocument/2006/relationships/slideLayout" Target="../slideLayouts/slideLayout469.xml"/><Relationship Id="rId3" Type="http://schemas.openxmlformats.org/officeDocument/2006/relationships/slideLayout" Target="../slideLayouts/slideLayout470.xml"/><Relationship Id="rId4" Type="http://schemas.openxmlformats.org/officeDocument/2006/relationships/slideLayout" Target="../slideLayouts/slideLayout471.xml"/><Relationship Id="rId5" Type="http://schemas.openxmlformats.org/officeDocument/2006/relationships/slideLayout" Target="../slideLayouts/slideLayout472.xml"/><Relationship Id="rId6" Type="http://schemas.openxmlformats.org/officeDocument/2006/relationships/slideLayout" Target="../slideLayouts/slideLayout473.xml"/><Relationship Id="rId7" Type="http://schemas.openxmlformats.org/officeDocument/2006/relationships/slideLayout" Target="../slideLayouts/slideLayout474.xml"/><Relationship Id="rId8" Type="http://schemas.openxmlformats.org/officeDocument/2006/relationships/slideLayout" Target="../slideLayouts/slideLayout475.xml"/><Relationship Id="rId9" Type="http://schemas.openxmlformats.org/officeDocument/2006/relationships/slideLayout" Target="../slideLayouts/slideLayout476.xml"/><Relationship Id="rId10" Type="http://schemas.openxmlformats.org/officeDocument/2006/relationships/slideLayout" Target="../slideLayouts/slideLayout477.xml"/></Relationships>
</file>

<file path=ppt/slideMasters/_rels/slideMaster4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489.xml"/><Relationship Id="rId12" Type="http://schemas.openxmlformats.org/officeDocument/2006/relationships/theme" Target="../theme/theme4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479.xml"/><Relationship Id="rId2" Type="http://schemas.openxmlformats.org/officeDocument/2006/relationships/slideLayout" Target="../slideLayouts/slideLayout480.xml"/><Relationship Id="rId3" Type="http://schemas.openxmlformats.org/officeDocument/2006/relationships/slideLayout" Target="../slideLayouts/slideLayout481.xml"/><Relationship Id="rId4" Type="http://schemas.openxmlformats.org/officeDocument/2006/relationships/slideLayout" Target="../slideLayouts/slideLayout482.xml"/><Relationship Id="rId5" Type="http://schemas.openxmlformats.org/officeDocument/2006/relationships/slideLayout" Target="../slideLayouts/slideLayout483.xml"/><Relationship Id="rId6" Type="http://schemas.openxmlformats.org/officeDocument/2006/relationships/slideLayout" Target="../slideLayouts/slideLayout484.xml"/><Relationship Id="rId7" Type="http://schemas.openxmlformats.org/officeDocument/2006/relationships/slideLayout" Target="../slideLayouts/slideLayout485.xml"/><Relationship Id="rId8" Type="http://schemas.openxmlformats.org/officeDocument/2006/relationships/slideLayout" Target="../slideLayouts/slideLayout486.xml"/><Relationship Id="rId9" Type="http://schemas.openxmlformats.org/officeDocument/2006/relationships/slideLayout" Target="../slideLayouts/slideLayout487.xml"/><Relationship Id="rId10" Type="http://schemas.openxmlformats.org/officeDocument/2006/relationships/slideLayout" Target="../slideLayouts/slideLayout488.xml"/></Relationships>
</file>

<file path=ppt/slideMasters/_rels/slideMaster4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00.xml"/><Relationship Id="rId12" Type="http://schemas.openxmlformats.org/officeDocument/2006/relationships/theme" Target="../theme/theme4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490.xml"/><Relationship Id="rId2" Type="http://schemas.openxmlformats.org/officeDocument/2006/relationships/slideLayout" Target="../slideLayouts/slideLayout491.xml"/><Relationship Id="rId3" Type="http://schemas.openxmlformats.org/officeDocument/2006/relationships/slideLayout" Target="../slideLayouts/slideLayout492.xml"/><Relationship Id="rId4" Type="http://schemas.openxmlformats.org/officeDocument/2006/relationships/slideLayout" Target="../slideLayouts/slideLayout493.xml"/><Relationship Id="rId5" Type="http://schemas.openxmlformats.org/officeDocument/2006/relationships/slideLayout" Target="../slideLayouts/slideLayout494.xml"/><Relationship Id="rId6" Type="http://schemas.openxmlformats.org/officeDocument/2006/relationships/slideLayout" Target="../slideLayouts/slideLayout495.xml"/><Relationship Id="rId7" Type="http://schemas.openxmlformats.org/officeDocument/2006/relationships/slideLayout" Target="../slideLayouts/slideLayout496.xml"/><Relationship Id="rId8" Type="http://schemas.openxmlformats.org/officeDocument/2006/relationships/slideLayout" Target="../slideLayouts/slideLayout497.xml"/><Relationship Id="rId9" Type="http://schemas.openxmlformats.org/officeDocument/2006/relationships/slideLayout" Target="../slideLayouts/slideLayout498.xml"/><Relationship Id="rId10" Type="http://schemas.openxmlformats.org/officeDocument/2006/relationships/slideLayout" Target="../slideLayouts/slideLayout499.xml"/></Relationships>
</file>

<file path=ppt/slideMasters/_rels/slideMaster4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11.xml"/><Relationship Id="rId12" Type="http://schemas.openxmlformats.org/officeDocument/2006/relationships/theme" Target="../theme/theme47.xml"/><Relationship Id="rId1" Type="http://schemas.openxmlformats.org/officeDocument/2006/relationships/slideLayout" Target="../slideLayouts/slideLayout501.xml"/><Relationship Id="rId2" Type="http://schemas.openxmlformats.org/officeDocument/2006/relationships/slideLayout" Target="../slideLayouts/slideLayout502.xml"/><Relationship Id="rId3" Type="http://schemas.openxmlformats.org/officeDocument/2006/relationships/slideLayout" Target="../slideLayouts/slideLayout503.xml"/><Relationship Id="rId4" Type="http://schemas.openxmlformats.org/officeDocument/2006/relationships/slideLayout" Target="../slideLayouts/slideLayout504.xml"/><Relationship Id="rId5" Type="http://schemas.openxmlformats.org/officeDocument/2006/relationships/slideLayout" Target="../slideLayouts/slideLayout505.xml"/><Relationship Id="rId6" Type="http://schemas.openxmlformats.org/officeDocument/2006/relationships/slideLayout" Target="../slideLayouts/slideLayout506.xml"/><Relationship Id="rId7" Type="http://schemas.openxmlformats.org/officeDocument/2006/relationships/slideLayout" Target="../slideLayouts/slideLayout507.xml"/><Relationship Id="rId8" Type="http://schemas.openxmlformats.org/officeDocument/2006/relationships/slideLayout" Target="../slideLayouts/slideLayout508.xml"/><Relationship Id="rId9" Type="http://schemas.openxmlformats.org/officeDocument/2006/relationships/slideLayout" Target="../slideLayouts/slideLayout509.xml"/><Relationship Id="rId10" Type="http://schemas.openxmlformats.org/officeDocument/2006/relationships/slideLayout" Target="../slideLayouts/slideLayout510.xml"/></Relationships>
</file>

<file path=ppt/slideMasters/_rels/slideMaster4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22.xml"/><Relationship Id="rId12" Type="http://schemas.openxmlformats.org/officeDocument/2006/relationships/theme" Target="../theme/theme4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512.xml"/><Relationship Id="rId2" Type="http://schemas.openxmlformats.org/officeDocument/2006/relationships/slideLayout" Target="../slideLayouts/slideLayout513.xml"/><Relationship Id="rId3" Type="http://schemas.openxmlformats.org/officeDocument/2006/relationships/slideLayout" Target="../slideLayouts/slideLayout514.xml"/><Relationship Id="rId4" Type="http://schemas.openxmlformats.org/officeDocument/2006/relationships/slideLayout" Target="../slideLayouts/slideLayout515.xml"/><Relationship Id="rId5" Type="http://schemas.openxmlformats.org/officeDocument/2006/relationships/slideLayout" Target="../slideLayouts/slideLayout516.xml"/><Relationship Id="rId6" Type="http://schemas.openxmlformats.org/officeDocument/2006/relationships/slideLayout" Target="../slideLayouts/slideLayout517.xml"/><Relationship Id="rId7" Type="http://schemas.openxmlformats.org/officeDocument/2006/relationships/slideLayout" Target="../slideLayouts/slideLayout518.xml"/><Relationship Id="rId8" Type="http://schemas.openxmlformats.org/officeDocument/2006/relationships/slideLayout" Target="../slideLayouts/slideLayout519.xml"/><Relationship Id="rId9" Type="http://schemas.openxmlformats.org/officeDocument/2006/relationships/slideLayout" Target="../slideLayouts/slideLayout520.xml"/><Relationship Id="rId10" Type="http://schemas.openxmlformats.org/officeDocument/2006/relationships/slideLayout" Target="../slideLayouts/slideLayout521.xml"/></Relationships>
</file>

<file path=ppt/slideMasters/_rels/slideMaster4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33.xml"/><Relationship Id="rId12" Type="http://schemas.openxmlformats.org/officeDocument/2006/relationships/theme" Target="../theme/theme4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523.xml"/><Relationship Id="rId2" Type="http://schemas.openxmlformats.org/officeDocument/2006/relationships/slideLayout" Target="../slideLayouts/slideLayout524.xml"/><Relationship Id="rId3" Type="http://schemas.openxmlformats.org/officeDocument/2006/relationships/slideLayout" Target="../slideLayouts/slideLayout525.xml"/><Relationship Id="rId4" Type="http://schemas.openxmlformats.org/officeDocument/2006/relationships/slideLayout" Target="../slideLayouts/slideLayout526.xml"/><Relationship Id="rId5" Type="http://schemas.openxmlformats.org/officeDocument/2006/relationships/slideLayout" Target="../slideLayouts/slideLayout527.xml"/><Relationship Id="rId6" Type="http://schemas.openxmlformats.org/officeDocument/2006/relationships/slideLayout" Target="../slideLayouts/slideLayout528.xml"/><Relationship Id="rId7" Type="http://schemas.openxmlformats.org/officeDocument/2006/relationships/slideLayout" Target="../slideLayouts/slideLayout529.xml"/><Relationship Id="rId8" Type="http://schemas.openxmlformats.org/officeDocument/2006/relationships/slideLayout" Target="../slideLayouts/slideLayout530.xml"/><Relationship Id="rId9" Type="http://schemas.openxmlformats.org/officeDocument/2006/relationships/slideLayout" Target="../slideLayouts/slideLayout531.xml"/><Relationship Id="rId10" Type="http://schemas.openxmlformats.org/officeDocument/2006/relationships/slideLayout" Target="../slideLayouts/slideLayout532.xml"/></Relationships>
</file>

<file path=ppt/slideMasters/_rels/slideMaster5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44.xml"/><Relationship Id="rId12" Type="http://schemas.openxmlformats.org/officeDocument/2006/relationships/theme" Target="../theme/theme50.xml"/><Relationship Id="rId1" Type="http://schemas.openxmlformats.org/officeDocument/2006/relationships/slideLayout" Target="../slideLayouts/slideLayout534.xml"/><Relationship Id="rId2" Type="http://schemas.openxmlformats.org/officeDocument/2006/relationships/slideLayout" Target="../slideLayouts/slideLayout535.xml"/><Relationship Id="rId3" Type="http://schemas.openxmlformats.org/officeDocument/2006/relationships/slideLayout" Target="../slideLayouts/slideLayout536.xml"/><Relationship Id="rId4" Type="http://schemas.openxmlformats.org/officeDocument/2006/relationships/slideLayout" Target="../slideLayouts/slideLayout537.xml"/><Relationship Id="rId5" Type="http://schemas.openxmlformats.org/officeDocument/2006/relationships/slideLayout" Target="../slideLayouts/slideLayout538.xml"/><Relationship Id="rId6" Type="http://schemas.openxmlformats.org/officeDocument/2006/relationships/slideLayout" Target="../slideLayouts/slideLayout539.xml"/><Relationship Id="rId7" Type="http://schemas.openxmlformats.org/officeDocument/2006/relationships/slideLayout" Target="../slideLayouts/slideLayout540.xml"/><Relationship Id="rId8" Type="http://schemas.openxmlformats.org/officeDocument/2006/relationships/slideLayout" Target="../slideLayouts/slideLayout541.xml"/><Relationship Id="rId9" Type="http://schemas.openxmlformats.org/officeDocument/2006/relationships/slideLayout" Target="../slideLayouts/slideLayout542.xml"/><Relationship Id="rId10" Type="http://schemas.openxmlformats.org/officeDocument/2006/relationships/slideLayout" Target="../slideLayouts/slideLayout543.xml"/></Relationships>
</file>

<file path=ppt/slideMasters/_rels/slideMaster5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55.xml"/><Relationship Id="rId12" Type="http://schemas.openxmlformats.org/officeDocument/2006/relationships/theme" Target="../theme/theme5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545.xml"/><Relationship Id="rId2" Type="http://schemas.openxmlformats.org/officeDocument/2006/relationships/slideLayout" Target="../slideLayouts/slideLayout546.xml"/><Relationship Id="rId3" Type="http://schemas.openxmlformats.org/officeDocument/2006/relationships/slideLayout" Target="../slideLayouts/slideLayout547.xml"/><Relationship Id="rId4" Type="http://schemas.openxmlformats.org/officeDocument/2006/relationships/slideLayout" Target="../slideLayouts/slideLayout548.xml"/><Relationship Id="rId5" Type="http://schemas.openxmlformats.org/officeDocument/2006/relationships/slideLayout" Target="../slideLayouts/slideLayout549.xml"/><Relationship Id="rId6" Type="http://schemas.openxmlformats.org/officeDocument/2006/relationships/slideLayout" Target="../slideLayouts/slideLayout550.xml"/><Relationship Id="rId7" Type="http://schemas.openxmlformats.org/officeDocument/2006/relationships/slideLayout" Target="../slideLayouts/slideLayout551.xml"/><Relationship Id="rId8" Type="http://schemas.openxmlformats.org/officeDocument/2006/relationships/slideLayout" Target="../slideLayouts/slideLayout552.xml"/><Relationship Id="rId9" Type="http://schemas.openxmlformats.org/officeDocument/2006/relationships/slideLayout" Target="../slideLayouts/slideLayout553.xml"/><Relationship Id="rId10" Type="http://schemas.openxmlformats.org/officeDocument/2006/relationships/slideLayout" Target="../slideLayouts/slideLayout554.xml"/></Relationships>
</file>

<file path=ppt/slideMasters/_rels/slideMaster5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66.xml"/><Relationship Id="rId12" Type="http://schemas.openxmlformats.org/officeDocument/2006/relationships/theme" Target="../theme/theme5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556.xml"/><Relationship Id="rId2" Type="http://schemas.openxmlformats.org/officeDocument/2006/relationships/slideLayout" Target="../slideLayouts/slideLayout557.xml"/><Relationship Id="rId3" Type="http://schemas.openxmlformats.org/officeDocument/2006/relationships/slideLayout" Target="../slideLayouts/slideLayout558.xml"/><Relationship Id="rId4" Type="http://schemas.openxmlformats.org/officeDocument/2006/relationships/slideLayout" Target="../slideLayouts/slideLayout559.xml"/><Relationship Id="rId5" Type="http://schemas.openxmlformats.org/officeDocument/2006/relationships/slideLayout" Target="../slideLayouts/slideLayout560.xml"/><Relationship Id="rId6" Type="http://schemas.openxmlformats.org/officeDocument/2006/relationships/slideLayout" Target="../slideLayouts/slideLayout561.xml"/><Relationship Id="rId7" Type="http://schemas.openxmlformats.org/officeDocument/2006/relationships/slideLayout" Target="../slideLayouts/slideLayout562.xml"/><Relationship Id="rId8" Type="http://schemas.openxmlformats.org/officeDocument/2006/relationships/slideLayout" Target="../slideLayouts/slideLayout563.xml"/><Relationship Id="rId9" Type="http://schemas.openxmlformats.org/officeDocument/2006/relationships/slideLayout" Target="../slideLayouts/slideLayout564.xml"/><Relationship Id="rId10" Type="http://schemas.openxmlformats.org/officeDocument/2006/relationships/slideLayout" Target="../slideLayouts/slideLayout565.xml"/></Relationships>
</file>

<file path=ppt/slideMasters/_rels/slideMaster5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77.xml"/><Relationship Id="rId12" Type="http://schemas.openxmlformats.org/officeDocument/2006/relationships/theme" Target="../theme/theme53.xml"/><Relationship Id="rId1" Type="http://schemas.openxmlformats.org/officeDocument/2006/relationships/slideLayout" Target="../slideLayouts/slideLayout567.xml"/><Relationship Id="rId2" Type="http://schemas.openxmlformats.org/officeDocument/2006/relationships/slideLayout" Target="../slideLayouts/slideLayout568.xml"/><Relationship Id="rId3" Type="http://schemas.openxmlformats.org/officeDocument/2006/relationships/slideLayout" Target="../slideLayouts/slideLayout569.xml"/><Relationship Id="rId4" Type="http://schemas.openxmlformats.org/officeDocument/2006/relationships/slideLayout" Target="../slideLayouts/slideLayout570.xml"/><Relationship Id="rId5" Type="http://schemas.openxmlformats.org/officeDocument/2006/relationships/slideLayout" Target="../slideLayouts/slideLayout571.xml"/><Relationship Id="rId6" Type="http://schemas.openxmlformats.org/officeDocument/2006/relationships/slideLayout" Target="../slideLayouts/slideLayout572.xml"/><Relationship Id="rId7" Type="http://schemas.openxmlformats.org/officeDocument/2006/relationships/slideLayout" Target="../slideLayouts/slideLayout573.xml"/><Relationship Id="rId8" Type="http://schemas.openxmlformats.org/officeDocument/2006/relationships/slideLayout" Target="../slideLayouts/slideLayout574.xml"/><Relationship Id="rId9" Type="http://schemas.openxmlformats.org/officeDocument/2006/relationships/slideLayout" Target="../slideLayouts/slideLayout575.xml"/><Relationship Id="rId10" Type="http://schemas.openxmlformats.org/officeDocument/2006/relationships/slideLayout" Target="../slideLayouts/slideLayout576.xml"/></Relationships>
</file>

<file path=ppt/slideMasters/_rels/slideMaster5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88.xml"/><Relationship Id="rId12" Type="http://schemas.openxmlformats.org/officeDocument/2006/relationships/theme" Target="../theme/theme5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578.xml"/><Relationship Id="rId2" Type="http://schemas.openxmlformats.org/officeDocument/2006/relationships/slideLayout" Target="../slideLayouts/slideLayout579.xml"/><Relationship Id="rId3" Type="http://schemas.openxmlformats.org/officeDocument/2006/relationships/slideLayout" Target="../slideLayouts/slideLayout580.xml"/><Relationship Id="rId4" Type="http://schemas.openxmlformats.org/officeDocument/2006/relationships/slideLayout" Target="../slideLayouts/slideLayout581.xml"/><Relationship Id="rId5" Type="http://schemas.openxmlformats.org/officeDocument/2006/relationships/slideLayout" Target="../slideLayouts/slideLayout582.xml"/><Relationship Id="rId6" Type="http://schemas.openxmlformats.org/officeDocument/2006/relationships/slideLayout" Target="../slideLayouts/slideLayout583.xml"/><Relationship Id="rId7" Type="http://schemas.openxmlformats.org/officeDocument/2006/relationships/slideLayout" Target="../slideLayouts/slideLayout584.xml"/><Relationship Id="rId8" Type="http://schemas.openxmlformats.org/officeDocument/2006/relationships/slideLayout" Target="../slideLayouts/slideLayout585.xml"/><Relationship Id="rId9" Type="http://schemas.openxmlformats.org/officeDocument/2006/relationships/slideLayout" Target="../slideLayouts/slideLayout586.xml"/><Relationship Id="rId10" Type="http://schemas.openxmlformats.org/officeDocument/2006/relationships/slideLayout" Target="../slideLayouts/slideLayout587.xml"/></Relationships>
</file>

<file path=ppt/slideMasters/_rels/slideMaster5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599.xml"/><Relationship Id="rId12" Type="http://schemas.openxmlformats.org/officeDocument/2006/relationships/theme" Target="../theme/theme55.xml"/><Relationship Id="rId1" Type="http://schemas.openxmlformats.org/officeDocument/2006/relationships/slideLayout" Target="../slideLayouts/slideLayout589.xml"/><Relationship Id="rId2" Type="http://schemas.openxmlformats.org/officeDocument/2006/relationships/slideLayout" Target="../slideLayouts/slideLayout590.xml"/><Relationship Id="rId3" Type="http://schemas.openxmlformats.org/officeDocument/2006/relationships/slideLayout" Target="../slideLayouts/slideLayout591.xml"/><Relationship Id="rId4" Type="http://schemas.openxmlformats.org/officeDocument/2006/relationships/slideLayout" Target="../slideLayouts/slideLayout592.xml"/><Relationship Id="rId5" Type="http://schemas.openxmlformats.org/officeDocument/2006/relationships/slideLayout" Target="../slideLayouts/slideLayout593.xml"/><Relationship Id="rId6" Type="http://schemas.openxmlformats.org/officeDocument/2006/relationships/slideLayout" Target="../slideLayouts/slideLayout594.xml"/><Relationship Id="rId7" Type="http://schemas.openxmlformats.org/officeDocument/2006/relationships/slideLayout" Target="../slideLayouts/slideLayout595.xml"/><Relationship Id="rId8" Type="http://schemas.openxmlformats.org/officeDocument/2006/relationships/slideLayout" Target="../slideLayouts/slideLayout596.xml"/><Relationship Id="rId9" Type="http://schemas.openxmlformats.org/officeDocument/2006/relationships/slideLayout" Target="../slideLayouts/slideLayout597.xml"/><Relationship Id="rId10" Type="http://schemas.openxmlformats.org/officeDocument/2006/relationships/slideLayout" Target="../slideLayouts/slideLayout598.xml"/></Relationships>
</file>

<file path=ppt/slideMasters/_rels/slideMaster5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610.xml"/><Relationship Id="rId12" Type="http://schemas.openxmlformats.org/officeDocument/2006/relationships/theme" Target="../theme/theme5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600.xml"/><Relationship Id="rId2" Type="http://schemas.openxmlformats.org/officeDocument/2006/relationships/slideLayout" Target="../slideLayouts/slideLayout601.xml"/><Relationship Id="rId3" Type="http://schemas.openxmlformats.org/officeDocument/2006/relationships/slideLayout" Target="../slideLayouts/slideLayout602.xml"/><Relationship Id="rId4" Type="http://schemas.openxmlformats.org/officeDocument/2006/relationships/slideLayout" Target="../slideLayouts/slideLayout603.xml"/><Relationship Id="rId5" Type="http://schemas.openxmlformats.org/officeDocument/2006/relationships/slideLayout" Target="../slideLayouts/slideLayout604.xml"/><Relationship Id="rId6" Type="http://schemas.openxmlformats.org/officeDocument/2006/relationships/slideLayout" Target="../slideLayouts/slideLayout605.xml"/><Relationship Id="rId7" Type="http://schemas.openxmlformats.org/officeDocument/2006/relationships/slideLayout" Target="../slideLayouts/slideLayout606.xml"/><Relationship Id="rId8" Type="http://schemas.openxmlformats.org/officeDocument/2006/relationships/slideLayout" Target="../slideLayouts/slideLayout607.xml"/><Relationship Id="rId9" Type="http://schemas.openxmlformats.org/officeDocument/2006/relationships/slideLayout" Target="../slideLayouts/slideLayout608.xml"/><Relationship Id="rId10" Type="http://schemas.openxmlformats.org/officeDocument/2006/relationships/slideLayout" Target="../slideLayouts/slideLayout609.xml"/></Relationships>
</file>

<file path=ppt/slideMasters/_rels/slideMaster5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621.xml"/><Relationship Id="rId12" Type="http://schemas.openxmlformats.org/officeDocument/2006/relationships/theme" Target="../theme/theme57.xml"/><Relationship Id="rId1" Type="http://schemas.openxmlformats.org/officeDocument/2006/relationships/slideLayout" Target="../slideLayouts/slideLayout611.xml"/><Relationship Id="rId2" Type="http://schemas.openxmlformats.org/officeDocument/2006/relationships/slideLayout" Target="../slideLayouts/slideLayout612.xml"/><Relationship Id="rId3" Type="http://schemas.openxmlformats.org/officeDocument/2006/relationships/slideLayout" Target="../slideLayouts/slideLayout613.xml"/><Relationship Id="rId4" Type="http://schemas.openxmlformats.org/officeDocument/2006/relationships/slideLayout" Target="../slideLayouts/slideLayout614.xml"/><Relationship Id="rId5" Type="http://schemas.openxmlformats.org/officeDocument/2006/relationships/slideLayout" Target="../slideLayouts/slideLayout615.xml"/><Relationship Id="rId6" Type="http://schemas.openxmlformats.org/officeDocument/2006/relationships/slideLayout" Target="../slideLayouts/slideLayout616.xml"/><Relationship Id="rId7" Type="http://schemas.openxmlformats.org/officeDocument/2006/relationships/slideLayout" Target="../slideLayouts/slideLayout617.xml"/><Relationship Id="rId8" Type="http://schemas.openxmlformats.org/officeDocument/2006/relationships/slideLayout" Target="../slideLayouts/slideLayout618.xml"/><Relationship Id="rId9" Type="http://schemas.openxmlformats.org/officeDocument/2006/relationships/slideLayout" Target="../slideLayouts/slideLayout619.xml"/><Relationship Id="rId10" Type="http://schemas.openxmlformats.org/officeDocument/2006/relationships/slideLayout" Target="../slideLayouts/slideLayout620.xml"/></Relationships>
</file>

<file path=ppt/slideMasters/_rels/slideMaster5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632.xml"/><Relationship Id="rId12" Type="http://schemas.openxmlformats.org/officeDocument/2006/relationships/theme" Target="../theme/theme58.xml"/><Relationship Id="rId1" Type="http://schemas.openxmlformats.org/officeDocument/2006/relationships/slideLayout" Target="../slideLayouts/slideLayout622.xml"/><Relationship Id="rId2" Type="http://schemas.openxmlformats.org/officeDocument/2006/relationships/slideLayout" Target="../slideLayouts/slideLayout623.xml"/><Relationship Id="rId3" Type="http://schemas.openxmlformats.org/officeDocument/2006/relationships/slideLayout" Target="../slideLayouts/slideLayout624.xml"/><Relationship Id="rId4" Type="http://schemas.openxmlformats.org/officeDocument/2006/relationships/slideLayout" Target="../slideLayouts/slideLayout625.xml"/><Relationship Id="rId5" Type="http://schemas.openxmlformats.org/officeDocument/2006/relationships/slideLayout" Target="../slideLayouts/slideLayout626.xml"/><Relationship Id="rId6" Type="http://schemas.openxmlformats.org/officeDocument/2006/relationships/slideLayout" Target="../slideLayouts/slideLayout627.xml"/><Relationship Id="rId7" Type="http://schemas.openxmlformats.org/officeDocument/2006/relationships/slideLayout" Target="../slideLayouts/slideLayout628.xml"/><Relationship Id="rId8" Type="http://schemas.openxmlformats.org/officeDocument/2006/relationships/slideLayout" Target="../slideLayouts/slideLayout629.xml"/><Relationship Id="rId9" Type="http://schemas.openxmlformats.org/officeDocument/2006/relationships/slideLayout" Target="../slideLayouts/slideLayout630.xml"/><Relationship Id="rId10" Type="http://schemas.openxmlformats.org/officeDocument/2006/relationships/slideLayout" Target="../slideLayouts/slideLayout631.xml"/></Relationships>
</file>

<file path=ppt/slideMasters/_rels/slideMaster5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643.xml"/><Relationship Id="rId12" Type="http://schemas.openxmlformats.org/officeDocument/2006/relationships/theme" Target="../theme/theme59.xml"/><Relationship Id="rId1" Type="http://schemas.openxmlformats.org/officeDocument/2006/relationships/slideLayout" Target="../slideLayouts/slideLayout633.xml"/><Relationship Id="rId2" Type="http://schemas.openxmlformats.org/officeDocument/2006/relationships/slideLayout" Target="../slideLayouts/slideLayout634.xml"/><Relationship Id="rId3" Type="http://schemas.openxmlformats.org/officeDocument/2006/relationships/slideLayout" Target="../slideLayouts/slideLayout635.xml"/><Relationship Id="rId4" Type="http://schemas.openxmlformats.org/officeDocument/2006/relationships/slideLayout" Target="../slideLayouts/slideLayout636.xml"/><Relationship Id="rId5" Type="http://schemas.openxmlformats.org/officeDocument/2006/relationships/slideLayout" Target="../slideLayouts/slideLayout637.xml"/><Relationship Id="rId6" Type="http://schemas.openxmlformats.org/officeDocument/2006/relationships/slideLayout" Target="../slideLayouts/slideLayout638.xml"/><Relationship Id="rId7" Type="http://schemas.openxmlformats.org/officeDocument/2006/relationships/slideLayout" Target="../slideLayouts/slideLayout639.xml"/><Relationship Id="rId8" Type="http://schemas.openxmlformats.org/officeDocument/2006/relationships/slideLayout" Target="../slideLayouts/slideLayout640.xml"/><Relationship Id="rId9" Type="http://schemas.openxmlformats.org/officeDocument/2006/relationships/slideLayout" Target="../slideLayouts/slideLayout641.xml"/><Relationship Id="rId10" Type="http://schemas.openxmlformats.org/officeDocument/2006/relationships/slideLayout" Target="../slideLayouts/slideLayout642.xml"/></Relationships>
</file>

<file path=ppt/slideMasters/_rels/slideMaster6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654.xml"/><Relationship Id="rId12" Type="http://schemas.openxmlformats.org/officeDocument/2006/relationships/theme" Target="../theme/theme60.xml"/><Relationship Id="rId1" Type="http://schemas.openxmlformats.org/officeDocument/2006/relationships/slideLayout" Target="../slideLayouts/slideLayout644.xml"/><Relationship Id="rId2" Type="http://schemas.openxmlformats.org/officeDocument/2006/relationships/slideLayout" Target="../slideLayouts/slideLayout645.xml"/><Relationship Id="rId3" Type="http://schemas.openxmlformats.org/officeDocument/2006/relationships/slideLayout" Target="../slideLayouts/slideLayout646.xml"/><Relationship Id="rId4" Type="http://schemas.openxmlformats.org/officeDocument/2006/relationships/slideLayout" Target="../slideLayouts/slideLayout647.xml"/><Relationship Id="rId5" Type="http://schemas.openxmlformats.org/officeDocument/2006/relationships/slideLayout" Target="../slideLayouts/slideLayout648.xml"/><Relationship Id="rId6" Type="http://schemas.openxmlformats.org/officeDocument/2006/relationships/slideLayout" Target="../slideLayouts/slideLayout649.xml"/><Relationship Id="rId7" Type="http://schemas.openxmlformats.org/officeDocument/2006/relationships/slideLayout" Target="../slideLayouts/slideLayout650.xml"/><Relationship Id="rId8" Type="http://schemas.openxmlformats.org/officeDocument/2006/relationships/slideLayout" Target="../slideLayouts/slideLayout651.xml"/><Relationship Id="rId9" Type="http://schemas.openxmlformats.org/officeDocument/2006/relationships/slideLayout" Target="../slideLayouts/slideLayout652.xml"/><Relationship Id="rId10" Type="http://schemas.openxmlformats.org/officeDocument/2006/relationships/slideLayout" Target="../slideLayouts/slideLayout653.xml"/></Relationships>
</file>

<file path=ppt/slideMasters/_rels/slideMaster6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665.xml"/><Relationship Id="rId12" Type="http://schemas.openxmlformats.org/officeDocument/2006/relationships/theme" Target="../theme/theme61.xml"/><Relationship Id="rId1" Type="http://schemas.openxmlformats.org/officeDocument/2006/relationships/slideLayout" Target="../slideLayouts/slideLayout655.xml"/><Relationship Id="rId2" Type="http://schemas.openxmlformats.org/officeDocument/2006/relationships/slideLayout" Target="../slideLayouts/slideLayout656.xml"/><Relationship Id="rId3" Type="http://schemas.openxmlformats.org/officeDocument/2006/relationships/slideLayout" Target="../slideLayouts/slideLayout657.xml"/><Relationship Id="rId4" Type="http://schemas.openxmlformats.org/officeDocument/2006/relationships/slideLayout" Target="../slideLayouts/slideLayout658.xml"/><Relationship Id="rId5" Type="http://schemas.openxmlformats.org/officeDocument/2006/relationships/slideLayout" Target="../slideLayouts/slideLayout659.xml"/><Relationship Id="rId6" Type="http://schemas.openxmlformats.org/officeDocument/2006/relationships/slideLayout" Target="../slideLayouts/slideLayout660.xml"/><Relationship Id="rId7" Type="http://schemas.openxmlformats.org/officeDocument/2006/relationships/slideLayout" Target="../slideLayouts/slideLayout661.xml"/><Relationship Id="rId8" Type="http://schemas.openxmlformats.org/officeDocument/2006/relationships/slideLayout" Target="../slideLayouts/slideLayout662.xml"/><Relationship Id="rId9" Type="http://schemas.openxmlformats.org/officeDocument/2006/relationships/slideLayout" Target="../slideLayouts/slideLayout663.xml"/><Relationship Id="rId10" Type="http://schemas.openxmlformats.org/officeDocument/2006/relationships/slideLayout" Target="../slideLayouts/slideLayout664.xml"/></Relationships>
</file>

<file path=ppt/slideMasters/_rels/slideMaster6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676.xml"/><Relationship Id="rId12" Type="http://schemas.openxmlformats.org/officeDocument/2006/relationships/theme" Target="../theme/theme6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666.xml"/><Relationship Id="rId2" Type="http://schemas.openxmlformats.org/officeDocument/2006/relationships/slideLayout" Target="../slideLayouts/slideLayout667.xml"/><Relationship Id="rId3" Type="http://schemas.openxmlformats.org/officeDocument/2006/relationships/slideLayout" Target="../slideLayouts/slideLayout668.xml"/><Relationship Id="rId4" Type="http://schemas.openxmlformats.org/officeDocument/2006/relationships/slideLayout" Target="../slideLayouts/slideLayout669.xml"/><Relationship Id="rId5" Type="http://schemas.openxmlformats.org/officeDocument/2006/relationships/slideLayout" Target="../slideLayouts/slideLayout670.xml"/><Relationship Id="rId6" Type="http://schemas.openxmlformats.org/officeDocument/2006/relationships/slideLayout" Target="../slideLayouts/slideLayout671.xml"/><Relationship Id="rId7" Type="http://schemas.openxmlformats.org/officeDocument/2006/relationships/slideLayout" Target="../slideLayouts/slideLayout672.xml"/><Relationship Id="rId8" Type="http://schemas.openxmlformats.org/officeDocument/2006/relationships/slideLayout" Target="../slideLayouts/slideLayout673.xml"/><Relationship Id="rId9" Type="http://schemas.openxmlformats.org/officeDocument/2006/relationships/slideLayout" Target="../slideLayouts/slideLayout674.xml"/><Relationship Id="rId10" Type="http://schemas.openxmlformats.org/officeDocument/2006/relationships/slideLayout" Target="../slideLayouts/slideLayout675.xml"/></Relationships>
</file>

<file path=ppt/slideMasters/_rels/slideMaster6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687.xml"/><Relationship Id="rId12" Type="http://schemas.openxmlformats.org/officeDocument/2006/relationships/slideLayout" Target="../slideLayouts/slideLayout688.xml"/><Relationship Id="rId13" Type="http://schemas.openxmlformats.org/officeDocument/2006/relationships/theme" Target="../theme/theme63.xml"/><Relationship Id="rId14" Type="http://schemas.openxmlformats.org/officeDocument/2006/relationships/image" Target="../media/image1.png"/><Relationship Id="rId1" Type="http://schemas.openxmlformats.org/officeDocument/2006/relationships/slideLayout" Target="../slideLayouts/slideLayout677.xml"/><Relationship Id="rId2" Type="http://schemas.openxmlformats.org/officeDocument/2006/relationships/slideLayout" Target="../slideLayouts/slideLayout678.xml"/><Relationship Id="rId3" Type="http://schemas.openxmlformats.org/officeDocument/2006/relationships/slideLayout" Target="../slideLayouts/slideLayout679.xml"/><Relationship Id="rId4" Type="http://schemas.openxmlformats.org/officeDocument/2006/relationships/slideLayout" Target="../slideLayouts/slideLayout680.xml"/><Relationship Id="rId5" Type="http://schemas.openxmlformats.org/officeDocument/2006/relationships/slideLayout" Target="../slideLayouts/slideLayout681.xml"/><Relationship Id="rId6" Type="http://schemas.openxmlformats.org/officeDocument/2006/relationships/slideLayout" Target="../slideLayouts/slideLayout682.xml"/><Relationship Id="rId7" Type="http://schemas.openxmlformats.org/officeDocument/2006/relationships/slideLayout" Target="../slideLayouts/slideLayout683.xml"/><Relationship Id="rId8" Type="http://schemas.openxmlformats.org/officeDocument/2006/relationships/slideLayout" Target="../slideLayouts/slideLayout684.xml"/><Relationship Id="rId9" Type="http://schemas.openxmlformats.org/officeDocument/2006/relationships/slideLayout" Target="../slideLayouts/slideLayout685.xml"/><Relationship Id="rId10" Type="http://schemas.openxmlformats.org/officeDocument/2006/relationships/slideLayout" Target="../slideLayouts/slideLayout686.xml"/></Relationships>
</file>

<file path=ppt/slideMasters/_rels/slideMaster6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699.xml"/><Relationship Id="rId12" Type="http://schemas.openxmlformats.org/officeDocument/2006/relationships/theme" Target="../theme/theme6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689.xml"/><Relationship Id="rId2" Type="http://schemas.openxmlformats.org/officeDocument/2006/relationships/slideLayout" Target="../slideLayouts/slideLayout690.xml"/><Relationship Id="rId3" Type="http://schemas.openxmlformats.org/officeDocument/2006/relationships/slideLayout" Target="../slideLayouts/slideLayout691.xml"/><Relationship Id="rId4" Type="http://schemas.openxmlformats.org/officeDocument/2006/relationships/slideLayout" Target="../slideLayouts/slideLayout692.xml"/><Relationship Id="rId5" Type="http://schemas.openxmlformats.org/officeDocument/2006/relationships/slideLayout" Target="../slideLayouts/slideLayout693.xml"/><Relationship Id="rId6" Type="http://schemas.openxmlformats.org/officeDocument/2006/relationships/slideLayout" Target="../slideLayouts/slideLayout694.xml"/><Relationship Id="rId7" Type="http://schemas.openxmlformats.org/officeDocument/2006/relationships/slideLayout" Target="../slideLayouts/slideLayout695.xml"/><Relationship Id="rId8" Type="http://schemas.openxmlformats.org/officeDocument/2006/relationships/slideLayout" Target="../slideLayouts/slideLayout696.xml"/><Relationship Id="rId9" Type="http://schemas.openxmlformats.org/officeDocument/2006/relationships/slideLayout" Target="../slideLayouts/slideLayout697.xml"/><Relationship Id="rId10" Type="http://schemas.openxmlformats.org/officeDocument/2006/relationships/slideLayout" Target="../slideLayouts/slideLayout698.xml"/></Relationships>
</file>

<file path=ppt/slideMasters/_rels/slideMaster6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710.xml"/><Relationship Id="rId12" Type="http://schemas.openxmlformats.org/officeDocument/2006/relationships/theme" Target="../theme/theme6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700.xml"/><Relationship Id="rId2" Type="http://schemas.openxmlformats.org/officeDocument/2006/relationships/slideLayout" Target="../slideLayouts/slideLayout701.xml"/><Relationship Id="rId3" Type="http://schemas.openxmlformats.org/officeDocument/2006/relationships/slideLayout" Target="../slideLayouts/slideLayout702.xml"/><Relationship Id="rId4" Type="http://schemas.openxmlformats.org/officeDocument/2006/relationships/slideLayout" Target="../slideLayouts/slideLayout703.xml"/><Relationship Id="rId5" Type="http://schemas.openxmlformats.org/officeDocument/2006/relationships/slideLayout" Target="../slideLayouts/slideLayout704.xml"/><Relationship Id="rId6" Type="http://schemas.openxmlformats.org/officeDocument/2006/relationships/slideLayout" Target="../slideLayouts/slideLayout705.xml"/><Relationship Id="rId7" Type="http://schemas.openxmlformats.org/officeDocument/2006/relationships/slideLayout" Target="../slideLayouts/slideLayout706.xml"/><Relationship Id="rId8" Type="http://schemas.openxmlformats.org/officeDocument/2006/relationships/slideLayout" Target="../slideLayouts/slideLayout707.xml"/><Relationship Id="rId9" Type="http://schemas.openxmlformats.org/officeDocument/2006/relationships/slideLayout" Target="../slideLayouts/slideLayout708.xml"/><Relationship Id="rId10" Type="http://schemas.openxmlformats.org/officeDocument/2006/relationships/slideLayout" Target="../slideLayouts/slideLayout709.xml"/></Relationships>
</file>

<file path=ppt/slideMasters/_rels/slideMaster6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721.xml"/><Relationship Id="rId12" Type="http://schemas.openxmlformats.org/officeDocument/2006/relationships/theme" Target="../theme/theme6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711.xml"/><Relationship Id="rId2" Type="http://schemas.openxmlformats.org/officeDocument/2006/relationships/slideLayout" Target="../slideLayouts/slideLayout712.xml"/><Relationship Id="rId3" Type="http://schemas.openxmlformats.org/officeDocument/2006/relationships/slideLayout" Target="../slideLayouts/slideLayout713.xml"/><Relationship Id="rId4" Type="http://schemas.openxmlformats.org/officeDocument/2006/relationships/slideLayout" Target="../slideLayouts/slideLayout714.xml"/><Relationship Id="rId5" Type="http://schemas.openxmlformats.org/officeDocument/2006/relationships/slideLayout" Target="../slideLayouts/slideLayout715.xml"/><Relationship Id="rId6" Type="http://schemas.openxmlformats.org/officeDocument/2006/relationships/slideLayout" Target="../slideLayouts/slideLayout716.xml"/><Relationship Id="rId7" Type="http://schemas.openxmlformats.org/officeDocument/2006/relationships/slideLayout" Target="../slideLayouts/slideLayout717.xml"/><Relationship Id="rId8" Type="http://schemas.openxmlformats.org/officeDocument/2006/relationships/slideLayout" Target="../slideLayouts/slideLayout718.xml"/><Relationship Id="rId9" Type="http://schemas.openxmlformats.org/officeDocument/2006/relationships/slideLayout" Target="../slideLayouts/slideLayout719.xml"/><Relationship Id="rId10" Type="http://schemas.openxmlformats.org/officeDocument/2006/relationships/slideLayout" Target="../slideLayouts/slideLayout720.xml"/></Relationships>
</file>

<file path=ppt/slideMasters/_rels/slideMaster6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732.xml"/><Relationship Id="rId12" Type="http://schemas.openxmlformats.org/officeDocument/2006/relationships/theme" Target="../theme/theme6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722.xml"/><Relationship Id="rId2" Type="http://schemas.openxmlformats.org/officeDocument/2006/relationships/slideLayout" Target="../slideLayouts/slideLayout723.xml"/><Relationship Id="rId3" Type="http://schemas.openxmlformats.org/officeDocument/2006/relationships/slideLayout" Target="../slideLayouts/slideLayout724.xml"/><Relationship Id="rId4" Type="http://schemas.openxmlformats.org/officeDocument/2006/relationships/slideLayout" Target="../slideLayouts/slideLayout725.xml"/><Relationship Id="rId5" Type="http://schemas.openxmlformats.org/officeDocument/2006/relationships/slideLayout" Target="../slideLayouts/slideLayout726.xml"/><Relationship Id="rId6" Type="http://schemas.openxmlformats.org/officeDocument/2006/relationships/slideLayout" Target="../slideLayouts/slideLayout727.xml"/><Relationship Id="rId7" Type="http://schemas.openxmlformats.org/officeDocument/2006/relationships/slideLayout" Target="../slideLayouts/slideLayout728.xml"/><Relationship Id="rId8" Type="http://schemas.openxmlformats.org/officeDocument/2006/relationships/slideLayout" Target="../slideLayouts/slideLayout729.xml"/><Relationship Id="rId9" Type="http://schemas.openxmlformats.org/officeDocument/2006/relationships/slideLayout" Target="../slideLayouts/slideLayout730.xml"/><Relationship Id="rId10" Type="http://schemas.openxmlformats.org/officeDocument/2006/relationships/slideLayout" Target="../slideLayouts/slideLayout731.xml"/></Relationships>
</file>

<file path=ppt/slideMasters/_rels/slideMaster6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743.xml"/><Relationship Id="rId12" Type="http://schemas.openxmlformats.org/officeDocument/2006/relationships/theme" Target="../theme/theme6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733.xml"/><Relationship Id="rId2" Type="http://schemas.openxmlformats.org/officeDocument/2006/relationships/slideLayout" Target="../slideLayouts/slideLayout734.xml"/><Relationship Id="rId3" Type="http://schemas.openxmlformats.org/officeDocument/2006/relationships/slideLayout" Target="../slideLayouts/slideLayout735.xml"/><Relationship Id="rId4" Type="http://schemas.openxmlformats.org/officeDocument/2006/relationships/slideLayout" Target="../slideLayouts/slideLayout736.xml"/><Relationship Id="rId5" Type="http://schemas.openxmlformats.org/officeDocument/2006/relationships/slideLayout" Target="../slideLayouts/slideLayout737.xml"/><Relationship Id="rId6" Type="http://schemas.openxmlformats.org/officeDocument/2006/relationships/slideLayout" Target="../slideLayouts/slideLayout738.xml"/><Relationship Id="rId7" Type="http://schemas.openxmlformats.org/officeDocument/2006/relationships/slideLayout" Target="../slideLayouts/slideLayout739.xml"/><Relationship Id="rId8" Type="http://schemas.openxmlformats.org/officeDocument/2006/relationships/slideLayout" Target="../slideLayouts/slideLayout740.xml"/><Relationship Id="rId9" Type="http://schemas.openxmlformats.org/officeDocument/2006/relationships/slideLayout" Target="../slideLayouts/slideLayout741.xml"/><Relationship Id="rId10" Type="http://schemas.openxmlformats.org/officeDocument/2006/relationships/slideLayout" Target="../slideLayouts/slideLayout742.xml"/></Relationships>
</file>

<file path=ppt/slideMasters/_rels/slideMaster6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754.xml"/><Relationship Id="rId12" Type="http://schemas.openxmlformats.org/officeDocument/2006/relationships/theme" Target="../theme/theme6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744.xml"/><Relationship Id="rId2" Type="http://schemas.openxmlformats.org/officeDocument/2006/relationships/slideLayout" Target="../slideLayouts/slideLayout745.xml"/><Relationship Id="rId3" Type="http://schemas.openxmlformats.org/officeDocument/2006/relationships/slideLayout" Target="../slideLayouts/slideLayout746.xml"/><Relationship Id="rId4" Type="http://schemas.openxmlformats.org/officeDocument/2006/relationships/slideLayout" Target="../slideLayouts/slideLayout747.xml"/><Relationship Id="rId5" Type="http://schemas.openxmlformats.org/officeDocument/2006/relationships/slideLayout" Target="../slideLayouts/slideLayout748.xml"/><Relationship Id="rId6" Type="http://schemas.openxmlformats.org/officeDocument/2006/relationships/slideLayout" Target="../slideLayouts/slideLayout749.xml"/><Relationship Id="rId7" Type="http://schemas.openxmlformats.org/officeDocument/2006/relationships/slideLayout" Target="../slideLayouts/slideLayout750.xml"/><Relationship Id="rId8" Type="http://schemas.openxmlformats.org/officeDocument/2006/relationships/slideLayout" Target="../slideLayouts/slideLayout751.xml"/><Relationship Id="rId9" Type="http://schemas.openxmlformats.org/officeDocument/2006/relationships/slideLayout" Target="../slideLayouts/slideLayout752.xml"/><Relationship Id="rId10" Type="http://schemas.openxmlformats.org/officeDocument/2006/relationships/slideLayout" Target="../slideLayouts/slideLayout753.xml"/></Relationships>
</file>

<file path=ppt/slideMasters/_rels/slideMaster7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765.xml"/><Relationship Id="rId12" Type="http://schemas.openxmlformats.org/officeDocument/2006/relationships/theme" Target="../theme/theme7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755.xml"/><Relationship Id="rId2" Type="http://schemas.openxmlformats.org/officeDocument/2006/relationships/slideLayout" Target="../slideLayouts/slideLayout756.xml"/><Relationship Id="rId3" Type="http://schemas.openxmlformats.org/officeDocument/2006/relationships/slideLayout" Target="../slideLayouts/slideLayout757.xml"/><Relationship Id="rId4" Type="http://schemas.openxmlformats.org/officeDocument/2006/relationships/slideLayout" Target="../slideLayouts/slideLayout758.xml"/><Relationship Id="rId5" Type="http://schemas.openxmlformats.org/officeDocument/2006/relationships/slideLayout" Target="../slideLayouts/slideLayout759.xml"/><Relationship Id="rId6" Type="http://schemas.openxmlformats.org/officeDocument/2006/relationships/slideLayout" Target="../slideLayouts/slideLayout760.xml"/><Relationship Id="rId7" Type="http://schemas.openxmlformats.org/officeDocument/2006/relationships/slideLayout" Target="../slideLayouts/slideLayout761.xml"/><Relationship Id="rId8" Type="http://schemas.openxmlformats.org/officeDocument/2006/relationships/slideLayout" Target="../slideLayouts/slideLayout762.xml"/><Relationship Id="rId9" Type="http://schemas.openxmlformats.org/officeDocument/2006/relationships/slideLayout" Target="../slideLayouts/slideLayout763.xml"/><Relationship Id="rId10" Type="http://schemas.openxmlformats.org/officeDocument/2006/relationships/slideLayout" Target="../slideLayouts/slideLayout764.xml"/></Relationships>
</file>

<file path=ppt/slideMasters/_rels/slideMaster7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776.xml"/><Relationship Id="rId12" Type="http://schemas.openxmlformats.org/officeDocument/2006/relationships/theme" Target="../theme/theme7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766.xml"/><Relationship Id="rId2" Type="http://schemas.openxmlformats.org/officeDocument/2006/relationships/slideLayout" Target="../slideLayouts/slideLayout767.xml"/><Relationship Id="rId3" Type="http://schemas.openxmlformats.org/officeDocument/2006/relationships/slideLayout" Target="../slideLayouts/slideLayout768.xml"/><Relationship Id="rId4" Type="http://schemas.openxmlformats.org/officeDocument/2006/relationships/slideLayout" Target="../slideLayouts/slideLayout769.xml"/><Relationship Id="rId5" Type="http://schemas.openxmlformats.org/officeDocument/2006/relationships/slideLayout" Target="../slideLayouts/slideLayout770.xml"/><Relationship Id="rId6" Type="http://schemas.openxmlformats.org/officeDocument/2006/relationships/slideLayout" Target="../slideLayouts/slideLayout771.xml"/><Relationship Id="rId7" Type="http://schemas.openxmlformats.org/officeDocument/2006/relationships/slideLayout" Target="../slideLayouts/slideLayout772.xml"/><Relationship Id="rId8" Type="http://schemas.openxmlformats.org/officeDocument/2006/relationships/slideLayout" Target="../slideLayouts/slideLayout773.xml"/><Relationship Id="rId9" Type="http://schemas.openxmlformats.org/officeDocument/2006/relationships/slideLayout" Target="../slideLayouts/slideLayout774.xml"/><Relationship Id="rId10" Type="http://schemas.openxmlformats.org/officeDocument/2006/relationships/slideLayout" Target="../slideLayouts/slideLayout775.xml"/></Relationships>
</file>

<file path=ppt/slideMasters/_rels/slideMaster7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787.xml"/><Relationship Id="rId12" Type="http://schemas.openxmlformats.org/officeDocument/2006/relationships/theme" Target="../theme/theme7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777.xml"/><Relationship Id="rId2" Type="http://schemas.openxmlformats.org/officeDocument/2006/relationships/slideLayout" Target="../slideLayouts/slideLayout778.xml"/><Relationship Id="rId3" Type="http://schemas.openxmlformats.org/officeDocument/2006/relationships/slideLayout" Target="../slideLayouts/slideLayout779.xml"/><Relationship Id="rId4" Type="http://schemas.openxmlformats.org/officeDocument/2006/relationships/slideLayout" Target="../slideLayouts/slideLayout780.xml"/><Relationship Id="rId5" Type="http://schemas.openxmlformats.org/officeDocument/2006/relationships/slideLayout" Target="../slideLayouts/slideLayout781.xml"/><Relationship Id="rId6" Type="http://schemas.openxmlformats.org/officeDocument/2006/relationships/slideLayout" Target="../slideLayouts/slideLayout782.xml"/><Relationship Id="rId7" Type="http://schemas.openxmlformats.org/officeDocument/2006/relationships/slideLayout" Target="../slideLayouts/slideLayout783.xml"/><Relationship Id="rId8" Type="http://schemas.openxmlformats.org/officeDocument/2006/relationships/slideLayout" Target="../slideLayouts/slideLayout784.xml"/><Relationship Id="rId9" Type="http://schemas.openxmlformats.org/officeDocument/2006/relationships/slideLayout" Target="../slideLayouts/slideLayout785.xml"/><Relationship Id="rId10" Type="http://schemas.openxmlformats.org/officeDocument/2006/relationships/slideLayout" Target="../slideLayouts/slideLayout786.xml"/></Relationships>
</file>

<file path=ppt/slideMasters/_rels/slideMaster7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798.xml"/><Relationship Id="rId12" Type="http://schemas.openxmlformats.org/officeDocument/2006/relationships/theme" Target="../theme/theme73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788.xml"/><Relationship Id="rId2" Type="http://schemas.openxmlformats.org/officeDocument/2006/relationships/slideLayout" Target="../slideLayouts/slideLayout789.xml"/><Relationship Id="rId3" Type="http://schemas.openxmlformats.org/officeDocument/2006/relationships/slideLayout" Target="../slideLayouts/slideLayout790.xml"/><Relationship Id="rId4" Type="http://schemas.openxmlformats.org/officeDocument/2006/relationships/slideLayout" Target="../slideLayouts/slideLayout791.xml"/><Relationship Id="rId5" Type="http://schemas.openxmlformats.org/officeDocument/2006/relationships/slideLayout" Target="../slideLayouts/slideLayout792.xml"/><Relationship Id="rId6" Type="http://schemas.openxmlformats.org/officeDocument/2006/relationships/slideLayout" Target="../slideLayouts/slideLayout793.xml"/><Relationship Id="rId7" Type="http://schemas.openxmlformats.org/officeDocument/2006/relationships/slideLayout" Target="../slideLayouts/slideLayout794.xml"/><Relationship Id="rId8" Type="http://schemas.openxmlformats.org/officeDocument/2006/relationships/slideLayout" Target="../slideLayouts/slideLayout795.xml"/><Relationship Id="rId9" Type="http://schemas.openxmlformats.org/officeDocument/2006/relationships/slideLayout" Target="../slideLayouts/slideLayout796.xml"/><Relationship Id="rId10" Type="http://schemas.openxmlformats.org/officeDocument/2006/relationships/slideLayout" Target="../slideLayouts/slideLayout797.xml"/></Relationships>
</file>

<file path=ppt/slideMasters/_rels/slideMaster7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809.xml"/><Relationship Id="rId12" Type="http://schemas.openxmlformats.org/officeDocument/2006/relationships/theme" Target="../theme/theme7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799.xml"/><Relationship Id="rId2" Type="http://schemas.openxmlformats.org/officeDocument/2006/relationships/slideLayout" Target="../slideLayouts/slideLayout800.xml"/><Relationship Id="rId3" Type="http://schemas.openxmlformats.org/officeDocument/2006/relationships/slideLayout" Target="../slideLayouts/slideLayout801.xml"/><Relationship Id="rId4" Type="http://schemas.openxmlformats.org/officeDocument/2006/relationships/slideLayout" Target="../slideLayouts/slideLayout802.xml"/><Relationship Id="rId5" Type="http://schemas.openxmlformats.org/officeDocument/2006/relationships/slideLayout" Target="../slideLayouts/slideLayout803.xml"/><Relationship Id="rId6" Type="http://schemas.openxmlformats.org/officeDocument/2006/relationships/slideLayout" Target="../slideLayouts/slideLayout804.xml"/><Relationship Id="rId7" Type="http://schemas.openxmlformats.org/officeDocument/2006/relationships/slideLayout" Target="../slideLayouts/slideLayout805.xml"/><Relationship Id="rId8" Type="http://schemas.openxmlformats.org/officeDocument/2006/relationships/slideLayout" Target="../slideLayouts/slideLayout806.xml"/><Relationship Id="rId9" Type="http://schemas.openxmlformats.org/officeDocument/2006/relationships/slideLayout" Target="../slideLayouts/slideLayout807.xml"/><Relationship Id="rId10" Type="http://schemas.openxmlformats.org/officeDocument/2006/relationships/slideLayout" Target="../slideLayouts/slideLayout808.xml"/></Relationships>
</file>

<file path=ppt/slideMasters/_rels/slideMaster7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820.xml"/><Relationship Id="rId12" Type="http://schemas.openxmlformats.org/officeDocument/2006/relationships/theme" Target="../theme/theme7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810.xml"/><Relationship Id="rId2" Type="http://schemas.openxmlformats.org/officeDocument/2006/relationships/slideLayout" Target="../slideLayouts/slideLayout811.xml"/><Relationship Id="rId3" Type="http://schemas.openxmlformats.org/officeDocument/2006/relationships/slideLayout" Target="../slideLayouts/slideLayout812.xml"/><Relationship Id="rId4" Type="http://schemas.openxmlformats.org/officeDocument/2006/relationships/slideLayout" Target="../slideLayouts/slideLayout813.xml"/><Relationship Id="rId5" Type="http://schemas.openxmlformats.org/officeDocument/2006/relationships/slideLayout" Target="../slideLayouts/slideLayout814.xml"/><Relationship Id="rId6" Type="http://schemas.openxmlformats.org/officeDocument/2006/relationships/slideLayout" Target="../slideLayouts/slideLayout815.xml"/><Relationship Id="rId7" Type="http://schemas.openxmlformats.org/officeDocument/2006/relationships/slideLayout" Target="../slideLayouts/slideLayout816.xml"/><Relationship Id="rId8" Type="http://schemas.openxmlformats.org/officeDocument/2006/relationships/slideLayout" Target="../slideLayouts/slideLayout817.xml"/><Relationship Id="rId9" Type="http://schemas.openxmlformats.org/officeDocument/2006/relationships/slideLayout" Target="../slideLayouts/slideLayout818.xml"/><Relationship Id="rId10" Type="http://schemas.openxmlformats.org/officeDocument/2006/relationships/slideLayout" Target="../slideLayouts/slideLayout819.xml"/></Relationships>
</file>

<file path=ppt/slideMasters/_rels/slideMaster7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831.xml"/><Relationship Id="rId12" Type="http://schemas.openxmlformats.org/officeDocument/2006/relationships/theme" Target="../theme/theme7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821.xml"/><Relationship Id="rId2" Type="http://schemas.openxmlformats.org/officeDocument/2006/relationships/slideLayout" Target="../slideLayouts/slideLayout822.xml"/><Relationship Id="rId3" Type="http://schemas.openxmlformats.org/officeDocument/2006/relationships/slideLayout" Target="../slideLayouts/slideLayout823.xml"/><Relationship Id="rId4" Type="http://schemas.openxmlformats.org/officeDocument/2006/relationships/slideLayout" Target="../slideLayouts/slideLayout824.xml"/><Relationship Id="rId5" Type="http://schemas.openxmlformats.org/officeDocument/2006/relationships/slideLayout" Target="../slideLayouts/slideLayout825.xml"/><Relationship Id="rId6" Type="http://schemas.openxmlformats.org/officeDocument/2006/relationships/slideLayout" Target="../slideLayouts/slideLayout826.xml"/><Relationship Id="rId7" Type="http://schemas.openxmlformats.org/officeDocument/2006/relationships/slideLayout" Target="../slideLayouts/slideLayout827.xml"/><Relationship Id="rId8" Type="http://schemas.openxmlformats.org/officeDocument/2006/relationships/slideLayout" Target="../slideLayouts/slideLayout828.xml"/><Relationship Id="rId9" Type="http://schemas.openxmlformats.org/officeDocument/2006/relationships/slideLayout" Target="../slideLayouts/slideLayout829.xml"/><Relationship Id="rId10" Type="http://schemas.openxmlformats.org/officeDocument/2006/relationships/slideLayout" Target="../slideLayouts/slideLayout830.xml"/></Relationships>
</file>

<file path=ppt/slideMasters/_rels/slideMaster7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842.xml"/><Relationship Id="rId12" Type="http://schemas.openxmlformats.org/officeDocument/2006/relationships/theme" Target="../theme/theme7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832.xml"/><Relationship Id="rId2" Type="http://schemas.openxmlformats.org/officeDocument/2006/relationships/slideLayout" Target="../slideLayouts/slideLayout833.xml"/><Relationship Id="rId3" Type="http://schemas.openxmlformats.org/officeDocument/2006/relationships/slideLayout" Target="../slideLayouts/slideLayout834.xml"/><Relationship Id="rId4" Type="http://schemas.openxmlformats.org/officeDocument/2006/relationships/slideLayout" Target="../slideLayouts/slideLayout835.xml"/><Relationship Id="rId5" Type="http://schemas.openxmlformats.org/officeDocument/2006/relationships/slideLayout" Target="../slideLayouts/slideLayout836.xml"/><Relationship Id="rId6" Type="http://schemas.openxmlformats.org/officeDocument/2006/relationships/slideLayout" Target="../slideLayouts/slideLayout837.xml"/><Relationship Id="rId7" Type="http://schemas.openxmlformats.org/officeDocument/2006/relationships/slideLayout" Target="../slideLayouts/slideLayout838.xml"/><Relationship Id="rId8" Type="http://schemas.openxmlformats.org/officeDocument/2006/relationships/slideLayout" Target="../slideLayouts/slideLayout839.xml"/><Relationship Id="rId9" Type="http://schemas.openxmlformats.org/officeDocument/2006/relationships/slideLayout" Target="../slideLayouts/slideLayout840.xml"/><Relationship Id="rId10" Type="http://schemas.openxmlformats.org/officeDocument/2006/relationships/slideLayout" Target="../slideLayouts/slideLayout841.xml"/></Relationships>
</file>

<file path=ppt/slideMasters/_rels/slideMaster7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853.xml"/><Relationship Id="rId12" Type="http://schemas.openxmlformats.org/officeDocument/2006/relationships/theme" Target="../theme/theme7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843.xml"/><Relationship Id="rId2" Type="http://schemas.openxmlformats.org/officeDocument/2006/relationships/slideLayout" Target="../slideLayouts/slideLayout844.xml"/><Relationship Id="rId3" Type="http://schemas.openxmlformats.org/officeDocument/2006/relationships/slideLayout" Target="../slideLayouts/slideLayout845.xml"/><Relationship Id="rId4" Type="http://schemas.openxmlformats.org/officeDocument/2006/relationships/slideLayout" Target="../slideLayouts/slideLayout846.xml"/><Relationship Id="rId5" Type="http://schemas.openxmlformats.org/officeDocument/2006/relationships/slideLayout" Target="../slideLayouts/slideLayout847.xml"/><Relationship Id="rId6" Type="http://schemas.openxmlformats.org/officeDocument/2006/relationships/slideLayout" Target="../slideLayouts/slideLayout848.xml"/><Relationship Id="rId7" Type="http://schemas.openxmlformats.org/officeDocument/2006/relationships/slideLayout" Target="../slideLayouts/slideLayout849.xml"/><Relationship Id="rId8" Type="http://schemas.openxmlformats.org/officeDocument/2006/relationships/slideLayout" Target="../slideLayouts/slideLayout850.xml"/><Relationship Id="rId9" Type="http://schemas.openxmlformats.org/officeDocument/2006/relationships/slideLayout" Target="../slideLayouts/slideLayout851.xml"/><Relationship Id="rId10" Type="http://schemas.openxmlformats.org/officeDocument/2006/relationships/slideLayout" Target="../slideLayouts/slideLayout852.xml"/></Relationships>
</file>

<file path=ppt/slideMasters/_rels/slideMaster7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864.xml"/><Relationship Id="rId12" Type="http://schemas.openxmlformats.org/officeDocument/2006/relationships/theme" Target="../theme/theme7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854.xml"/><Relationship Id="rId2" Type="http://schemas.openxmlformats.org/officeDocument/2006/relationships/slideLayout" Target="../slideLayouts/slideLayout855.xml"/><Relationship Id="rId3" Type="http://schemas.openxmlformats.org/officeDocument/2006/relationships/slideLayout" Target="../slideLayouts/slideLayout856.xml"/><Relationship Id="rId4" Type="http://schemas.openxmlformats.org/officeDocument/2006/relationships/slideLayout" Target="../slideLayouts/slideLayout857.xml"/><Relationship Id="rId5" Type="http://schemas.openxmlformats.org/officeDocument/2006/relationships/slideLayout" Target="../slideLayouts/slideLayout858.xml"/><Relationship Id="rId6" Type="http://schemas.openxmlformats.org/officeDocument/2006/relationships/slideLayout" Target="../slideLayouts/slideLayout859.xml"/><Relationship Id="rId7" Type="http://schemas.openxmlformats.org/officeDocument/2006/relationships/slideLayout" Target="../slideLayouts/slideLayout860.xml"/><Relationship Id="rId8" Type="http://schemas.openxmlformats.org/officeDocument/2006/relationships/slideLayout" Target="../slideLayouts/slideLayout861.xml"/><Relationship Id="rId9" Type="http://schemas.openxmlformats.org/officeDocument/2006/relationships/slideLayout" Target="../slideLayouts/slideLayout862.xml"/><Relationship Id="rId10" Type="http://schemas.openxmlformats.org/officeDocument/2006/relationships/slideLayout" Target="../slideLayouts/slideLayout863.xml"/></Relationships>
</file>

<file path=ppt/slideMasters/_rels/slideMaster8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875.xml"/><Relationship Id="rId12" Type="http://schemas.openxmlformats.org/officeDocument/2006/relationships/theme" Target="../theme/theme8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865.xml"/><Relationship Id="rId2" Type="http://schemas.openxmlformats.org/officeDocument/2006/relationships/slideLayout" Target="../slideLayouts/slideLayout866.xml"/><Relationship Id="rId3" Type="http://schemas.openxmlformats.org/officeDocument/2006/relationships/slideLayout" Target="../slideLayouts/slideLayout867.xml"/><Relationship Id="rId4" Type="http://schemas.openxmlformats.org/officeDocument/2006/relationships/slideLayout" Target="../slideLayouts/slideLayout868.xml"/><Relationship Id="rId5" Type="http://schemas.openxmlformats.org/officeDocument/2006/relationships/slideLayout" Target="../slideLayouts/slideLayout869.xml"/><Relationship Id="rId6" Type="http://schemas.openxmlformats.org/officeDocument/2006/relationships/slideLayout" Target="../slideLayouts/slideLayout870.xml"/><Relationship Id="rId7" Type="http://schemas.openxmlformats.org/officeDocument/2006/relationships/slideLayout" Target="../slideLayouts/slideLayout871.xml"/><Relationship Id="rId8" Type="http://schemas.openxmlformats.org/officeDocument/2006/relationships/slideLayout" Target="../slideLayouts/slideLayout872.xml"/><Relationship Id="rId9" Type="http://schemas.openxmlformats.org/officeDocument/2006/relationships/slideLayout" Target="../slideLayouts/slideLayout873.xml"/><Relationship Id="rId10" Type="http://schemas.openxmlformats.org/officeDocument/2006/relationships/slideLayout" Target="../slideLayouts/slideLayout874.xml"/></Relationships>
</file>

<file path=ppt/slideMasters/_rels/slideMaster8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886.xml"/><Relationship Id="rId12" Type="http://schemas.openxmlformats.org/officeDocument/2006/relationships/theme" Target="../theme/theme8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876.xml"/><Relationship Id="rId2" Type="http://schemas.openxmlformats.org/officeDocument/2006/relationships/slideLayout" Target="../slideLayouts/slideLayout877.xml"/><Relationship Id="rId3" Type="http://schemas.openxmlformats.org/officeDocument/2006/relationships/slideLayout" Target="../slideLayouts/slideLayout878.xml"/><Relationship Id="rId4" Type="http://schemas.openxmlformats.org/officeDocument/2006/relationships/slideLayout" Target="../slideLayouts/slideLayout879.xml"/><Relationship Id="rId5" Type="http://schemas.openxmlformats.org/officeDocument/2006/relationships/slideLayout" Target="../slideLayouts/slideLayout880.xml"/><Relationship Id="rId6" Type="http://schemas.openxmlformats.org/officeDocument/2006/relationships/slideLayout" Target="../slideLayouts/slideLayout881.xml"/><Relationship Id="rId7" Type="http://schemas.openxmlformats.org/officeDocument/2006/relationships/slideLayout" Target="../slideLayouts/slideLayout882.xml"/><Relationship Id="rId8" Type="http://schemas.openxmlformats.org/officeDocument/2006/relationships/slideLayout" Target="../slideLayouts/slideLayout883.xml"/><Relationship Id="rId9" Type="http://schemas.openxmlformats.org/officeDocument/2006/relationships/slideLayout" Target="../slideLayouts/slideLayout884.xml"/><Relationship Id="rId10" Type="http://schemas.openxmlformats.org/officeDocument/2006/relationships/slideLayout" Target="../slideLayouts/slideLayout885.xml"/></Relationships>
</file>

<file path=ppt/slideMasters/_rels/slideMaster8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897.xml"/><Relationship Id="rId12" Type="http://schemas.openxmlformats.org/officeDocument/2006/relationships/theme" Target="../theme/theme8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887.xml"/><Relationship Id="rId2" Type="http://schemas.openxmlformats.org/officeDocument/2006/relationships/slideLayout" Target="../slideLayouts/slideLayout888.xml"/><Relationship Id="rId3" Type="http://schemas.openxmlformats.org/officeDocument/2006/relationships/slideLayout" Target="../slideLayouts/slideLayout889.xml"/><Relationship Id="rId4" Type="http://schemas.openxmlformats.org/officeDocument/2006/relationships/slideLayout" Target="../slideLayouts/slideLayout890.xml"/><Relationship Id="rId5" Type="http://schemas.openxmlformats.org/officeDocument/2006/relationships/slideLayout" Target="../slideLayouts/slideLayout891.xml"/><Relationship Id="rId6" Type="http://schemas.openxmlformats.org/officeDocument/2006/relationships/slideLayout" Target="../slideLayouts/slideLayout892.xml"/><Relationship Id="rId7" Type="http://schemas.openxmlformats.org/officeDocument/2006/relationships/slideLayout" Target="../slideLayouts/slideLayout893.xml"/><Relationship Id="rId8" Type="http://schemas.openxmlformats.org/officeDocument/2006/relationships/slideLayout" Target="../slideLayouts/slideLayout894.xml"/><Relationship Id="rId9" Type="http://schemas.openxmlformats.org/officeDocument/2006/relationships/slideLayout" Target="../slideLayouts/slideLayout895.xml"/><Relationship Id="rId10" Type="http://schemas.openxmlformats.org/officeDocument/2006/relationships/slideLayout" Target="../slideLayouts/slideLayout896.xml"/></Relationships>
</file>

<file path=ppt/slideMasters/_rels/slideMaster8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908.xml"/><Relationship Id="rId12" Type="http://schemas.openxmlformats.org/officeDocument/2006/relationships/theme" Target="../theme/theme83.xml"/><Relationship Id="rId1" Type="http://schemas.openxmlformats.org/officeDocument/2006/relationships/slideLayout" Target="../slideLayouts/slideLayout898.xml"/><Relationship Id="rId2" Type="http://schemas.openxmlformats.org/officeDocument/2006/relationships/slideLayout" Target="../slideLayouts/slideLayout899.xml"/><Relationship Id="rId3" Type="http://schemas.openxmlformats.org/officeDocument/2006/relationships/slideLayout" Target="../slideLayouts/slideLayout900.xml"/><Relationship Id="rId4" Type="http://schemas.openxmlformats.org/officeDocument/2006/relationships/slideLayout" Target="../slideLayouts/slideLayout901.xml"/><Relationship Id="rId5" Type="http://schemas.openxmlformats.org/officeDocument/2006/relationships/slideLayout" Target="../slideLayouts/slideLayout902.xml"/><Relationship Id="rId6" Type="http://schemas.openxmlformats.org/officeDocument/2006/relationships/slideLayout" Target="../slideLayouts/slideLayout903.xml"/><Relationship Id="rId7" Type="http://schemas.openxmlformats.org/officeDocument/2006/relationships/slideLayout" Target="../slideLayouts/slideLayout904.xml"/><Relationship Id="rId8" Type="http://schemas.openxmlformats.org/officeDocument/2006/relationships/slideLayout" Target="../slideLayouts/slideLayout905.xml"/><Relationship Id="rId9" Type="http://schemas.openxmlformats.org/officeDocument/2006/relationships/slideLayout" Target="../slideLayouts/slideLayout906.xml"/><Relationship Id="rId10" Type="http://schemas.openxmlformats.org/officeDocument/2006/relationships/slideLayout" Target="../slideLayouts/slideLayout907.xml"/></Relationships>
</file>

<file path=ppt/slideMasters/_rels/slideMaster8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919.xml"/><Relationship Id="rId12" Type="http://schemas.openxmlformats.org/officeDocument/2006/relationships/theme" Target="../theme/theme8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909.xml"/><Relationship Id="rId2" Type="http://schemas.openxmlformats.org/officeDocument/2006/relationships/slideLayout" Target="../slideLayouts/slideLayout910.xml"/><Relationship Id="rId3" Type="http://schemas.openxmlformats.org/officeDocument/2006/relationships/slideLayout" Target="../slideLayouts/slideLayout911.xml"/><Relationship Id="rId4" Type="http://schemas.openxmlformats.org/officeDocument/2006/relationships/slideLayout" Target="../slideLayouts/slideLayout912.xml"/><Relationship Id="rId5" Type="http://schemas.openxmlformats.org/officeDocument/2006/relationships/slideLayout" Target="../slideLayouts/slideLayout913.xml"/><Relationship Id="rId6" Type="http://schemas.openxmlformats.org/officeDocument/2006/relationships/slideLayout" Target="../slideLayouts/slideLayout914.xml"/><Relationship Id="rId7" Type="http://schemas.openxmlformats.org/officeDocument/2006/relationships/slideLayout" Target="../slideLayouts/slideLayout915.xml"/><Relationship Id="rId8" Type="http://schemas.openxmlformats.org/officeDocument/2006/relationships/slideLayout" Target="../slideLayouts/slideLayout916.xml"/><Relationship Id="rId9" Type="http://schemas.openxmlformats.org/officeDocument/2006/relationships/slideLayout" Target="../slideLayouts/slideLayout917.xml"/><Relationship Id="rId10" Type="http://schemas.openxmlformats.org/officeDocument/2006/relationships/slideLayout" Target="../slideLayouts/slideLayout918.xml"/></Relationships>
</file>

<file path=ppt/slideMasters/_rels/slideMaster8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930.xml"/><Relationship Id="rId12" Type="http://schemas.openxmlformats.org/officeDocument/2006/relationships/theme" Target="../theme/theme8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920.xml"/><Relationship Id="rId2" Type="http://schemas.openxmlformats.org/officeDocument/2006/relationships/slideLayout" Target="../slideLayouts/slideLayout921.xml"/><Relationship Id="rId3" Type="http://schemas.openxmlformats.org/officeDocument/2006/relationships/slideLayout" Target="../slideLayouts/slideLayout922.xml"/><Relationship Id="rId4" Type="http://schemas.openxmlformats.org/officeDocument/2006/relationships/slideLayout" Target="../slideLayouts/slideLayout923.xml"/><Relationship Id="rId5" Type="http://schemas.openxmlformats.org/officeDocument/2006/relationships/slideLayout" Target="../slideLayouts/slideLayout924.xml"/><Relationship Id="rId6" Type="http://schemas.openxmlformats.org/officeDocument/2006/relationships/slideLayout" Target="../slideLayouts/slideLayout925.xml"/><Relationship Id="rId7" Type="http://schemas.openxmlformats.org/officeDocument/2006/relationships/slideLayout" Target="../slideLayouts/slideLayout926.xml"/><Relationship Id="rId8" Type="http://schemas.openxmlformats.org/officeDocument/2006/relationships/slideLayout" Target="../slideLayouts/slideLayout927.xml"/><Relationship Id="rId9" Type="http://schemas.openxmlformats.org/officeDocument/2006/relationships/slideLayout" Target="../slideLayouts/slideLayout928.xml"/><Relationship Id="rId10" Type="http://schemas.openxmlformats.org/officeDocument/2006/relationships/slideLayout" Target="../slideLayouts/slideLayout929.xml"/></Relationships>
</file>

<file path=ppt/slideMasters/_rels/slideMaster8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941.xml"/><Relationship Id="rId12" Type="http://schemas.openxmlformats.org/officeDocument/2006/relationships/theme" Target="../theme/theme8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931.xml"/><Relationship Id="rId2" Type="http://schemas.openxmlformats.org/officeDocument/2006/relationships/slideLayout" Target="../slideLayouts/slideLayout932.xml"/><Relationship Id="rId3" Type="http://schemas.openxmlformats.org/officeDocument/2006/relationships/slideLayout" Target="../slideLayouts/slideLayout933.xml"/><Relationship Id="rId4" Type="http://schemas.openxmlformats.org/officeDocument/2006/relationships/slideLayout" Target="../slideLayouts/slideLayout934.xml"/><Relationship Id="rId5" Type="http://schemas.openxmlformats.org/officeDocument/2006/relationships/slideLayout" Target="../slideLayouts/slideLayout935.xml"/><Relationship Id="rId6" Type="http://schemas.openxmlformats.org/officeDocument/2006/relationships/slideLayout" Target="../slideLayouts/slideLayout936.xml"/><Relationship Id="rId7" Type="http://schemas.openxmlformats.org/officeDocument/2006/relationships/slideLayout" Target="../slideLayouts/slideLayout937.xml"/><Relationship Id="rId8" Type="http://schemas.openxmlformats.org/officeDocument/2006/relationships/slideLayout" Target="../slideLayouts/slideLayout938.xml"/><Relationship Id="rId9" Type="http://schemas.openxmlformats.org/officeDocument/2006/relationships/slideLayout" Target="../slideLayouts/slideLayout939.xml"/><Relationship Id="rId10" Type="http://schemas.openxmlformats.org/officeDocument/2006/relationships/slideLayout" Target="../slideLayouts/slideLayout940.xml"/></Relationships>
</file>

<file path=ppt/slideMasters/_rels/slideMaster8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952.xml"/><Relationship Id="rId12" Type="http://schemas.openxmlformats.org/officeDocument/2006/relationships/theme" Target="../theme/theme8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942.xml"/><Relationship Id="rId2" Type="http://schemas.openxmlformats.org/officeDocument/2006/relationships/slideLayout" Target="../slideLayouts/slideLayout943.xml"/><Relationship Id="rId3" Type="http://schemas.openxmlformats.org/officeDocument/2006/relationships/slideLayout" Target="../slideLayouts/slideLayout944.xml"/><Relationship Id="rId4" Type="http://schemas.openxmlformats.org/officeDocument/2006/relationships/slideLayout" Target="../slideLayouts/slideLayout945.xml"/><Relationship Id="rId5" Type="http://schemas.openxmlformats.org/officeDocument/2006/relationships/slideLayout" Target="../slideLayouts/slideLayout946.xml"/><Relationship Id="rId6" Type="http://schemas.openxmlformats.org/officeDocument/2006/relationships/slideLayout" Target="../slideLayouts/slideLayout947.xml"/><Relationship Id="rId7" Type="http://schemas.openxmlformats.org/officeDocument/2006/relationships/slideLayout" Target="../slideLayouts/slideLayout948.xml"/><Relationship Id="rId8" Type="http://schemas.openxmlformats.org/officeDocument/2006/relationships/slideLayout" Target="../slideLayouts/slideLayout949.xml"/><Relationship Id="rId9" Type="http://schemas.openxmlformats.org/officeDocument/2006/relationships/slideLayout" Target="../slideLayouts/slideLayout950.xml"/><Relationship Id="rId10" Type="http://schemas.openxmlformats.org/officeDocument/2006/relationships/slideLayout" Target="../slideLayouts/slideLayout951.xml"/></Relationships>
</file>

<file path=ppt/slideMasters/_rels/slideMaster8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963.xml"/><Relationship Id="rId12" Type="http://schemas.openxmlformats.org/officeDocument/2006/relationships/theme" Target="../theme/theme8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953.xml"/><Relationship Id="rId2" Type="http://schemas.openxmlformats.org/officeDocument/2006/relationships/slideLayout" Target="../slideLayouts/slideLayout954.xml"/><Relationship Id="rId3" Type="http://schemas.openxmlformats.org/officeDocument/2006/relationships/slideLayout" Target="../slideLayouts/slideLayout955.xml"/><Relationship Id="rId4" Type="http://schemas.openxmlformats.org/officeDocument/2006/relationships/slideLayout" Target="../slideLayouts/slideLayout956.xml"/><Relationship Id="rId5" Type="http://schemas.openxmlformats.org/officeDocument/2006/relationships/slideLayout" Target="../slideLayouts/slideLayout957.xml"/><Relationship Id="rId6" Type="http://schemas.openxmlformats.org/officeDocument/2006/relationships/slideLayout" Target="../slideLayouts/slideLayout958.xml"/><Relationship Id="rId7" Type="http://schemas.openxmlformats.org/officeDocument/2006/relationships/slideLayout" Target="../slideLayouts/slideLayout959.xml"/><Relationship Id="rId8" Type="http://schemas.openxmlformats.org/officeDocument/2006/relationships/slideLayout" Target="../slideLayouts/slideLayout960.xml"/><Relationship Id="rId9" Type="http://schemas.openxmlformats.org/officeDocument/2006/relationships/slideLayout" Target="../slideLayouts/slideLayout961.xml"/><Relationship Id="rId10" Type="http://schemas.openxmlformats.org/officeDocument/2006/relationships/slideLayout" Target="../slideLayouts/slideLayout962.xml"/></Relationships>
</file>

<file path=ppt/slideMasters/_rels/slideMaster8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974.xml"/><Relationship Id="rId12" Type="http://schemas.openxmlformats.org/officeDocument/2006/relationships/theme" Target="../theme/theme89.xml"/><Relationship Id="rId1" Type="http://schemas.openxmlformats.org/officeDocument/2006/relationships/slideLayout" Target="../slideLayouts/slideLayout964.xml"/><Relationship Id="rId2" Type="http://schemas.openxmlformats.org/officeDocument/2006/relationships/slideLayout" Target="../slideLayouts/slideLayout965.xml"/><Relationship Id="rId3" Type="http://schemas.openxmlformats.org/officeDocument/2006/relationships/slideLayout" Target="../slideLayouts/slideLayout966.xml"/><Relationship Id="rId4" Type="http://schemas.openxmlformats.org/officeDocument/2006/relationships/slideLayout" Target="../slideLayouts/slideLayout967.xml"/><Relationship Id="rId5" Type="http://schemas.openxmlformats.org/officeDocument/2006/relationships/slideLayout" Target="../slideLayouts/slideLayout968.xml"/><Relationship Id="rId6" Type="http://schemas.openxmlformats.org/officeDocument/2006/relationships/slideLayout" Target="../slideLayouts/slideLayout969.xml"/><Relationship Id="rId7" Type="http://schemas.openxmlformats.org/officeDocument/2006/relationships/slideLayout" Target="../slideLayouts/slideLayout970.xml"/><Relationship Id="rId8" Type="http://schemas.openxmlformats.org/officeDocument/2006/relationships/slideLayout" Target="../slideLayouts/slideLayout971.xml"/><Relationship Id="rId9" Type="http://schemas.openxmlformats.org/officeDocument/2006/relationships/slideLayout" Target="../slideLayouts/slideLayout972.xml"/><Relationship Id="rId10" Type="http://schemas.openxmlformats.org/officeDocument/2006/relationships/slideLayout" Target="../slideLayouts/slideLayout973.xml"/></Relationships>
</file>

<file path=ppt/slideMasters/_rels/slideMaster9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985.xml"/><Relationship Id="rId12" Type="http://schemas.openxmlformats.org/officeDocument/2006/relationships/theme" Target="../theme/theme9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975.xml"/><Relationship Id="rId2" Type="http://schemas.openxmlformats.org/officeDocument/2006/relationships/slideLayout" Target="../slideLayouts/slideLayout976.xml"/><Relationship Id="rId3" Type="http://schemas.openxmlformats.org/officeDocument/2006/relationships/slideLayout" Target="../slideLayouts/slideLayout977.xml"/><Relationship Id="rId4" Type="http://schemas.openxmlformats.org/officeDocument/2006/relationships/slideLayout" Target="../slideLayouts/slideLayout978.xml"/><Relationship Id="rId5" Type="http://schemas.openxmlformats.org/officeDocument/2006/relationships/slideLayout" Target="../slideLayouts/slideLayout979.xml"/><Relationship Id="rId6" Type="http://schemas.openxmlformats.org/officeDocument/2006/relationships/slideLayout" Target="../slideLayouts/slideLayout980.xml"/><Relationship Id="rId7" Type="http://schemas.openxmlformats.org/officeDocument/2006/relationships/slideLayout" Target="../slideLayouts/slideLayout981.xml"/><Relationship Id="rId8" Type="http://schemas.openxmlformats.org/officeDocument/2006/relationships/slideLayout" Target="../slideLayouts/slideLayout982.xml"/><Relationship Id="rId9" Type="http://schemas.openxmlformats.org/officeDocument/2006/relationships/slideLayout" Target="../slideLayouts/slideLayout983.xml"/><Relationship Id="rId10" Type="http://schemas.openxmlformats.org/officeDocument/2006/relationships/slideLayout" Target="../slideLayouts/slideLayout984.xml"/></Relationships>
</file>

<file path=ppt/slideMasters/_rels/slideMaster9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996.xml"/><Relationship Id="rId12" Type="http://schemas.openxmlformats.org/officeDocument/2006/relationships/theme" Target="../theme/theme9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986.xml"/><Relationship Id="rId2" Type="http://schemas.openxmlformats.org/officeDocument/2006/relationships/slideLayout" Target="../slideLayouts/slideLayout987.xml"/><Relationship Id="rId3" Type="http://schemas.openxmlformats.org/officeDocument/2006/relationships/slideLayout" Target="../slideLayouts/slideLayout988.xml"/><Relationship Id="rId4" Type="http://schemas.openxmlformats.org/officeDocument/2006/relationships/slideLayout" Target="../slideLayouts/slideLayout989.xml"/><Relationship Id="rId5" Type="http://schemas.openxmlformats.org/officeDocument/2006/relationships/slideLayout" Target="../slideLayouts/slideLayout990.xml"/><Relationship Id="rId6" Type="http://schemas.openxmlformats.org/officeDocument/2006/relationships/slideLayout" Target="../slideLayouts/slideLayout991.xml"/><Relationship Id="rId7" Type="http://schemas.openxmlformats.org/officeDocument/2006/relationships/slideLayout" Target="../slideLayouts/slideLayout992.xml"/><Relationship Id="rId8" Type="http://schemas.openxmlformats.org/officeDocument/2006/relationships/slideLayout" Target="../slideLayouts/slideLayout993.xml"/><Relationship Id="rId9" Type="http://schemas.openxmlformats.org/officeDocument/2006/relationships/slideLayout" Target="../slideLayouts/slideLayout994.xml"/><Relationship Id="rId10" Type="http://schemas.openxmlformats.org/officeDocument/2006/relationships/slideLayout" Target="../slideLayouts/slideLayout995.xml"/></Relationships>
</file>

<file path=ppt/slideMasters/_rels/slideMaster9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007.xml"/><Relationship Id="rId12" Type="http://schemas.openxmlformats.org/officeDocument/2006/relationships/theme" Target="../theme/theme9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997.xml"/><Relationship Id="rId2" Type="http://schemas.openxmlformats.org/officeDocument/2006/relationships/slideLayout" Target="../slideLayouts/slideLayout998.xml"/><Relationship Id="rId3" Type="http://schemas.openxmlformats.org/officeDocument/2006/relationships/slideLayout" Target="../slideLayouts/slideLayout999.xml"/><Relationship Id="rId4" Type="http://schemas.openxmlformats.org/officeDocument/2006/relationships/slideLayout" Target="../slideLayouts/slideLayout1000.xml"/><Relationship Id="rId5" Type="http://schemas.openxmlformats.org/officeDocument/2006/relationships/slideLayout" Target="../slideLayouts/slideLayout1001.xml"/><Relationship Id="rId6" Type="http://schemas.openxmlformats.org/officeDocument/2006/relationships/slideLayout" Target="../slideLayouts/slideLayout1002.xml"/><Relationship Id="rId7" Type="http://schemas.openxmlformats.org/officeDocument/2006/relationships/slideLayout" Target="../slideLayouts/slideLayout1003.xml"/><Relationship Id="rId8" Type="http://schemas.openxmlformats.org/officeDocument/2006/relationships/slideLayout" Target="../slideLayouts/slideLayout1004.xml"/><Relationship Id="rId9" Type="http://schemas.openxmlformats.org/officeDocument/2006/relationships/slideLayout" Target="../slideLayouts/slideLayout1005.xml"/><Relationship Id="rId10" Type="http://schemas.openxmlformats.org/officeDocument/2006/relationships/slideLayout" Target="../slideLayouts/slideLayout1006.xml"/></Relationships>
</file>

<file path=ppt/slideMasters/_rels/slideMaster9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018.xml"/><Relationship Id="rId12" Type="http://schemas.openxmlformats.org/officeDocument/2006/relationships/slideLayout" Target="../slideLayouts/slideLayout1019.xml"/><Relationship Id="rId13" Type="http://schemas.openxmlformats.org/officeDocument/2006/relationships/theme" Target="../theme/theme93.xml"/><Relationship Id="rId1" Type="http://schemas.openxmlformats.org/officeDocument/2006/relationships/slideLayout" Target="../slideLayouts/slideLayout1008.xml"/><Relationship Id="rId2" Type="http://schemas.openxmlformats.org/officeDocument/2006/relationships/slideLayout" Target="../slideLayouts/slideLayout1009.xml"/><Relationship Id="rId3" Type="http://schemas.openxmlformats.org/officeDocument/2006/relationships/slideLayout" Target="../slideLayouts/slideLayout1010.xml"/><Relationship Id="rId4" Type="http://schemas.openxmlformats.org/officeDocument/2006/relationships/slideLayout" Target="../slideLayouts/slideLayout1011.xml"/><Relationship Id="rId5" Type="http://schemas.openxmlformats.org/officeDocument/2006/relationships/slideLayout" Target="../slideLayouts/slideLayout1012.xml"/><Relationship Id="rId6" Type="http://schemas.openxmlformats.org/officeDocument/2006/relationships/slideLayout" Target="../slideLayouts/slideLayout1013.xml"/><Relationship Id="rId7" Type="http://schemas.openxmlformats.org/officeDocument/2006/relationships/slideLayout" Target="../slideLayouts/slideLayout1014.xml"/><Relationship Id="rId8" Type="http://schemas.openxmlformats.org/officeDocument/2006/relationships/slideLayout" Target="../slideLayouts/slideLayout1015.xml"/><Relationship Id="rId9" Type="http://schemas.openxmlformats.org/officeDocument/2006/relationships/slideLayout" Target="../slideLayouts/slideLayout1016.xml"/><Relationship Id="rId10" Type="http://schemas.openxmlformats.org/officeDocument/2006/relationships/slideLayout" Target="../slideLayouts/slideLayout1017.xml"/></Relationships>
</file>

<file path=ppt/slideMasters/_rels/slideMaster9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030.xml"/><Relationship Id="rId12" Type="http://schemas.openxmlformats.org/officeDocument/2006/relationships/slideLayout" Target="../slideLayouts/slideLayout1031.xml"/><Relationship Id="rId13" Type="http://schemas.openxmlformats.org/officeDocument/2006/relationships/theme" Target="../theme/theme94.xml"/><Relationship Id="rId1" Type="http://schemas.openxmlformats.org/officeDocument/2006/relationships/slideLayout" Target="../slideLayouts/slideLayout1020.xml"/><Relationship Id="rId2" Type="http://schemas.openxmlformats.org/officeDocument/2006/relationships/slideLayout" Target="../slideLayouts/slideLayout1021.xml"/><Relationship Id="rId3" Type="http://schemas.openxmlformats.org/officeDocument/2006/relationships/slideLayout" Target="../slideLayouts/slideLayout1022.xml"/><Relationship Id="rId4" Type="http://schemas.openxmlformats.org/officeDocument/2006/relationships/slideLayout" Target="../slideLayouts/slideLayout1023.xml"/><Relationship Id="rId5" Type="http://schemas.openxmlformats.org/officeDocument/2006/relationships/slideLayout" Target="../slideLayouts/slideLayout1024.xml"/><Relationship Id="rId6" Type="http://schemas.openxmlformats.org/officeDocument/2006/relationships/slideLayout" Target="../slideLayouts/slideLayout1025.xml"/><Relationship Id="rId7" Type="http://schemas.openxmlformats.org/officeDocument/2006/relationships/slideLayout" Target="../slideLayouts/slideLayout1026.xml"/><Relationship Id="rId8" Type="http://schemas.openxmlformats.org/officeDocument/2006/relationships/slideLayout" Target="../slideLayouts/slideLayout1027.xml"/><Relationship Id="rId9" Type="http://schemas.openxmlformats.org/officeDocument/2006/relationships/slideLayout" Target="../slideLayouts/slideLayout1028.xml"/><Relationship Id="rId10" Type="http://schemas.openxmlformats.org/officeDocument/2006/relationships/slideLayout" Target="../slideLayouts/slideLayout1029.xml"/></Relationships>
</file>

<file path=ppt/slideMasters/_rels/slideMaster9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042.xml"/><Relationship Id="rId12" Type="http://schemas.openxmlformats.org/officeDocument/2006/relationships/theme" Target="../theme/theme9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032.xml"/><Relationship Id="rId2" Type="http://schemas.openxmlformats.org/officeDocument/2006/relationships/slideLayout" Target="../slideLayouts/slideLayout1033.xml"/><Relationship Id="rId3" Type="http://schemas.openxmlformats.org/officeDocument/2006/relationships/slideLayout" Target="../slideLayouts/slideLayout1034.xml"/><Relationship Id="rId4" Type="http://schemas.openxmlformats.org/officeDocument/2006/relationships/slideLayout" Target="../slideLayouts/slideLayout1035.xml"/><Relationship Id="rId5" Type="http://schemas.openxmlformats.org/officeDocument/2006/relationships/slideLayout" Target="../slideLayouts/slideLayout1036.xml"/><Relationship Id="rId6" Type="http://schemas.openxmlformats.org/officeDocument/2006/relationships/slideLayout" Target="../slideLayouts/slideLayout1037.xml"/><Relationship Id="rId7" Type="http://schemas.openxmlformats.org/officeDocument/2006/relationships/slideLayout" Target="../slideLayouts/slideLayout1038.xml"/><Relationship Id="rId8" Type="http://schemas.openxmlformats.org/officeDocument/2006/relationships/slideLayout" Target="../slideLayouts/slideLayout1039.xml"/><Relationship Id="rId9" Type="http://schemas.openxmlformats.org/officeDocument/2006/relationships/slideLayout" Target="../slideLayouts/slideLayout1040.xml"/><Relationship Id="rId10" Type="http://schemas.openxmlformats.org/officeDocument/2006/relationships/slideLayout" Target="../slideLayouts/slideLayout1041.xml"/></Relationships>
</file>

<file path=ppt/slideMasters/_rels/slideMaster9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053.xml"/><Relationship Id="rId12" Type="http://schemas.openxmlformats.org/officeDocument/2006/relationships/theme" Target="../theme/theme9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043.xml"/><Relationship Id="rId2" Type="http://schemas.openxmlformats.org/officeDocument/2006/relationships/slideLayout" Target="../slideLayouts/slideLayout1044.xml"/><Relationship Id="rId3" Type="http://schemas.openxmlformats.org/officeDocument/2006/relationships/slideLayout" Target="../slideLayouts/slideLayout1045.xml"/><Relationship Id="rId4" Type="http://schemas.openxmlformats.org/officeDocument/2006/relationships/slideLayout" Target="../slideLayouts/slideLayout1046.xml"/><Relationship Id="rId5" Type="http://schemas.openxmlformats.org/officeDocument/2006/relationships/slideLayout" Target="../slideLayouts/slideLayout1047.xml"/><Relationship Id="rId6" Type="http://schemas.openxmlformats.org/officeDocument/2006/relationships/slideLayout" Target="../slideLayouts/slideLayout1048.xml"/><Relationship Id="rId7" Type="http://schemas.openxmlformats.org/officeDocument/2006/relationships/slideLayout" Target="../slideLayouts/slideLayout1049.xml"/><Relationship Id="rId8" Type="http://schemas.openxmlformats.org/officeDocument/2006/relationships/slideLayout" Target="../slideLayouts/slideLayout1050.xml"/><Relationship Id="rId9" Type="http://schemas.openxmlformats.org/officeDocument/2006/relationships/slideLayout" Target="../slideLayouts/slideLayout1051.xml"/><Relationship Id="rId10" Type="http://schemas.openxmlformats.org/officeDocument/2006/relationships/slideLayout" Target="../slideLayouts/slideLayout1052.xml"/></Relationships>
</file>

<file path=ppt/slideMasters/_rels/slideMaster9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064.xml"/><Relationship Id="rId12" Type="http://schemas.openxmlformats.org/officeDocument/2006/relationships/slideLayout" Target="../slideLayouts/slideLayout1065.xml"/><Relationship Id="rId13" Type="http://schemas.openxmlformats.org/officeDocument/2006/relationships/theme" Target="../theme/theme97.xml"/><Relationship Id="rId14" Type="http://schemas.openxmlformats.org/officeDocument/2006/relationships/image" Target="../media/image1.png"/><Relationship Id="rId1" Type="http://schemas.openxmlformats.org/officeDocument/2006/relationships/slideLayout" Target="../slideLayouts/slideLayout1054.xml"/><Relationship Id="rId2" Type="http://schemas.openxmlformats.org/officeDocument/2006/relationships/slideLayout" Target="../slideLayouts/slideLayout1055.xml"/><Relationship Id="rId3" Type="http://schemas.openxmlformats.org/officeDocument/2006/relationships/slideLayout" Target="../slideLayouts/slideLayout1056.xml"/><Relationship Id="rId4" Type="http://schemas.openxmlformats.org/officeDocument/2006/relationships/slideLayout" Target="../slideLayouts/slideLayout1057.xml"/><Relationship Id="rId5" Type="http://schemas.openxmlformats.org/officeDocument/2006/relationships/slideLayout" Target="../slideLayouts/slideLayout1058.xml"/><Relationship Id="rId6" Type="http://schemas.openxmlformats.org/officeDocument/2006/relationships/slideLayout" Target="../slideLayouts/slideLayout1059.xml"/><Relationship Id="rId7" Type="http://schemas.openxmlformats.org/officeDocument/2006/relationships/slideLayout" Target="../slideLayouts/slideLayout1060.xml"/><Relationship Id="rId8" Type="http://schemas.openxmlformats.org/officeDocument/2006/relationships/slideLayout" Target="../slideLayouts/slideLayout1061.xml"/><Relationship Id="rId9" Type="http://schemas.openxmlformats.org/officeDocument/2006/relationships/slideLayout" Target="../slideLayouts/slideLayout1062.xml"/><Relationship Id="rId10" Type="http://schemas.openxmlformats.org/officeDocument/2006/relationships/slideLayout" Target="../slideLayouts/slideLayout1063.xml"/></Relationships>
</file>

<file path=ppt/slideMasters/_rels/slideMaster9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076.xml"/><Relationship Id="rId12" Type="http://schemas.openxmlformats.org/officeDocument/2006/relationships/theme" Target="../theme/theme9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066.xml"/><Relationship Id="rId2" Type="http://schemas.openxmlformats.org/officeDocument/2006/relationships/slideLayout" Target="../slideLayouts/slideLayout1067.xml"/><Relationship Id="rId3" Type="http://schemas.openxmlformats.org/officeDocument/2006/relationships/slideLayout" Target="../slideLayouts/slideLayout1068.xml"/><Relationship Id="rId4" Type="http://schemas.openxmlformats.org/officeDocument/2006/relationships/slideLayout" Target="../slideLayouts/slideLayout1069.xml"/><Relationship Id="rId5" Type="http://schemas.openxmlformats.org/officeDocument/2006/relationships/slideLayout" Target="../slideLayouts/slideLayout1070.xml"/><Relationship Id="rId6" Type="http://schemas.openxmlformats.org/officeDocument/2006/relationships/slideLayout" Target="../slideLayouts/slideLayout1071.xml"/><Relationship Id="rId7" Type="http://schemas.openxmlformats.org/officeDocument/2006/relationships/slideLayout" Target="../slideLayouts/slideLayout1072.xml"/><Relationship Id="rId8" Type="http://schemas.openxmlformats.org/officeDocument/2006/relationships/slideLayout" Target="../slideLayouts/slideLayout1073.xml"/><Relationship Id="rId9" Type="http://schemas.openxmlformats.org/officeDocument/2006/relationships/slideLayout" Target="../slideLayouts/slideLayout1074.xml"/><Relationship Id="rId10" Type="http://schemas.openxmlformats.org/officeDocument/2006/relationships/slideLayout" Target="../slideLayouts/slideLayout1075.xml"/></Relationships>
</file>

<file path=ppt/slideMasters/_rels/slideMaster9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087.xml"/><Relationship Id="rId12" Type="http://schemas.openxmlformats.org/officeDocument/2006/relationships/theme" Target="../theme/theme9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077.xml"/><Relationship Id="rId2" Type="http://schemas.openxmlformats.org/officeDocument/2006/relationships/slideLayout" Target="../slideLayouts/slideLayout1078.xml"/><Relationship Id="rId3" Type="http://schemas.openxmlformats.org/officeDocument/2006/relationships/slideLayout" Target="../slideLayouts/slideLayout1079.xml"/><Relationship Id="rId4" Type="http://schemas.openxmlformats.org/officeDocument/2006/relationships/slideLayout" Target="../slideLayouts/slideLayout1080.xml"/><Relationship Id="rId5" Type="http://schemas.openxmlformats.org/officeDocument/2006/relationships/slideLayout" Target="../slideLayouts/slideLayout1081.xml"/><Relationship Id="rId6" Type="http://schemas.openxmlformats.org/officeDocument/2006/relationships/slideLayout" Target="../slideLayouts/slideLayout1082.xml"/><Relationship Id="rId7" Type="http://schemas.openxmlformats.org/officeDocument/2006/relationships/slideLayout" Target="../slideLayouts/slideLayout1083.xml"/><Relationship Id="rId8" Type="http://schemas.openxmlformats.org/officeDocument/2006/relationships/slideLayout" Target="../slideLayouts/slideLayout1084.xml"/><Relationship Id="rId9" Type="http://schemas.openxmlformats.org/officeDocument/2006/relationships/slideLayout" Target="../slideLayouts/slideLayout1085.xml"/><Relationship Id="rId10" Type="http://schemas.openxmlformats.org/officeDocument/2006/relationships/slideLayout" Target="../slideLayouts/slideLayout1086.xml"/></Relationships>
</file>

<file path=ppt/slideMasters/_rels/slideMaster10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098.xml"/><Relationship Id="rId12" Type="http://schemas.openxmlformats.org/officeDocument/2006/relationships/theme" Target="../theme/theme10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088.xml"/><Relationship Id="rId2" Type="http://schemas.openxmlformats.org/officeDocument/2006/relationships/slideLayout" Target="../slideLayouts/slideLayout1089.xml"/><Relationship Id="rId3" Type="http://schemas.openxmlformats.org/officeDocument/2006/relationships/slideLayout" Target="../slideLayouts/slideLayout1090.xml"/><Relationship Id="rId4" Type="http://schemas.openxmlformats.org/officeDocument/2006/relationships/slideLayout" Target="../slideLayouts/slideLayout1091.xml"/><Relationship Id="rId5" Type="http://schemas.openxmlformats.org/officeDocument/2006/relationships/slideLayout" Target="../slideLayouts/slideLayout1092.xml"/><Relationship Id="rId6" Type="http://schemas.openxmlformats.org/officeDocument/2006/relationships/slideLayout" Target="../slideLayouts/slideLayout1093.xml"/><Relationship Id="rId7" Type="http://schemas.openxmlformats.org/officeDocument/2006/relationships/slideLayout" Target="../slideLayouts/slideLayout1094.xml"/><Relationship Id="rId8" Type="http://schemas.openxmlformats.org/officeDocument/2006/relationships/slideLayout" Target="../slideLayouts/slideLayout1095.xml"/><Relationship Id="rId9" Type="http://schemas.openxmlformats.org/officeDocument/2006/relationships/slideLayout" Target="../slideLayouts/slideLayout1096.xml"/><Relationship Id="rId10" Type="http://schemas.openxmlformats.org/officeDocument/2006/relationships/slideLayout" Target="../slideLayouts/slideLayout1097.xml"/></Relationships>
</file>

<file path=ppt/slideMasters/_rels/slideMaster10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09.xml"/><Relationship Id="rId12" Type="http://schemas.openxmlformats.org/officeDocument/2006/relationships/theme" Target="../theme/theme10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099.xml"/><Relationship Id="rId2" Type="http://schemas.openxmlformats.org/officeDocument/2006/relationships/slideLayout" Target="../slideLayouts/slideLayout1100.xml"/><Relationship Id="rId3" Type="http://schemas.openxmlformats.org/officeDocument/2006/relationships/slideLayout" Target="../slideLayouts/slideLayout1101.xml"/><Relationship Id="rId4" Type="http://schemas.openxmlformats.org/officeDocument/2006/relationships/slideLayout" Target="../slideLayouts/slideLayout1102.xml"/><Relationship Id="rId5" Type="http://schemas.openxmlformats.org/officeDocument/2006/relationships/slideLayout" Target="../slideLayouts/slideLayout1103.xml"/><Relationship Id="rId6" Type="http://schemas.openxmlformats.org/officeDocument/2006/relationships/slideLayout" Target="../slideLayouts/slideLayout1104.xml"/><Relationship Id="rId7" Type="http://schemas.openxmlformats.org/officeDocument/2006/relationships/slideLayout" Target="../slideLayouts/slideLayout1105.xml"/><Relationship Id="rId8" Type="http://schemas.openxmlformats.org/officeDocument/2006/relationships/slideLayout" Target="../slideLayouts/slideLayout1106.xml"/><Relationship Id="rId9" Type="http://schemas.openxmlformats.org/officeDocument/2006/relationships/slideLayout" Target="../slideLayouts/slideLayout1107.xml"/><Relationship Id="rId10" Type="http://schemas.openxmlformats.org/officeDocument/2006/relationships/slideLayout" Target="../slideLayouts/slideLayout1108.xml"/></Relationships>
</file>

<file path=ppt/slideMasters/_rels/slideMaster10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20.xml"/><Relationship Id="rId12" Type="http://schemas.openxmlformats.org/officeDocument/2006/relationships/slideLayout" Target="../slideLayouts/slideLayout1121.xml"/><Relationship Id="rId13" Type="http://schemas.openxmlformats.org/officeDocument/2006/relationships/theme" Target="../theme/theme102.xml"/><Relationship Id="rId1" Type="http://schemas.openxmlformats.org/officeDocument/2006/relationships/slideLayout" Target="../slideLayouts/slideLayout1110.xml"/><Relationship Id="rId2" Type="http://schemas.openxmlformats.org/officeDocument/2006/relationships/slideLayout" Target="../slideLayouts/slideLayout1111.xml"/><Relationship Id="rId3" Type="http://schemas.openxmlformats.org/officeDocument/2006/relationships/slideLayout" Target="../slideLayouts/slideLayout1112.xml"/><Relationship Id="rId4" Type="http://schemas.openxmlformats.org/officeDocument/2006/relationships/slideLayout" Target="../slideLayouts/slideLayout1113.xml"/><Relationship Id="rId5" Type="http://schemas.openxmlformats.org/officeDocument/2006/relationships/slideLayout" Target="../slideLayouts/slideLayout1114.xml"/><Relationship Id="rId6" Type="http://schemas.openxmlformats.org/officeDocument/2006/relationships/slideLayout" Target="../slideLayouts/slideLayout1115.xml"/><Relationship Id="rId7" Type="http://schemas.openxmlformats.org/officeDocument/2006/relationships/slideLayout" Target="../slideLayouts/slideLayout1116.xml"/><Relationship Id="rId8" Type="http://schemas.openxmlformats.org/officeDocument/2006/relationships/slideLayout" Target="../slideLayouts/slideLayout1117.xml"/><Relationship Id="rId9" Type="http://schemas.openxmlformats.org/officeDocument/2006/relationships/slideLayout" Target="../slideLayouts/slideLayout1118.xml"/><Relationship Id="rId10" Type="http://schemas.openxmlformats.org/officeDocument/2006/relationships/slideLayout" Target="../slideLayouts/slideLayout1119.xml"/></Relationships>
</file>

<file path=ppt/slideMasters/_rels/slideMaster10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32.xml"/><Relationship Id="rId12" Type="http://schemas.openxmlformats.org/officeDocument/2006/relationships/theme" Target="../theme/theme103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122.xml"/><Relationship Id="rId2" Type="http://schemas.openxmlformats.org/officeDocument/2006/relationships/slideLayout" Target="../slideLayouts/slideLayout1123.xml"/><Relationship Id="rId3" Type="http://schemas.openxmlformats.org/officeDocument/2006/relationships/slideLayout" Target="../slideLayouts/slideLayout1124.xml"/><Relationship Id="rId4" Type="http://schemas.openxmlformats.org/officeDocument/2006/relationships/slideLayout" Target="../slideLayouts/slideLayout1125.xml"/><Relationship Id="rId5" Type="http://schemas.openxmlformats.org/officeDocument/2006/relationships/slideLayout" Target="../slideLayouts/slideLayout1126.xml"/><Relationship Id="rId6" Type="http://schemas.openxmlformats.org/officeDocument/2006/relationships/slideLayout" Target="../slideLayouts/slideLayout1127.xml"/><Relationship Id="rId7" Type="http://schemas.openxmlformats.org/officeDocument/2006/relationships/slideLayout" Target="../slideLayouts/slideLayout1128.xml"/><Relationship Id="rId8" Type="http://schemas.openxmlformats.org/officeDocument/2006/relationships/slideLayout" Target="../slideLayouts/slideLayout1129.xml"/><Relationship Id="rId9" Type="http://schemas.openxmlformats.org/officeDocument/2006/relationships/slideLayout" Target="../slideLayouts/slideLayout1130.xml"/><Relationship Id="rId10" Type="http://schemas.openxmlformats.org/officeDocument/2006/relationships/slideLayout" Target="../slideLayouts/slideLayout1131.xml"/></Relationships>
</file>

<file path=ppt/slideMasters/_rels/slideMaster10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43.xml"/><Relationship Id="rId12" Type="http://schemas.openxmlformats.org/officeDocument/2006/relationships/theme" Target="../theme/theme10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133.xml"/><Relationship Id="rId2" Type="http://schemas.openxmlformats.org/officeDocument/2006/relationships/slideLayout" Target="../slideLayouts/slideLayout1134.xml"/><Relationship Id="rId3" Type="http://schemas.openxmlformats.org/officeDocument/2006/relationships/slideLayout" Target="../slideLayouts/slideLayout1135.xml"/><Relationship Id="rId4" Type="http://schemas.openxmlformats.org/officeDocument/2006/relationships/slideLayout" Target="../slideLayouts/slideLayout1136.xml"/><Relationship Id="rId5" Type="http://schemas.openxmlformats.org/officeDocument/2006/relationships/slideLayout" Target="../slideLayouts/slideLayout1137.xml"/><Relationship Id="rId6" Type="http://schemas.openxmlformats.org/officeDocument/2006/relationships/slideLayout" Target="../slideLayouts/slideLayout1138.xml"/><Relationship Id="rId7" Type="http://schemas.openxmlformats.org/officeDocument/2006/relationships/slideLayout" Target="../slideLayouts/slideLayout1139.xml"/><Relationship Id="rId8" Type="http://schemas.openxmlformats.org/officeDocument/2006/relationships/slideLayout" Target="../slideLayouts/slideLayout1140.xml"/><Relationship Id="rId9" Type="http://schemas.openxmlformats.org/officeDocument/2006/relationships/slideLayout" Target="../slideLayouts/slideLayout1141.xml"/><Relationship Id="rId10" Type="http://schemas.openxmlformats.org/officeDocument/2006/relationships/slideLayout" Target="../slideLayouts/slideLayout1142.xml"/></Relationships>
</file>

<file path=ppt/slideMasters/_rels/slideMaster10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54.xml"/><Relationship Id="rId12" Type="http://schemas.openxmlformats.org/officeDocument/2006/relationships/theme" Target="../theme/theme10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144.xml"/><Relationship Id="rId2" Type="http://schemas.openxmlformats.org/officeDocument/2006/relationships/slideLayout" Target="../slideLayouts/slideLayout1145.xml"/><Relationship Id="rId3" Type="http://schemas.openxmlformats.org/officeDocument/2006/relationships/slideLayout" Target="../slideLayouts/slideLayout1146.xml"/><Relationship Id="rId4" Type="http://schemas.openxmlformats.org/officeDocument/2006/relationships/slideLayout" Target="../slideLayouts/slideLayout1147.xml"/><Relationship Id="rId5" Type="http://schemas.openxmlformats.org/officeDocument/2006/relationships/slideLayout" Target="../slideLayouts/slideLayout1148.xml"/><Relationship Id="rId6" Type="http://schemas.openxmlformats.org/officeDocument/2006/relationships/slideLayout" Target="../slideLayouts/slideLayout1149.xml"/><Relationship Id="rId7" Type="http://schemas.openxmlformats.org/officeDocument/2006/relationships/slideLayout" Target="../slideLayouts/slideLayout1150.xml"/><Relationship Id="rId8" Type="http://schemas.openxmlformats.org/officeDocument/2006/relationships/slideLayout" Target="../slideLayouts/slideLayout1151.xml"/><Relationship Id="rId9" Type="http://schemas.openxmlformats.org/officeDocument/2006/relationships/slideLayout" Target="../slideLayouts/slideLayout1152.xml"/><Relationship Id="rId10" Type="http://schemas.openxmlformats.org/officeDocument/2006/relationships/slideLayout" Target="../slideLayouts/slideLayout1153.xml"/></Relationships>
</file>

<file path=ppt/slideMasters/_rels/slideMaster10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65.xml"/><Relationship Id="rId12" Type="http://schemas.openxmlformats.org/officeDocument/2006/relationships/theme" Target="../theme/theme10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155.xml"/><Relationship Id="rId2" Type="http://schemas.openxmlformats.org/officeDocument/2006/relationships/slideLayout" Target="../slideLayouts/slideLayout1156.xml"/><Relationship Id="rId3" Type="http://schemas.openxmlformats.org/officeDocument/2006/relationships/slideLayout" Target="../slideLayouts/slideLayout1157.xml"/><Relationship Id="rId4" Type="http://schemas.openxmlformats.org/officeDocument/2006/relationships/slideLayout" Target="../slideLayouts/slideLayout1158.xml"/><Relationship Id="rId5" Type="http://schemas.openxmlformats.org/officeDocument/2006/relationships/slideLayout" Target="../slideLayouts/slideLayout1159.xml"/><Relationship Id="rId6" Type="http://schemas.openxmlformats.org/officeDocument/2006/relationships/slideLayout" Target="../slideLayouts/slideLayout1160.xml"/><Relationship Id="rId7" Type="http://schemas.openxmlformats.org/officeDocument/2006/relationships/slideLayout" Target="../slideLayouts/slideLayout1161.xml"/><Relationship Id="rId8" Type="http://schemas.openxmlformats.org/officeDocument/2006/relationships/slideLayout" Target="../slideLayouts/slideLayout1162.xml"/><Relationship Id="rId9" Type="http://schemas.openxmlformats.org/officeDocument/2006/relationships/slideLayout" Target="../slideLayouts/slideLayout1163.xml"/><Relationship Id="rId10" Type="http://schemas.openxmlformats.org/officeDocument/2006/relationships/slideLayout" Target="../slideLayouts/slideLayout1164.xml"/></Relationships>
</file>

<file path=ppt/slideMasters/_rels/slideMaster10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76.xml"/><Relationship Id="rId12" Type="http://schemas.openxmlformats.org/officeDocument/2006/relationships/theme" Target="../theme/theme10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166.xml"/><Relationship Id="rId2" Type="http://schemas.openxmlformats.org/officeDocument/2006/relationships/slideLayout" Target="../slideLayouts/slideLayout1167.xml"/><Relationship Id="rId3" Type="http://schemas.openxmlformats.org/officeDocument/2006/relationships/slideLayout" Target="../slideLayouts/slideLayout1168.xml"/><Relationship Id="rId4" Type="http://schemas.openxmlformats.org/officeDocument/2006/relationships/slideLayout" Target="../slideLayouts/slideLayout1169.xml"/><Relationship Id="rId5" Type="http://schemas.openxmlformats.org/officeDocument/2006/relationships/slideLayout" Target="../slideLayouts/slideLayout1170.xml"/><Relationship Id="rId6" Type="http://schemas.openxmlformats.org/officeDocument/2006/relationships/slideLayout" Target="../slideLayouts/slideLayout1171.xml"/><Relationship Id="rId7" Type="http://schemas.openxmlformats.org/officeDocument/2006/relationships/slideLayout" Target="../slideLayouts/slideLayout1172.xml"/><Relationship Id="rId8" Type="http://schemas.openxmlformats.org/officeDocument/2006/relationships/slideLayout" Target="../slideLayouts/slideLayout1173.xml"/><Relationship Id="rId9" Type="http://schemas.openxmlformats.org/officeDocument/2006/relationships/slideLayout" Target="../slideLayouts/slideLayout1174.xml"/><Relationship Id="rId10" Type="http://schemas.openxmlformats.org/officeDocument/2006/relationships/slideLayout" Target="../slideLayouts/slideLayout1175.xml"/></Relationships>
</file>

<file path=ppt/slideMasters/_rels/slideMaster10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87.xml"/><Relationship Id="rId12" Type="http://schemas.openxmlformats.org/officeDocument/2006/relationships/theme" Target="../theme/theme10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177.xml"/><Relationship Id="rId2" Type="http://schemas.openxmlformats.org/officeDocument/2006/relationships/slideLayout" Target="../slideLayouts/slideLayout1178.xml"/><Relationship Id="rId3" Type="http://schemas.openxmlformats.org/officeDocument/2006/relationships/slideLayout" Target="../slideLayouts/slideLayout1179.xml"/><Relationship Id="rId4" Type="http://schemas.openxmlformats.org/officeDocument/2006/relationships/slideLayout" Target="../slideLayouts/slideLayout1180.xml"/><Relationship Id="rId5" Type="http://schemas.openxmlformats.org/officeDocument/2006/relationships/slideLayout" Target="../slideLayouts/slideLayout1181.xml"/><Relationship Id="rId6" Type="http://schemas.openxmlformats.org/officeDocument/2006/relationships/slideLayout" Target="../slideLayouts/slideLayout1182.xml"/><Relationship Id="rId7" Type="http://schemas.openxmlformats.org/officeDocument/2006/relationships/slideLayout" Target="../slideLayouts/slideLayout1183.xml"/><Relationship Id="rId8" Type="http://schemas.openxmlformats.org/officeDocument/2006/relationships/slideLayout" Target="../slideLayouts/slideLayout1184.xml"/><Relationship Id="rId9" Type="http://schemas.openxmlformats.org/officeDocument/2006/relationships/slideLayout" Target="../slideLayouts/slideLayout1185.xml"/><Relationship Id="rId10" Type="http://schemas.openxmlformats.org/officeDocument/2006/relationships/slideLayout" Target="../slideLayouts/slideLayout1186.xml"/></Relationships>
</file>

<file path=ppt/slideMasters/_rels/slideMaster10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98.xml"/><Relationship Id="rId12" Type="http://schemas.openxmlformats.org/officeDocument/2006/relationships/theme" Target="../theme/theme10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188.xml"/><Relationship Id="rId2" Type="http://schemas.openxmlformats.org/officeDocument/2006/relationships/slideLayout" Target="../slideLayouts/slideLayout1189.xml"/><Relationship Id="rId3" Type="http://schemas.openxmlformats.org/officeDocument/2006/relationships/slideLayout" Target="../slideLayouts/slideLayout1190.xml"/><Relationship Id="rId4" Type="http://schemas.openxmlformats.org/officeDocument/2006/relationships/slideLayout" Target="../slideLayouts/slideLayout1191.xml"/><Relationship Id="rId5" Type="http://schemas.openxmlformats.org/officeDocument/2006/relationships/slideLayout" Target="../slideLayouts/slideLayout1192.xml"/><Relationship Id="rId6" Type="http://schemas.openxmlformats.org/officeDocument/2006/relationships/slideLayout" Target="../slideLayouts/slideLayout1193.xml"/><Relationship Id="rId7" Type="http://schemas.openxmlformats.org/officeDocument/2006/relationships/slideLayout" Target="../slideLayouts/slideLayout1194.xml"/><Relationship Id="rId8" Type="http://schemas.openxmlformats.org/officeDocument/2006/relationships/slideLayout" Target="../slideLayouts/slideLayout1195.xml"/><Relationship Id="rId9" Type="http://schemas.openxmlformats.org/officeDocument/2006/relationships/slideLayout" Target="../slideLayouts/slideLayout1196.xml"/><Relationship Id="rId10" Type="http://schemas.openxmlformats.org/officeDocument/2006/relationships/slideLayout" Target="../slideLayouts/slideLayout1197.xml"/></Relationships>
</file>

<file path=ppt/slideMasters/_rels/slideMaster11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209.xml"/><Relationship Id="rId12" Type="http://schemas.openxmlformats.org/officeDocument/2006/relationships/theme" Target="../theme/theme11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199.xml"/><Relationship Id="rId2" Type="http://schemas.openxmlformats.org/officeDocument/2006/relationships/slideLayout" Target="../slideLayouts/slideLayout1200.xml"/><Relationship Id="rId3" Type="http://schemas.openxmlformats.org/officeDocument/2006/relationships/slideLayout" Target="../slideLayouts/slideLayout1201.xml"/><Relationship Id="rId4" Type="http://schemas.openxmlformats.org/officeDocument/2006/relationships/slideLayout" Target="../slideLayouts/slideLayout1202.xml"/><Relationship Id="rId5" Type="http://schemas.openxmlformats.org/officeDocument/2006/relationships/slideLayout" Target="../slideLayouts/slideLayout1203.xml"/><Relationship Id="rId6" Type="http://schemas.openxmlformats.org/officeDocument/2006/relationships/slideLayout" Target="../slideLayouts/slideLayout1204.xml"/><Relationship Id="rId7" Type="http://schemas.openxmlformats.org/officeDocument/2006/relationships/slideLayout" Target="../slideLayouts/slideLayout1205.xml"/><Relationship Id="rId8" Type="http://schemas.openxmlformats.org/officeDocument/2006/relationships/slideLayout" Target="../slideLayouts/slideLayout1206.xml"/><Relationship Id="rId9" Type="http://schemas.openxmlformats.org/officeDocument/2006/relationships/slideLayout" Target="../slideLayouts/slideLayout1207.xml"/><Relationship Id="rId10" Type="http://schemas.openxmlformats.org/officeDocument/2006/relationships/slideLayout" Target="../slideLayouts/slideLayout1208.xml"/></Relationships>
</file>

<file path=ppt/slideMasters/_rels/slideMaster11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220.xml"/><Relationship Id="rId12" Type="http://schemas.openxmlformats.org/officeDocument/2006/relationships/theme" Target="../theme/theme11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210.xml"/><Relationship Id="rId2" Type="http://schemas.openxmlformats.org/officeDocument/2006/relationships/slideLayout" Target="../slideLayouts/slideLayout1211.xml"/><Relationship Id="rId3" Type="http://schemas.openxmlformats.org/officeDocument/2006/relationships/slideLayout" Target="../slideLayouts/slideLayout1212.xml"/><Relationship Id="rId4" Type="http://schemas.openxmlformats.org/officeDocument/2006/relationships/slideLayout" Target="../slideLayouts/slideLayout1213.xml"/><Relationship Id="rId5" Type="http://schemas.openxmlformats.org/officeDocument/2006/relationships/slideLayout" Target="../slideLayouts/slideLayout1214.xml"/><Relationship Id="rId6" Type="http://schemas.openxmlformats.org/officeDocument/2006/relationships/slideLayout" Target="../slideLayouts/slideLayout1215.xml"/><Relationship Id="rId7" Type="http://schemas.openxmlformats.org/officeDocument/2006/relationships/slideLayout" Target="../slideLayouts/slideLayout1216.xml"/><Relationship Id="rId8" Type="http://schemas.openxmlformats.org/officeDocument/2006/relationships/slideLayout" Target="../slideLayouts/slideLayout1217.xml"/><Relationship Id="rId9" Type="http://schemas.openxmlformats.org/officeDocument/2006/relationships/slideLayout" Target="../slideLayouts/slideLayout1218.xml"/><Relationship Id="rId10" Type="http://schemas.openxmlformats.org/officeDocument/2006/relationships/slideLayout" Target="../slideLayouts/slideLayout1219.xml"/></Relationships>
</file>

<file path=ppt/slideMasters/_rels/slideMaster11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231.xml"/><Relationship Id="rId12" Type="http://schemas.openxmlformats.org/officeDocument/2006/relationships/theme" Target="../theme/theme11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221.xml"/><Relationship Id="rId2" Type="http://schemas.openxmlformats.org/officeDocument/2006/relationships/slideLayout" Target="../slideLayouts/slideLayout1222.xml"/><Relationship Id="rId3" Type="http://schemas.openxmlformats.org/officeDocument/2006/relationships/slideLayout" Target="../slideLayouts/slideLayout1223.xml"/><Relationship Id="rId4" Type="http://schemas.openxmlformats.org/officeDocument/2006/relationships/slideLayout" Target="../slideLayouts/slideLayout1224.xml"/><Relationship Id="rId5" Type="http://schemas.openxmlformats.org/officeDocument/2006/relationships/slideLayout" Target="../slideLayouts/slideLayout1225.xml"/><Relationship Id="rId6" Type="http://schemas.openxmlformats.org/officeDocument/2006/relationships/slideLayout" Target="../slideLayouts/slideLayout1226.xml"/><Relationship Id="rId7" Type="http://schemas.openxmlformats.org/officeDocument/2006/relationships/slideLayout" Target="../slideLayouts/slideLayout1227.xml"/><Relationship Id="rId8" Type="http://schemas.openxmlformats.org/officeDocument/2006/relationships/slideLayout" Target="../slideLayouts/slideLayout1228.xml"/><Relationship Id="rId9" Type="http://schemas.openxmlformats.org/officeDocument/2006/relationships/slideLayout" Target="../slideLayouts/slideLayout1229.xml"/><Relationship Id="rId10" Type="http://schemas.openxmlformats.org/officeDocument/2006/relationships/slideLayout" Target="../slideLayouts/slideLayout1230.xml"/></Relationships>
</file>

<file path=ppt/slideMasters/_rels/slideMaster11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242.xml"/><Relationship Id="rId12" Type="http://schemas.openxmlformats.org/officeDocument/2006/relationships/theme" Target="../theme/theme113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232.xml"/><Relationship Id="rId2" Type="http://schemas.openxmlformats.org/officeDocument/2006/relationships/slideLayout" Target="../slideLayouts/slideLayout1233.xml"/><Relationship Id="rId3" Type="http://schemas.openxmlformats.org/officeDocument/2006/relationships/slideLayout" Target="../slideLayouts/slideLayout1234.xml"/><Relationship Id="rId4" Type="http://schemas.openxmlformats.org/officeDocument/2006/relationships/slideLayout" Target="../slideLayouts/slideLayout1235.xml"/><Relationship Id="rId5" Type="http://schemas.openxmlformats.org/officeDocument/2006/relationships/slideLayout" Target="../slideLayouts/slideLayout1236.xml"/><Relationship Id="rId6" Type="http://schemas.openxmlformats.org/officeDocument/2006/relationships/slideLayout" Target="../slideLayouts/slideLayout1237.xml"/><Relationship Id="rId7" Type="http://schemas.openxmlformats.org/officeDocument/2006/relationships/slideLayout" Target="../slideLayouts/slideLayout1238.xml"/><Relationship Id="rId8" Type="http://schemas.openxmlformats.org/officeDocument/2006/relationships/slideLayout" Target="../slideLayouts/slideLayout1239.xml"/><Relationship Id="rId9" Type="http://schemas.openxmlformats.org/officeDocument/2006/relationships/slideLayout" Target="../slideLayouts/slideLayout1240.xml"/><Relationship Id="rId10" Type="http://schemas.openxmlformats.org/officeDocument/2006/relationships/slideLayout" Target="../slideLayouts/slideLayout1241.xml"/></Relationships>
</file>

<file path=ppt/slideMasters/_rels/slideMaster11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253.xml"/><Relationship Id="rId12" Type="http://schemas.openxmlformats.org/officeDocument/2006/relationships/theme" Target="../theme/theme11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243.xml"/><Relationship Id="rId2" Type="http://schemas.openxmlformats.org/officeDocument/2006/relationships/slideLayout" Target="../slideLayouts/slideLayout1244.xml"/><Relationship Id="rId3" Type="http://schemas.openxmlformats.org/officeDocument/2006/relationships/slideLayout" Target="../slideLayouts/slideLayout1245.xml"/><Relationship Id="rId4" Type="http://schemas.openxmlformats.org/officeDocument/2006/relationships/slideLayout" Target="../slideLayouts/slideLayout1246.xml"/><Relationship Id="rId5" Type="http://schemas.openxmlformats.org/officeDocument/2006/relationships/slideLayout" Target="../slideLayouts/slideLayout1247.xml"/><Relationship Id="rId6" Type="http://schemas.openxmlformats.org/officeDocument/2006/relationships/slideLayout" Target="../slideLayouts/slideLayout1248.xml"/><Relationship Id="rId7" Type="http://schemas.openxmlformats.org/officeDocument/2006/relationships/slideLayout" Target="../slideLayouts/slideLayout1249.xml"/><Relationship Id="rId8" Type="http://schemas.openxmlformats.org/officeDocument/2006/relationships/slideLayout" Target="../slideLayouts/slideLayout1250.xml"/><Relationship Id="rId9" Type="http://schemas.openxmlformats.org/officeDocument/2006/relationships/slideLayout" Target="../slideLayouts/slideLayout1251.xml"/><Relationship Id="rId10" Type="http://schemas.openxmlformats.org/officeDocument/2006/relationships/slideLayout" Target="../slideLayouts/slideLayout1252.xml"/></Relationships>
</file>

<file path=ppt/slideMasters/_rels/slideMaster11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264.xml"/><Relationship Id="rId12" Type="http://schemas.openxmlformats.org/officeDocument/2006/relationships/theme" Target="../theme/theme11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254.xml"/><Relationship Id="rId2" Type="http://schemas.openxmlformats.org/officeDocument/2006/relationships/slideLayout" Target="../slideLayouts/slideLayout1255.xml"/><Relationship Id="rId3" Type="http://schemas.openxmlformats.org/officeDocument/2006/relationships/slideLayout" Target="../slideLayouts/slideLayout1256.xml"/><Relationship Id="rId4" Type="http://schemas.openxmlformats.org/officeDocument/2006/relationships/slideLayout" Target="../slideLayouts/slideLayout1257.xml"/><Relationship Id="rId5" Type="http://schemas.openxmlformats.org/officeDocument/2006/relationships/slideLayout" Target="../slideLayouts/slideLayout1258.xml"/><Relationship Id="rId6" Type="http://schemas.openxmlformats.org/officeDocument/2006/relationships/slideLayout" Target="../slideLayouts/slideLayout1259.xml"/><Relationship Id="rId7" Type="http://schemas.openxmlformats.org/officeDocument/2006/relationships/slideLayout" Target="../slideLayouts/slideLayout1260.xml"/><Relationship Id="rId8" Type="http://schemas.openxmlformats.org/officeDocument/2006/relationships/slideLayout" Target="../slideLayouts/slideLayout1261.xml"/><Relationship Id="rId9" Type="http://schemas.openxmlformats.org/officeDocument/2006/relationships/slideLayout" Target="../slideLayouts/slideLayout1262.xml"/><Relationship Id="rId10" Type="http://schemas.openxmlformats.org/officeDocument/2006/relationships/slideLayout" Target="../slideLayouts/slideLayout1263.xml"/></Relationships>
</file>

<file path=ppt/slideMasters/_rels/slideMaster11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275.xml"/><Relationship Id="rId12" Type="http://schemas.openxmlformats.org/officeDocument/2006/relationships/theme" Target="../theme/theme116.xml"/><Relationship Id="rId1" Type="http://schemas.openxmlformats.org/officeDocument/2006/relationships/slideLayout" Target="../slideLayouts/slideLayout1265.xml"/><Relationship Id="rId2" Type="http://schemas.openxmlformats.org/officeDocument/2006/relationships/slideLayout" Target="../slideLayouts/slideLayout1266.xml"/><Relationship Id="rId3" Type="http://schemas.openxmlformats.org/officeDocument/2006/relationships/slideLayout" Target="../slideLayouts/slideLayout1267.xml"/><Relationship Id="rId4" Type="http://schemas.openxmlformats.org/officeDocument/2006/relationships/slideLayout" Target="../slideLayouts/slideLayout1268.xml"/><Relationship Id="rId5" Type="http://schemas.openxmlformats.org/officeDocument/2006/relationships/slideLayout" Target="../slideLayouts/slideLayout1269.xml"/><Relationship Id="rId6" Type="http://schemas.openxmlformats.org/officeDocument/2006/relationships/slideLayout" Target="../slideLayouts/slideLayout1270.xml"/><Relationship Id="rId7" Type="http://schemas.openxmlformats.org/officeDocument/2006/relationships/slideLayout" Target="../slideLayouts/slideLayout1271.xml"/><Relationship Id="rId8" Type="http://schemas.openxmlformats.org/officeDocument/2006/relationships/slideLayout" Target="../slideLayouts/slideLayout1272.xml"/><Relationship Id="rId9" Type="http://schemas.openxmlformats.org/officeDocument/2006/relationships/slideLayout" Target="../slideLayouts/slideLayout1273.xml"/><Relationship Id="rId10" Type="http://schemas.openxmlformats.org/officeDocument/2006/relationships/slideLayout" Target="../slideLayouts/slideLayout1274.xml"/></Relationships>
</file>

<file path=ppt/slideMasters/_rels/slideMaster11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286.xml"/><Relationship Id="rId12" Type="http://schemas.openxmlformats.org/officeDocument/2006/relationships/theme" Target="../theme/theme11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276.xml"/><Relationship Id="rId2" Type="http://schemas.openxmlformats.org/officeDocument/2006/relationships/slideLayout" Target="../slideLayouts/slideLayout1277.xml"/><Relationship Id="rId3" Type="http://schemas.openxmlformats.org/officeDocument/2006/relationships/slideLayout" Target="../slideLayouts/slideLayout1278.xml"/><Relationship Id="rId4" Type="http://schemas.openxmlformats.org/officeDocument/2006/relationships/slideLayout" Target="../slideLayouts/slideLayout1279.xml"/><Relationship Id="rId5" Type="http://schemas.openxmlformats.org/officeDocument/2006/relationships/slideLayout" Target="../slideLayouts/slideLayout1280.xml"/><Relationship Id="rId6" Type="http://schemas.openxmlformats.org/officeDocument/2006/relationships/slideLayout" Target="../slideLayouts/slideLayout1281.xml"/><Relationship Id="rId7" Type="http://schemas.openxmlformats.org/officeDocument/2006/relationships/slideLayout" Target="../slideLayouts/slideLayout1282.xml"/><Relationship Id="rId8" Type="http://schemas.openxmlformats.org/officeDocument/2006/relationships/slideLayout" Target="../slideLayouts/slideLayout1283.xml"/><Relationship Id="rId9" Type="http://schemas.openxmlformats.org/officeDocument/2006/relationships/slideLayout" Target="../slideLayouts/slideLayout1284.xml"/><Relationship Id="rId10" Type="http://schemas.openxmlformats.org/officeDocument/2006/relationships/slideLayout" Target="../slideLayouts/slideLayout1285.xml"/></Relationships>
</file>

<file path=ppt/slideMasters/_rels/slideMaster11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297.xml"/><Relationship Id="rId12" Type="http://schemas.openxmlformats.org/officeDocument/2006/relationships/theme" Target="../theme/theme11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287.xml"/><Relationship Id="rId2" Type="http://schemas.openxmlformats.org/officeDocument/2006/relationships/slideLayout" Target="../slideLayouts/slideLayout1288.xml"/><Relationship Id="rId3" Type="http://schemas.openxmlformats.org/officeDocument/2006/relationships/slideLayout" Target="../slideLayouts/slideLayout1289.xml"/><Relationship Id="rId4" Type="http://schemas.openxmlformats.org/officeDocument/2006/relationships/slideLayout" Target="../slideLayouts/slideLayout1290.xml"/><Relationship Id="rId5" Type="http://schemas.openxmlformats.org/officeDocument/2006/relationships/slideLayout" Target="../slideLayouts/slideLayout1291.xml"/><Relationship Id="rId6" Type="http://schemas.openxmlformats.org/officeDocument/2006/relationships/slideLayout" Target="../slideLayouts/slideLayout1292.xml"/><Relationship Id="rId7" Type="http://schemas.openxmlformats.org/officeDocument/2006/relationships/slideLayout" Target="../slideLayouts/slideLayout1293.xml"/><Relationship Id="rId8" Type="http://schemas.openxmlformats.org/officeDocument/2006/relationships/slideLayout" Target="../slideLayouts/slideLayout1294.xml"/><Relationship Id="rId9" Type="http://schemas.openxmlformats.org/officeDocument/2006/relationships/slideLayout" Target="../slideLayouts/slideLayout1295.xml"/><Relationship Id="rId10" Type="http://schemas.openxmlformats.org/officeDocument/2006/relationships/slideLayout" Target="../slideLayouts/slideLayout1296.xml"/></Relationships>
</file>

<file path=ppt/slideMasters/_rels/slideMaster11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308.xml"/><Relationship Id="rId12" Type="http://schemas.openxmlformats.org/officeDocument/2006/relationships/theme" Target="../theme/theme11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298.xml"/><Relationship Id="rId2" Type="http://schemas.openxmlformats.org/officeDocument/2006/relationships/slideLayout" Target="../slideLayouts/slideLayout1299.xml"/><Relationship Id="rId3" Type="http://schemas.openxmlformats.org/officeDocument/2006/relationships/slideLayout" Target="../slideLayouts/slideLayout1300.xml"/><Relationship Id="rId4" Type="http://schemas.openxmlformats.org/officeDocument/2006/relationships/slideLayout" Target="../slideLayouts/slideLayout1301.xml"/><Relationship Id="rId5" Type="http://schemas.openxmlformats.org/officeDocument/2006/relationships/slideLayout" Target="../slideLayouts/slideLayout1302.xml"/><Relationship Id="rId6" Type="http://schemas.openxmlformats.org/officeDocument/2006/relationships/slideLayout" Target="../slideLayouts/slideLayout1303.xml"/><Relationship Id="rId7" Type="http://schemas.openxmlformats.org/officeDocument/2006/relationships/slideLayout" Target="../slideLayouts/slideLayout1304.xml"/><Relationship Id="rId8" Type="http://schemas.openxmlformats.org/officeDocument/2006/relationships/slideLayout" Target="../slideLayouts/slideLayout1305.xml"/><Relationship Id="rId9" Type="http://schemas.openxmlformats.org/officeDocument/2006/relationships/slideLayout" Target="../slideLayouts/slideLayout1306.xml"/><Relationship Id="rId10" Type="http://schemas.openxmlformats.org/officeDocument/2006/relationships/slideLayout" Target="../slideLayouts/slideLayout1307.xml"/></Relationships>
</file>

<file path=ppt/slideMasters/_rels/slideMaster12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319.xml"/><Relationship Id="rId12" Type="http://schemas.openxmlformats.org/officeDocument/2006/relationships/theme" Target="../theme/theme12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309.xml"/><Relationship Id="rId2" Type="http://schemas.openxmlformats.org/officeDocument/2006/relationships/slideLayout" Target="../slideLayouts/slideLayout1310.xml"/><Relationship Id="rId3" Type="http://schemas.openxmlformats.org/officeDocument/2006/relationships/slideLayout" Target="../slideLayouts/slideLayout1311.xml"/><Relationship Id="rId4" Type="http://schemas.openxmlformats.org/officeDocument/2006/relationships/slideLayout" Target="../slideLayouts/slideLayout1312.xml"/><Relationship Id="rId5" Type="http://schemas.openxmlformats.org/officeDocument/2006/relationships/slideLayout" Target="../slideLayouts/slideLayout1313.xml"/><Relationship Id="rId6" Type="http://schemas.openxmlformats.org/officeDocument/2006/relationships/slideLayout" Target="../slideLayouts/slideLayout1314.xml"/><Relationship Id="rId7" Type="http://schemas.openxmlformats.org/officeDocument/2006/relationships/slideLayout" Target="../slideLayouts/slideLayout1315.xml"/><Relationship Id="rId8" Type="http://schemas.openxmlformats.org/officeDocument/2006/relationships/slideLayout" Target="../slideLayouts/slideLayout1316.xml"/><Relationship Id="rId9" Type="http://schemas.openxmlformats.org/officeDocument/2006/relationships/slideLayout" Target="../slideLayouts/slideLayout1317.xml"/><Relationship Id="rId10" Type="http://schemas.openxmlformats.org/officeDocument/2006/relationships/slideLayout" Target="../slideLayouts/slideLayout1318.xml"/></Relationships>
</file>

<file path=ppt/slideMasters/_rels/slideMaster12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330.xml"/><Relationship Id="rId12" Type="http://schemas.openxmlformats.org/officeDocument/2006/relationships/theme" Target="../theme/theme12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320.xml"/><Relationship Id="rId2" Type="http://schemas.openxmlformats.org/officeDocument/2006/relationships/slideLayout" Target="../slideLayouts/slideLayout1321.xml"/><Relationship Id="rId3" Type="http://schemas.openxmlformats.org/officeDocument/2006/relationships/slideLayout" Target="../slideLayouts/slideLayout1322.xml"/><Relationship Id="rId4" Type="http://schemas.openxmlformats.org/officeDocument/2006/relationships/slideLayout" Target="../slideLayouts/slideLayout1323.xml"/><Relationship Id="rId5" Type="http://schemas.openxmlformats.org/officeDocument/2006/relationships/slideLayout" Target="../slideLayouts/slideLayout1324.xml"/><Relationship Id="rId6" Type="http://schemas.openxmlformats.org/officeDocument/2006/relationships/slideLayout" Target="../slideLayouts/slideLayout1325.xml"/><Relationship Id="rId7" Type="http://schemas.openxmlformats.org/officeDocument/2006/relationships/slideLayout" Target="../slideLayouts/slideLayout1326.xml"/><Relationship Id="rId8" Type="http://schemas.openxmlformats.org/officeDocument/2006/relationships/slideLayout" Target="../slideLayouts/slideLayout1327.xml"/><Relationship Id="rId9" Type="http://schemas.openxmlformats.org/officeDocument/2006/relationships/slideLayout" Target="../slideLayouts/slideLayout1328.xml"/><Relationship Id="rId10" Type="http://schemas.openxmlformats.org/officeDocument/2006/relationships/slideLayout" Target="../slideLayouts/slideLayout1329.xml"/></Relationships>
</file>

<file path=ppt/slideMasters/_rels/slideMaster12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341.xml"/><Relationship Id="rId12" Type="http://schemas.openxmlformats.org/officeDocument/2006/relationships/theme" Target="../theme/theme12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331.xml"/><Relationship Id="rId2" Type="http://schemas.openxmlformats.org/officeDocument/2006/relationships/slideLayout" Target="../slideLayouts/slideLayout1332.xml"/><Relationship Id="rId3" Type="http://schemas.openxmlformats.org/officeDocument/2006/relationships/slideLayout" Target="../slideLayouts/slideLayout1333.xml"/><Relationship Id="rId4" Type="http://schemas.openxmlformats.org/officeDocument/2006/relationships/slideLayout" Target="../slideLayouts/slideLayout1334.xml"/><Relationship Id="rId5" Type="http://schemas.openxmlformats.org/officeDocument/2006/relationships/slideLayout" Target="../slideLayouts/slideLayout1335.xml"/><Relationship Id="rId6" Type="http://schemas.openxmlformats.org/officeDocument/2006/relationships/slideLayout" Target="../slideLayouts/slideLayout1336.xml"/><Relationship Id="rId7" Type="http://schemas.openxmlformats.org/officeDocument/2006/relationships/slideLayout" Target="../slideLayouts/slideLayout1337.xml"/><Relationship Id="rId8" Type="http://schemas.openxmlformats.org/officeDocument/2006/relationships/slideLayout" Target="../slideLayouts/slideLayout1338.xml"/><Relationship Id="rId9" Type="http://schemas.openxmlformats.org/officeDocument/2006/relationships/slideLayout" Target="../slideLayouts/slideLayout1339.xml"/><Relationship Id="rId10" Type="http://schemas.openxmlformats.org/officeDocument/2006/relationships/slideLayout" Target="../slideLayouts/slideLayout1340.xml"/></Relationships>
</file>

<file path=ppt/slideMasters/_rels/slideMaster12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352.xml"/><Relationship Id="rId12" Type="http://schemas.openxmlformats.org/officeDocument/2006/relationships/slideLayout" Target="../slideLayouts/slideLayout1353.xml"/><Relationship Id="rId13" Type="http://schemas.openxmlformats.org/officeDocument/2006/relationships/theme" Target="../theme/theme123.xml"/><Relationship Id="rId1" Type="http://schemas.openxmlformats.org/officeDocument/2006/relationships/slideLayout" Target="../slideLayouts/slideLayout1342.xml"/><Relationship Id="rId2" Type="http://schemas.openxmlformats.org/officeDocument/2006/relationships/slideLayout" Target="../slideLayouts/slideLayout1343.xml"/><Relationship Id="rId3" Type="http://schemas.openxmlformats.org/officeDocument/2006/relationships/slideLayout" Target="../slideLayouts/slideLayout1344.xml"/><Relationship Id="rId4" Type="http://schemas.openxmlformats.org/officeDocument/2006/relationships/slideLayout" Target="../slideLayouts/slideLayout1345.xml"/><Relationship Id="rId5" Type="http://schemas.openxmlformats.org/officeDocument/2006/relationships/slideLayout" Target="../slideLayouts/slideLayout1346.xml"/><Relationship Id="rId6" Type="http://schemas.openxmlformats.org/officeDocument/2006/relationships/slideLayout" Target="../slideLayouts/slideLayout1347.xml"/><Relationship Id="rId7" Type="http://schemas.openxmlformats.org/officeDocument/2006/relationships/slideLayout" Target="../slideLayouts/slideLayout1348.xml"/><Relationship Id="rId8" Type="http://schemas.openxmlformats.org/officeDocument/2006/relationships/slideLayout" Target="../slideLayouts/slideLayout1349.xml"/><Relationship Id="rId9" Type="http://schemas.openxmlformats.org/officeDocument/2006/relationships/slideLayout" Target="../slideLayouts/slideLayout1350.xml"/><Relationship Id="rId10" Type="http://schemas.openxmlformats.org/officeDocument/2006/relationships/slideLayout" Target="../slideLayouts/slideLayout1351.xml"/></Relationships>
</file>

<file path=ppt/slideMasters/_rels/slideMaster12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364.xml"/><Relationship Id="rId12" Type="http://schemas.openxmlformats.org/officeDocument/2006/relationships/theme" Target="../theme/theme12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354.xml"/><Relationship Id="rId2" Type="http://schemas.openxmlformats.org/officeDocument/2006/relationships/slideLayout" Target="../slideLayouts/slideLayout1355.xml"/><Relationship Id="rId3" Type="http://schemas.openxmlformats.org/officeDocument/2006/relationships/slideLayout" Target="../slideLayouts/slideLayout1356.xml"/><Relationship Id="rId4" Type="http://schemas.openxmlformats.org/officeDocument/2006/relationships/slideLayout" Target="../slideLayouts/slideLayout1357.xml"/><Relationship Id="rId5" Type="http://schemas.openxmlformats.org/officeDocument/2006/relationships/slideLayout" Target="../slideLayouts/slideLayout1358.xml"/><Relationship Id="rId6" Type="http://schemas.openxmlformats.org/officeDocument/2006/relationships/slideLayout" Target="../slideLayouts/slideLayout1359.xml"/><Relationship Id="rId7" Type="http://schemas.openxmlformats.org/officeDocument/2006/relationships/slideLayout" Target="../slideLayouts/slideLayout1360.xml"/><Relationship Id="rId8" Type="http://schemas.openxmlformats.org/officeDocument/2006/relationships/slideLayout" Target="../slideLayouts/slideLayout1361.xml"/><Relationship Id="rId9" Type="http://schemas.openxmlformats.org/officeDocument/2006/relationships/slideLayout" Target="../slideLayouts/slideLayout1362.xml"/><Relationship Id="rId10" Type="http://schemas.openxmlformats.org/officeDocument/2006/relationships/slideLayout" Target="../slideLayouts/slideLayout1363.xml"/></Relationships>
</file>

<file path=ppt/slideMasters/_rels/slideMaster12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375.xml"/><Relationship Id="rId12" Type="http://schemas.openxmlformats.org/officeDocument/2006/relationships/theme" Target="../theme/theme12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365.xml"/><Relationship Id="rId2" Type="http://schemas.openxmlformats.org/officeDocument/2006/relationships/slideLayout" Target="../slideLayouts/slideLayout1366.xml"/><Relationship Id="rId3" Type="http://schemas.openxmlformats.org/officeDocument/2006/relationships/slideLayout" Target="../slideLayouts/slideLayout1367.xml"/><Relationship Id="rId4" Type="http://schemas.openxmlformats.org/officeDocument/2006/relationships/slideLayout" Target="../slideLayouts/slideLayout1368.xml"/><Relationship Id="rId5" Type="http://schemas.openxmlformats.org/officeDocument/2006/relationships/slideLayout" Target="../slideLayouts/slideLayout1369.xml"/><Relationship Id="rId6" Type="http://schemas.openxmlformats.org/officeDocument/2006/relationships/slideLayout" Target="../slideLayouts/slideLayout1370.xml"/><Relationship Id="rId7" Type="http://schemas.openxmlformats.org/officeDocument/2006/relationships/slideLayout" Target="../slideLayouts/slideLayout1371.xml"/><Relationship Id="rId8" Type="http://schemas.openxmlformats.org/officeDocument/2006/relationships/slideLayout" Target="../slideLayouts/slideLayout1372.xml"/><Relationship Id="rId9" Type="http://schemas.openxmlformats.org/officeDocument/2006/relationships/slideLayout" Target="../slideLayouts/slideLayout1373.xml"/><Relationship Id="rId10" Type="http://schemas.openxmlformats.org/officeDocument/2006/relationships/slideLayout" Target="../slideLayouts/slideLayout1374.xml"/></Relationships>
</file>

<file path=ppt/slideMasters/_rels/slideMaster12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386.xml"/><Relationship Id="rId12" Type="http://schemas.openxmlformats.org/officeDocument/2006/relationships/theme" Target="../theme/theme12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376.xml"/><Relationship Id="rId2" Type="http://schemas.openxmlformats.org/officeDocument/2006/relationships/slideLayout" Target="../slideLayouts/slideLayout1377.xml"/><Relationship Id="rId3" Type="http://schemas.openxmlformats.org/officeDocument/2006/relationships/slideLayout" Target="../slideLayouts/slideLayout1378.xml"/><Relationship Id="rId4" Type="http://schemas.openxmlformats.org/officeDocument/2006/relationships/slideLayout" Target="../slideLayouts/slideLayout1379.xml"/><Relationship Id="rId5" Type="http://schemas.openxmlformats.org/officeDocument/2006/relationships/slideLayout" Target="../slideLayouts/slideLayout1380.xml"/><Relationship Id="rId6" Type="http://schemas.openxmlformats.org/officeDocument/2006/relationships/slideLayout" Target="../slideLayouts/slideLayout1381.xml"/><Relationship Id="rId7" Type="http://schemas.openxmlformats.org/officeDocument/2006/relationships/slideLayout" Target="../slideLayouts/slideLayout1382.xml"/><Relationship Id="rId8" Type="http://schemas.openxmlformats.org/officeDocument/2006/relationships/slideLayout" Target="../slideLayouts/slideLayout1383.xml"/><Relationship Id="rId9" Type="http://schemas.openxmlformats.org/officeDocument/2006/relationships/slideLayout" Target="../slideLayouts/slideLayout1384.xml"/><Relationship Id="rId10" Type="http://schemas.openxmlformats.org/officeDocument/2006/relationships/slideLayout" Target="../slideLayouts/slideLayout1385.xml"/></Relationships>
</file>

<file path=ppt/slideMasters/_rels/slideMaster12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397.xml"/><Relationship Id="rId12" Type="http://schemas.openxmlformats.org/officeDocument/2006/relationships/theme" Target="../theme/theme12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387.xml"/><Relationship Id="rId2" Type="http://schemas.openxmlformats.org/officeDocument/2006/relationships/slideLayout" Target="../slideLayouts/slideLayout1388.xml"/><Relationship Id="rId3" Type="http://schemas.openxmlformats.org/officeDocument/2006/relationships/slideLayout" Target="../slideLayouts/slideLayout1389.xml"/><Relationship Id="rId4" Type="http://schemas.openxmlformats.org/officeDocument/2006/relationships/slideLayout" Target="../slideLayouts/slideLayout1390.xml"/><Relationship Id="rId5" Type="http://schemas.openxmlformats.org/officeDocument/2006/relationships/slideLayout" Target="../slideLayouts/slideLayout1391.xml"/><Relationship Id="rId6" Type="http://schemas.openxmlformats.org/officeDocument/2006/relationships/slideLayout" Target="../slideLayouts/slideLayout1392.xml"/><Relationship Id="rId7" Type="http://schemas.openxmlformats.org/officeDocument/2006/relationships/slideLayout" Target="../slideLayouts/slideLayout1393.xml"/><Relationship Id="rId8" Type="http://schemas.openxmlformats.org/officeDocument/2006/relationships/slideLayout" Target="../slideLayouts/slideLayout1394.xml"/><Relationship Id="rId9" Type="http://schemas.openxmlformats.org/officeDocument/2006/relationships/slideLayout" Target="../slideLayouts/slideLayout1395.xml"/><Relationship Id="rId10" Type="http://schemas.openxmlformats.org/officeDocument/2006/relationships/slideLayout" Target="../slideLayouts/slideLayout1396.xml"/></Relationships>
</file>

<file path=ppt/slideMasters/_rels/slideMaster12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408.xml"/><Relationship Id="rId12" Type="http://schemas.openxmlformats.org/officeDocument/2006/relationships/theme" Target="../theme/theme12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398.xml"/><Relationship Id="rId2" Type="http://schemas.openxmlformats.org/officeDocument/2006/relationships/slideLayout" Target="../slideLayouts/slideLayout1399.xml"/><Relationship Id="rId3" Type="http://schemas.openxmlformats.org/officeDocument/2006/relationships/slideLayout" Target="../slideLayouts/slideLayout1400.xml"/><Relationship Id="rId4" Type="http://schemas.openxmlformats.org/officeDocument/2006/relationships/slideLayout" Target="../slideLayouts/slideLayout1401.xml"/><Relationship Id="rId5" Type="http://schemas.openxmlformats.org/officeDocument/2006/relationships/slideLayout" Target="../slideLayouts/slideLayout1402.xml"/><Relationship Id="rId6" Type="http://schemas.openxmlformats.org/officeDocument/2006/relationships/slideLayout" Target="../slideLayouts/slideLayout1403.xml"/><Relationship Id="rId7" Type="http://schemas.openxmlformats.org/officeDocument/2006/relationships/slideLayout" Target="../slideLayouts/slideLayout1404.xml"/><Relationship Id="rId8" Type="http://schemas.openxmlformats.org/officeDocument/2006/relationships/slideLayout" Target="../slideLayouts/slideLayout1405.xml"/><Relationship Id="rId9" Type="http://schemas.openxmlformats.org/officeDocument/2006/relationships/slideLayout" Target="../slideLayouts/slideLayout1406.xml"/><Relationship Id="rId10" Type="http://schemas.openxmlformats.org/officeDocument/2006/relationships/slideLayout" Target="../slideLayouts/slideLayout1407.xml"/></Relationships>
</file>

<file path=ppt/slideMasters/_rels/slideMaster12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419.xml"/><Relationship Id="rId12" Type="http://schemas.openxmlformats.org/officeDocument/2006/relationships/theme" Target="../theme/theme12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409.xml"/><Relationship Id="rId2" Type="http://schemas.openxmlformats.org/officeDocument/2006/relationships/slideLayout" Target="../slideLayouts/slideLayout1410.xml"/><Relationship Id="rId3" Type="http://schemas.openxmlformats.org/officeDocument/2006/relationships/slideLayout" Target="../slideLayouts/slideLayout1411.xml"/><Relationship Id="rId4" Type="http://schemas.openxmlformats.org/officeDocument/2006/relationships/slideLayout" Target="../slideLayouts/slideLayout1412.xml"/><Relationship Id="rId5" Type="http://schemas.openxmlformats.org/officeDocument/2006/relationships/slideLayout" Target="../slideLayouts/slideLayout1413.xml"/><Relationship Id="rId6" Type="http://schemas.openxmlformats.org/officeDocument/2006/relationships/slideLayout" Target="../slideLayouts/slideLayout1414.xml"/><Relationship Id="rId7" Type="http://schemas.openxmlformats.org/officeDocument/2006/relationships/slideLayout" Target="../slideLayouts/slideLayout1415.xml"/><Relationship Id="rId8" Type="http://schemas.openxmlformats.org/officeDocument/2006/relationships/slideLayout" Target="../slideLayouts/slideLayout1416.xml"/><Relationship Id="rId9" Type="http://schemas.openxmlformats.org/officeDocument/2006/relationships/slideLayout" Target="../slideLayouts/slideLayout1417.xml"/><Relationship Id="rId10" Type="http://schemas.openxmlformats.org/officeDocument/2006/relationships/slideLayout" Target="../slideLayouts/slideLayout1418.xml"/></Relationships>
</file>

<file path=ppt/slideMasters/_rels/slideMaster13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430.xml"/><Relationship Id="rId12" Type="http://schemas.openxmlformats.org/officeDocument/2006/relationships/theme" Target="../theme/theme13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420.xml"/><Relationship Id="rId2" Type="http://schemas.openxmlformats.org/officeDocument/2006/relationships/slideLayout" Target="../slideLayouts/slideLayout1421.xml"/><Relationship Id="rId3" Type="http://schemas.openxmlformats.org/officeDocument/2006/relationships/slideLayout" Target="../slideLayouts/slideLayout1422.xml"/><Relationship Id="rId4" Type="http://schemas.openxmlformats.org/officeDocument/2006/relationships/slideLayout" Target="../slideLayouts/slideLayout1423.xml"/><Relationship Id="rId5" Type="http://schemas.openxmlformats.org/officeDocument/2006/relationships/slideLayout" Target="../slideLayouts/slideLayout1424.xml"/><Relationship Id="rId6" Type="http://schemas.openxmlformats.org/officeDocument/2006/relationships/slideLayout" Target="../slideLayouts/slideLayout1425.xml"/><Relationship Id="rId7" Type="http://schemas.openxmlformats.org/officeDocument/2006/relationships/slideLayout" Target="../slideLayouts/slideLayout1426.xml"/><Relationship Id="rId8" Type="http://schemas.openxmlformats.org/officeDocument/2006/relationships/slideLayout" Target="../slideLayouts/slideLayout1427.xml"/><Relationship Id="rId9" Type="http://schemas.openxmlformats.org/officeDocument/2006/relationships/slideLayout" Target="../slideLayouts/slideLayout1428.xml"/><Relationship Id="rId10" Type="http://schemas.openxmlformats.org/officeDocument/2006/relationships/slideLayout" Target="../slideLayouts/slideLayout1429.xml"/></Relationships>
</file>

<file path=ppt/slideMasters/_rels/slideMaster13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441.xml"/><Relationship Id="rId12" Type="http://schemas.openxmlformats.org/officeDocument/2006/relationships/theme" Target="../theme/theme13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431.xml"/><Relationship Id="rId2" Type="http://schemas.openxmlformats.org/officeDocument/2006/relationships/slideLayout" Target="../slideLayouts/slideLayout1432.xml"/><Relationship Id="rId3" Type="http://schemas.openxmlformats.org/officeDocument/2006/relationships/slideLayout" Target="../slideLayouts/slideLayout1433.xml"/><Relationship Id="rId4" Type="http://schemas.openxmlformats.org/officeDocument/2006/relationships/slideLayout" Target="../slideLayouts/slideLayout1434.xml"/><Relationship Id="rId5" Type="http://schemas.openxmlformats.org/officeDocument/2006/relationships/slideLayout" Target="../slideLayouts/slideLayout1435.xml"/><Relationship Id="rId6" Type="http://schemas.openxmlformats.org/officeDocument/2006/relationships/slideLayout" Target="../slideLayouts/slideLayout1436.xml"/><Relationship Id="rId7" Type="http://schemas.openxmlformats.org/officeDocument/2006/relationships/slideLayout" Target="../slideLayouts/slideLayout1437.xml"/><Relationship Id="rId8" Type="http://schemas.openxmlformats.org/officeDocument/2006/relationships/slideLayout" Target="../slideLayouts/slideLayout1438.xml"/><Relationship Id="rId9" Type="http://schemas.openxmlformats.org/officeDocument/2006/relationships/slideLayout" Target="../slideLayouts/slideLayout1439.xml"/><Relationship Id="rId10" Type="http://schemas.openxmlformats.org/officeDocument/2006/relationships/slideLayout" Target="../slideLayouts/slideLayout1440.xml"/></Relationships>
</file>

<file path=ppt/slideMasters/_rels/slideMaster13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452.xml"/><Relationship Id="rId12" Type="http://schemas.openxmlformats.org/officeDocument/2006/relationships/theme" Target="../theme/theme13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442.xml"/><Relationship Id="rId2" Type="http://schemas.openxmlformats.org/officeDocument/2006/relationships/slideLayout" Target="../slideLayouts/slideLayout1443.xml"/><Relationship Id="rId3" Type="http://schemas.openxmlformats.org/officeDocument/2006/relationships/slideLayout" Target="../slideLayouts/slideLayout1444.xml"/><Relationship Id="rId4" Type="http://schemas.openxmlformats.org/officeDocument/2006/relationships/slideLayout" Target="../slideLayouts/slideLayout1445.xml"/><Relationship Id="rId5" Type="http://schemas.openxmlformats.org/officeDocument/2006/relationships/slideLayout" Target="../slideLayouts/slideLayout1446.xml"/><Relationship Id="rId6" Type="http://schemas.openxmlformats.org/officeDocument/2006/relationships/slideLayout" Target="../slideLayouts/slideLayout1447.xml"/><Relationship Id="rId7" Type="http://schemas.openxmlformats.org/officeDocument/2006/relationships/slideLayout" Target="../slideLayouts/slideLayout1448.xml"/><Relationship Id="rId8" Type="http://schemas.openxmlformats.org/officeDocument/2006/relationships/slideLayout" Target="../slideLayouts/slideLayout1449.xml"/><Relationship Id="rId9" Type="http://schemas.openxmlformats.org/officeDocument/2006/relationships/slideLayout" Target="../slideLayouts/slideLayout1450.xml"/><Relationship Id="rId10" Type="http://schemas.openxmlformats.org/officeDocument/2006/relationships/slideLayout" Target="../slideLayouts/slideLayout1451.xml"/></Relationships>
</file>

<file path=ppt/slideMasters/_rels/slideMaster13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455.xml"/><Relationship Id="rId4" Type="http://schemas.openxmlformats.org/officeDocument/2006/relationships/slideLayout" Target="../slideLayouts/slideLayout1456.xml"/><Relationship Id="rId5" Type="http://schemas.openxmlformats.org/officeDocument/2006/relationships/slideLayout" Target="../slideLayouts/slideLayout1457.xml"/><Relationship Id="rId6" Type="http://schemas.openxmlformats.org/officeDocument/2006/relationships/slideLayout" Target="../slideLayouts/slideLayout1458.xml"/><Relationship Id="rId7" Type="http://schemas.openxmlformats.org/officeDocument/2006/relationships/slideLayout" Target="../slideLayouts/slideLayout1459.xml"/><Relationship Id="rId8" Type="http://schemas.openxmlformats.org/officeDocument/2006/relationships/theme" Target="../theme/theme133.xml"/><Relationship Id="rId1" Type="http://schemas.openxmlformats.org/officeDocument/2006/relationships/slideLayout" Target="../slideLayouts/slideLayout1453.xml"/><Relationship Id="rId2" Type="http://schemas.openxmlformats.org/officeDocument/2006/relationships/slideLayout" Target="../slideLayouts/slideLayout1454.xml"/></Relationships>
</file>

<file path=ppt/slideMasters/_rels/slideMaster13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462.xml"/><Relationship Id="rId4" Type="http://schemas.openxmlformats.org/officeDocument/2006/relationships/slideLayout" Target="../slideLayouts/slideLayout1463.xml"/><Relationship Id="rId5" Type="http://schemas.openxmlformats.org/officeDocument/2006/relationships/slideLayout" Target="../slideLayouts/slideLayout1464.xml"/><Relationship Id="rId6" Type="http://schemas.openxmlformats.org/officeDocument/2006/relationships/slideLayout" Target="../slideLayouts/slideLayout1465.xml"/><Relationship Id="rId7" Type="http://schemas.openxmlformats.org/officeDocument/2006/relationships/slideLayout" Target="../slideLayouts/slideLayout1466.xml"/><Relationship Id="rId8" Type="http://schemas.openxmlformats.org/officeDocument/2006/relationships/theme" Target="../theme/theme134.xml"/><Relationship Id="rId1" Type="http://schemas.openxmlformats.org/officeDocument/2006/relationships/slideLayout" Target="../slideLayouts/slideLayout1460.xml"/><Relationship Id="rId2" Type="http://schemas.openxmlformats.org/officeDocument/2006/relationships/slideLayout" Target="../slideLayouts/slideLayout1461.xml"/></Relationships>
</file>

<file path=ppt/slideMasters/_rels/slideMaster13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469.xml"/><Relationship Id="rId4" Type="http://schemas.openxmlformats.org/officeDocument/2006/relationships/slideLayout" Target="../slideLayouts/slideLayout1470.xml"/><Relationship Id="rId5" Type="http://schemas.openxmlformats.org/officeDocument/2006/relationships/slideLayout" Target="../slideLayouts/slideLayout1471.xml"/><Relationship Id="rId6" Type="http://schemas.openxmlformats.org/officeDocument/2006/relationships/slideLayout" Target="../slideLayouts/slideLayout1472.xml"/><Relationship Id="rId7" Type="http://schemas.openxmlformats.org/officeDocument/2006/relationships/slideLayout" Target="../slideLayouts/slideLayout1473.xml"/><Relationship Id="rId8" Type="http://schemas.openxmlformats.org/officeDocument/2006/relationships/theme" Target="../theme/theme135.xml"/><Relationship Id="rId1" Type="http://schemas.openxmlformats.org/officeDocument/2006/relationships/slideLayout" Target="../slideLayouts/slideLayout1467.xml"/><Relationship Id="rId2" Type="http://schemas.openxmlformats.org/officeDocument/2006/relationships/slideLayout" Target="../slideLayouts/slideLayout1468.xml"/></Relationships>
</file>

<file path=ppt/slideMasters/_rels/slideMaster13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484.xml"/><Relationship Id="rId12" Type="http://schemas.openxmlformats.org/officeDocument/2006/relationships/theme" Target="../theme/theme13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474.xml"/><Relationship Id="rId2" Type="http://schemas.openxmlformats.org/officeDocument/2006/relationships/slideLayout" Target="../slideLayouts/slideLayout1475.xml"/><Relationship Id="rId3" Type="http://schemas.openxmlformats.org/officeDocument/2006/relationships/slideLayout" Target="../slideLayouts/slideLayout1476.xml"/><Relationship Id="rId4" Type="http://schemas.openxmlformats.org/officeDocument/2006/relationships/slideLayout" Target="../slideLayouts/slideLayout1477.xml"/><Relationship Id="rId5" Type="http://schemas.openxmlformats.org/officeDocument/2006/relationships/slideLayout" Target="../slideLayouts/slideLayout1478.xml"/><Relationship Id="rId6" Type="http://schemas.openxmlformats.org/officeDocument/2006/relationships/slideLayout" Target="../slideLayouts/slideLayout1479.xml"/><Relationship Id="rId7" Type="http://schemas.openxmlformats.org/officeDocument/2006/relationships/slideLayout" Target="../slideLayouts/slideLayout1480.xml"/><Relationship Id="rId8" Type="http://schemas.openxmlformats.org/officeDocument/2006/relationships/slideLayout" Target="../slideLayouts/slideLayout1481.xml"/><Relationship Id="rId9" Type="http://schemas.openxmlformats.org/officeDocument/2006/relationships/slideLayout" Target="../slideLayouts/slideLayout1482.xml"/><Relationship Id="rId10" Type="http://schemas.openxmlformats.org/officeDocument/2006/relationships/slideLayout" Target="../slideLayouts/slideLayout1483.xml"/></Relationships>
</file>

<file path=ppt/slideMasters/_rels/slideMaster13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495.xml"/><Relationship Id="rId12" Type="http://schemas.openxmlformats.org/officeDocument/2006/relationships/theme" Target="../theme/theme13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485.xml"/><Relationship Id="rId2" Type="http://schemas.openxmlformats.org/officeDocument/2006/relationships/slideLayout" Target="../slideLayouts/slideLayout1486.xml"/><Relationship Id="rId3" Type="http://schemas.openxmlformats.org/officeDocument/2006/relationships/slideLayout" Target="../slideLayouts/slideLayout1487.xml"/><Relationship Id="rId4" Type="http://schemas.openxmlformats.org/officeDocument/2006/relationships/slideLayout" Target="../slideLayouts/slideLayout1488.xml"/><Relationship Id="rId5" Type="http://schemas.openxmlformats.org/officeDocument/2006/relationships/slideLayout" Target="../slideLayouts/slideLayout1489.xml"/><Relationship Id="rId6" Type="http://schemas.openxmlformats.org/officeDocument/2006/relationships/slideLayout" Target="../slideLayouts/slideLayout1490.xml"/><Relationship Id="rId7" Type="http://schemas.openxmlformats.org/officeDocument/2006/relationships/slideLayout" Target="../slideLayouts/slideLayout1491.xml"/><Relationship Id="rId8" Type="http://schemas.openxmlformats.org/officeDocument/2006/relationships/slideLayout" Target="../slideLayouts/slideLayout1492.xml"/><Relationship Id="rId9" Type="http://schemas.openxmlformats.org/officeDocument/2006/relationships/slideLayout" Target="../slideLayouts/slideLayout1493.xml"/><Relationship Id="rId10" Type="http://schemas.openxmlformats.org/officeDocument/2006/relationships/slideLayout" Target="../slideLayouts/slideLayout1494.xml"/></Relationships>
</file>

<file path=ppt/slideMasters/_rels/slideMaster13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506.xml"/><Relationship Id="rId12" Type="http://schemas.openxmlformats.org/officeDocument/2006/relationships/theme" Target="../theme/theme13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496.xml"/><Relationship Id="rId2" Type="http://schemas.openxmlformats.org/officeDocument/2006/relationships/slideLayout" Target="../slideLayouts/slideLayout1497.xml"/><Relationship Id="rId3" Type="http://schemas.openxmlformats.org/officeDocument/2006/relationships/slideLayout" Target="../slideLayouts/slideLayout1498.xml"/><Relationship Id="rId4" Type="http://schemas.openxmlformats.org/officeDocument/2006/relationships/slideLayout" Target="../slideLayouts/slideLayout1499.xml"/><Relationship Id="rId5" Type="http://schemas.openxmlformats.org/officeDocument/2006/relationships/slideLayout" Target="../slideLayouts/slideLayout1500.xml"/><Relationship Id="rId6" Type="http://schemas.openxmlformats.org/officeDocument/2006/relationships/slideLayout" Target="../slideLayouts/slideLayout1501.xml"/><Relationship Id="rId7" Type="http://schemas.openxmlformats.org/officeDocument/2006/relationships/slideLayout" Target="../slideLayouts/slideLayout1502.xml"/><Relationship Id="rId8" Type="http://schemas.openxmlformats.org/officeDocument/2006/relationships/slideLayout" Target="../slideLayouts/slideLayout1503.xml"/><Relationship Id="rId9" Type="http://schemas.openxmlformats.org/officeDocument/2006/relationships/slideLayout" Target="../slideLayouts/slideLayout1504.xml"/><Relationship Id="rId10" Type="http://schemas.openxmlformats.org/officeDocument/2006/relationships/slideLayout" Target="../slideLayouts/slideLayout1505.xml"/></Relationships>
</file>

<file path=ppt/slideMasters/_rels/slideMaster13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517.xml"/><Relationship Id="rId12" Type="http://schemas.openxmlformats.org/officeDocument/2006/relationships/theme" Target="../theme/theme13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507.xml"/><Relationship Id="rId2" Type="http://schemas.openxmlformats.org/officeDocument/2006/relationships/slideLayout" Target="../slideLayouts/slideLayout1508.xml"/><Relationship Id="rId3" Type="http://schemas.openxmlformats.org/officeDocument/2006/relationships/slideLayout" Target="../slideLayouts/slideLayout1509.xml"/><Relationship Id="rId4" Type="http://schemas.openxmlformats.org/officeDocument/2006/relationships/slideLayout" Target="../slideLayouts/slideLayout1510.xml"/><Relationship Id="rId5" Type="http://schemas.openxmlformats.org/officeDocument/2006/relationships/slideLayout" Target="../slideLayouts/slideLayout1511.xml"/><Relationship Id="rId6" Type="http://schemas.openxmlformats.org/officeDocument/2006/relationships/slideLayout" Target="../slideLayouts/slideLayout1512.xml"/><Relationship Id="rId7" Type="http://schemas.openxmlformats.org/officeDocument/2006/relationships/slideLayout" Target="../slideLayouts/slideLayout1513.xml"/><Relationship Id="rId8" Type="http://schemas.openxmlformats.org/officeDocument/2006/relationships/slideLayout" Target="../slideLayouts/slideLayout1514.xml"/><Relationship Id="rId9" Type="http://schemas.openxmlformats.org/officeDocument/2006/relationships/slideLayout" Target="../slideLayouts/slideLayout1515.xml"/><Relationship Id="rId10" Type="http://schemas.openxmlformats.org/officeDocument/2006/relationships/slideLayout" Target="../slideLayouts/slideLayout1516.xml"/></Relationships>
</file>

<file path=ppt/slideMasters/_rels/slideMaster14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528.xml"/><Relationship Id="rId12" Type="http://schemas.openxmlformats.org/officeDocument/2006/relationships/theme" Target="../theme/theme14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518.xml"/><Relationship Id="rId2" Type="http://schemas.openxmlformats.org/officeDocument/2006/relationships/slideLayout" Target="../slideLayouts/slideLayout1519.xml"/><Relationship Id="rId3" Type="http://schemas.openxmlformats.org/officeDocument/2006/relationships/slideLayout" Target="../slideLayouts/slideLayout1520.xml"/><Relationship Id="rId4" Type="http://schemas.openxmlformats.org/officeDocument/2006/relationships/slideLayout" Target="../slideLayouts/slideLayout1521.xml"/><Relationship Id="rId5" Type="http://schemas.openxmlformats.org/officeDocument/2006/relationships/slideLayout" Target="../slideLayouts/slideLayout1522.xml"/><Relationship Id="rId6" Type="http://schemas.openxmlformats.org/officeDocument/2006/relationships/slideLayout" Target="../slideLayouts/slideLayout1523.xml"/><Relationship Id="rId7" Type="http://schemas.openxmlformats.org/officeDocument/2006/relationships/slideLayout" Target="../slideLayouts/slideLayout1524.xml"/><Relationship Id="rId8" Type="http://schemas.openxmlformats.org/officeDocument/2006/relationships/slideLayout" Target="../slideLayouts/slideLayout1525.xml"/><Relationship Id="rId9" Type="http://schemas.openxmlformats.org/officeDocument/2006/relationships/slideLayout" Target="../slideLayouts/slideLayout1526.xml"/><Relationship Id="rId10" Type="http://schemas.openxmlformats.org/officeDocument/2006/relationships/slideLayout" Target="../slideLayouts/slideLayout1527.xml"/></Relationships>
</file>

<file path=ppt/slideMasters/_rels/slideMaster14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539.xml"/><Relationship Id="rId12" Type="http://schemas.openxmlformats.org/officeDocument/2006/relationships/theme" Target="../theme/theme14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529.xml"/><Relationship Id="rId2" Type="http://schemas.openxmlformats.org/officeDocument/2006/relationships/slideLayout" Target="../slideLayouts/slideLayout1530.xml"/><Relationship Id="rId3" Type="http://schemas.openxmlformats.org/officeDocument/2006/relationships/slideLayout" Target="../slideLayouts/slideLayout1531.xml"/><Relationship Id="rId4" Type="http://schemas.openxmlformats.org/officeDocument/2006/relationships/slideLayout" Target="../slideLayouts/slideLayout1532.xml"/><Relationship Id="rId5" Type="http://schemas.openxmlformats.org/officeDocument/2006/relationships/slideLayout" Target="../slideLayouts/slideLayout1533.xml"/><Relationship Id="rId6" Type="http://schemas.openxmlformats.org/officeDocument/2006/relationships/slideLayout" Target="../slideLayouts/slideLayout1534.xml"/><Relationship Id="rId7" Type="http://schemas.openxmlformats.org/officeDocument/2006/relationships/slideLayout" Target="../slideLayouts/slideLayout1535.xml"/><Relationship Id="rId8" Type="http://schemas.openxmlformats.org/officeDocument/2006/relationships/slideLayout" Target="../slideLayouts/slideLayout1536.xml"/><Relationship Id="rId9" Type="http://schemas.openxmlformats.org/officeDocument/2006/relationships/slideLayout" Target="../slideLayouts/slideLayout1537.xml"/><Relationship Id="rId10" Type="http://schemas.openxmlformats.org/officeDocument/2006/relationships/slideLayout" Target="../slideLayouts/slideLayout1538.xml"/></Relationships>
</file>

<file path=ppt/slideMasters/_rels/slideMaster14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550.xml"/><Relationship Id="rId12" Type="http://schemas.openxmlformats.org/officeDocument/2006/relationships/theme" Target="../theme/theme14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540.xml"/><Relationship Id="rId2" Type="http://schemas.openxmlformats.org/officeDocument/2006/relationships/slideLayout" Target="../slideLayouts/slideLayout1541.xml"/><Relationship Id="rId3" Type="http://schemas.openxmlformats.org/officeDocument/2006/relationships/slideLayout" Target="../slideLayouts/slideLayout1542.xml"/><Relationship Id="rId4" Type="http://schemas.openxmlformats.org/officeDocument/2006/relationships/slideLayout" Target="../slideLayouts/slideLayout1543.xml"/><Relationship Id="rId5" Type="http://schemas.openxmlformats.org/officeDocument/2006/relationships/slideLayout" Target="../slideLayouts/slideLayout1544.xml"/><Relationship Id="rId6" Type="http://schemas.openxmlformats.org/officeDocument/2006/relationships/slideLayout" Target="../slideLayouts/slideLayout1545.xml"/><Relationship Id="rId7" Type="http://schemas.openxmlformats.org/officeDocument/2006/relationships/slideLayout" Target="../slideLayouts/slideLayout1546.xml"/><Relationship Id="rId8" Type="http://schemas.openxmlformats.org/officeDocument/2006/relationships/slideLayout" Target="../slideLayouts/slideLayout1547.xml"/><Relationship Id="rId9" Type="http://schemas.openxmlformats.org/officeDocument/2006/relationships/slideLayout" Target="../slideLayouts/slideLayout1548.xml"/><Relationship Id="rId10" Type="http://schemas.openxmlformats.org/officeDocument/2006/relationships/slideLayout" Target="../slideLayouts/slideLayout1549.xml"/></Relationships>
</file>

<file path=ppt/slideMasters/_rels/slideMaster14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561.xml"/><Relationship Id="rId12" Type="http://schemas.openxmlformats.org/officeDocument/2006/relationships/theme" Target="../theme/theme143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551.xml"/><Relationship Id="rId2" Type="http://schemas.openxmlformats.org/officeDocument/2006/relationships/slideLayout" Target="../slideLayouts/slideLayout1552.xml"/><Relationship Id="rId3" Type="http://schemas.openxmlformats.org/officeDocument/2006/relationships/slideLayout" Target="../slideLayouts/slideLayout1553.xml"/><Relationship Id="rId4" Type="http://schemas.openxmlformats.org/officeDocument/2006/relationships/slideLayout" Target="../slideLayouts/slideLayout1554.xml"/><Relationship Id="rId5" Type="http://schemas.openxmlformats.org/officeDocument/2006/relationships/slideLayout" Target="../slideLayouts/slideLayout1555.xml"/><Relationship Id="rId6" Type="http://schemas.openxmlformats.org/officeDocument/2006/relationships/slideLayout" Target="../slideLayouts/slideLayout1556.xml"/><Relationship Id="rId7" Type="http://schemas.openxmlformats.org/officeDocument/2006/relationships/slideLayout" Target="../slideLayouts/slideLayout1557.xml"/><Relationship Id="rId8" Type="http://schemas.openxmlformats.org/officeDocument/2006/relationships/slideLayout" Target="../slideLayouts/slideLayout1558.xml"/><Relationship Id="rId9" Type="http://schemas.openxmlformats.org/officeDocument/2006/relationships/slideLayout" Target="../slideLayouts/slideLayout1559.xml"/><Relationship Id="rId10" Type="http://schemas.openxmlformats.org/officeDocument/2006/relationships/slideLayout" Target="../slideLayouts/slideLayout1560.xml"/></Relationships>
</file>

<file path=ppt/slideMasters/_rels/slideMaster14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572.xml"/><Relationship Id="rId12" Type="http://schemas.openxmlformats.org/officeDocument/2006/relationships/theme" Target="../theme/theme14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562.xml"/><Relationship Id="rId2" Type="http://schemas.openxmlformats.org/officeDocument/2006/relationships/slideLayout" Target="../slideLayouts/slideLayout1563.xml"/><Relationship Id="rId3" Type="http://schemas.openxmlformats.org/officeDocument/2006/relationships/slideLayout" Target="../slideLayouts/slideLayout1564.xml"/><Relationship Id="rId4" Type="http://schemas.openxmlformats.org/officeDocument/2006/relationships/slideLayout" Target="../slideLayouts/slideLayout1565.xml"/><Relationship Id="rId5" Type="http://schemas.openxmlformats.org/officeDocument/2006/relationships/slideLayout" Target="../slideLayouts/slideLayout1566.xml"/><Relationship Id="rId6" Type="http://schemas.openxmlformats.org/officeDocument/2006/relationships/slideLayout" Target="../slideLayouts/slideLayout1567.xml"/><Relationship Id="rId7" Type="http://schemas.openxmlformats.org/officeDocument/2006/relationships/slideLayout" Target="../slideLayouts/slideLayout1568.xml"/><Relationship Id="rId8" Type="http://schemas.openxmlformats.org/officeDocument/2006/relationships/slideLayout" Target="../slideLayouts/slideLayout1569.xml"/><Relationship Id="rId9" Type="http://schemas.openxmlformats.org/officeDocument/2006/relationships/slideLayout" Target="../slideLayouts/slideLayout1570.xml"/><Relationship Id="rId10" Type="http://schemas.openxmlformats.org/officeDocument/2006/relationships/slideLayout" Target="../slideLayouts/slideLayout1571.xml"/></Relationships>
</file>

<file path=ppt/slideMasters/_rels/slideMaster14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583.xml"/><Relationship Id="rId12" Type="http://schemas.openxmlformats.org/officeDocument/2006/relationships/theme" Target="../theme/theme14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573.xml"/><Relationship Id="rId2" Type="http://schemas.openxmlformats.org/officeDocument/2006/relationships/slideLayout" Target="../slideLayouts/slideLayout1574.xml"/><Relationship Id="rId3" Type="http://schemas.openxmlformats.org/officeDocument/2006/relationships/slideLayout" Target="../slideLayouts/slideLayout1575.xml"/><Relationship Id="rId4" Type="http://schemas.openxmlformats.org/officeDocument/2006/relationships/slideLayout" Target="../slideLayouts/slideLayout1576.xml"/><Relationship Id="rId5" Type="http://schemas.openxmlformats.org/officeDocument/2006/relationships/slideLayout" Target="../slideLayouts/slideLayout1577.xml"/><Relationship Id="rId6" Type="http://schemas.openxmlformats.org/officeDocument/2006/relationships/slideLayout" Target="../slideLayouts/slideLayout1578.xml"/><Relationship Id="rId7" Type="http://schemas.openxmlformats.org/officeDocument/2006/relationships/slideLayout" Target="../slideLayouts/slideLayout1579.xml"/><Relationship Id="rId8" Type="http://schemas.openxmlformats.org/officeDocument/2006/relationships/slideLayout" Target="../slideLayouts/slideLayout1580.xml"/><Relationship Id="rId9" Type="http://schemas.openxmlformats.org/officeDocument/2006/relationships/slideLayout" Target="../slideLayouts/slideLayout1581.xml"/><Relationship Id="rId10" Type="http://schemas.openxmlformats.org/officeDocument/2006/relationships/slideLayout" Target="../slideLayouts/slideLayout1582.xml"/></Relationships>
</file>

<file path=ppt/slideMasters/_rels/slideMaster14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594.xml"/><Relationship Id="rId12" Type="http://schemas.openxmlformats.org/officeDocument/2006/relationships/theme" Target="../theme/theme14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584.xml"/><Relationship Id="rId2" Type="http://schemas.openxmlformats.org/officeDocument/2006/relationships/slideLayout" Target="../slideLayouts/slideLayout1585.xml"/><Relationship Id="rId3" Type="http://schemas.openxmlformats.org/officeDocument/2006/relationships/slideLayout" Target="../slideLayouts/slideLayout1586.xml"/><Relationship Id="rId4" Type="http://schemas.openxmlformats.org/officeDocument/2006/relationships/slideLayout" Target="../slideLayouts/slideLayout1587.xml"/><Relationship Id="rId5" Type="http://schemas.openxmlformats.org/officeDocument/2006/relationships/slideLayout" Target="../slideLayouts/slideLayout1588.xml"/><Relationship Id="rId6" Type="http://schemas.openxmlformats.org/officeDocument/2006/relationships/slideLayout" Target="../slideLayouts/slideLayout1589.xml"/><Relationship Id="rId7" Type="http://schemas.openxmlformats.org/officeDocument/2006/relationships/slideLayout" Target="../slideLayouts/slideLayout1590.xml"/><Relationship Id="rId8" Type="http://schemas.openxmlformats.org/officeDocument/2006/relationships/slideLayout" Target="../slideLayouts/slideLayout1591.xml"/><Relationship Id="rId9" Type="http://schemas.openxmlformats.org/officeDocument/2006/relationships/slideLayout" Target="../slideLayouts/slideLayout1592.xml"/><Relationship Id="rId10" Type="http://schemas.openxmlformats.org/officeDocument/2006/relationships/slideLayout" Target="../slideLayouts/slideLayout1593.xml"/></Relationships>
</file>

<file path=ppt/slideMasters/_rels/slideMaster14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605.xml"/><Relationship Id="rId12" Type="http://schemas.openxmlformats.org/officeDocument/2006/relationships/theme" Target="../theme/theme14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595.xml"/><Relationship Id="rId2" Type="http://schemas.openxmlformats.org/officeDocument/2006/relationships/slideLayout" Target="../slideLayouts/slideLayout1596.xml"/><Relationship Id="rId3" Type="http://schemas.openxmlformats.org/officeDocument/2006/relationships/slideLayout" Target="../slideLayouts/slideLayout1597.xml"/><Relationship Id="rId4" Type="http://schemas.openxmlformats.org/officeDocument/2006/relationships/slideLayout" Target="../slideLayouts/slideLayout1598.xml"/><Relationship Id="rId5" Type="http://schemas.openxmlformats.org/officeDocument/2006/relationships/slideLayout" Target="../slideLayouts/slideLayout1599.xml"/><Relationship Id="rId6" Type="http://schemas.openxmlformats.org/officeDocument/2006/relationships/slideLayout" Target="../slideLayouts/slideLayout1600.xml"/><Relationship Id="rId7" Type="http://schemas.openxmlformats.org/officeDocument/2006/relationships/slideLayout" Target="../slideLayouts/slideLayout1601.xml"/><Relationship Id="rId8" Type="http://schemas.openxmlformats.org/officeDocument/2006/relationships/slideLayout" Target="../slideLayouts/slideLayout1602.xml"/><Relationship Id="rId9" Type="http://schemas.openxmlformats.org/officeDocument/2006/relationships/slideLayout" Target="../slideLayouts/slideLayout1603.xml"/><Relationship Id="rId10" Type="http://schemas.openxmlformats.org/officeDocument/2006/relationships/slideLayout" Target="../slideLayouts/slideLayout1604.xml"/></Relationships>
</file>

<file path=ppt/slideMasters/_rels/slideMaster14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616.xml"/><Relationship Id="rId12" Type="http://schemas.openxmlformats.org/officeDocument/2006/relationships/theme" Target="../theme/theme14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606.xml"/><Relationship Id="rId2" Type="http://schemas.openxmlformats.org/officeDocument/2006/relationships/slideLayout" Target="../slideLayouts/slideLayout1607.xml"/><Relationship Id="rId3" Type="http://schemas.openxmlformats.org/officeDocument/2006/relationships/slideLayout" Target="../slideLayouts/slideLayout1608.xml"/><Relationship Id="rId4" Type="http://schemas.openxmlformats.org/officeDocument/2006/relationships/slideLayout" Target="../slideLayouts/slideLayout1609.xml"/><Relationship Id="rId5" Type="http://schemas.openxmlformats.org/officeDocument/2006/relationships/slideLayout" Target="../slideLayouts/slideLayout1610.xml"/><Relationship Id="rId6" Type="http://schemas.openxmlformats.org/officeDocument/2006/relationships/slideLayout" Target="../slideLayouts/slideLayout1611.xml"/><Relationship Id="rId7" Type="http://schemas.openxmlformats.org/officeDocument/2006/relationships/slideLayout" Target="../slideLayouts/slideLayout1612.xml"/><Relationship Id="rId8" Type="http://schemas.openxmlformats.org/officeDocument/2006/relationships/slideLayout" Target="../slideLayouts/slideLayout1613.xml"/><Relationship Id="rId9" Type="http://schemas.openxmlformats.org/officeDocument/2006/relationships/slideLayout" Target="../slideLayouts/slideLayout1614.xml"/><Relationship Id="rId10" Type="http://schemas.openxmlformats.org/officeDocument/2006/relationships/slideLayout" Target="../slideLayouts/slideLayout1615.xml"/></Relationships>
</file>

<file path=ppt/slideMasters/_rels/slideMaster14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627.xml"/><Relationship Id="rId12" Type="http://schemas.openxmlformats.org/officeDocument/2006/relationships/theme" Target="../theme/theme14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617.xml"/><Relationship Id="rId2" Type="http://schemas.openxmlformats.org/officeDocument/2006/relationships/slideLayout" Target="../slideLayouts/slideLayout1618.xml"/><Relationship Id="rId3" Type="http://schemas.openxmlformats.org/officeDocument/2006/relationships/slideLayout" Target="../slideLayouts/slideLayout1619.xml"/><Relationship Id="rId4" Type="http://schemas.openxmlformats.org/officeDocument/2006/relationships/slideLayout" Target="../slideLayouts/slideLayout1620.xml"/><Relationship Id="rId5" Type="http://schemas.openxmlformats.org/officeDocument/2006/relationships/slideLayout" Target="../slideLayouts/slideLayout1621.xml"/><Relationship Id="rId6" Type="http://schemas.openxmlformats.org/officeDocument/2006/relationships/slideLayout" Target="../slideLayouts/slideLayout1622.xml"/><Relationship Id="rId7" Type="http://schemas.openxmlformats.org/officeDocument/2006/relationships/slideLayout" Target="../slideLayouts/slideLayout1623.xml"/><Relationship Id="rId8" Type="http://schemas.openxmlformats.org/officeDocument/2006/relationships/slideLayout" Target="../slideLayouts/slideLayout1624.xml"/><Relationship Id="rId9" Type="http://schemas.openxmlformats.org/officeDocument/2006/relationships/slideLayout" Target="../slideLayouts/slideLayout1625.xml"/><Relationship Id="rId10" Type="http://schemas.openxmlformats.org/officeDocument/2006/relationships/slideLayout" Target="../slideLayouts/slideLayout1626.xml"/></Relationships>
</file>

<file path=ppt/slideMasters/_rels/slideMaster15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638.xml"/><Relationship Id="rId12" Type="http://schemas.openxmlformats.org/officeDocument/2006/relationships/theme" Target="../theme/theme15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628.xml"/><Relationship Id="rId2" Type="http://schemas.openxmlformats.org/officeDocument/2006/relationships/slideLayout" Target="../slideLayouts/slideLayout1629.xml"/><Relationship Id="rId3" Type="http://schemas.openxmlformats.org/officeDocument/2006/relationships/slideLayout" Target="../slideLayouts/slideLayout1630.xml"/><Relationship Id="rId4" Type="http://schemas.openxmlformats.org/officeDocument/2006/relationships/slideLayout" Target="../slideLayouts/slideLayout1631.xml"/><Relationship Id="rId5" Type="http://schemas.openxmlformats.org/officeDocument/2006/relationships/slideLayout" Target="../slideLayouts/slideLayout1632.xml"/><Relationship Id="rId6" Type="http://schemas.openxmlformats.org/officeDocument/2006/relationships/slideLayout" Target="../slideLayouts/slideLayout1633.xml"/><Relationship Id="rId7" Type="http://schemas.openxmlformats.org/officeDocument/2006/relationships/slideLayout" Target="../slideLayouts/slideLayout1634.xml"/><Relationship Id="rId8" Type="http://schemas.openxmlformats.org/officeDocument/2006/relationships/slideLayout" Target="../slideLayouts/slideLayout1635.xml"/><Relationship Id="rId9" Type="http://schemas.openxmlformats.org/officeDocument/2006/relationships/slideLayout" Target="../slideLayouts/slideLayout1636.xml"/><Relationship Id="rId10" Type="http://schemas.openxmlformats.org/officeDocument/2006/relationships/slideLayout" Target="../slideLayouts/slideLayout1637.xml"/></Relationships>
</file>

<file path=ppt/slideMasters/_rels/slideMaster15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649.xml"/><Relationship Id="rId12" Type="http://schemas.openxmlformats.org/officeDocument/2006/relationships/theme" Target="../theme/theme15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639.xml"/><Relationship Id="rId2" Type="http://schemas.openxmlformats.org/officeDocument/2006/relationships/slideLayout" Target="../slideLayouts/slideLayout1640.xml"/><Relationship Id="rId3" Type="http://schemas.openxmlformats.org/officeDocument/2006/relationships/slideLayout" Target="../slideLayouts/slideLayout1641.xml"/><Relationship Id="rId4" Type="http://schemas.openxmlformats.org/officeDocument/2006/relationships/slideLayout" Target="../slideLayouts/slideLayout1642.xml"/><Relationship Id="rId5" Type="http://schemas.openxmlformats.org/officeDocument/2006/relationships/slideLayout" Target="../slideLayouts/slideLayout1643.xml"/><Relationship Id="rId6" Type="http://schemas.openxmlformats.org/officeDocument/2006/relationships/slideLayout" Target="../slideLayouts/slideLayout1644.xml"/><Relationship Id="rId7" Type="http://schemas.openxmlformats.org/officeDocument/2006/relationships/slideLayout" Target="../slideLayouts/slideLayout1645.xml"/><Relationship Id="rId8" Type="http://schemas.openxmlformats.org/officeDocument/2006/relationships/slideLayout" Target="../slideLayouts/slideLayout1646.xml"/><Relationship Id="rId9" Type="http://schemas.openxmlformats.org/officeDocument/2006/relationships/slideLayout" Target="../slideLayouts/slideLayout1647.xml"/><Relationship Id="rId10" Type="http://schemas.openxmlformats.org/officeDocument/2006/relationships/slideLayout" Target="../slideLayouts/slideLayout1648.xml"/></Relationships>
</file>

<file path=ppt/slideMasters/_rels/slideMaster15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660.xml"/><Relationship Id="rId12" Type="http://schemas.openxmlformats.org/officeDocument/2006/relationships/theme" Target="../theme/theme15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650.xml"/><Relationship Id="rId2" Type="http://schemas.openxmlformats.org/officeDocument/2006/relationships/slideLayout" Target="../slideLayouts/slideLayout1651.xml"/><Relationship Id="rId3" Type="http://schemas.openxmlformats.org/officeDocument/2006/relationships/slideLayout" Target="../slideLayouts/slideLayout1652.xml"/><Relationship Id="rId4" Type="http://schemas.openxmlformats.org/officeDocument/2006/relationships/slideLayout" Target="../slideLayouts/slideLayout1653.xml"/><Relationship Id="rId5" Type="http://schemas.openxmlformats.org/officeDocument/2006/relationships/slideLayout" Target="../slideLayouts/slideLayout1654.xml"/><Relationship Id="rId6" Type="http://schemas.openxmlformats.org/officeDocument/2006/relationships/slideLayout" Target="../slideLayouts/slideLayout1655.xml"/><Relationship Id="rId7" Type="http://schemas.openxmlformats.org/officeDocument/2006/relationships/slideLayout" Target="../slideLayouts/slideLayout1656.xml"/><Relationship Id="rId8" Type="http://schemas.openxmlformats.org/officeDocument/2006/relationships/slideLayout" Target="../slideLayouts/slideLayout1657.xml"/><Relationship Id="rId9" Type="http://schemas.openxmlformats.org/officeDocument/2006/relationships/slideLayout" Target="../slideLayouts/slideLayout1658.xml"/><Relationship Id="rId10" Type="http://schemas.openxmlformats.org/officeDocument/2006/relationships/slideLayout" Target="../slideLayouts/slideLayout1659.xml"/></Relationships>
</file>

<file path=ppt/slideMasters/_rels/slideMaster15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671.xml"/><Relationship Id="rId12" Type="http://schemas.openxmlformats.org/officeDocument/2006/relationships/theme" Target="../theme/theme153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661.xml"/><Relationship Id="rId2" Type="http://schemas.openxmlformats.org/officeDocument/2006/relationships/slideLayout" Target="../slideLayouts/slideLayout1662.xml"/><Relationship Id="rId3" Type="http://schemas.openxmlformats.org/officeDocument/2006/relationships/slideLayout" Target="../slideLayouts/slideLayout1663.xml"/><Relationship Id="rId4" Type="http://schemas.openxmlformats.org/officeDocument/2006/relationships/slideLayout" Target="../slideLayouts/slideLayout1664.xml"/><Relationship Id="rId5" Type="http://schemas.openxmlformats.org/officeDocument/2006/relationships/slideLayout" Target="../slideLayouts/slideLayout1665.xml"/><Relationship Id="rId6" Type="http://schemas.openxmlformats.org/officeDocument/2006/relationships/slideLayout" Target="../slideLayouts/slideLayout1666.xml"/><Relationship Id="rId7" Type="http://schemas.openxmlformats.org/officeDocument/2006/relationships/slideLayout" Target="../slideLayouts/slideLayout1667.xml"/><Relationship Id="rId8" Type="http://schemas.openxmlformats.org/officeDocument/2006/relationships/slideLayout" Target="../slideLayouts/slideLayout1668.xml"/><Relationship Id="rId9" Type="http://schemas.openxmlformats.org/officeDocument/2006/relationships/slideLayout" Target="../slideLayouts/slideLayout1669.xml"/><Relationship Id="rId10" Type="http://schemas.openxmlformats.org/officeDocument/2006/relationships/slideLayout" Target="../slideLayouts/slideLayout1670.xml"/></Relationships>
</file>

<file path=ppt/slideMasters/_rels/slideMaster15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682.xml"/><Relationship Id="rId12" Type="http://schemas.openxmlformats.org/officeDocument/2006/relationships/theme" Target="../theme/theme15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672.xml"/><Relationship Id="rId2" Type="http://schemas.openxmlformats.org/officeDocument/2006/relationships/slideLayout" Target="../slideLayouts/slideLayout1673.xml"/><Relationship Id="rId3" Type="http://schemas.openxmlformats.org/officeDocument/2006/relationships/slideLayout" Target="../slideLayouts/slideLayout1674.xml"/><Relationship Id="rId4" Type="http://schemas.openxmlformats.org/officeDocument/2006/relationships/slideLayout" Target="../slideLayouts/slideLayout1675.xml"/><Relationship Id="rId5" Type="http://schemas.openxmlformats.org/officeDocument/2006/relationships/slideLayout" Target="../slideLayouts/slideLayout1676.xml"/><Relationship Id="rId6" Type="http://schemas.openxmlformats.org/officeDocument/2006/relationships/slideLayout" Target="../slideLayouts/slideLayout1677.xml"/><Relationship Id="rId7" Type="http://schemas.openxmlformats.org/officeDocument/2006/relationships/slideLayout" Target="../slideLayouts/slideLayout1678.xml"/><Relationship Id="rId8" Type="http://schemas.openxmlformats.org/officeDocument/2006/relationships/slideLayout" Target="../slideLayouts/slideLayout1679.xml"/><Relationship Id="rId9" Type="http://schemas.openxmlformats.org/officeDocument/2006/relationships/slideLayout" Target="../slideLayouts/slideLayout1680.xml"/><Relationship Id="rId10" Type="http://schemas.openxmlformats.org/officeDocument/2006/relationships/slideLayout" Target="../slideLayouts/slideLayout1681.xml"/></Relationships>
</file>

<file path=ppt/slideMasters/_rels/slideMaster15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693.xml"/><Relationship Id="rId12" Type="http://schemas.openxmlformats.org/officeDocument/2006/relationships/theme" Target="../theme/theme15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683.xml"/><Relationship Id="rId2" Type="http://schemas.openxmlformats.org/officeDocument/2006/relationships/slideLayout" Target="../slideLayouts/slideLayout1684.xml"/><Relationship Id="rId3" Type="http://schemas.openxmlformats.org/officeDocument/2006/relationships/slideLayout" Target="../slideLayouts/slideLayout1685.xml"/><Relationship Id="rId4" Type="http://schemas.openxmlformats.org/officeDocument/2006/relationships/slideLayout" Target="../slideLayouts/slideLayout1686.xml"/><Relationship Id="rId5" Type="http://schemas.openxmlformats.org/officeDocument/2006/relationships/slideLayout" Target="../slideLayouts/slideLayout1687.xml"/><Relationship Id="rId6" Type="http://schemas.openxmlformats.org/officeDocument/2006/relationships/slideLayout" Target="../slideLayouts/slideLayout1688.xml"/><Relationship Id="rId7" Type="http://schemas.openxmlformats.org/officeDocument/2006/relationships/slideLayout" Target="../slideLayouts/slideLayout1689.xml"/><Relationship Id="rId8" Type="http://schemas.openxmlformats.org/officeDocument/2006/relationships/slideLayout" Target="../slideLayouts/slideLayout1690.xml"/><Relationship Id="rId9" Type="http://schemas.openxmlformats.org/officeDocument/2006/relationships/slideLayout" Target="../slideLayouts/slideLayout1691.xml"/><Relationship Id="rId10" Type="http://schemas.openxmlformats.org/officeDocument/2006/relationships/slideLayout" Target="../slideLayouts/slideLayout1692.xml"/></Relationships>
</file>

<file path=ppt/slideMasters/_rels/slideMaster15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704.xml"/><Relationship Id="rId12" Type="http://schemas.openxmlformats.org/officeDocument/2006/relationships/slideLayout" Target="../slideLayouts/slideLayout1705.xml"/><Relationship Id="rId13" Type="http://schemas.openxmlformats.org/officeDocument/2006/relationships/theme" Target="../theme/theme156.xml"/><Relationship Id="rId1" Type="http://schemas.openxmlformats.org/officeDocument/2006/relationships/slideLayout" Target="../slideLayouts/slideLayout1694.xml"/><Relationship Id="rId2" Type="http://schemas.openxmlformats.org/officeDocument/2006/relationships/slideLayout" Target="../slideLayouts/slideLayout1695.xml"/><Relationship Id="rId3" Type="http://schemas.openxmlformats.org/officeDocument/2006/relationships/slideLayout" Target="../slideLayouts/slideLayout1696.xml"/><Relationship Id="rId4" Type="http://schemas.openxmlformats.org/officeDocument/2006/relationships/slideLayout" Target="../slideLayouts/slideLayout1697.xml"/><Relationship Id="rId5" Type="http://schemas.openxmlformats.org/officeDocument/2006/relationships/slideLayout" Target="../slideLayouts/slideLayout1698.xml"/><Relationship Id="rId6" Type="http://schemas.openxmlformats.org/officeDocument/2006/relationships/slideLayout" Target="../slideLayouts/slideLayout1699.xml"/><Relationship Id="rId7" Type="http://schemas.openxmlformats.org/officeDocument/2006/relationships/slideLayout" Target="../slideLayouts/slideLayout1700.xml"/><Relationship Id="rId8" Type="http://schemas.openxmlformats.org/officeDocument/2006/relationships/slideLayout" Target="../slideLayouts/slideLayout1701.xml"/><Relationship Id="rId9" Type="http://schemas.openxmlformats.org/officeDocument/2006/relationships/slideLayout" Target="../slideLayouts/slideLayout1702.xml"/><Relationship Id="rId10" Type="http://schemas.openxmlformats.org/officeDocument/2006/relationships/slideLayout" Target="../slideLayouts/slideLayout1703.xml"/></Relationships>
</file>

<file path=ppt/slideMasters/_rels/slideMaster15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716.xml"/><Relationship Id="rId12" Type="http://schemas.openxmlformats.org/officeDocument/2006/relationships/theme" Target="../theme/theme15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706.xml"/><Relationship Id="rId2" Type="http://schemas.openxmlformats.org/officeDocument/2006/relationships/slideLayout" Target="../slideLayouts/slideLayout1707.xml"/><Relationship Id="rId3" Type="http://schemas.openxmlformats.org/officeDocument/2006/relationships/slideLayout" Target="../slideLayouts/slideLayout1708.xml"/><Relationship Id="rId4" Type="http://schemas.openxmlformats.org/officeDocument/2006/relationships/slideLayout" Target="../slideLayouts/slideLayout1709.xml"/><Relationship Id="rId5" Type="http://schemas.openxmlformats.org/officeDocument/2006/relationships/slideLayout" Target="../slideLayouts/slideLayout1710.xml"/><Relationship Id="rId6" Type="http://schemas.openxmlformats.org/officeDocument/2006/relationships/slideLayout" Target="../slideLayouts/slideLayout1711.xml"/><Relationship Id="rId7" Type="http://schemas.openxmlformats.org/officeDocument/2006/relationships/slideLayout" Target="../slideLayouts/slideLayout1712.xml"/><Relationship Id="rId8" Type="http://schemas.openxmlformats.org/officeDocument/2006/relationships/slideLayout" Target="../slideLayouts/slideLayout1713.xml"/><Relationship Id="rId9" Type="http://schemas.openxmlformats.org/officeDocument/2006/relationships/slideLayout" Target="../slideLayouts/slideLayout1714.xml"/><Relationship Id="rId10" Type="http://schemas.openxmlformats.org/officeDocument/2006/relationships/slideLayout" Target="../slideLayouts/slideLayout1715.xml"/></Relationships>
</file>

<file path=ppt/slideMasters/_rels/slideMaster15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727.xml"/><Relationship Id="rId12" Type="http://schemas.openxmlformats.org/officeDocument/2006/relationships/theme" Target="../theme/theme15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717.xml"/><Relationship Id="rId2" Type="http://schemas.openxmlformats.org/officeDocument/2006/relationships/slideLayout" Target="../slideLayouts/slideLayout1718.xml"/><Relationship Id="rId3" Type="http://schemas.openxmlformats.org/officeDocument/2006/relationships/slideLayout" Target="../slideLayouts/slideLayout1719.xml"/><Relationship Id="rId4" Type="http://schemas.openxmlformats.org/officeDocument/2006/relationships/slideLayout" Target="../slideLayouts/slideLayout1720.xml"/><Relationship Id="rId5" Type="http://schemas.openxmlformats.org/officeDocument/2006/relationships/slideLayout" Target="../slideLayouts/slideLayout1721.xml"/><Relationship Id="rId6" Type="http://schemas.openxmlformats.org/officeDocument/2006/relationships/slideLayout" Target="../slideLayouts/slideLayout1722.xml"/><Relationship Id="rId7" Type="http://schemas.openxmlformats.org/officeDocument/2006/relationships/slideLayout" Target="../slideLayouts/slideLayout1723.xml"/><Relationship Id="rId8" Type="http://schemas.openxmlformats.org/officeDocument/2006/relationships/slideLayout" Target="../slideLayouts/slideLayout1724.xml"/><Relationship Id="rId9" Type="http://schemas.openxmlformats.org/officeDocument/2006/relationships/slideLayout" Target="../slideLayouts/slideLayout1725.xml"/><Relationship Id="rId10" Type="http://schemas.openxmlformats.org/officeDocument/2006/relationships/slideLayout" Target="../slideLayouts/slideLayout1726.xml"/></Relationships>
</file>

<file path=ppt/slideMasters/_rels/slideMaster15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738.xml"/><Relationship Id="rId12" Type="http://schemas.openxmlformats.org/officeDocument/2006/relationships/theme" Target="../theme/theme159.xml"/><Relationship Id="rId1" Type="http://schemas.openxmlformats.org/officeDocument/2006/relationships/slideLayout" Target="../slideLayouts/slideLayout1728.xml"/><Relationship Id="rId2" Type="http://schemas.openxmlformats.org/officeDocument/2006/relationships/slideLayout" Target="../slideLayouts/slideLayout1729.xml"/><Relationship Id="rId3" Type="http://schemas.openxmlformats.org/officeDocument/2006/relationships/slideLayout" Target="../slideLayouts/slideLayout1730.xml"/><Relationship Id="rId4" Type="http://schemas.openxmlformats.org/officeDocument/2006/relationships/slideLayout" Target="../slideLayouts/slideLayout1731.xml"/><Relationship Id="rId5" Type="http://schemas.openxmlformats.org/officeDocument/2006/relationships/slideLayout" Target="../slideLayouts/slideLayout1732.xml"/><Relationship Id="rId6" Type="http://schemas.openxmlformats.org/officeDocument/2006/relationships/slideLayout" Target="../slideLayouts/slideLayout1733.xml"/><Relationship Id="rId7" Type="http://schemas.openxmlformats.org/officeDocument/2006/relationships/slideLayout" Target="../slideLayouts/slideLayout1734.xml"/><Relationship Id="rId8" Type="http://schemas.openxmlformats.org/officeDocument/2006/relationships/slideLayout" Target="../slideLayouts/slideLayout1735.xml"/><Relationship Id="rId9" Type="http://schemas.openxmlformats.org/officeDocument/2006/relationships/slideLayout" Target="../slideLayouts/slideLayout1736.xml"/><Relationship Id="rId10" Type="http://schemas.openxmlformats.org/officeDocument/2006/relationships/slideLayout" Target="../slideLayouts/slideLayout1737.xml"/></Relationships>
</file>

<file path=ppt/slideMasters/_rels/slideMaster16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749.xml"/><Relationship Id="rId12" Type="http://schemas.openxmlformats.org/officeDocument/2006/relationships/theme" Target="../theme/theme16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739.xml"/><Relationship Id="rId2" Type="http://schemas.openxmlformats.org/officeDocument/2006/relationships/slideLayout" Target="../slideLayouts/slideLayout1740.xml"/><Relationship Id="rId3" Type="http://schemas.openxmlformats.org/officeDocument/2006/relationships/slideLayout" Target="../slideLayouts/slideLayout1741.xml"/><Relationship Id="rId4" Type="http://schemas.openxmlformats.org/officeDocument/2006/relationships/slideLayout" Target="../slideLayouts/slideLayout1742.xml"/><Relationship Id="rId5" Type="http://schemas.openxmlformats.org/officeDocument/2006/relationships/slideLayout" Target="../slideLayouts/slideLayout1743.xml"/><Relationship Id="rId6" Type="http://schemas.openxmlformats.org/officeDocument/2006/relationships/slideLayout" Target="../slideLayouts/slideLayout1744.xml"/><Relationship Id="rId7" Type="http://schemas.openxmlformats.org/officeDocument/2006/relationships/slideLayout" Target="../slideLayouts/slideLayout1745.xml"/><Relationship Id="rId8" Type="http://schemas.openxmlformats.org/officeDocument/2006/relationships/slideLayout" Target="../slideLayouts/slideLayout1746.xml"/><Relationship Id="rId9" Type="http://schemas.openxmlformats.org/officeDocument/2006/relationships/slideLayout" Target="../slideLayouts/slideLayout1747.xml"/><Relationship Id="rId10" Type="http://schemas.openxmlformats.org/officeDocument/2006/relationships/slideLayout" Target="../slideLayouts/slideLayout1748.xml"/></Relationships>
</file>

<file path=ppt/slideMasters/_rels/slideMaster16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760.xml"/><Relationship Id="rId12" Type="http://schemas.openxmlformats.org/officeDocument/2006/relationships/theme" Target="../theme/theme16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750.xml"/><Relationship Id="rId2" Type="http://schemas.openxmlformats.org/officeDocument/2006/relationships/slideLayout" Target="../slideLayouts/slideLayout1751.xml"/><Relationship Id="rId3" Type="http://schemas.openxmlformats.org/officeDocument/2006/relationships/slideLayout" Target="../slideLayouts/slideLayout1752.xml"/><Relationship Id="rId4" Type="http://schemas.openxmlformats.org/officeDocument/2006/relationships/slideLayout" Target="../slideLayouts/slideLayout1753.xml"/><Relationship Id="rId5" Type="http://schemas.openxmlformats.org/officeDocument/2006/relationships/slideLayout" Target="../slideLayouts/slideLayout1754.xml"/><Relationship Id="rId6" Type="http://schemas.openxmlformats.org/officeDocument/2006/relationships/slideLayout" Target="../slideLayouts/slideLayout1755.xml"/><Relationship Id="rId7" Type="http://schemas.openxmlformats.org/officeDocument/2006/relationships/slideLayout" Target="../slideLayouts/slideLayout1756.xml"/><Relationship Id="rId8" Type="http://schemas.openxmlformats.org/officeDocument/2006/relationships/slideLayout" Target="../slideLayouts/slideLayout1757.xml"/><Relationship Id="rId9" Type="http://schemas.openxmlformats.org/officeDocument/2006/relationships/slideLayout" Target="../slideLayouts/slideLayout1758.xml"/><Relationship Id="rId10" Type="http://schemas.openxmlformats.org/officeDocument/2006/relationships/slideLayout" Target="../slideLayouts/slideLayout1759.xml"/></Relationships>
</file>

<file path=ppt/slideMasters/_rels/slideMaster16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771.xml"/><Relationship Id="rId12" Type="http://schemas.openxmlformats.org/officeDocument/2006/relationships/theme" Target="../theme/theme162.xml"/><Relationship Id="rId1" Type="http://schemas.openxmlformats.org/officeDocument/2006/relationships/slideLayout" Target="../slideLayouts/slideLayout1761.xml"/><Relationship Id="rId2" Type="http://schemas.openxmlformats.org/officeDocument/2006/relationships/slideLayout" Target="../slideLayouts/slideLayout1762.xml"/><Relationship Id="rId3" Type="http://schemas.openxmlformats.org/officeDocument/2006/relationships/slideLayout" Target="../slideLayouts/slideLayout1763.xml"/><Relationship Id="rId4" Type="http://schemas.openxmlformats.org/officeDocument/2006/relationships/slideLayout" Target="../slideLayouts/slideLayout1764.xml"/><Relationship Id="rId5" Type="http://schemas.openxmlformats.org/officeDocument/2006/relationships/slideLayout" Target="../slideLayouts/slideLayout1765.xml"/><Relationship Id="rId6" Type="http://schemas.openxmlformats.org/officeDocument/2006/relationships/slideLayout" Target="../slideLayouts/slideLayout1766.xml"/><Relationship Id="rId7" Type="http://schemas.openxmlformats.org/officeDocument/2006/relationships/slideLayout" Target="../slideLayouts/slideLayout1767.xml"/><Relationship Id="rId8" Type="http://schemas.openxmlformats.org/officeDocument/2006/relationships/slideLayout" Target="../slideLayouts/slideLayout1768.xml"/><Relationship Id="rId9" Type="http://schemas.openxmlformats.org/officeDocument/2006/relationships/slideLayout" Target="../slideLayouts/slideLayout1769.xml"/><Relationship Id="rId10" Type="http://schemas.openxmlformats.org/officeDocument/2006/relationships/slideLayout" Target="../slideLayouts/slideLayout1770.xml"/></Relationships>
</file>

<file path=ppt/slideMasters/_rels/slideMaster16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782.xml"/><Relationship Id="rId12" Type="http://schemas.openxmlformats.org/officeDocument/2006/relationships/theme" Target="../theme/theme163.xml"/><Relationship Id="rId1" Type="http://schemas.openxmlformats.org/officeDocument/2006/relationships/slideLayout" Target="../slideLayouts/slideLayout1772.xml"/><Relationship Id="rId2" Type="http://schemas.openxmlformats.org/officeDocument/2006/relationships/slideLayout" Target="../slideLayouts/slideLayout1773.xml"/><Relationship Id="rId3" Type="http://schemas.openxmlformats.org/officeDocument/2006/relationships/slideLayout" Target="../slideLayouts/slideLayout1774.xml"/><Relationship Id="rId4" Type="http://schemas.openxmlformats.org/officeDocument/2006/relationships/slideLayout" Target="../slideLayouts/slideLayout1775.xml"/><Relationship Id="rId5" Type="http://schemas.openxmlformats.org/officeDocument/2006/relationships/slideLayout" Target="../slideLayouts/slideLayout1776.xml"/><Relationship Id="rId6" Type="http://schemas.openxmlformats.org/officeDocument/2006/relationships/slideLayout" Target="../slideLayouts/slideLayout1777.xml"/><Relationship Id="rId7" Type="http://schemas.openxmlformats.org/officeDocument/2006/relationships/slideLayout" Target="../slideLayouts/slideLayout1778.xml"/><Relationship Id="rId8" Type="http://schemas.openxmlformats.org/officeDocument/2006/relationships/slideLayout" Target="../slideLayouts/slideLayout1779.xml"/><Relationship Id="rId9" Type="http://schemas.openxmlformats.org/officeDocument/2006/relationships/slideLayout" Target="../slideLayouts/slideLayout1780.xml"/><Relationship Id="rId10" Type="http://schemas.openxmlformats.org/officeDocument/2006/relationships/slideLayout" Target="../slideLayouts/slideLayout1781.xml"/></Relationships>
</file>

<file path=ppt/slideMasters/_rels/slideMaster16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793.xml"/><Relationship Id="rId12" Type="http://schemas.openxmlformats.org/officeDocument/2006/relationships/theme" Target="../theme/theme164.xml"/><Relationship Id="rId1" Type="http://schemas.openxmlformats.org/officeDocument/2006/relationships/slideLayout" Target="../slideLayouts/slideLayout1783.xml"/><Relationship Id="rId2" Type="http://schemas.openxmlformats.org/officeDocument/2006/relationships/slideLayout" Target="../slideLayouts/slideLayout1784.xml"/><Relationship Id="rId3" Type="http://schemas.openxmlformats.org/officeDocument/2006/relationships/slideLayout" Target="../slideLayouts/slideLayout1785.xml"/><Relationship Id="rId4" Type="http://schemas.openxmlformats.org/officeDocument/2006/relationships/slideLayout" Target="../slideLayouts/slideLayout1786.xml"/><Relationship Id="rId5" Type="http://schemas.openxmlformats.org/officeDocument/2006/relationships/slideLayout" Target="../slideLayouts/slideLayout1787.xml"/><Relationship Id="rId6" Type="http://schemas.openxmlformats.org/officeDocument/2006/relationships/slideLayout" Target="../slideLayouts/slideLayout1788.xml"/><Relationship Id="rId7" Type="http://schemas.openxmlformats.org/officeDocument/2006/relationships/slideLayout" Target="../slideLayouts/slideLayout1789.xml"/><Relationship Id="rId8" Type="http://schemas.openxmlformats.org/officeDocument/2006/relationships/slideLayout" Target="../slideLayouts/slideLayout1790.xml"/><Relationship Id="rId9" Type="http://schemas.openxmlformats.org/officeDocument/2006/relationships/slideLayout" Target="../slideLayouts/slideLayout1791.xml"/><Relationship Id="rId10" Type="http://schemas.openxmlformats.org/officeDocument/2006/relationships/slideLayout" Target="../slideLayouts/slideLayout1792.xml"/></Relationships>
</file>

<file path=ppt/slideMasters/_rels/slideMaster16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804.xml"/><Relationship Id="rId12" Type="http://schemas.openxmlformats.org/officeDocument/2006/relationships/theme" Target="../theme/theme165.xml"/><Relationship Id="rId1" Type="http://schemas.openxmlformats.org/officeDocument/2006/relationships/slideLayout" Target="../slideLayouts/slideLayout1794.xml"/><Relationship Id="rId2" Type="http://schemas.openxmlformats.org/officeDocument/2006/relationships/slideLayout" Target="../slideLayouts/slideLayout1795.xml"/><Relationship Id="rId3" Type="http://schemas.openxmlformats.org/officeDocument/2006/relationships/slideLayout" Target="../slideLayouts/slideLayout1796.xml"/><Relationship Id="rId4" Type="http://schemas.openxmlformats.org/officeDocument/2006/relationships/slideLayout" Target="../slideLayouts/slideLayout1797.xml"/><Relationship Id="rId5" Type="http://schemas.openxmlformats.org/officeDocument/2006/relationships/slideLayout" Target="../slideLayouts/slideLayout1798.xml"/><Relationship Id="rId6" Type="http://schemas.openxmlformats.org/officeDocument/2006/relationships/slideLayout" Target="../slideLayouts/slideLayout1799.xml"/><Relationship Id="rId7" Type="http://schemas.openxmlformats.org/officeDocument/2006/relationships/slideLayout" Target="../slideLayouts/slideLayout1800.xml"/><Relationship Id="rId8" Type="http://schemas.openxmlformats.org/officeDocument/2006/relationships/slideLayout" Target="../slideLayouts/slideLayout1801.xml"/><Relationship Id="rId9" Type="http://schemas.openxmlformats.org/officeDocument/2006/relationships/slideLayout" Target="../slideLayouts/slideLayout1802.xml"/><Relationship Id="rId10" Type="http://schemas.openxmlformats.org/officeDocument/2006/relationships/slideLayout" Target="../slideLayouts/slideLayout1803.xml"/></Relationships>
</file>

<file path=ppt/slideMasters/_rels/slideMaster16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815.xml"/><Relationship Id="rId12" Type="http://schemas.openxmlformats.org/officeDocument/2006/relationships/theme" Target="../theme/theme166.xml"/><Relationship Id="rId1" Type="http://schemas.openxmlformats.org/officeDocument/2006/relationships/slideLayout" Target="../slideLayouts/slideLayout1805.xml"/><Relationship Id="rId2" Type="http://schemas.openxmlformats.org/officeDocument/2006/relationships/slideLayout" Target="../slideLayouts/slideLayout1806.xml"/><Relationship Id="rId3" Type="http://schemas.openxmlformats.org/officeDocument/2006/relationships/slideLayout" Target="../slideLayouts/slideLayout1807.xml"/><Relationship Id="rId4" Type="http://schemas.openxmlformats.org/officeDocument/2006/relationships/slideLayout" Target="../slideLayouts/slideLayout1808.xml"/><Relationship Id="rId5" Type="http://schemas.openxmlformats.org/officeDocument/2006/relationships/slideLayout" Target="../slideLayouts/slideLayout1809.xml"/><Relationship Id="rId6" Type="http://schemas.openxmlformats.org/officeDocument/2006/relationships/slideLayout" Target="../slideLayouts/slideLayout1810.xml"/><Relationship Id="rId7" Type="http://schemas.openxmlformats.org/officeDocument/2006/relationships/slideLayout" Target="../slideLayouts/slideLayout1811.xml"/><Relationship Id="rId8" Type="http://schemas.openxmlformats.org/officeDocument/2006/relationships/slideLayout" Target="../slideLayouts/slideLayout1812.xml"/><Relationship Id="rId9" Type="http://schemas.openxmlformats.org/officeDocument/2006/relationships/slideLayout" Target="../slideLayouts/slideLayout1813.xml"/><Relationship Id="rId10" Type="http://schemas.openxmlformats.org/officeDocument/2006/relationships/slideLayout" Target="../slideLayouts/slideLayout1814.xml"/></Relationships>
</file>

<file path=ppt/slideMasters/_rels/slideMaster16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18.xml"/><Relationship Id="rId4" Type="http://schemas.openxmlformats.org/officeDocument/2006/relationships/slideLayout" Target="../slideLayouts/slideLayout1819.xml"/><Relationship Id="rId5" Type="http://schemas.openxmlformats.org/officeDocument/2006/relationships/slideLayout" Target="../slideLayouts/slideLayout1820.xml"/><Relationship Id="rId6" Type="http://schemas.openxmlformats.org/officeDocument/2006/relationships/slideLayout" Target="../slideLayouts/slideLayout1821.xml"/><Relationship Id="rId7" Type="http://schemas.openxmlformats.org/officeDocument/2006/relationships/theme" Target="../theme/theme167.xml"/><Relationship Id="rId1" Type="http://schemas.openxmlformats.org/officeDocument/2006/relationships/slideLayout" Target="../slideLayouts/slideLayout1816.xml"/><Relationship Id="rId2" Type="http://schemas.openxmlformats.org/officeDocument/2006/relationships/slideLayout" Target="../slideLayouts/slideLayout1817.xml"/></Relationships>
</file>

<file path=ppt/slideMasters/_rels/slideMaster16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24.xml"/><Relationship Id="rId4" Type="http://schemas.openxmlformats.org/officeDocument/2006/relationships/slideLayout" Target="../slideLayouts/slideLayout1825.xml"/><Relationship Id="rId5" Type="http://schemas.openxmlformats.org/officeDocument/2006/relationships/slideLayout" Target="../slideLayouts/slideLayout1826.xml"/><Relationship Id="rId6" Type="http://schemas.openxmlformats.org/officeDocument/2006/relationships/slideLayout" Target="../slideLayouts/slideLayout1827.xml"/><Relationship Id="rId7" Type="http://schemas.openxmlformats.org/officeDocument/2006/relationships/theme" Target="../theme/theme168.xml"/><Relationship Id="rId1" Type="http://schemas.openxmlformats.org/officeDocument/2006/relationships/slideLayout" Target="../slideLayouts/slideLayout1822.xml"/><Relationship Id="rId2" Type="http://schemas.openxmlformats.org/officeDocument/2006/relationships/slideLayout" Target="../slideLayouts/slideLayout1823.xml"/></Relationships>
</file>

<file path=ppt/slideMasters/_rels/slideMaster16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30.xml"/><Relationship Id="rId4" Type="http://schemas.openxmlformats.org/officeDocument/2006/relationships/slideLayout" Target="../slideLayouts/slideLayout1831.xml"/><Relationship Id="rId5" Type="http://schemas.openxmlformats.org/officeDocument/2006/relationships/slideLayout" Target="../slideLayouts/slideLayout1832.xml"/><Relationship Id="rId6" Type="http://schemas.openxmlformats.org/officeDocument/2006/relationships/slideLayout" Target="../slideLayouts/slideLayout1833.xml"/><Relationship Id="rId7" Type="http://schemas.openxmlformats.org/officeDocument/2006/relationships/theme" Target="../theme/theme169.xml"/><Relationship Id="rId1" Type="http://schemas.openxmlformats.org/officeDocument/2006/relationships/slideLayout" Target="../slideLayouts/slideLayout1828.xml"/><Relationship Id="rId2" Type="http://schemas.openxmlformats.org/officeDocument/2006/relationships/slideLayout" Target="../slideLayouts/slideLayout1829.xml"/></Relationships>
</file>

<file path=ppt/slideMasters/_rels/slideMaster17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36.xml"/><Relationship Id="rId4" Type="http://schemas.openxmlformats.org/officeDocument/2006/relationships/slideLayout" Target="../slideLayouts/slideLayout1837.xml"/><Relationship Id="rId5" Type="http://schemas.openxmlformats.org/officeDocument/2006/relationships/slideLayout" Target="../slideLayouts/slideLayout1838.xml"/><Relationship Id="rId6" Type="http://schemas.openxmlformats.org/officeDocument/2006/relationships/slideLayout" Target="../slideLayouts/slideLayout1839.xml"/><Relationship Id="rId7" Type="http://schemas.openxmlformats.org/officeDocument/2006/relationships/slideLayout" Target="../slideLayouts/slideLayout1840.xml"/><Relationship Id="rId8" Type="http://schemas.openxmlformats.org/officeDocument/2006/relationships/theme" Target="../theme/theme170.xml"/><Relationship Id="rId1" Type="http://schemas.openxmlformats.org/officeDocument/2006/relationships/slideLayout" Target="../slideLayouts/slideLayout1834.xml"/><Relationship Id="rId2" Type="http://schemas.openxmlformats.org/officeDocument/2006/relationships/slideLayout" Target="../slideLayouts/slideLayout1835.xml"/></Relationships>
</file>

<file path=ppt/slideMasters/_rels/slideMaster17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851.xml"/><Relationship Id="rId12" Type="http://schemas.openxmlformats.org/officeDocument/2006/relationships/theme" Target="../theme/theme171.xml"/><Relationship Id="rId1" Type="http://schemas.openxmlformats.org/officeDocument/2006/relationships/slideLayout" Target="../slideLayouts/slideLayout1841.xml"/><Relationship Id="rId2" Type="http://schemas.openxmlformats.org/officeDocument/2006/relationships/slideLayout" Target="../slideLayouts/slideLayout1842.xml"/><Relationship Id="rId3" Type="http://schemas.openxmlformats.org/officeDocument/2006/relationships/slideLayout" Target="../slideLayouts/slideLayout1843.xml"/><Relationship Id="rId4" Type="http://schemas.openxmlformats.org/officeDocument/2006/relationships/slideLayout" Target="../slideLayouts/slideLayout1844.xml"/><Relationship Id="rId5" Type="http://schemas.openxmlformats.org/officeDocument/2006/relationships/slideLayout" Target="../slideLayouts/slideLayout1845.xml"/><Relationship Id="rId6" Type="http://schemas.openxmlformats.org/officeDocument/2006/relationships/slideLayout" Target="../slideLayouts/slideLayout1846.xml"/><Relationship Id="rId7" Type="http://schemas.openxmlformats.org/officeDocument/2006/relationships/slideLayout" Target="../slideLayouts/slideLayout1847.xml"/><Relationship Id="rId8" Type="http://schemas.openxmlformats.org/officeDocument/2006/relationships/slideLayout" Target="../slideLayouts/slideLayout1848.xml"/><Relationship Id="rId9" Type="http://schemas.openxmlformats.org/officeDocument/2006/relationships/slideLayout" Target="../slideLayouts/slideLayout1849.xml"/><Relationship Id="rId10" Type="http://schemas.openxmlformats.org/officeDocument/2006/relationships/slideLayout" Target="../slideLayouts/slideLayout1850.xml"/></Relationships>
</file>

<file path=ppt/slideMasters/_rels/slideMaster17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862.xml"/><Relationship Id="rId12" Type="http://schemas.openxmlformats.org/officeDocument/2006/relationships/theme" Target="../theme/theme172.xml"/><Relationship Id="rId1" Type="http://schemas.openxmlformats.org/officeDocument/2006/relationships/slideLayout" Target="../slideLayouts/slideLayout1852.xml"/><Relationship Id="rId2" Type="http://schemas.openxmlformats.org/officeDocument/2006/relationships/slideLayout" Target="../slideLayouts/slideLayout1853.xml"/><Relationship Id="rId3" Type="http://schemas.openxmlformats.org/officeDocument/2006/relationships/slideLayout" Target="../slideLayouts/slideLayout1854.xml"/><Relationship Id="rId4" Type="http://schemas.openxmlformats.org/officeDocument/2006/relationships/slideLayout" Target="../slideLayouts/slideLayout1855.xml"/><Relationship Id="rId5" Type="http://schemas.openxmlformats.org/officeDocument/2006/relationships/slideLayout" Target="../slideLayouts/slideLayout1856.xml"/><Relationship Id="rId6" Type="http://schemas.openxmlformats.org/officeDocument/2006/relationships/slideLayout" Target="../slideLayouts/slideLayout1857.xml"/><Relationship Id="rId7" Type="http://schemas.openxmlformats.org/officeDocument/2006/relationships/slideLayout" Target="../slideLayouts/slideLayout1858.xml"/><Relationship Id="rId8" Type="http://schemas.openxmlformats.org/officeDocument/2006/relationships/slideLayout" Target="../slideLayouts/slideLayout1859.xml"/><Relationship Id="rId9" Type="http://schemas.openxmlformats.org/officeDocument/2006/relationships/slideLayout" Target="../slideLayouts/slideLayout1860.xml"/><Relationship Id="rId10" Type="http://schemas.openxmlformats.org/officeDocument/2006/relationships/slideLayout" Target="../slideLayouts/slideLayout1861.xml"/></Relationships>
</file>

<file path=ppt/slideMasters/_rels/slideMaster17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873.xml"/><Relationship Id="rId12" Type="http://schemas.openxmlformats.org/officeDocument/2006/relationships/slideLayout" Target="../slideLayouts/slideLayout1874.xml"/><Relationship Id="rId13" Type="http://schemas.openxmlformats.org/officeDocument/2006/relationships/theme" Target="../theme/theme173.xml"/><Relationship Id="rId1" Type="http://schemas.openxmlformats.org/officeDocument/2006/relationships/slideLayout" Target="../slideLayouts/slideLayout1863.xml"/><Relationship Id="rId2" Type="http://schemas.openxmlformats.org/officeDocument/2006/relationships/slideLayout" Target="../slideLayouts/slideLayout1864.xml"/><Relationship Id="rId3" Type="http://schemas.openxmlformats.org/officeDocument/2006/relationships/slideLayout" Target="../slideLayouts/slideLayout1865.xml"/><Relationship Id="rId4" Type="http://schemas.openxmlformats.org/officeDocument/2006/relationships/slideLayout" Target="../slideLayouts/slideLayout1866.xml"/><Relationship Id="rId5" Type="http://schemas.openxmlformats.org/officeDocument/2006/relationships/slideLayout" Target="../slideLayouts/slideLayout1867.xml"/><Relationship Id="rId6" Type="http://schemas.openxmlformats.org/officeDocument/2006/relationships/slideLayout" Target="../slideLayouts/slideLayout1868.xml"/><Relationship Id="rId7" Type="http://schemas.openxmlformats.org/officeDocument/2006/relationships/slideLayout" Target="../slideLayouts/slideLayout1869.xml"/><Relationship Id="rId8" Type="http://schemas.openxmlformats.org/officeDocument/2006/relationships/slideLayout" Target="../slideLayouts/slideLayout1870.xml"/><Relationship Id="rId9" Type="http://schemas.openxmlformats.org/officeDocument/2006/relationships/slideLayout" Target="../slideLayouts/slideLayout1871.xml"/><Relationship Id="rId10" Type="http://schemas.openxmlformats.org/officeDocument/2006/relationships/slideLayout" Target="../slideLayouts/slideLayout1872.xml"/></Relationships>
</file>

<file path=ppt/slideMasters/_rels/slideMaster17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885.xml"/><Relationship Id="rId12" Type="http://schemas.openxmlformats.org/officeDocument/2006/relationships/slideLayout" Target="../slideLayouts/slideLayout1886.xml"/><Relationship Id="rId13" Type="http://schemas.openxmlformats.org/officeDocument/2006/relationships/theme" Target="../theme/theme174.xml"/><Relationship Id="rId1" Type="http://schemas.openxmlformats.org/officeDocument/2006/relationships/slideLayout" Target="../slideLayouts/slideLayout1875.xml"/><Relationship Id="rId2" Type="http://schemas.openxmlformats.org/officeDocument/2006/relationships/slideLayout" Target="../slideLayouts/slideLayout1876.xml"/><Relationship Id="rId3" Type="http://schemas.openxmlformats.org/officeDocument/2006/relationships/slideLayout" Target="../slideLayouts/slideLayout1877.xml"/><Relationship Id="rId4" Type="http://schemas.openxmlformats.org/officeDocument/2006/relationships/slideLayout" Target="../slideLayouts/slideLayout1878.xml"/><Relationship Id="rId5" Type="http://schemas.openxmlformats.org/officeDocument/2006/relationships/slideLayout" Target="../slideLayouts/slideLayout1879.xml"/><Relationship Id="rId6" Type="http://schemas.openxmlformats.org/officeDocument/2006/relationships/slideLayout" Target="../slideLayouts/slideLayout1880.xml"/><Relationship Id="rId7" Type="http://schemas.openxmlformats.org/officeDocument/2006/relationships/slideLayout" Target="../slideLayouts/slideLayout1881.xml"/><Relationship Id="rId8" Type="http://schemas.openxmlformats.org/officeDocument/2006/relationships/slideLayout" Target="../slideLayouts/slideLayout1882.xml"/><Relationship Id="rId9" Type="http://schemas.openxmlformats.org/officeDocument/2006/relationships/slideLayout" Target="../slideLayouts/slideLayout1883.xml"/><Relationship Id="rId10" Type="http://schemas.openxmlformats.org/officeDocument/2006/relationships/slideLayout" Target="../slideLayouts/slideLayout1884.xml"/></Relationships>
</file>

<file path=ppt/slideMasters/_rels/slideMaster17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897.xml"/><Relationship Id="rId12" Type="http://schemas.openxmlformats.org/officeDocument/2006/relationships/theme" Target="../theme/theme17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887.xml"/><Relationship Id="rId2" Type="http://schemas.openxmlformats.org/officeDocument/2006/relationships/slideLayout" Target="../slideLayouts/slideLayout1888.xml"/><Relationship Id="rId3" Type="http://schemas.openxmlformats.org/officeDocument/2006/relationships/slideLayout" Target="../slideLayouts/slideLayout1889.xml"/><Relationship Id="rId4" Type="http://schemas.openxmlformats.org/officeDocument/2006/relationships/slideLayout" Target="../slideLayouts/slideLayout1890.xml"/><Relationship Id="rId5" Type="http://schemas.openxmlformats.org/officeDocument/2006/relationships/slideLayout" Target="../slideLayouts/slideLayout1891.xml"/><Relationship Id="rId6" Type="http://schemas.openxmlformats.org/officeDocument/2006/relationships/slideLayout" Target="../slideLayouts/slideLayout1892.xml"/><Relationship Id="rId7" Type="http://schemas.openxmlformats.org/officeDocument/2006/relationships/slideLayout" Target="../slideLayouts/slideLayout1893.xml"/><Relationship Id="rId8" Type="http://schemas.openxmlformats.org/officeDocument/2006/relationships/slideLayout" Target="../slideLayouts/slideLayout1894.xml"/><Relationship Id="rId9" Type="http://schemas.openxmlformats.org/officeDocument/2006/relationships/slideLayout" Target="../slideLayouts/slideLayout1895.xml"/><Relationship Id="rId10" Type="http://schemas.openxmlformats.org/officeDocument/2006/relationships/slideLayout" Target="../slideLayouts/slideLayout1896.xml"/></Relationships>
</file>

<file path=ppt/slideMasters/_rels/slideMaster17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908.xml"/><Relationship Id="rId12" Type="http://schemas.openxmlformats.org/officeDocument/2006/relationships/theme" Target="../theme/theme17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898.xml"/><Relationship Id="rId2" Type="http://schemas.openxmlformats.org/officeDocument/2006/relationships/slideLayout" Target="../slideLayouts/slideLayout1899.xml"/><Relationship Id="rId3" Type="http://schemas.openxmlformats.org/officeDocument/2006/relationships/slideLayout" Target="../slideLayouts/slideLayout1900.xml"/><Relationship Id="rId4" Type="http://schemas.openxmlformats.org/officeDocument/2006/relationships/slideLayout" Target="../slideLayouts/slideLayout1901.xml"/><Relationship Id="rId5" Type="http://schemas.openxmlformats.org/officeDocument/2006/relationships/slideLayout" Target="../slideLayouts/slideLayout1902.xml"/><Relationship Id="rId6" Type="http://schemas.openxmlformats.org/officeDocument/2006/relationships/slideLayout" Target="../slideLayouts/slideLayout1903.xml"/><Relationship Id="rId7" Type="http://schemas.openxmlformats.org/officeDocument/2006/relationships/slideLayout" Target="../slideLayouts/slideLayout1904.xml"/><Relationship Id="rId8" Type="http://schemas.openxmlformats.org/officeDocument/2006/relationships/slideLayout" Target="../slideLayouts/slideLayout1905.xml"/><Relationship Id="rId9" Type="http://schemas.openxmlformats.org/officeDocument/2006/relationships/slideLayout" Target="../slideLayouts/slideLayout1906.xml"/><Relationship Id="rId10" Type="http://schemas.openxmlformats.org/officeDocument/2006/relationships/slideLayout" Target="../slideLayouts/slideLayout1907.xml"/></Relationships>
</file>

<file path=ppt/slideMasters/_rels/slideMaster17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919.xml"/><Relationship Id="rId12" Type="http://schemas.openxmlformats.org/officeDocument/2006/relationships/theme" Target="../theme/theme177.xml"/><Relationship Id="rId1" Type="http://schemas.openxmlformats.org/officeDocument/2006/relationships/slideLayout" Target="../slideLayouts/slideLayout1909.xml"/><Relationship Id="rId2" Type="http://schemas.openxmlformats.org/officeDocument/2006/relationships/slideLayout" Target="../slideLayouts/slideLayout1910.xml"/><Relationship Id="rId3" Type="http://schemas.openxmlformats.org/officeDocument/2006/relationships/slideLayout" Target="../slideLayouts/slideLayout1911.xml"/><Relationship Id="rId4" Type="http://schemas.openxmlformats.org/officeDocument/2006/relationships/slideLayout" Target="../slideLayouts/slideLayout1912.xml"/><Relationship Id="rId5" Type="http://schemas.openxmlformats.org/officeDocument/2006/relationships/slideLayout" Target="../slideLayouts/slideLayout1913.xml"/><Relationship Id="rId6" Type="http://schemas.openxmlformats.org/officeDocument/2006/relationships/slideLayout" Target="../slideLayouts/slideLayout1914.xml"/><Relationship Id="rId7" Type="http://schemas.openxmlformats.org/officeDocument/2006/relationships/slideLayout" Target="../slideLayouts/slideLayout1915.xml"/><Relationship Id="rId8" Type="http://schemas.openxmlformats.org/officeDocument/2006/relationships/slideLayout" Target="../slideLayouts/slideLayout1916.xml"/><Relationship Id="rId9" Type="http://schemas.openxmlformats.org/officeDocument/2006/relationships/slideLayout" Target="../slideLayouts/slideLayout1917.xml"/><Relationship Id="rId10" Type="http://schemas.openxmlformats.org/officeDocument/2006/relationships/slideLayout" Target="../slideLayouts/slideLayout1918.xml"/></Relationships>
</file>

<file path=ppt/slideMasters/_rels/slideMaster17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930.xml"/><Relationship Id="rId12" Type="http://schemas.openxmlformats.org/officeDocument/2006/relationships/slideLayout" Target="../slideLayouts/slideLayout1931.xml"/><Relationship Id="rId13" Type="http://schemas.openxmlformats.org/officeDocument/2006/relationships/theme" Target="../theme/theme178.xml"/><Relationship Id="rId1" Type="http://schemas.openxmlformats.org/officeDocument/2006/relationships/slideLayout" Target="../slideLayouts/slideLayout1920.xml"/><Relationship Id="rId2" Type="http://schemas.openxmlformats.org/officeDocument/2006/relationships/slideLayout" Target="../slideLayouts/slideLayout1921.xml"/><Relationship Id="rId3" Type="http://schemas.openxmlformats.org/officeDocument/2006/relationships/slideLayout" Target="../slideLayouts/slideLayout1922.xml"/><Relationship Id="rId4" Type="http://schemas.openxmlformats.org/officeDocument/2006/relationships/slideLayout" Target="../slideLayouts/slideLayout1923.xml"/><Relationship Id="rId5" Type="http://schemas.openxmlformats.org/officeDocument/2006/relationships/slideLayout" Target="../slideLayouts/slideLayout1924.xml"/><Relationship Id="rId6" Type="http://schemas.openxmlformats.org/officeDocument/2006/relationships/slideLayout" Target="../slideLayouts/slideLayout1925.xml"/><Relationship Id="rId7" Type="http://schemas.openxmlformats.org/officeDocument/2006/relationships/slideLayout" Target="../slideLayouts/slideLayout1926.xml"/><Relationship Id="rId8" Type="http://schemas.openxmlformats.org/officeDocument/2006/relationships/slideLayout" Target="../slideLayouts/slideLayout1927.xml"/><Relationship Id="rId9" Type="http://schemas.openxmlformats.org/officeDocument/2006/relationships/slideLayout" Target="../slideLayouts/slideLayout1928.xml"/><Relationship Id="rId10" Type="http://schemas.openxmlformats.org/officeDocument/2006/relationships/slideLayout" Target="../slideLayouts/slideLayout1929.xml"/></Relationships>
</file>

<file path=ppt/slideMasters/_rels/slideMaster17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942.xml"/><Relationship Id="rId12" Type="http://schemas.openxmlformats.org/officeDocument/2006/relationships/theme" Target="../theme/theme17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932.xml"/><Relationship Id="rId2" Type="http://schemas.openxmlformats.org/officeDocument/2006/relationships/slideLayout" Target="../slideLayouts/slideLayout1933.xml"/><Relationship Id="rId3" Type="http://schemas.openxmlformats.org/officeDocument/2006/relationships/slideLayout" Target="../slideLayouts/slideLayout1934.xml"/><Relationship Id="rId4" Type="http://schemas.openxmlformats.org/officeDocument/2006/relationships/slideLayout" Target="../slideLayouts/slideLayout1935.xml"/><Relationship Id="rId5" Type="http://schemas.openxmlformats.org/officeDocument/2006/relationships/slideLayout" Target="../slideLayouts/slideLayout1936.xml"/><Relationship Id="rId6" Type="http://schemas.openxmlformats.org/officeDocument/2006/relationships/slideLayout" Target="../slideLayouts/slideLayout1937.xml"/><Relationship Id="rId7" Type="http://schemas.openxmlformats.org/officeDocument/2006/relationships/slideLayout" Target="../slideLayouts/slideLayout1938.xml"/><Relationship Id="rId8" Type="http://schemas.openxmlformats.org/officeDocument/2006/relationships/slideLayout" Target="../slideLayouts/slideLayout1939.xml"/><Relationship Id="rId9" Type="http://schemas.openxmlformats.org/officeDocument/2006/relationships/slideLayout" Target="../slideLayouts/slideLayout1940.xml"/><Relationship Id="rId10" Type="http://schemas.openxmlformats.org/officeDocument/2006/relationships/slideLayout" Target="../slideLayouts/slideLayout1941.xml"/></Relationships>
</file>

<file path=ppt/slideMasters/_rels/slideMaster18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953.xml"/><Relationship Id="rId12" Type="http://schemas.openxmlformats.org/officeDocument/2006/relationships/theme" Target="../theme/theme18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943.xml"/><Relationship Id="rId2" Type="http://schemas.openxmlformats.org/officeDocument/2006/relationships/slideLayout" Target="../slideLayouts/slideLayout1944.xml"/><Relationship Id="rId3" Type="http://schemas.openxmlformats.org/officeDocument/2006/relationships/slideLayout" Target="../slideLayouts/slideLayout1945.xml"/><Relationship Id="rId4" Type="http://schemas.openxmlformats.org/officeDocument/2006/relationships/slideLayout" Target="../slideLayouts/slideLayout1946.xml"/><Relationship Id="rId5" Type="http://schemas.openxmlformats.org/officeDocument/2006/relationships/slideLayout" Target="../slideLayouts/slideLayout1947.xml"/><Relationship Id="rId6" Type="http://schemas.openxmlformats.org/officeDocument/2006/relationships/slideLayout" Target="../slideLayouts/slideLayout1948.xml"/><Relationship Id="rId7" Type="http://schemas.openxmlformats.org/officeDocument/2006/relationships/slideLayout" Target="../slideLayouts/slideLayout1949.xml"/><Relationship Id="rId8" Type="http://schemas.openxmlformats.org/officeDocument/2006/relationships/slideLayout" Target="../slideLayouts/slideLayout1950.xml"/><Relationship Id="rId9" Type="http://schemas.openxmlformats.org/officeDocument/2006/relationships/slideLayout" Target="../slideLayouts/slideLayout1951.xml"/><Relationship Id="rId10" Type="http://schemas.openxmlformats.org/officeDocument/2006/relationships/slideLayout" Target="../slideLayouts/slideLayout1952.xml"/></Relationships>
</file>

<file path=ppt/slideMasters/_rels/slideMaster18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964.xml"/><Relationship Id="rId12" Type="http://schemas.openxmlformats.org/officeDocument/2006/relationships/theme" Target="../theme/theme181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954.xml"/><Relationship Id="rId2" Type="http://schemas.openxmlformats.org/officeDocument/2006/relationships/slideLayout" Target="../slideLayouts/slideLayout1955.xml"/><Relationship Id="rId3" Type="http://schemas.openxmlformats.org/officeDocument/2006/relationships/slideLayout" Target="../slideLayouts/slideLayout1956.xml"/><Relationship Id="rId4" Type="http://schemas.openxmlformats.org/officeDocument/2006/relationships/slideLayout" Target="../slideLayouts/slideLayout1957.xml"/><Relationship Id="rId5" Type="http://schemas.openxmlformats.org/officeDocument/2006/relationships/slideLayout" Target="../slideLayouts/slideLayout1958.xml"/><Relationship Id="rId6" Type="http://schemas.openxmlformats.org/officeDocument/2006/relationships/slideLayout" Target="../slideLayouts/slideLayout1959.xml"/><Relationship Id="rId7" Type="http://schemas.openxmlformats.org/officeDocument/2006/relationships/slideLayout" Target="../slideLayouts/slideLayout1960.xml"/><Relationship Id="rId8" Type="http://schemas.openxmlformats.org/officeDocument/2006/relationships/slideLayout" Target="../slideLayouts/slideLayout1961.xml"/><Relationship Id="rId9" Type="http://schemas.openxmlformats.org/officeDocument/2006/relationships/slideLayout" Target="../slideLayouts/slideLayout1962.xml"/><Relationship Id="rId10" Type="http://schemas.openxmlformats.org/officeDocument/2006/relationships/slideLayout" Target="../slideLayouts/slideLayout1963.xml"/></Relationships>
</file>

<file path=ppt/slideMasters/_rels/slideMaster18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975.xml"/><Relationship Id="rId12" Type="http://schemas.openxmlformats.org/officeDocument/2006/relationships/theme" Target="../theme/theme182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965.xml"/><Relationship Id="rId2" Type="http://schemas.openxmlformats.org/officeDocument/2006/relationships/slideLayout" Target="../slideLayouts/slideLayout1966.xml"/><Relationship Id="rId3" Type="http://schemas.openxmlformats.org/officeDocument/2006/relationships/slideLayout" Target="../slideLayouts/slideLayout1967.xml"/><Relationship Id="rId4" Type="http://schemas.openxmlformats.org/officeDocument/2006/relationships/slideLayout" Target="../slideLayouts/slideLayout1968.xml"/><Relationship Id="rId5" Type="http://schemas.openxmlformats.org/officeDocument/2006/relationships/slideLayout" Target="../slideLayouts/slideLayout1969.xml"/><Relationship Id="rId6" Type="http://schemas.openxmlformats.org/officeDocument/2006/relationships/slideLayout" Target="../slideLayouts/slideLayout1970.xml"/><Relationship Id="rId7" Type="http://schemas.openxmlformats.org/officeDocument/2006/relationships/slideLayout" Target="../slideLayouts/slideLayout1971.xml"/><Relationship Id="rId8" Type="http://schemas.openxmlformats.org/officeDocument/2006/relationships/slideLayout" Target="../slideLayouts/slideLayout1972.xml"/><Relationship Id="rId9" Type="http://schemas.openxmlformats.org/officeDocument/2006/relationships/slideLayout" Target="../slideLayouts/slideLayout1973.xml"/><Relationship Id="rId10" Type="http://schemas.openxmlformats.org/officeDocument/2006/relationships/slideLayout" Target="../slideLayouts/slideLayout1974.xml"/></Relationships>
</file>

<file path=ppt/slideMasters/_rels/slideMaster18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986.xml"/><Relationship Id="rId12" Type="http://schemas.openxmlformats.org/officeDocument/2006/relationships/theme" Target="../theme/theme183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976.xml"/><Relationship Id="rId2" Type="http://schemas.openxmlformats.org/officeDocument/2006/relationships/slideLayout" Target="../slideLayouts/slideLayout1977.xml"/><Relationship Id="rId3" Type="http://schemas.openxmlformats.org/officeDocument/2006/relationships/slideLayout" Target="../slideLayouts/slideLayout1978.xml"/><Relationship Id="rId4" Type="http://schemas.openxmlformats.org/officeDocument/2006/relationships/slideLayout" Target="../slideLayouts/slideLayout1979.xml"/><Relationship Id="rId5" Type="http://schemas.openxmlformats.org/officeDocument/2006/relationships/slideLayout" Target="../slideLayouts/slideLayout1980.xml"/><Relationship Id="rId6" Type="http://schemas.openxmlformats.org/officeDocument/2006/relationships/slideLayout" Target="../slideLayouts/slideLayout1981.xml"/><Relationship Id="rId7" Type="http://schemas.openxmlformats.org/officeDocument/2006/relationships/slideLayout" Target="../slideLayouts/slideLayout1982.xml"/><Relationship Id="rId8" Type="http://schemas.openxmlformats.org/officeDocument/2006/relationships/slideLayout" Target="../slideLayouts/slideLayout1983.xml"/><Relationship Id="rId9" Type="http://schemas.openxmlformats.org/officeDocument/2006/relationships/slideLayout" Target="../slideLayouts/slideLayout1984.xml"/><Relationship Id="rId10" Type="http://schemas.openxmlformats.org/officeDocument/2006/relationships/slideLayout" Target="../slideLayouts/slideLayout1985.xml"/></Relationships>
</file>

<file path=ppt/slideMasters/_rels/slideMaster184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997.xml"/><Relationship Id="rId12" Type="http://schemas.openxmlformats.org/officeDocument/2006/relationships/theme" Target="../theme/theme184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987.xml"/><Relationship Id="rId2" Type="http://schemas.openxmlformats.org/officeDocument/2006/relationships/slideLayout" Target="../slideLayouts/slideLayout1988.xml"/><Relationship Id="rId3" Type="http://schemas.openxmlformats.org/officeDocument/2006/relationships/slideLayout" Target="../slideLayouts/slideLayout1989.xml"/><Relationship Id="rId4" Type="http://schemas.openxmlformats.org/officeDocument/2006/relationships/slideLayout" Target="../slideLayouts/slideLayout1990.xml"/><Relationship Id="rId5" Type="http://schemas.openxmlformats.org/officeDocument/2006/relationships/slideLayout" Target="../slideLayouts/slideLayout1991.xml"/><Relationship Id="rId6" Type="http://schemas.openxmlformats.org/officeDocument/2006/relationships/slideLayout" Target="../slideLayouts/slideLayout1992.xml"/><Relationship Id="rId7" Type="http://schemas.openxmlformats.org/officeDocument/2006/relationships/slideLayout" Target="../slideLayouts/slideLayout1993.xml"/><Relationship Id="rId8" Type="http://schemas.openxmlformats.org/officeDocument/2006/relationships/slideLayout" Target="../slideLayouts/slideLayout1994.xml"/><Relationship Id="rId9" Type="http://schemas.openxmlformats.org/officeDocument/2006/relationships/slideLayout" Target="../slideLayouts/slideLayout1995.xml"/><Relationship Id="rId10" Type="http://schemas.openxmlformats.org/officeDocument/2006/relationships/slideLayout" Target="../slideLayouts/slideLayout1996.xml"/></Relationships>
</file>

<file path=ppt/slideMasters/_rels/slideMaster185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008.xml"/><Relationship Id="rId12" Type="http://schemas.openxmlformats.org/officeDocument/2006/relationships/theme" Target="../theme/theme185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1998.xml"/><Relationship Id="rId2" Type="http://schemas.openxmlformats.org/officeDocument/2006/relationships/slideLayout" Target="../slideLayouts/slideLayout1999.xml"/><Relationship Id="rId3" Type="http://schemas.openxmlformats.org/officeDocument/2006/relationships/slideLayout" Target="../slideLayouts/slideLayout2000.xml"/><Relationship Id="rId4" Type="http://schemas.openxmlformats.org/officeDocument/2006/relationships/slideLayout" Target="../slideLayouts/slideLayout2001.xml"/><Relationship Id="rId5" Type="http://schemas.openxmlformats.org/officeDocument/2006/relationships/slideLayout" Target="../slideLayouts/slideLayout2002.xml"/><Relationship Id="rId6" Type="http://schemas.openxmlformats.org/officeDocument/2006/relationships/slideLayout" Target="../slideLayouts/slideLayout2003.xml"/><Relationship Id="rId7" Type="http://schemas.openxmlformats.org/officeDocument/2006/relationships/slideLayout" Target="../slideLayouts/slideLayout2004.xml"/><Relationship Id="rId8" Type="http://schemas.openxmlformats.org/officeDocument/2006/relationships/slideLayout" Target="../slideLayouts/slideLayout2005.xml"/><Relationship Id="rId9" Type="http://schemas.openxmlformats.org/officeDocument/2006/relationships/slideLayout" Target="../slideLayouts/slideLayout2006.xml"/><Relationship Id="rId10" Type="http://schemas.openxmlformats.org/officeDocument/2006/relationships/slideLayout" Target="../slideLayouts/slideLayout2007.xml"/></Relationships>
</file>

<file path=ppt/slideMasters/_rels/slideMaster186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019.xml"/><Relationship Id="rId12" Type="http://schemas.openxmlformats.org/officeDocument/2006/relationships/theme" Target="../theme/theme186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009.xml"/><Relationship Id="rId2" Type="http://schemas.openxmlformats.org/officeDocument/2006/relationships/slideLayout" Target="../slideLayouts/slideLayout2010.xml"/><Relationship Id="rId3" Type="http://schemas.openxmlformats.org/officeDocument/2006/relationships/slideLayout" Target="../slideLayouts/slideLayout2011.xml"/><Relationship Id="rId4" Type="http://schemas.openxmlformats.org/officeDocument/2006/relationships/slideLayout" Target="../slideLayouts/slideLayout2012.xml"/><Relationship Id="rId5" Type="http://schemas.openxmlformats.org/officeDocument/2006/relationships/slideLayout" Target="../slideLayouts/slideLayout2013.xml"/><Relationship Id="rId6" Type="http://schemas.openxmlformats.org/officeDocument/2006/relationships/slideLayout" Target="../slideLayouts/slideLayout2014.xml"/><Relationship Id="rId7" Type="http://schemas.openxmlformats.org/officeDocument/2006/relationships/slideLayout" Target="../slideLayouts/slideLayout2015.xml"/><Relationship Id="rId8" Type="http://schemas.openxmlformats.org/officeDocument/2006/relationships/slideLayout" Target="../slideLayouts/slideLayout2016.xml"/><Relationship Id="rId9" Type="http://schemas.openxmlformats.org/officeDocument/2006/relationships/slideLayout" Target="../slideLayouts/slideLayout2017.xml"/><Relationship Id="rId10" Type="http://schemas.openxmlformats.org/officeDocument/2006/relationships/slideLayout" Target="../slideLayouts/slideLayout2018.xml"/></Relationships>
</file>

<file path=ppt/slideMasters/_rels/slideMaster187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030.xml"/><Relationship Id="rId12" Type="http://schemas.openxmlformats.org/officeDocument/2006/relationships/theme" Target="../theme/theme187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020.xml"/><Relationship Id="rId2" Type="http://schemas.openxmlformats.org/officeDocument/2006/relationships/slideLayout" Target="../slideLayouts/slideLayout2021.xml"/><Relationship Id="rId3" Type="http://schemas.openxmlformats.org/officeDocument/2006/relationships/slideLayout" Target="../slideLayouts/slideLayout2022.xml"/><Relationship Id="rId4" Type="http://schemas.openxmlformats.org/officeDocument/2006/relationships/slideLayout" Target="../slideLayouts/slideLayout2023.xml"/><Relationship Id="rId5" Type="http://schemas.openxmlformats.org/officeDocument/2006/relationships/slideLayout" Target="../slideLayouts/slideLayout2024.xml"/><Relationship Id="rId6" Type="http://schemas.openxmlformats.org/officeDocument/2006/relationships/slideLayout" Target="../slideLayouts/slideLayout2025.xml"/><Relationship Id="rId7" Type="http://schemas.openxmlformats.org/officeDocument/2006/relationships/slideLayout" Target="../slideLayouts/slideLayout2026.xml"/><Relationship Id="rId8" Type="http://schemas.openxmlformats.org/officeDocument/2006/relationships/slideLayout" Target="../slideLayouts/slideLayout2027.xml"/><Relationship Id="rId9" Type="http://schemas.openxmlformats.org/officeDocument/2006/relationships/slideLayout" Target="../slideLayouts/slideLayout2028.xml"/><Relationship Id="rId10" Type="http://schemas.openxmlformats.org/officeDocument/2006/relationships/slideLayout" Target="../slideLayouts/slideLayout2029.xml"/></Relationships>
</file>

<file path=ppt/slideMasters/_rels/slideMaster188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041.xml"/><Relationship Id="rId12" Type="http://schemas.openxmlformats.org/officeDocument/2006/relationships/theme" Target="../theme/theme188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031.xml"/><Relationship Id="rId2" Type="http://schemas.openxmlformats.org/officeDocument/2006/relationships/slideLayout" Target="../slideLayouts/slideLayout2032.xml"/><Relationship Id="rId3" Type="http://schemas.openxmlformats.org/officeDocument/2006/relationships/slideLayout" Target="../slideLayouts/slideLayout2033.xml"/><Relationship Id="rId4" Type="http://schemas.openxmlformats.org/officeDocument/2006/relationships/slideLayout" Target="../slideLayouts/slideLayout2034.xml"/><Relationship Id="rId5" Type="http://schemas.openxmlformats.org/officeDocument/2006/relationships/slideLayout" Target="../slideLayouts/slideLayout2035.xml"/><Relationship Id="rId6" Type="http://schemas.openxmlformats.org/officeDocument/2006/relationships/slideLayout" Target="../slideLayouts/slideLayout2036.xml"/><Relationship Id="rId7" Type="http://schemas.openxmlformats.org/officeDocument/2006/relationships/slideLayout" Target="../slideLayouts/slideLayout2037.xml"/><Relationship Id="rId8" Type="http://schemas.openxmlformats.org/officeDocument/2006/relationships/slideLayout" Target="../slideLayouts/slideLayout2038.xml"/><Relationship Id="rId9" Type="http://schemas.openxmlformats.org/officeDocument/2006/relationships/slideLayout" Target="../slideLayouts/slideLayout2039.xml"/><Relationship Id="rId10" Type="http://schemas.openxmlformats.org/officeDocument/2006/relationships/slideLayout" Target="../slideLayouts/slideLayout2040.xml"/></Relationships>
</file>

<file path=ppt/slideMasters/_rels/slideMaster189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052.xml"/><Relationship Id="rId12" Type="http://schemas.openxmlformats.org/officeDocument/2006/relationships/theme" Target="../theme/theme189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042.xml"/><Relationship Id="rId2" Type="http://schemas.openxmlformats.org/officeDocument/2006/relationships/slideLayout" Target="../slideLayouts/slideLayout2043.xml"/><Relationship Id="rId3" Type="http://schemas.openxmlformats.org/officeDocument/2006/relationships/slideLayout" Target="../slideLayouts/slideLayout2044.xml"/><Relationship Id="rId4" Type="http://schemas.openxmlformats.org/officeDocument/2006/relationships/slideLayout" Target="../slideLayouts/slideLayout2045.xml"/><Relationship Id="rId5" Type="http://schemas.openxmlformats.org/officeDocument/2006/relationships/slideLayout" Target="../slideLayouts/slideLayout2046.xml"/><Relationship Id="rId6" Type="http://schemas.openxmlformats.org/officeDocument/2006/relationships/slideLayout" Target="../slideLayouts/slideLayout2047.xml"/><Relationship Id="rId7" Type="http://schemas.openxmlformats.org/officeDocument/2006/relationships/slideLayout" Target="../slideLayouts/slideLayout2048.xml"/><Relationship Id="rId8" Type="http://schemas.openxmlformats.org/officeDocument/2006/relationships/slideLayout" Target="../slideLayouts/slideLayout2049.xml"/><Relationship Id="rId9" Type="http://schemas.openxmlformats.org/officeDocument/2006/relationships/slideLayout" Target="../slideLayouts/slideLayout2050.xml"/><Relationship Id="rId10" Type="http://schemas.openxmlformats.org/officeDocument/2006/relationships/slideLayout" Target="../slideLayouts/slideLayout2051.xml"/></Relationships>
</file>

<file path=ppt/slideMasters/_rels/slideMaster190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063.xml"/><Relationship Id="rId12" Type="http://schemas.openxmlformats.org/officeDocument/2006/relationships/theme" Target="../theme/theme190.xml"/><Relationship Id="rId13" Type="http://schemas.openxmlformats.org/officeDocument/2006/relationships/image" Target="../media/image1.png"/><Relationship Id="rId1" Type="http://schemas.openxmlformats.org/officeDocument/2006/relationships/slideLayout" Target="../slideLayouts/slideLayout2053.xml"/><Relationship Id="rId2" Type="http://schemas.openxmlformats.org/officeDocument/2006/relationships/slideLayout" Target="../slideLayouts/slideLayout2054.xml"/><Relationship Id="rId3" Type="http://schemas.openxmlformats.org/officeDocument/2006/relationships/slideLayout" Target="../slideLayouts/slideLayout2055.xml"/><Relationship Id="rId4" Type="http://schemas.openxmlformats.org/officeDocument/2006/relationships/slideLayout" Target="../slideLayouts/slideLayout2056.xml"/><Relationship Id="rId5" Type="http://schemas.openxmlformats.org/officeDocument/2006/relationships/slideLayout" Target="../slideLayouts/slideLayout2057.xml"/><Relationship Id="rId6" Type="http://schemas.openxmlformats.org/officeDocument/2006/relationships/slideLayout" Target="../slideLayouts/slideLayout2058.xml"/><Relationship Id="rId7" Type="http://schemas.openxmlformats.org/officeDocument/2006/relationships/slideLayout" Target="../slideLayouts/slideLayout2059.xml"/><Relationship Id="rId8" Type="http://schemas.openxmlformats.org/officeDocument/2006/relationships/slideLayout" Target="../slideLayouts/slideLayout2060.xml"/><Relationship Id="rId9" Type="http://schemas.openxmlformats.org/officeDocument/2006/relationships/slideLayout" Target="../slideLayouts/slideLayout2061.xml"/><Relationship Id="rId10" Type="http://schemas.openxmlformats.org/officeDocument/2006/relationships/slideLayout" Target="../slideLayouts/slideLayout2062.xml"/></Relationships>
</file>

<file path=ppt/slideMasters/_rels/slideMaster19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074.xml"/><Relationship Id="rId12" Type="http://schemas.openxmlformats.org/officeDocument/2006/relationships/theme" Target="../theme/theme191.xml"/><Relationship Id="rId1" Type="http://schemas.openxmlformats.org/officeDocument/2006/relationships/slideLayout" Target="../slideLayouts/slideLayout2064.xml"/><Relationship Id="rId2" Type="http://schemas.openxmlformats.org/officeDocument/2006/relationships/slideLayout" Target="../slideLayouts/slideLayout2065.xml"/><Relationship Id="rId3" Type="http://schemas.openxmlformats.org/officeDocument/2006/relationships/slideLayout" Target="../slideLayouts/slideLayout2066.xml"/><Relationship Id="rId4" Type="http://schemas.openxmlformats.org/officeDocument/2006/relationships/slideLayout" Target="../slideLayouts/slideLayout2067.xml"/><Relationship Id="rId5" Type="http://schemas.openxmlformats.org/officeDocument/2006/relationships/slideLayout" Target="../slideLayouts/slideLayout2068.xml"/><Relationship Id="rId6" Type="http://schemas.openxmlformats.org/officeDocument/2006/relationships/slideLayout" Target="../slideLayouts/slideLayout2069.xml"/><Relationship Id="rId7" Type="http://schemas.openxmlformats.org/officeDocument/2006/relationships/slideLayout" Target="../slideLayouts/slideLayout2070.xml"/><Relationship Id="rId8" Type="http://schemas.openxmlformats.org/officeDocument/2006/relationships/slideLayout" Target="../slideLayouts/slideLayout2071.xml"/><Relationship Id="rId9" Type="http://schemas.openxmlformats.org/officeDocument/2006/relationships/slideLayout" Target="../slideLayouts/slideLayout2072.xml"/><Relationship Id="rId10" Type="http://schemas.openxmlformats.org/officeDocument/2006/relationships/slideLayout" Target="../slideLayouts/slideLayout2073.xml"/></Relationships>
</file>

<file path=ppt/slideMasters/_rels/slideMaster19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085.xml"/><Relationship Id="rId12" Type="http://schemas.openxmlformats.org/officeDocument/2006/relationships/slideLayout" Target="../slideLayouts/slideLayout2086.xml"/><Relationship Id="rId13" Type="http://schemas.openxmlformats.org/officeDocument/2006/relationships/theme" Target="../theme/theme192.xml"/><Relationship Id="rId1" Type="http://schemas.openxmlformats.org/officeDocument/2006/relationships/slideLayout" Target="../slideLayouts/slideLayout2075.xml"/><Relationship Id="rId2" Type="http://schemas.openxmlformats.org/officeDocument/2006/relationships/slideLayout" Target="../slideLayouts/slideLayout2076.xml"/><Relationship Id="rId3" Type="http://schemas.openxmlformats.org/officeDocument/2006/relationships/slideLayout" Target="../slideLayouts/slideLayout2077.xml"/><Relationship Id="rId4" Type="http://schemas.openxmlformats.org/officeDocument/2006/relationships/slideLayout" Target="../slideLayouts/slideLayout2078.xml"/><Relationship Id="rId5" Type="http://schemas.openxmlformats.org/officeDocument/2006/relationships/slideLayout" Target="../slideLayouts/slideLayout2079.xml"/><Relationship Id="rId6" Type="http://schemas.openxmlformats.org/officeDocument/2006/relationships/slideLayout" Target="../slideLayouts/slideLayout2080.xml"/><Relationship Id="rId7" Type="http://schemas.openxmlformats.org/officeDocument/2006/relationships/slideLayout" Target="../slideLayouts/slideLayout2081.xml"/><Relationship Id="rId8" Type="http://schemas.openxmlformats.org/officeDocument/2006/relationships/slideLayout" Target="../slideLayouts/slideLayout2082.xml"/><Relationship Id="rId9" Type="http://schemas.openxmlformats.org/officeDocument/2006/relationships/slideLayout" Target="../slideLayouts/slideLayout2083.xml"/><Relationship Id="rId10" Type="http://schemas.openxmlformats.org/officeDocument/2006/relationships/slideLayout" Target="../slideLayouts/slideLayout2084.xml"/></Relationships>
</file>

<file path=ppt/slideMasters/_rels/slideMaster193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097.xml"/><Relationship Id="rId12" Type="http://schemas.openxmlformats.org/officeDocument/2006/relationships/slideLayout" Target="../slideLayouts/slideLayout2098.xml"/><Relationship Id="rId13" Type="http://schemas.openxmlformats.org/officeDocument/2006/relationships/theme" Target="../theme/theme193.xml"/><Relationship Id="rId1" Type="http://schemas.openxmlformats.org/officeDocument/2006/relationships/slideLayout" Target="../slideLayouts/slideLayout2087.xml"/><Relationship Id="rId2" Type="http://schemas.openxmlformats.org/officeDocument/2006/relationships/slideLayout" Target="../slideLayouts/slideLayout2088.xml"/><Relationship Id="rId3" Type="http://schemas.openxmlformats.org/officeDocument/2006/relationships/slideLayout" Target="../slideLayouts/slideLayout2089.xml"/><Relationship Id="rId4" Type="http://schemas.openxmlformats.org/officeDocument/2006/relationships/slideLayout" Target="../slideLayouts/slideLayout2090.xml"/><Relationship Id="rId5" Type="http://schemas.openxmlformats.org/officeDocument/2006/relationships/slideLayout" Target="../slideLayouts/slideLayout2091.xml"/><Relationship Id="rId6" Type="http://schemas.openxmlformats.org/officeDocument/2006/relationships/slideLayout" Target="../slideLayouts/slideLayout2092.xml"/><Relationship Id="rId7" Type="http://schemas.openxmlformats.org/officeDocument/2006/relationships/slideLayout" Target="../slideLayouts/slideLayout2093.xml"/><Relationship Id="rId8" Type="http://schemas.openxmlformats.org/officeDocument/2006/relationships/slideLayout" Target="../slideLayouts/slideLayout2094.xml"/><Relationship Id="rId9" Type="http://schemas.openxmlformats.org/officeDocument/2006/relationships/slideLayout" Target="../slideLayouts/slideLayout2095.xml"/><Relationship Id="rId10" Type="http://schemas.openxmlformats.org/officeDocument/2006/relationships/slideLayout" Target="../slideLayouts/slideLayout209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/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/>
              <a:pPr/>
              <a:t>‹#›</a:t>
            </a:fld>
            <a:endParaRPr lang="en-US" altLang="en-US"/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/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</p:cSld>
  <p:clrMap bg1="lt1" tx1="dk1" bg2="lt2" tx2="dk2" accent1="accent1" accent2="accent2" accent3="accent3" accent4="accent4" accent5="accent5" accent6="accent6" hlink="hlink" folHlink="folHlink"/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83196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13" r:id="rId1"/>
    <p:sldLayoutId id="2147483814" r:id="rId2"/>
    <p:sldLayoutId id="2147483815" r:id="rId3"/>
    <p:sldLayoutId id="2147483816" r:id="rId4"/>
    <p:sldLayoutId id="2147483817" r:id="rId5"/>
    <p:sldLayoutId id="2147483818" r:id="rId6"/>
    <p:sldLayoutId id="2147483819" r:id="rId7"/>
    <p:sldLayoutId id="2147483820" r:id="rId8"/>
    <p:sldLayoutId id="2147483821" r:id="rId9"/>
    <p:sldLayoutId id="2147483822" r:id="rId10"/>
    <p:sldLayoutId id="214748382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39517780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5" r:id="rId1"/>
    <p:sldLayoutId id="2147483826" r:id="rId2"/>
    <p:sldLayoutId id="2147483827" r:id="rId3"/>
    <p:sldLayoutId id="2147483828" r:id="rId4"/>
    <p:sldLayoutId id="2147483829" r:id="rId5"/>
    <p:sldLayoutId id="2147483830" r:id="rId6"/>
    <p:sldLayoutId id="2147483831" r:id="rId7"/>
    <p:sldLayoutId id="2147483832" r:id="rId8"/>
    <p:sldLayoutId id="2147483833" r:id="rId9"/>
    <p:sldLayoutId id="2147483834" r:id="rId10"/>
    <p:sldLayoutId id="214748383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5209194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7" r:id="rId1"/>
    <p:sldLayoutId id="2147483838" r:id="rId2"/>
    <p:sldLayoutId id="2147483839" r:id="rId3"/>
    <p:sldLayoutId id="2147483840" r:id="rId4"/>
    <p:sldLayoutId id="2147483841" r:id="rId5"/>
    <p:sldLayoutId id="2147483842" r:id="rId6"/>
    <p:sldLayoutId id="2147483843" r:id="rId7"/>
    <p:sldLayoutId id="2147483844" r:id="rId8"/>
    <p:sldLayoutId id="2147483845" r:id="rId9"/>
    <p:sldLayoutId id="2147483846" r:id="rId10"/>
    <p:sldLayoutId id="214748384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881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9" r:id="rId1"/>
    <p:sldLayoutId id="2147483850" r:id="rId2"/>
    <p:sldLayoutId id="2147483851" r:id="rId3"/>
    <p:sldLayoutId id="2147483852" r:id="rId4"/>
    <p:sldLayoutId id="2147483853" r:id="rId5"/>
    <p:sldLayoutId id="2147483854" r:id="rId6"/>
    <p:sldLayoutId id="2147483855" r:id="rId7"/>
    <p:sldLayoutId id="2147483856" r:id="rId8"/>
    <p:sldLayoutId id="2147483857" r:id="rId9"/>
    <p:sldLayoutId id="2147483858" r:id="rId10"/>
    <p:sldLayoutId id="214748385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101306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61" r:id="rId1"/>
    <p:sldLayoutId id="2147483862" r:id="rId2"/>
    <p:sldLayoutId id="2147483863" r:id="rId3"/>
    <p:sldLayoutId id="2147483864" r:id="rId4"/>
    <p:sldLayoutId id="2147483865" r:id="rId5"/>
    <p:sldLayoutId id="2147483866" r:id="rId6"/>
    <p:sldLayoutId id="2147483867" r:id="rId7"/>
    <p:sldLayoutId id="2147483868" r:id="rId8"/>
    <p:sldLayoutId id="2147483869" r:id="rId9"/>
    <p:sldLayoutId id="2147483870" r:id="rId10"/>
    <p:sldLayoutId id="214748387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3396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prstClr val="black"/>
                </a:solidFill>
              </a:rPr>
              <a:pPr/>
              <a:t>‹#›</a:t>
            </a:fld>
            <a:endParaRPr lang="en-US" altLang="en-US">
              <a:solidFill>
                <a:prstClr val="black"/>
              </a:solidFill>
            </a:endParaRPr>
          </a:p>
        </p:txBody>
      </p:sp>
      <p:pic>
        <p:nvPicPr>
          <p:cNvPr id="6" name="Picture 5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72870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73" r:id="rId1"/>
    <p:sldLayoutId id="2147483874" r:id="rId2"/>
    <p:sldLayoutId id="2147483875" r:id="rId3"/>
    <p:sldLayoutId id="2147483876" r:id="rId4"/>
    <p:sldLayoutId id="2147483877" r:id="rId5"/>
    <p:sldLayoutId id="2147483878" r:id="rId6"/>
    <p:sldLayoutId id="2147483879" r:id="rId7"/>
    <p:sldLayoutId id="2147483880" r:id="rId8"/>
    <p:sldLayoutId id="2147483881" r:id="rId9"/>
    <p:sldLayoutId id="2147483882" r:id="rId10"/>
    <p:sldLayoutId id="214748388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Times New Roman"/>
          <a:ea typeface="+mj-ea"/>
          <a:cs typeface="Times New Roman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header.png"/>
          <p:cNvPicPr>
            <a:picLocks noChangeAspect="1"/>
          </p:cNvPicPr>
          <p:nvPr userDrawn="1"/>
        </p:nvPicPr>
        <p:blipFill>
          <a:blip r:embed="rId16"/>
          <a:stretch>
            <a:fillRect/>
          </a:stretch>
        </p:blipFill>
        <p:spPr>
          <a:xfrm>
            <a:off x="4053359" y="264849"/>
            <a:ext cx="5102012" cy="542508"/>
          </a:xfrm>
          <a:prstGeom prst="rect">
            <a:avLst/>
          </a:prstGeom>
        </p:spPr>
      </p:pic>
      <p:sp>
        <p:nvSpPr>
          <p:cNvPr id="8" name="Title Placeholder 1"/>
          <p:cNvSpPr>
            <a:spLocks noGrp="1"/>
          </p:cNvSpPr>
          <p:nvPr>
            <p:ph type="title"/>
          </p:nvPr>
        </p:nvSpPr>
        <p:spPr>
          <a:xfrm>
            <a:off x="299306" y="274638"/>
            <a:ext cx="8387494" cy="532719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r>
              <a:rPr lang="en-US" dirty="0" smtClean="0"/>
              <a:t>Click edit Master title style</a:t>
            </a:r>
            <a:endParaRPr lang="en-US" dirty="0"/>
          </a:p>
        </p:txBody>
      </p:sp>
      <p:pic>
        <p:nvPicPr>
          <p:cNvPr id="9" name="Picture 8" descr="footer.png"/>
          <p:cNvPicPr>
            <a:picLocks noChangeAspect="1"/>
          </p:cNvPicPr>
          <p:nvPr userDrawn="1"/>
        </p:nvPicPr>
        <p:blipFill>
          <a:blip r:embed="rId17"/>
          <a:stretch>
            <a:fillRect/>
          </a:stretch>
        </p:blipFill>
        <p:spPr>
          <a:xfrm>
            <a:off x="-27215" y="6267135"/>
            <a:ext cx="9189720" cy="611833"/>
          </a:xfrm>
          <a:prstGeom prst="rect">
            <a:avLst/>
          </a:prstGeom>
          <a:ln>
            <a:noFill/>
          </a:ln>
        </p:spPr>
      </p:pic>
      <p:pic>
        <p:nvPicPr>
          <p:cNvPr id="10" name="Picture 9" descr="ecelogorb.psd"/>
          <p:cNvPicPr>
            <a:picLocks noChangeAspect="1"/>
          </p:cNvPicPr>
          <p:nvPr userDrawn="1"/>
        </p:nvPicPr>
        <p:blipFill>
          <a:blip r:embed="rId18">
            <a:lum bright="-8000"/>
          </a:blip>
          <a:stretch>
            <a:fillRect/>
          </a:stretch>
        </p:blipFill>
        <p:spPr>
          <a:xfrm>
            <a:off x="193350" y="6294367"/>
            <a:ext cx="2563296" cy="512659"/>
          </a:xfrm>
          <a:prstGeom prst="rect">
            <a:avLst/>
          </a:prstGeom>
          <a:effectLst/>
        </p:spPr>
      </p:pic>
      <p:pic>
        <p:nvPicPr>
          <p:cNvPr id="11" name="Picture 10" descr="CMU_logo_horiz_black.eps"/>
          <p:cNvPicPr>
            <a:picLocks noChangeAspect="1"/>
          </p:cNvPicPr>
          <p:nvPr userDrawn="1"/>
        </p:nvPicPr>
        <p:blipFill>
          <a:blip r:embed="rId19"/>
          <a:stretch>
            <a:fillRect/>
          </a:stretch>
        </p:blipFill>
        <p:spPr>
          <a:xfrm>
            <a:off x="5263668" y="6393688"/>
            <a:ext cx="3714414" cy="337908"/>
          </a:xfrm>
          <a:prstGeom prst="rect">
            <a:avLst/>
          </a:prstGeom>
          <a:effectLst/>
        </p:spPr>
      </p:pic>
    </p:spTree>
    <p:extLst>
      <p:ext uri="{BB962C8B-B14F-4D97-AF65-F5344CB8AC3E}">
        <p14:creationId xmlns:p14="http://schemas.microsoft.com/office/powerpoint/2010/main" val="10921854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10" r:id="rId1"/>
    <p:sldLayoutId id="2147483911" r:id="rId2"/>
    <p:sldLayoutId id="2147483912" r:id="rId3"/>
    <p:sldLayoutId id="2147483913" r:id="rId4"/>
    <p:sldLayoutId id="2147483914" r:id="rId5"/>
    <p:sldLayoutId id="2147483915" r:id="rId6"/>
    <p:sldLayoutId id="2147483916" r:id="rId7"/>
    <p:sldLayoutId id="2147483917" r:id="rId8"/>
    <p:sldLayoutId id="2147483918" r:id="rId9"/>
    <p:sldLayoutId id="2147483919" r:id="rId10"/>
    <p:sldLayoutId id="2147483920" r:id="rId11"/>
    <p:sldLayoutId id="2147483921" r:id="rId12"/>
    <p:sldLayoutId id="2147483922" r:id="rId13"/>
    <p:sldLayoutId id="2147483923" r:id="rId14"/>
  </p:sldLayoutIdLst>
  <p:txStyles>
    <p:titleStyle>
      <a:lvl1pPr algn="l" defTabSz="457200" rtl="0" eaLnBrk="1" latinLnBrk="0" hangingPunct="1">
        <a:spcBef>
          <a:spcPct val="0"/>
        </a:spcBef>
        <a:buNone/>
        <a:defRPr sz="3600" kern="1200">
          <a:solidFill>
            <a:schemeClr val="tx1"/>
          </a:solidFill>
          <a:latin typeface="Arial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96062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25" r:id="rId1"/>
    <p:sldLayoutId id="2147483926" r:id="rId2"/>
    <p:sldLayoutId id="2147483927" r:id="rId3"/>
    <p:sldLayoutId id="2147483928" r:id="rId4"/>
    <p:sldLayoutId id="2147483929" r:id="rId5"/>
    <p:sldLayoutId id="2147483930" r:id="rId6"/>
    <p:sldLayoutId id="2147483931" r:id="rId7"/>
    <p:sldLayoutId id="2147483932" r:id="rId8"/>
    <p:sldLayoutId id="2147483933" r:id="rId9"/>
    <p:sldLayoutId id="2147483934" r:id="rId10"/>
    <p:sldLayoutId id="214748393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3396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48481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37" r:id="rId1"/>
    <p:sldLayoutId id="2147483938" r:id="rId2"/>
    <p:sldLayoutId id="2147483939" r:id="rId3"/>
    <p:sldLayoutId id="2147483940" r:id="rId4"/>
    <p:sldLayoutId id="2147483941" r:id="rId5"/>
    <p:sldLayoutId id="2147483942" r:id="rId6"/>
    <p:sldLayoutId id="2147483943" r:id="rId7"/>
    <p:sldLayoutId id="2147483944" r:id="rId8"/>
    <p:sldLayoutId id="2147483945" r:id="rId9"/>
    <p:sldLayoutId id="2147483946" r:id="rId10"/>
    <p:sldLayoutId id="214748394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3396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02057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49" r:id="rId1"/>
    <p:sldLayoutId id="2147483950" r:id="rId2"/>
    <p:sldLayoutId id="2147483951" r:id="rId3"/>
    <p:sldLayoutId id="2147483952" r:id="rId4"/>
    <p:sldLayoutId id="2147483953" r:id="rId5"/>
    <p:sldLayoutId id="2147483954" r:id="rId6"/>
    <p:sldLayoutId id="2147483955" r:id="rId7"/>
    <p:sldLayoutId id="2147483956" r:id="rId8"/>
    <p:sldLayoutId id="2147483957" r:id="rId9"/>
    <p:sldLayoutId id="2147483958" r:id="rId10"/>
    <p:sldLayoutId id="214748395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9036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78" r:id="rId1"/>
    <p:sldLayoutId id="2147483979" r:id="rId2"/>
    <p:sldLayoutId id="2147483980" r:id="rId3"/>
    <p:sldLayoutId id="2147483981" r:id="rId4"/>
    <p:sldLayoutId id="2147483982" r:id="rId5"/>
    <p:sldLayoutId id="2147483983" r:id="rId6"/>
    <p:sldLayoutId id="2147483984" r:id="rId7"/>
    <p:sldLayoutId id="2147483985" r:id="rId8"/>
    <p:sldLayoutId id="2147483986" r:id="rId9"/>
    <p:sldLayoutId id="2147483987" r:id="rId10"/>
    <p:sldLayoutId id="214748398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235179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03" r:id="rId1"/>
    <p:sldLayoutId id="2147484004" r:id="rId2"/>
    <p:sldLayoutId id="2147484005" r:id="rId3"/>
    <p:sldLayoutId id="2147484006" r:id="rId4"/>
    <p:sldLayoutId id="2147484007" r:id="rId5"/>
    <p:sldLayoutId id="2147484008" r:id="rId6"/>
    <p:sldLayoutId id="2147484009" r:id="rId7"/>
    <p:sldLayoutId id="2147484010" r:id="rId8"/>
    <p:sldLayoutId id="2147484011" r:id="rId9"/>
    <p:sldLayoutId id="2147484012" r:id="rId10"/>
    <p:sldLayoutId id="214748401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52451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63" r:id="rId1"/>
    <p:sldLayoutId id="2147484064" r:id="rId2"/>
    <p:sldLayoutId id="2147484065" r:id="rId3"/>
    <p:sldLayoutId id="2147484066" r:id="rId4"/>
    <p:sldLayoutId id="2147484067" r:id="rId5"/>
    <p:sldLayoutId id="2147484068" r:id="rId6"/>
    <p:sldLayoutId id="2147484069" r:id="rId7"/>
    <p:sldLayoutId id="2147484070" r:id="rId8"/>
    <p:sldLayoutId id="2147484071" r:id="rId9"/>
    <p:sldLayoutId id="2147484072" r:id="rId10"/>
    <p:sldLayoutId id="214748407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027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898525"/>
            <a:ext cx="8610600" cy="5235575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solidFill>
                  <a:srgbClr val="000000"/>
                </a:solidFill>
                <a:latin typeface="+mj-lt"/>
                <a:ea typeface="+mn-ea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777038" y="6318250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solidFill>
                  <a:srgbClr val="000000"/>
                </a:solidFill>
                <a:latin typeface="Garamond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55D46416-474E-184B-A5AD-7D0BC91A8C60}" type="slidenum">
              <a:rPr lang="en-US" smtClean="0">
                <a:ea typeface="ＭＳ Ｐゴシック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 smtClean="0">
              <a:ea typeface="ＭＳ Ｐゴシック" charset="0"/>
              <a:cs typeface="Arial" charset="0"/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481763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  <a:latin typeface="Arial" pitchFamily="34" charset="0"/>
              <a:ea typeface="ＭＳ Ｐゴシック" charset="0"/>
              <a:cs typeface="Arial" charset="0"/>
            </a:endParaRPr>
          </a:p>
        </p:txBody>
      </p:sp>
      <p:sp>
        <p:nvSpPr>
          <p:cNvPr id="100361" name="Line 1033"/>
          <p:cNvSpPr>
            <a:spLocks noChangeShapeType="1"/>
          </p:cNvSpPr>
          <p:nvPr userDrawn="1"/>
        </p:nvSpPr>
        <p:spPr bwMode="auto">
          <a:xfrm>
            <a:off x="228600" y="898525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  <a:latin typeface="Arial" pitchFamily="34" charset="0"/>
              <a:ea typeface="ＭＳ Ｐゴシック" charset="0"/>
              <a:cs typeface="Arial" charset="0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4" cstate="print"/>
          <a:stretch>
            <a:fillRect/>
          </a:stretch>
        </p:blipFill>
        <p:spPr>
          <a:xfrm>
            <a:off x="179512" y="6525344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497249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75" r:id="rId1"/>
    <p:sldLayoutId id="2147484076" r:id="rId2"/>
    <p:sldLayoutId id="2147484077" r:id="rId3"/>
    <p:sldLayoutId id="2147484078" r:id="rId4"/>
    <p:sldLayoutId id="2147484079" r:id="rId5"/>
    <p:sldLayoutId id="2147484080" r:id="rId6"/>
    <p:sldLayoutId id="2147484081" r:id="rId7"/>
    <p:sldLayoutId id="2147484082" r:id="rId8"/>
    <p:sldLayoutId id="2147484083" r:id="rId9"/>
    <p:sldLayoutId id="2147484084" r:id="rId10"/>
    <p:sldLayoutId id="2147484085" r:id="rId11"/>
    <p:sldLayoutId id="2147484086" r:id="rId12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pitchFamily="-105" charset="-128"/>
          <a:cs typeface="ＭＳ Ｐゴシック" pitchFamily="-105" charset="-128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5" charset="-128"/>
          <a:cs typeface="ＭＳ Ｐゴシック" pitchFamily="-105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5" charset="-128"/>
          <a:cs typeface="ＭＳ Ｐゴシック" pitchFamily="-105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5" charset="-128"/>
          <a:cs typeface="ＭＳ Ｐゴシック" pitchFamily="-105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5" charset="-128"/>
          <a:cs typeface="ＭＳ Ｐゴシック" pitchFamily="-105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400">
          <a:solidFill>
            <a:schemeClr val="tx1"/>
          </a:solidFill>
          <a:latin typeface="+mn-lt"/>
          <a:ea typeface="ＭＳ Ｐゴシック" pitchFamily="-105" charset="-128"/>
          <a:cs typeface="ＭＳ Ｐゴシック" pitchFamily="-105" charset="-128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0"/>
        <a:buChar char="q"/>
        <a:defRPr sz="2200">
          <a:solidFill>
            <a:schemeClr val="tx1"/>
          </a:solidFill>
          <a:latin typeface="+mn-lt"/>
          <a:ea typeface="ＭＳ Ｐゴシック" pitchFamily="-105" charset="-128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000">
          <a:solidFill>
            <a:schemeClr val="tx1"/>
          </a:solidFill>
          <a:latin typeface="+mn-lt"/>
          <a:ea typeface="ＭＳ Ｐゴシック" pitchFamily="-105" charset="-128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0"/>
        <a:buChar char="q"/>
        <a:defRPr>
          <a:solidFill>
            <a:schemeClr val="tx1"/>
          </a:solidFill>
          <a:latin typeface="+mn-lt"/>
          <a:ea typeface="ＭＳ Ｐゴシック" pitchFamily="-105" charset="-128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0"/>
        <a:buChar char="§"/>
        <a:defRPr sz="1600">
          <a:solidFill>
            <a:schemeClr val="tx1"/>
          </a:solidFill>
          <a:latin typeface="+mn-lt"/>
          <a:ea typeface="ＭＳ Ｐゴシック" pitchFamily="-105" charset="-128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500854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787214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88" r:id="rId1"/>
    <p:sldLayoutId id="2147484089" r:id="rId2"/>
    <p:sldLayoutId id="2147484090" r:id="rId3"/>
    <p:sldLayoutId id="2147484091" r:id="rId4"/>
    <p:sldLayoutId id="2147484092" r:id="rId5"/>
    <p:sldLayoutId id="2147484093" r:id="rId6"/>
    <p:sldLayoutId id="2147484094" r:id="rId7"/>
    <p:sldLayoutId id="2147484095" r:id="rId8"/>
    <p:sldLayoutId id="2147484096" r:id="rId9"/>
    <p:sldLayoutId id="2147484097" r:id="rId10"/>
    <p:sldLayoutId id="214748409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1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25" tIns="45713" rIns="91425" bIns="45713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25" tIns="45713" rIns="91425" bIns="45713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1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25" tIns="45713" rIns="91425" bIns="45713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pPr defTabSz="914259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25" tIns="45713" rIns="91425" bIns="45713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pPr defTabSz="914259"/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 defTabSz="914259"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3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10765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00" r:id="rId1"/>
    <p:sldLayoutId id="2147484101" r:id="rId2"/>
    <p:sldLayoutId id="2147484102" r:id="rId3"/>
    <p:sldLayoutId id="2147484103" r:id="rId4"/>
    <p:sldLayoutId id="2147484104" r:id="rId5"/>
    <p:sldLayoutId id="2147484105" r:id="rId6"/>
    <p:sldLayoutId id="2147484106" r:id="rId7"/>
    <p:sldLayoutId id="2147484107" r:id="rId8"/>
    <p:sldLayoutId id="2147484108" r:id="rId9"/>
    <p:sldLayoutId id="2147484109" r:id="rId10"/>
    <p:sldLayoutId id="2147484110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13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259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39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519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848" indent="-34284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822" indent="-32538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193" indent="-350784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645" indent="-31586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0905" indent="-339674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036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164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295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423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3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5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9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51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64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78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908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03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467617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12" r:id="rId1"/>
    <p:sldLayoutId id="2147484113" r:id="rId2"/>
    <p:sldLayoutId id="2147484114" r:id="rId3"/>
    <p:sldLayoutId id="2147484115" r:id="rId4"/>
    <p:sldLayoutId id="2147484116" r:id="rId5"/>
    <p:sldLayoutId id="2147484117" r:id="rId6"/>
    <p:sldLayoutId id="2147484118" r:id="rId7"/>
    <p:sldLayoutId id="2147484119" r:id="rId8"/>
    <p:sldLayoutId id="2147484120" r:id="rId9"/>
    <p:sldLayoutId id="2147484121" r:id="rId10"/>
    <p:sldLayoutId id="214748412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513340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96" r:id="rId1"/>
    <p:sldLayoutId id="2147484197" r:id="rId2"/>
    <p:sldLayoutId id="2147484198" r:id="rId3"/>
    <p:sldLayoutId id="2147484199" r:id="rId4"/>
    <p:sldLayoutId id="2147484200" r:id="rId5"/>
    <p:sldLayoutId id="2147484201" r:id="rId6"/>
    <p:sldLayoutId id="2147484202" r:id="rId7"/>
    <p:sldLayoutId id="2147484203" r:id="rId8"/>
    <p:sldLayoutId id="2147484204" r:id="rId9"/>
    <p:sldLayoutId id="2147484205" r:id="rId10"/>
    <p:sldLayoutId id="214748420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1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25" tIns="45713" rIns="91425" bIns="45713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25" tIns="45713" rIns="91425" bIns="45713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1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25" tIns="45713" rIns="91425" bIns="45713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pPr defTabSz="914259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25" tIns="45713" rIns="91425" bIns="45713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pPr defTabSz="914259"/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 defTabSz="914259"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3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320456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46" r:id="rId1"/>
    <p:sldLayoutId id="2147484247" r:id="rId2"/>
    <p:sldLayoutId id="2147484248" r:id="rId3"/>
    <p:sldLayoutId id="2147484249" r:id="rId4"/>
    <p:sldLayoutId id="2147484250" r:id="rId5"/>
    <p:sldLayoutId id="2147484251" r:id="rId6"/>
    <p:sldLayoutId id="2147484252" r:id="rId7"/>
    <p:sldLayoutId id="2147484253" r:id="rId8"/>
    <p:sldLayoutId id="2147484254" r:id="rId9"/>
    <p:sldLayoutId id="2147484255" r:id="rId10"/>
    <p:sldLayoutId id="214748425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13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259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39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519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848" indent="-34284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822" indent="-32538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193" indent="-350784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645" indent="-31586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0905" indent="-339674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036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164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295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423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3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5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9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51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64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78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908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03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1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25" tIns="45713" rIns="91425" bIns="45713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25" tIns="45713" rIns="91425" bIns="45713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1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25" tIns="45713" rIns="91425" bIns="45713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pPr defTabSz="914259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25" tIns="45713" rIns="91425" bIns="45713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pPr defTabSz="914259"/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 defTabSz="914259"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25" tIns="45713" rIns="91425" bIns="45713"/>
          <a:lstStyle/>
          <a:p>
            <a:pPr defTabSz="914259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3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45146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82" r:id="rId1"/>
    <p:sldLayoutId id="2147484283" r:id="rId2"/>
    <p:sldLayoutId id="2147484284" r:id="rId3"/>
    <p:sldLayoutId id="2147484285" r:id="rId4"/>
    <p:sldLayoutId id="2147484286" r:id="rId5"/>
    <p:sldLayoutId id="2147484287" r:id="rId6"/>
    <p:sldLayoutId id="2147484288" r:id="rId7"/>
    <p:sldLayoutId id="2147484289" r:id="rId8"/>
    <p:sldLayoutId id="2147484290" r:id="rId9"/>
    <p:sldLayoutId id="2147484291" r:id="rId10"/>
    <p:sldLayoutId id="214748429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13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259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39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519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848" indent="-34284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822" indent="-32538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193" indent="-350784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645" indent="-31586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0905" indent="-339674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036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164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295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423" indent="-339674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3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5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9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51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64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780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908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039" algn="l" defTabSz="9142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562345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07" r:id="rId1"/>
    <p:sldLayoutId id="2147484308" r:id="rId2"/>
    <p:sldLayoutId id="2147484309" r:id="rId3"/>
    <p:sldLayoutId id="2147484310" r:id="rId4"/>
    <p:sldLayoutId id="2147484311" r:id="rId5"/>
    <p:sldLayoutId id="2147484312" r:id="rId6"/>
    <p:sldLayoutId id="2147484313" r:id="rId7"/>
    <p:sldLayoutId id="2147484314" r:id="rId8"/>
    <p:sldLayoutId id="2147484315" r:id="rId9"/>
    <p:sldLayoutId id="2147484316" r:id="rId10"/>
    <p:sldLayoutId id="214748431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74897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55" r:id="rId1"/>
    <p:sldLayoutId id="2147484356" r:id="rId2"/>
    <p:sldLayoutId id="2147484357" r:id="rId3"/>
    <p:sldLayoutId id="2147484358" r:id="rId4"/>
    <p:sldLayoutId id="2147484359" r:id="rId5"/>
    <p:sldLayoutId id="2147484360" r:id="rId6"/>
    <p:sldLayoutId id="2147484361" r:id="rId7"/>
    <p:sldLayoutId id="2147484362" r:id="rId8"/>
    <p:sldLayoutId id="2147484363" r:id="rId9"/>
    <p:sldLayoutId id="2147484364" r:id="rId10"/>
    <p:sldLayoutId id="214748436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69553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67" r:id="rId1"/>
    <p:sldLayoutId id="2147484368" r:id="rId2"/>
    <p:sldLayoutId id="2147484369" r:id="rId3"/>
    <p:sldLayoutId id="2147484370" r:id="rId4"/>
    <p:sldLayoutId id="2147484371" r:id="rId5"/>
    <p:sldLayoutId id="2147484372" r:id="rId6"/>
    <p:sldLayoutId id="2147484373" r:id="rId7"/>
    <p:sldLayoutId id="2147484374" r:id="rId8"/>
    <p:sldLayoutId id="2147484375" r:id="rId9"/>
    <p:sldLayoutId id="2147484376" r:id="rId10"/>
    <p:sldLayoutId id="214748437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50469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79" r:id="rId1"/>
    <p:sldLayoutId id="2147484380" r:id="rId2"/>
    <p:sldLayoutId id="2147484381" r:id="rId3"/>
    <p:sldLayoutId id="2147484382" r:id="rId4"/>
    <p:sldLayoutId id="2147484383" r:id="rId5"/>
    <p:sldLayoutId id="2147484384" r:id="rId6"/>
    <p:sldLayoutId id="2147484385" r:id="rId7"/>
    <p:sldLayoutId id="2147484386" r:id="rId8"/>
    <p:sldLayoutId id="2147484387" r:id="rId9"/>
    <p:sldLayoutId id="2147484388" r:id="rId10"/>
    <p:sldLayoutId id="214748438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71120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03" r:id="rId1"/>
    <p:sldLayoutId id="2147484404" r:id="rId2"/>
    <p:sldLayoutId id="2147484405" r:id="rId3"/>
    <p:sldLayoutId id="2147484406" r:id="rId4"/>
    <p:sldLayoutId id="2147484407" r:id="rId5"/>
    <p:sldLayoutId id="2147484408" r:id="rId6"/>
    <p:sldLayoutId id="2147484409" r:id="rId7"/>
    <p:sldLayoutId id="2147484410" r:id="rId8"/>
    <p:sldLayoutId id="2147484411" r:id="rId9"/>
    <p:sldLayoutId id="2147484412" r:id="rId10"/>
    <p:sldLayoutId id="214748441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491834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15" r:id="rId1"/>
    <p:sldLayoutId id="2147484416" r:id="rId2"/>
    <p:sldLayoutId id="2147484417" r:id="rId3"/>
    <p:sldLayoutId id="2147484418" r:id="rId4"/>
    <p:sldLayoutId id="2147484419" r:id="rId5"/>
    <p:sldLayoutId id="2147484420" r:id="rId6"/>
    <p:sldLayoutId id="2147484421" r:id="rId7"/>
    <p:sldLayoutId id="2147484422" r:id="rId8"/>
    <p:sldLayoutId id="2147484423" r:id="rId9"/>
    <p:sldLayoutId id="2147484424" r:id="rId10"/>
    <p:sldLayoutId id="214748442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170739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27" r:id="rId1"/>
    <p:sldLayoutId id="2147484428" r:id="rId2"/>
    <p:sldLayoutId id="2147484429" r:id="rId3"/>
    <p:sldLayoutId id="2147484430" r:id="rId4"/>
    <p:sldLayoutId id="2147484431" r:id="rId5"/>
    <p:sldLayoutId id="2147484432" r:id="rId6"/>
    <p:sldLayoutId id="2147484433" r:id="rId7"/>
    <p:sldLayoutId id="2147484434" r:id="rId8"/>
    <p:sldLayoutId id="2147484435" r:id="rId9"/>
    <p:sldLayoutId id="2147484436" r:id="rId10"/>
    <p:sldLayoutId id="214748443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54125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39" r:id="rId1"/>
    <p:sldLayoutId id="2147484440" r:id="rId2"/>
    <p:sldLayoutId id="2147484441" r:id="rId3"/>
    <p:sldLayoutId id="2147484442" r:id="rId4"/>
    <p:sldLayoutId id="2147484443" r:id="rId5"/>
    <p:sldLayoutId id="2147484444" r:id="rId6"/>
    <p:sldLayoutId id="2147484445" r:id="rId7"/>
    <p:sldLayoutId id="2147484446" r:id="rId8"/>
    <p:sldLayoutId id="2147484447" r:id="rId9"/>
    <p:sldLayoutId id="2147484448" r:id="rId10"/>
    <p:sldLayoutId id="214748444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516156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51" r:id="rId1"/>
    <p:sldLayoutId id="2147484452" r:id="rId2"/>
    <p:sldLayoutId id="2147484453" r:id="rId3"/>
    <p:sldLayoutId id="2147484454" r:id="rId4"/>
    <p:sldLayoutId id="2147484455" r:id="rId5"/>
    <p:sldLayoutId id="2147484456" r:id="rId6"/>
    <p:sldLayoutId id="2147484457" r:id="rId7"/>
    <p:sldLayoutId id="2147484458" r:id="rId8"/>
    <p:sldLayoutId id="2147484459" r:id="rId9"/>
    <p:sldLayoutId id="2147484460" r:id="rId10"/>
    <p:sldLayoutId id="214748446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270651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63" r:id="rId1"/>
    <p:sldLayoutId id="2147484464" r:id="rId2"/>
    <p:sldLayoutId id="2147484465" r:id="rId3"/>
    <p:sldLayoutId id="2147484466" r:id="rId4"/>
    <p:sldLayoutId id="2147484467" r:id="rId5"/>
    <p:sldLayoutId id="2147484468" r:id="rId6"/>
    <p:sldLayoutId id="2147484469" r:id="rId7"/>
    <p:sldLayoutId id="2147484470" r:id="rId8"/>
    <p:sldLayoutId id="2147484471" r:id="rId9"/>
    <p:sldLayoutId id="2147484472" r:id="rId10"/>
    <p:sldLayoutId id="214748447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941286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75" r:id="rId1"/>
    <p:sldLayoutId id="2147484476" r:id="rId2"/>
    <p:sldLayoutId id="2147484477" r:id="rId3"/>
    <p:sldLayoutId id="2147484478" r:id="rId4"/>
    <p:sldLayoutId id="2147484479" r:id="rId5"/>
    <p:sldLayoutId id="2147484480" r:id="rId6"/>
    <p:sldLayoutId id="2147484481" r:id="rId7"/>
    <p:sldLayoutId id="2147484482" r:id="rId8"/>
    <p:sldLayoutId id="2147484483" r:id="rId9"/>
    <p:sldLayoutId id="2147484484" r:id="rId10"/>
    <p:sldLayoutId id="214748448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89877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11" r:id="rId1"/>
    <p:sldLayoutId id="2147484512" r:id="rId2"/>
    <p:sldLayoutId id="2147484513" r:id="rId3"/>
    <p:sldLayoutId id="2147484514" r:id="rId4"/>
    <p:sldLayoutId id="2147484515" r:id="rId5"/>
    <p:sldLayoutId id="2147484516" r:id="rId6"/>
    <p:sldLayoutId id="2147484517" r:id="rId7"/>
    <p:sldLayoutId id="2147484518" r:id="rId8"/>
    <p:sldLayoutId id="2147484519" r:id="rId9"/>
    <p:sldLayoutId id="2147484520" r:id="rId10"/>
    <p:sldLayoutId id="214748452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3396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r>
              <a:rPr lang="en-US" altLang="en-US" dirty="0" smtClean="0">
                <a:solidFill>
                  <a:srgbClr val="000000"/>
                </a:solidFill>
              </a:rPr>
              <a:t>CHIPPER: HPCA 2011</a:t>
            </a:r>
            <a:endParaRPr lang="en-US" altLang="en-US" dirty="0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>
            <a:off x="285720" y="6357958"/>
            <a:ext cx="1347679" cy="3899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37785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23" r:id="rId1"/>
    <p:sldLayoutId id="2147484524" r:id="rId2"/>
    <p:sldLayoutId id="2147484525" r:id="rId3"/>
    <p:sldLayoutId id="2147484526" r:id="rId4"/>
    <p:sldLayoutId id="2147484527" r:id="rId5"/>
    <p:sldLayoutId id="2147484528" r:id="rId6"/>
    <p:sldLayoutId id="2147484529" r:id="rId7"/>
    <p:sldLayoutId id="2147484530" r:id="rId8"/>
    <p:sldLayoutId id="2147484531" r:id="rId9"/>
    <p:sldLayoutId id="2147484532" r:id="rId10"/>
    <p:sldLayoutId id="214748453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027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898525"/>
            <a:ext cx="8610600" cy="5235575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solidFill>
                  <a:srgbClr val="000000"/>
                </a:solidFill>
                <a:latin typeface="+mj-lt"/>
                <a:ea typeface="+mn-ea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en-US">
              <a:latin typeface="Garamond"/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777038" y="6318250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solidFill>
                  <a:srgbClr val="000000"/>
                </a:solidFill>
                <a:latin typeface="Garamond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964860F9-DD7C-AE47-98ED-AEBA17B0375F}" type="slidenum">
              <a:rPr lang="en-US" smtClean="0">
                <a:ea typeface="ＭＳ Ｐゴシック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 smtClean="0">
              <a:ea typeface="ＭＳ Ｐゴシック" charset="0"/>
              <a:cs typeface="Arial" charset="0"/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481763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  <a:latin typeface="Arial" pitchFamily="34" charset="0"/>
              <a:ea typeface="ＭＳ Ｐゴシック" charset="0"/>
              <a:cs typeface="Arial" charset="0"/>
            </a:endParaRPr>
          </a:p>
        </p:txBody>
      </p:sp>
      <p:sp>
        <p:nvSpPr>
          <p:cNvPr id="100361" name="Line 1033"/>
          <p:cNvSpPr>
            <a:spLocks noChangeShapeType="1"/>
          </p:cNvSpPr>
          <p:nvPr userDrawn="1"/>
        </p:nvSpPr>
        <p:spPr bwMode="auto">
          <a:xfrm>
            <a:off x="228600" y="898525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  <a:latin typeface="Arial" pitchFamily="34" charset="0"/>
              <a:ea typeface="ＭＳ Ｐゴシック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0667731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35" r:id="rId1"/>
    <p:sldLayoutId id="2147484536" r:id="rId2"/>
    <p:sldLayoutId id="2147484537" r:id="rId3"/>
    <p:sldLayoutId id="2147484538" r:id="rId4"/>
    <p:sldLayoutId id="2147484539" r:id="rId5"/>
    <p:sldLayoutId id="2147484540" r:id="rId6"/>
    <p:sldLayoutId id="2147484541" r:id="rId7"/>
    <p:sldLayoutId id="2147484542" r:id="rId8"/>
    <p:sldLayoutId id="2147484543" r:id="rId9"/>
    <p:sldLayoutId id="2147484544" r:id="rId10"/>
    <p:sldLayoutId id="2147484545" r:id="rId11"/>
    <p:sldLayoutId id="2147484546" r:id="rId12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pitchFamily="-105" charset="-128"/>
          <a:cs typeface="ＭＳ Ｐゴシック" pitchFamily="-105" charset="-128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5" charset="-128"/>
          <a:cs typeface="ＭＳ Ｐゴシック" pitchFamily="-105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5" charset="-128"/>
          <a:cs typeface="ＭＳ Ｐゴシック" pitchFamily="-105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5" charset="-128"/>
          <a:cs typeface="ＭＳ Ｐゴシック" pitchFamily="-105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5" charset="-128"/>
          <a:cs typeface="ＭＳ Ｐゴシック" pitchFamily="-105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400">
          <a:solidFill>
            <a:schemeClr val="tx1"/>
          </a:solidFill>
          <a:latin typeface="+mn-lt"/>
          <a:ea typeface="ＭＳ Ｐゴシック" pitchFamily="-105" charset="-128"/>
          <a:cs typeface="ＭＳ Ｐゴシック" pitchFamily="-105" charset="-128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0"/>
        <a:buChar char="q"/>
        <a:defRPr sz="2200">
          <a:solidFill>
            <a:schemeClr val="tx1"/>
          </a:solidFill>
          <a:latin typeface="+mn-lt"/>
          <a:ea typeface="ＭＳ Ｐゴシック" pitchFamily="-105" charset="-128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000">
          <a:solidFill>
            <a:schemeClr val="tx1"/>
          </a:solidFill>
          <a:latin typeface="+mn-lt"/>
          <a:ea typeface="ＭＳ Ｐゴシック" pitchFamily="-105" charset="-128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0"/>
        <a:buChar char="q"/>
        <a:defRPr>
          <a:solidFill>
            <a:schemeClr val="tx1"/>
          </a:solidFill>
          <a:latin typeface="+mn-lt"/>
          <a:ea typeface="ＭＳ Ｐゴシック" pitchFamily="-105" charset="-128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0"/>
        <a:buChar char="§"/>
        <a:defRPr sz="1600">
          <a:solidFill>
            <a:schemeClr val="tx1"/>
          </a:solidFill>
          <a:latin typeface="+mn-lt"/>
          <a:ea typeface="ＭＳ Ｐゴシック" pitchFamily="-105" charset="-128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2174056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48" r:id="rId1"/>
    <p:sldLayoutId id="2147484549" r:id="rId2"/>
    <p:sldLayoutId id="2147484550" r:id="rId3"/>
    <p:sldLayoutId id="2147484551" r:id="rId4"/>
    <p:sldLayoutId id="2147484552" r:id="rId5"/>
    <p:sldLayoutId id="2147484553" r:id="rId6"/>
    <p:sldLayoutId id="2147484554" r:id="rId7"/>
    <p:sldLayoutId id="2147484555" r:id="rId8"/>
    <p:sldLayoutId id="2147484556" r:id="rId9"/>
    <p:sldLayoutId id="2147484557" r:id="rId10"/>
    <p:sldLayoutId id="214748455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01320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60" r:id="rId1"/>
    <p:sldLayoutId id="2147484561" r:id="rId2"/>
    <p:sldLayoutId id="2147484562" r:id="rId3"/>
    <p:sldLayoutId id="2147484563" r:id="rId4"/>
    <p:sldLayoutId id="2147484564" r:id="rId5"/>
    <p:sldLayoutId id="2147484565" r:id="rId6"/>
    <p:sldLayoutId id="2147484566" r:id="rId7"/>
    <p:sldLayoutId id="2147484567" r:id="rId8"/>
    <p:sldLayoutId id="2147484568" r:id="rId9"/>
    <p:sldLayoutId id="2147484569" r:id="rId10"/>
    <p:sldLayoutId id="2147484570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367926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363164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500854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572862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62029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72" r:id="rId1"/>
    <p:sldLayoutId id="2147484573" r:id="rId2"/>
    <p:sldLayoutId id="2147484574" r:id="rId3"/>
    <p:sldLayoutId id="2147484575" r:id="rId4"/>
    <p:sldLayoutId id="2147484576" r:id="rId5"/>
    <p:sldLayoutId id="2147484577" r:id="rId6"/>
    <p:sldLayoutId id="2147484578" r:id="rId7"/>
    <p:sldLayoutId id="2147484579" r:id="rId8"/>
    <p:sldLayoutId id="2147484580" r:id="rId9"/>
    <p:sldLayoutId id="2147484581" r:id="rId10"/>
    <p:sldLayoutId id="214748458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49269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21" r:id="rId1"/>
    <p:sldLayoutId id="2147484622" r:id="rId2"/>
    <p:sldLayoutId id="2147484623" r:id="rId3"/>
    <p:sldLayoutId id="2147484624" r:id="rId4"/>
    <p:sldLayoutId id="2147484625" r:id="rId5"/>
    <p:sldLayoutId id="2147484626" r:id="rId6"/>
    <p:sldLayoutId id="2147484627" r:id="rId7"/>
    <p:sldLayoutId id="2147484628" r:id="rId8"/>
    <p:sldLayoutId id="2147484629" r:id="rId9"/>
    <p:sldLayoutId id="2147484630" r:id="rId10"/>
    <p:sldLayoutId id="214748463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864475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57" r:id="rId1"/>
    <p:sldLayoutId id="2147484658" r:id="rId2"/>
    <p:sldLayoutId id="2147484659" r:id="rId3"/>
    <p:sldLayoutId id="2147484660" r:id="rId4"/>
    <p:sldLayoutId id="2147484661" r:id="rId5"/>
    <p:sldLayoutId id="2147484662" r:id="rId6"/>
    <p:sldLayoutId id="2147484663" r:id="rId7"/>
    <p:sldLayoutId id="2147484664" r:id="rId8"/>
    <p:sldLayoutId id="2147484665" r:id="rId9"/>
    <p:sldLayoutId id="2147484666" r:id="rId10"/>
    <p:sldLayoutId id="214748466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57152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69" r:id="rId1"/>
    <p:sldLayoutId id="2147484670" r:id="rId2"/>
    <p:sldLayoutId id="2147484671" r:id="rId3"/>
    <p:sldLayoutId id="2147484672" r:id="rId4"/>
    <p:sldLayoutId id="2147484673" r:id="rId5"/>
    <p:sldLayoutId id="2147484674" r:id="rId6"/>
    <p:sldLayoutId id="2147484675" r:id="rId7"/>
    <p:sldLayoutId id="2147484676" r:id="rId8"/>
    <p:sldLayoutId id="2147484677" r:id="rId9"/>
    <p:sldLayoutId id="2147484678" r:id="rId10"/>
    <p:sldLayoutId id="214748467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403346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81" r:id="rId1"/>
    <p:sldLayoutId id="2147484682" r:id="rId2"/>
    <p:sldLayoutId id="2147484683" r:id="rId3"/>
    <p:sldLayoutId id="2147484684" r:id="rId4"/>
    <p:sldLayoutId id="2147484685" r:id="rId5"/>
    <p:sldLayoutId id="2147484686" r:id="rId6"/>
    <p:sldLayoutId id="2147484687" r:id="rId7"/>
    <p:sldLayoutId id="2147484688" r:id="rId8"/>
    <p:sldLayoutId id="2147484689" r:id="rId9"/>
    <p:sldLayoutId id="2147484690" r:id="rId10"/>
    <p:sldLayoutId id="214748469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97528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05" r:id="rId1"/>
    <p:sldLayoutId id="2147484706" r:id="rId2"/>
    <p:sldLayoutId id="2147484707" r:id="rId3"/>
    <p:sldLayoutId id="2147484708" r:id="rId4"/>
    <p:sldLayoutId id="2147484709" r:id="rId5"/>
    <p:sldLayoutId id="2147484710" r:id="rId6"/>
    <p:sldLayoutId id="2147484711" r:id="rId7"/>
    <p:sldLayoutId id="2147484712" r:id="rId8"/>
    <p:sldLayoutId id="2147484713" r:id="rId9"/>
    <p:sldLayoutId id="2147484714" r:id="rId10"/>
    <p:sldLayoutId id="214748471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3533148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42" r:id="rId1"/>
    <p:sldLayoutId id="2147484743" r:id="rId2"/>
    <p:sldLayoutId id="2147484744" r:id="rId3"/>
    <p:sldLayoutId id="2147484745" r:id="rId4"/>
    <p:sldLayoutId id="2147484746" r:id="rId5"/>
    <p:sldLayoutId id="2147484747" r:id="rId6"/>
    <p:sldLayoutId id="2147484748" r:id="rId7"/>
    <p:sldLayoutId id="2147484749" r:id="rId8"/>
    <p:sldLayoutId id="2147484750" r:id="rId9"/>
    <p:sldLayoutId id="2147484751" r:id="rId10"/>
    <p:sldLayoutId id="214748475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123917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66" r:id="rId1"/>
    <p:sldLayoutId id="2147484767" r:id="rId2"/>
    <p:sldLayoutId id="2147484768" r:id="rId3"/>
    <p:sldLayoutId id="2147484769" r:id="rId4"/>
    <p:sldLayoutId id="2147484770" r:id="rId5"/>
    <p:sldLayoutId id="2147484771" r:id="rId6"/>
    <p:sldLayoutId id="2147484772" r:id="rId7"/>
    <p:sldLayoutId id="2147484773" r:id="rId8"/>
    <p:sldLayoutId id="2147484774" r:id="rId9"/>
    <p:sldLayoutId id="2147484775" r:id="rId10"/>
    <p:sldLayoutId id="214748477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4726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614864" y="6356176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 dirty="0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453336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427275344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78" r:id="rId1"/>
    <p:sldLayoutId id="2147484779" r:id="rId2"/>
    <p:sldLayoutId id="2147484780" r:id="rId3"/>
    <p:sldLayoutId id="2147484781" r:id="rId4"/>
    <p:sldLayoutId id="2147484782" r:id="rId5"/>
    <p:sldLayoutId id="2147484783" r:id="rId6"/>
    <p:sldLayoutId id="2147484784" r:id="rId7"/>
    <p:sldLayoutId id="2147484785" r:id="rId8"/>
    <p:sldLayoutId id="2147484786" r:id="rId9"/>
    <p:sldLayoutId id="2147484787" r:id="rId10"/>
    <p:sldLayoutId id="214748478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3374596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90" r:id="rId1"/>
    <p:sldLayoutId id="2147484791" r:id="rId2"/>
    <p:sldLayoutId id="2147484792" r:id="rId3"/>
    <p:sldLayoutId id="2147484793" r:id="rId4"/>
    <p:sldLayoutId id="2147484794" r:id="rId5"/>
    <p:sldLayoutId id="2147484795" r:id="rId6"/>
    <p:sldLayoutId id="2147484796" r:id="rId7"/>
    <p:sldLayoutId id="2147484797" r:id="rId8"/>
    <p:sldLayoutId id="2147484798" r:id="rId9"/>
    <p:sldLayoutId id="2147484799" r:id="rId10"/>
    <p:sldLayoutId id="2147484800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08552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02" r:id="rId1"/>
    <p:sldLayoutId id="2147484803" r:id="rId2"/>
    <p:sldLayoutId id="2147484804" r:id="rId3"/>
    <p:sldLayoutId id="2147484805" r:id="rId4"/>
    <p:sldLayoutId id="2147484806" r:id="rId5"/>
    <p:sldLayoutId id="2147484807" r:id="rId6"/>
    <p:sldLayoutId id="2147484808" r:id="rId7"/>
    <p:sldLayoutId id="2147484809" r:id="rId8"/>
    <p:sldLayoutId id="2147484810" r:id="rId9"/>
    <p:sldLayoutId id="2147484811" r:id="rId10"/>
    <p:sldLayoutId id="214748481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4726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614864" y="6356176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 dirty="0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453336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34933238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14" r:id="rId1"/>
    <p:sldLayoutId id="2147484815" r:id="rId2"/>
    <p:sldLayoutId id="2147484816" r:id="rId3"/>
    <p:sldLayoutId id="2147484817" r:id="rId4"/>
    <p:sldLayoutId id="2147484818" r:id="rId5"/>
    <p:sldLayoutId id="2147484819" r:id="rId6"/>
    <p:sldLayoutId id="2147484820" r:id="rId7"/>
    <p:sldLayoutId id="2147484821" r:id="rId8"/>
    <p:sldLayoutId id="2147484822" r:id="rId9"/>
    <p:sldLayoutId id="2147484823" r:id="rId10"/>
    <p:sldLayoutId id="214748482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7461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26" r:id="rId1"/>
    <p:sldLayoutId id="2147484827" r:id="rId2"/>
    <p:sldLayoutId id="2147484828" r:id="rId3"/>
    <p:sldLayoutId id="2147484829" r:id="rId4"/>
    <p:sldLayoutId id="2147484830" r:id="rId5"/>
    <p:sldLayoutId id="2147484831" r:id="rId6"/>
    <p:sldLayoutId id="2147484832" r:id="rId7"/>
    <p:sldLayoutId id="2147484833" r:id="rId8"/>
    <p:sldLayoutId id="2147484834" r:id="rId9"/>
    <p:sldLayoutId id="2147484835" r:id="rId10"/>
    <p:sldLayoutId id="214748483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1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16" tIns="45709" rIns="91416" bIns="45709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16" tIns="45709" rIns="91416" bIns="45709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1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16" tIns="45709" rIns="91416" bIns="45709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pPr defTabSz="914165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16" tIns="45709" rIns="91416" bIns="45709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pPr defTabSz="914165"/>
            <a:fld id="{6F400BD0-49BF-48FC-8114-37C1D4F5AB3D}" type="slidenum">
              <a:rPr lang="en-US" altLang="en-US" smtClean="0">
                <a:solidFill>
                  <a:srgbClr val="000000"/>
                </a:solidFill>
              </a:rPr>
              <a:pPr defTabSz="914165"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3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8600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38" r:id="rId1"/>
    <p:sldLayoutId id="2147484839" r:id="rId2"/>
    <p:sldLayoutId id="2147484840" r:id="rId3"/>
    <p:sldLayoutId id="2147484841" r:id="rId4"/>
    <p:sldLayoutId id="2147484842" r:id="rId5"/>
    <p:sldLayoutId id="2147484843" r:id="rId6"/>
    <p:sldLayoutId id="2147484844" r:id="rId7"/>
    <p:sldLayoutId id="2147484845" r:id="rId8"/>
    <p:sldLayoutId id="2147484846" r:id="rId9"/>
    <p:sldLayoutId id="2147484847" r:id="rId10"/>
    <p:sldLayoutId id="214748484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082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165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25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332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813" indent="-342813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753" indent="-32535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089" indent="-35074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507" indent="-31583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0733" indent="-339639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7818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4898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1983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063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2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65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32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15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0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58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65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1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16" tIns="45709" rIns="91416" bIns="45709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16" tIns="45709" rIns="91416" bIns="45709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1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16" tIns="45709" rIns="91416" bIns="45709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pPr defTabSz="914165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16" tIns="45709" rIns="91416" bIns="45709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pPr defTabSz="914165"/>
            <a:fld id="{6F400BD0-49BF-48FC-8114-37C1D4F5AB3D}" type="slidenum">
              <a:rPr lang="en-US" altLang="en-US" smtClean="0">
                <a:solidFill>
                  <a:srgbClr val="000000"/>
                </a:solidFill>
              </a:rPr>
              <a:pPr defTabSz="914165"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215171169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50" r:id="rId1"/>
    <p:sldLayoutId id="2147484851" r:id="rId2"/>
    <p:sldLayoutId id="2147484852" r:id="rId3"/>
    <p:sldLayoutId id="2147484853" r:id="rId4"/>
    <p:sldLayoutId id="2147484854" r:id="rId5"/>
    <p:sldLayoutId id="2147484855" r:id="rId6"/>
    <p:sldLayoutId id="2147484856" r:id="rId7"/>
    <p:sldLayoutId id="2147484857" r:id="rId8"/>
    <p:sldLayoutId id="2147484858" r:id="rId9"/>
    <p:sldLayoutId id="2147484859" r:id="rId10"/>
    <p:sldLayoutId id="2147484860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082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165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25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332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813" indent="-342813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753" indent="-32535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089" indent="-35074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507" indent="-31583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0733" indent="-339639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7818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4898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1983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063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2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65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32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15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0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58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65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1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02" tIns="45702" rIns="91402" bIns="45702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02" tIns="45702" rIns="91402" bIns="45702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1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02" tIns="45702" rIns="91402" bIns="45702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pPr defTabSz="914024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02" tIns="45702" rIns="91402" bIns="45702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pPr defTabSz="914024"/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 defTabSz="914024"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3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16734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62" r:id="rId1"/>
    <p:sldLayoutId id="2147484863" r:id="rId2"/>
    <p:sldLayoutId id="2147484864" r:id="rId3"/>
    <p:sldLayoutId id="2147484865" r:id="rId4"/>
    <p:sldLayoutId id="2147484866" r:id="rId5"/>
    <p:sldLayoutId id="2147484867" r:id="rId6"/>
    <p:sldLayoutId id="2147484868" r:id="rId7"/>
    <p:sldLayoutId id="2147484869" r:id="rId8"/>
    <p:sldLayoutId id="2147484870" r:id="rId9"/>
    <p:sldLayoutId id="2147484871" r:id="rId10"/>
    <p:sldLayoutId id="214748487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011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024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04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052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761" indent="-342761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650" indent="-32530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1933" indent="-350694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301" indent="-31578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0475" indent="-339587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7491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4499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1514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8523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11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24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040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052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064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079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088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104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3396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10797605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74" r:id="rId1"/>
    <p:sldLayoutId id="2147484875" r:id="rId2"/>
    <p:sldLayoutId id="2147484876" r:id="rId3"/>
    <p:sldLayoutId id="2147484877" r:id="rId4"/>
    <p:sldLayoutId id="2147484878" r:id="rId5"/>
    <p:sldLayoutId id="2147484879" r:id="rId6"/>
    <p:sldLayoutId id="2147484880" r:id="rId7"/>
    <p:sldLayoutId id="2147484881" r:id="rId8"/>
    <p:sldLayoutId id="2147484882" r:id="rId9"/>
    <p:sldLayoutId id="2147484883" r:id="rId10"/>
    <p:sldLayoutId id="214748488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403467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86" r:id="rId1"/>
    <p:sldLayoutId id="2147484887" r:id="rId2"/>
    <p:sldLayoutId id="2147484888" r:id="rId3"/>
    <p:sldLayoutId id="2147484889" r:id="rId4"/>
    <p:sldLayoutId id="2147484890" r:id="rId5"/>
    <p:sldLayoutId id="2147484891" r:id="rId6"/>
    <p:sldLayoutId id="2147484892" r:id="rId7"/>
    <p:sldLayoutId id="2147484893" r:id="rId8"/>
    <p:sldLayoutId id="2147484894" r:id="rId9"/>
    <p:sldLayoutId id="2147484895" r:id="rId10"/>
    <p:sldLayoutId id="214748489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4726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614864" y="6356176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 dirty="0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453336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1952121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98" r:id="rId1"/>
    <p:sldLayoutId id="2147484899" r:id="rId2"/>
    <p:sldLayoutId id="2147484900" r:id="rId3"/>
    <p:sldLayoutId id="2147484901" r:id="rId4"/>
    <p:sldLayoutId id="2147484902" r:id="rId5"/>
    <p:sldLayoutId id="2147484903" r:id="rId6"/>
    <p:sldLayoutId id="2147484904" r:id="rId7"/>
    <p:sldLayoutId id="2147484905" r:id="rId8"/>
    <p:sldLayoutId id="2147484906" r:id="rId9"/>
    <p:sldLayoutId id="2147484907" r:id="rId10"/>
    <p:sldLayoutId id="214748490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4726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614864" y="6356176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 dirty="0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453336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19300549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910" r:id="rId1"/>
    <p:sldLayoutId id="2147484911" r:id="rId2"/>
    <p:sldLayoutId id="2147484912" r:id="rId3"/>
    <p:sldLayoutId id="2147484913" r:id="rId4"/>
    <p:sldLayoutId id="2147484914" r:id="rId5"/>
    <p:sldLayoutId id="2147484915" r:id="rId6"/>
    <p:sldLayoutId id="2147484916" r:id="rId7"/>
    <p:sldLayoutId id="2147484917" r:id="rId8"/>
    <p:sldLayoutId id="2147484918" r:id="rId9"/>
    <p:sldLayoutId id="2147484919" r:id="rId10"/>
    <p:sldLayoutId id="2147484920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4726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614864" y="6356176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 dirty="0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453336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29805279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922" r:id="rId1"/>
    <p:sldLayoutId id="2147484923" r:id="rId2"/>
    <p:sldLayoutId id="2147484924" r:id="rId3"/>
    <p:sldLayoutId id="2147484925" r:id="rId4"/>
    <p:sldLayoutId id="2147484926" r:id="rId5"/>
    <p:sldLayoutId id="2147484927" r:id="rId6"/>
    <p:sldLayoutId id="2147484928" r:id="rId7"/>
    <p:sldLayoutId id="2147484929" r:id="rId8"/>
    <p:sldLayoutId id="2147484930" r:id="rId9"/>
    <p:sldLayoutId id="2147484931" r:id="rId10"/>
    <p:sldLayoutId id="214748493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4726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614864" y="6356176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 dirty="0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453336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4358855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934" r:id="rId1"/>
    <p:sldLayoutId id="2147484935" r:id="rId2"/>
    <p:sldLayoutId id="2147484936" r:id="rId3"/>
    <p:sldLayoutId id="2147484937" r:id="rId4"/>
    <p:sldLayoutId id="2147484938" r:id="rId5"/>
    <p:sldLayoutId id="2147484939" r:id="rId6"/>
    <p:sldLayoutId id="2147484940" r:id="rId7"/>
    <p:sldLayoutId id="2147484941" r:id="rId8"/>
    <p:sldLayoutId id="2147484942" r:id="rId9"/>
    <p:sldLayoutId id="2147484943" r:id="rId10"/>
    <p:sldLayoutId id="214748494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4726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614864" y="6356176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 dirty="0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453336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143450081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946" r:id="rId1"/>
    <p:sldLayoutId id="2147484947" r:id="rId2"/>
    <p:sldLayoutId id="2147484948" r:id="rId3"/>
    <p:sldLayoutId id="2147484949" r:id="rId4"/>
    <p:sldLayoutId id="2147484950" r:id="rId5"/>
    <p:sldLayoutId id="2147484951" r:id="rId6"/>
    <p:sldLayoutId id="2147484952" r:id="rId7"/>
    <p:sldLayoutId id="2147484953" r:id="rId8"/>
    <p:sldLayoutId id="2147484954" r:id="rId9"/>
    <p:sldLayoutId id="2147484955" r:id="rId10"/>
    <p:sldLayoutId id="214748495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2403201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958" r:id="rId1"/>
    <p:sldLayoutId id="2147484959" r:id="rId2"/>
    <p:sldLayoutId id="2147484960" r:id="rId3"/>
    <p:sldLayoutId id="2147484961" r:id="rId4"/>
    <p:sldLayoutId id="2147484962" r:id="rId5"/>
    <p:sldLayoutId id="2147484963" r:id="rId6"/>
    <p:sldLayoutId id="2147484964" r:id="rId7"/>
    <p:sldLayoutId id="2147484965" r:id="rId8"/>
    <p:sldLayoutId id="2147484966" r:id="rId9"/>
    <p:sldLayoutId id="2147484967" r:id="rId10"/>
    <p:sldLayoutId id="214748496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884238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4336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095375"/>
            <a:ext cx="8610600" cy="5153025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solidFill>
                  <a:srgbClr val="000000"/>
                </a:solidFill>
                <a:latin typeface="Garamond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ea typeface="ＭＳ Ｐゴシック" charset="0"/>
              <a:cs typeface="ＭＳ Ｐゴシック" charset="0"/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946900" y="6373813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solidFill>
                  <a:srgbClr val="000000"/>
                </a:solidFill>
                <a:latin typeface="Garamond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12B59C95-9F24-CC4B-832C-1D8C21792A43}" type="slidenum">
              <a:rPr lang="en-US">
                <a:ea typeface="ＭＳ Ｐゴシック" charset="0"/>
                <a:cs typeface="ＭＳ Ｐゴシック" charset="0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>
              <a:ea typeface="ＭＳ Ｐゴシック" charset="0"/>
              <a:cs typeface="ＭＳ Ｐゴシック" charset="0"/>
            </a:endParaRPr>
          </a:p>
        </p:txBody>
      </p:sp>
      <p:sp>
        <p:nvSpPr>
          <p:cNvPr id="143366" name="Line 1032"/>
          <p:cNvSpPr>
            <a:spLocks noChangeShapeType="1"/>
          </p:cNvSpPr>
          <p:nvPr/>
        </p:nvSpPr>
        <p:spPr bwMode="auto">
          <a:xfrm>
            <a:off x="228600" y="644683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43367" name="Line 1033"/>
          <p:cNvSpPr>
            <a:spLocks noChangeShapeType="1"/>
          </p:cNvSpPr>
          <p:nvPr userDrawn="1"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pic>
        <p:nvPicPr>
          <p:cNvPr id="143368" name="Picture 7" descr="safari.png"/>
          <p:cNvPicPr>
            <a:picLocks noChangeAspect="1"/>
          </p:cNvPicPr>
          <p:nvPr userDrawn="1"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975" y="6602413"/>
            <a:ext cx="84772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551590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970" r:id="rId1"/>
    <p:sldLayoutId id="2147484971" r:id="rId2"/>
    <p:sldLayoutId id="2147484972" r:id="rId3"/>
    <p:sldLayoutId id="2147484973" r:id="rId4"/>
    <p:sldLayoutId id="2147484974" r:id="rId5"/>
    <p:sldLayoutId id="2147484975" r:id="rId6"/>
    <p:sldLayoutId id="2147484976" r:id="rId7"/>
    <p:sldLayoutId id="2147484977" r:id="rId8"/>
    <p:sldLayoutId id="2147484978" r:id="rId9"/>
    <p:sldLayoutId id="2147484979" r:id="rId10"/>
    <p:sldLayoutId id="2147484980" r:id="rId11"/>
    <p:sldLayoutId id="2147484981" r:id="rId12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pitchFamily="-106" charset="-128"/>
          <a:cs typeface="ＭＳ Ｐゴシック" pitchFamily="-106" charset="-128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  <a:ea typeface="ＭＳ Ｐゴシック" pitchFamily="-106" charset="-128"/>
          <a:cs typeface="ＭＳ Ｐゴシック" pitchFamily="-106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  <a:ea typeface="ＭＳ Ｐゴシック" pitchFamily="-106" charset="-128"/>
          <a:cs typeface="ＭＳ Ｐゴシック" pitchFamily="-106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  <a:ea typeface="ＭＳ Ｐゴシック" pitchFamily="-106" charset="-128"/>
          <a:cs typeface="ＭＳ Ｐゴシック" pitchFamily="-106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  <a:ea typeface="ＭＳ Ｐゴシック" pitchFamily="-106" charset="-128"/>
          <a:cs typeface="ＭＳ Ｐゴシック" pitchFamily="-106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400">
          <a:solidFill>
            <a:schemeClr val="tx1"/>
          </a:solidFill>
          <a:latin typeface="+mn-lt"/>
          <a:ea typeface="ＭＳ Ｐゴシック" pitchFamily="-106" charset="-128"/>
          <a:cs typeface="ＭＳ Ｐゴシック" pitchFamily="-106" charset="-128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0"/>
        <a:buChar char="q"/>
        <a:defRPr sz="2200">
          <a:solidFill>
            <a:schemeClr val="tx1"/>
          </a:solidFill>
          <a:latin typeface="+mn-lt"/>
          <a:ea typeface="ＭＳ Ｐゴシック" pitchFamily="-106" charset="-128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000">
          <a:solidFill>
            <a:schemeClr val="tx1"/>
          </a:solidFill>
          <a:latin typeface="+mn-lt"/>
          <a:ea typeface="ＭＳ Ｐゴシック" pitchFamily="-106" charset="-128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0"/>
        <a:buChar char="q"/>
        <a:defRPr>
          <a:solidFill>
            <a:schemeClr val="tx1"/>
          </a:solidFill>
          <a:latin typeface="+mn-lt"/>
          <a:ea typeface="ＭＳ Ｐゴシック" pitchFamily="-106" charset="-128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0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-106" charset="2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-106" charset="2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-106" charset="2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-106" charset="2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06296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997" r:id="rId1"/>
    <p:sldLayoutId id="2147484998" r:id="rId2"/>
    <p:sldLayoutId id="2147484999" r:id="rId3"/>
    <p:sldLayoutId id="2147485000" r:id="rId4"/>
    <p:sldLayoutId id="2147485001" r:id="rId5"/>
    <p:sldLayoutId id="2147485002" r:id="rId6"/>
    <p:sldLayoutId id="2147485003" r:id="rId7"/>
    <p:sldLayoutId id="2147485004" r:id="rId8"/>
    <p:sldLayoutId id="2147485005" r:id="rId9"/>
    <p:sldLayoutId id="2147485006" r:id="rId10"/>
    <p:sldLayoutId id="214748500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66617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070" r:id="rId1"/>
    <p:sldLayoutId id="2147485071" r:id="rId2"/>
    <p:sldLayoutId id="2147485072" r:id="rId3"/>
    <p:sldLayoutId id="2147485073" r:id="rId4"/>
    <p:sldLayoutId id="2147485074" r:id="rId5"/>
    <p:sldLayoutId id="2147485075" r:id="rId6"/>
    <p:sldLayoutId id="2147485076" r:id="rId7"/>
    <p:sldLayoutId id="2147485077" r:id="rId8"/>
    <p:sldLayoutId id="2147485078" r:id="rId9"/>
    <p:sldLayoutId id="2147485079" r:id="rId10"/>
    <p:sldLayoutId id="2147485080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574519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108" r:id="rId1"/>
    <p:sldLayoutId id="2147485109" r:id="rId2"/>
    <p:sldLayoutId id="2147485110" r:id="rId3"/>
    <p:sldLayoutId id="2147485111" r:id="rId4"/>
    <p:sldLayoutId id="2147485112" r:id="rId5"/>
    <p:sldLayoutId id="2147485113" r:id="rId6"/>
    <p:sldLayoutId id="2147485114" r:id="rId7"/>
    <p:sldLayoutId id="2147485115" r:id="rId8"/>
    <p:sldLayoutId id="2147485116" r:id="rId9"/>
    <p:sldLayoutId id="2147485117" r:id="rId10"/>
    <p:sldLayoutId id="214748511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83776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120" r:id="rId1"/>
    <p:sldLayoutId id="2147485121" r:id="rId2"/>
    <p:sldLayoutId id="2147485122" r:id="rId3"/>
    <p:sldLayoutId id="2147485123" r:id="rId4"/>
    <p:sldLayoutId id="2147485124" r:id="rId5"/>
    <p:sldLayoutId id="2147485125" r:id="rId6"/>
    <p:sldLayoutId id="2147485126" r:id="rId7"/>
    <p:sldLayoutId id="2147485127" r:id="rId8"/>
    <p:sldLayoutId id="2147485128" r:id="rId9"/>
    <p:sldLayoutId id="2147485129" r:id="rId10"/>
    <p:sldLayoutId id="2147485130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200402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132" r:id="rId1"/>
    <p:sldLayoutId id="2147485133" r:id="rId2"/>
    <p:sldLayoutId id="2147485134" r:id="rId3"/>
    <p:sldLayoutId id="2147485135" r:id="rId4"/>
    <p:sldLayoutId id="2147485136" r:id="rId5"/>
    <p:sldLayoutId id="2147485137" r:id="rId6"/>
    <p:sldLayoutId id="2147485138" r:id="rId7"/>
    <p:sldLayoutId id="2147485139" r:id="rId8"/>
    <p:sldLayoutId id="2147485140" r:id="rId9"/>
    <p:sldLayoutId id="2147485141" r:id="rId10"/>
    <p:sldLayoutId id="214748514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18911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144" r:id="rId1"/>
    <p:sldLayoutId id="2147485145" r:id="rId2"/>
    <p:sldLayoutId id="2147485146" r:id="rId3"/>
    <p:sldLayoutId id="2147485147" r:id="rId4"/>
    <p:sldLayoutId id="2147485148" r:id="rId5"/>
    <p:sldLayoutId id="2147485149" r:id="rId6"/>
    <p:sldLayoutId id="2147485150" r:id="rId7"/>
    <p:sldLayoutId id="2147485151" r:id="rId8"/>
    <p:sldLayoutId id="2147485152" r:id="rId9"/>
    <p:sldLayoutId id="2147485153" r:id="rId10"/>
    <p:sldLayoutId id="214748515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192121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156" r:id="rId1"/>
    <p:sldLayoutId id="2147485157" r:id="rId2"/>
    <p:sldLayoutId id="2147485158" r:id="rId3"/>
    <p:sldLayoutId id="2147485159" r:id="rId4"/>
    <p:sldLayoutId id="2147485160" r:id="rId5"/>
    <p:sldLayoutId id="2147485161" r:id="rId6"/>
    <p:sldLayoutId id="2147485162" r:id="rId7"/>
    <p:sldLayoutId id="2147485163" r:id="rId8"/>
    <p:sldLayoutId id="2147485164" r:id="rId9"/>
    <p:sldLayoutId id="2147485165" r:id="rId10"/>
    <p:sldLayoutId id="214748516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452862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168" r:id="rId1"/>
    <p:sldLayoutId id="2147485169" r:id="rId2"/>
    <p:sldLayoutId id="2147485170" r:id="rId3"/>
    <p:sldLayoutId id="2147485171" r:id="rId4"/>
    <p:sldLayoutId id="2147485172" r:id="rId5"/>
    <p:sldLayoutId id="2147485173" r:id="rId6"/>
    <p:sldLayoutId id="2147485174" r:id="rId7"/>
    <p:sldLayoutId id="2147485175" r:id="rId8"/>
    <p:sldLayoutId id="2147485176" r:id="rId9"/>
    <p:sldLayoutId id="2147485177" r:id="rId10"/>
    <p:sldLayoutId id="214748517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99649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180" r:id="rId1"/>
    <p:sldLayoutId id="2147485181" r:id="rId2"/>
    <p:sldLayoutId id="2147485182" r:id="rId3"/>
    <p:sldLayoutId id="2147485183" r:id="rId4"/>
    <p:sldLayoutId id="2147485184" r:id="rId5"/>
    <p:sldLayoutId id="2147485185" r:id="rId6"/>
    <p:sldLayoutId id="2147485186" r:id="rId7"/>
    <p:sldLayoutId id="2147485187" r:id="rId8"/>
    <p:sldLayoutId id="2147485188" r:id="rId9"/>
    <p:sldLayoutId id="2147485189" r:id="rId10"/>
    <p:sldLayoutId id="2147485190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36127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192" r:id="rId1"/>
    <p:sldLayoutId id="2147485193" r:id="rId2"/>
    <p:sldLayoutId id="2147485194" r:id="rId3"/>
    <p:sldLayoutId id="2147485195" r:id="rId4"/>
    <p:sldLayoutId id="2147485196" r:id="rId5"/>
    <p:sldLayoutId id="2147485197" r:id="rId6"/>
    <p:sldLayoutId id="2147485198" r:id="rId7"/>
    <p:sldLayoutId id="2147485199" r:id="rId8"/>
    <p:sldLayoutId id="2147485200" r:id="rId9"/>
    <p:sldLayoutId id="2147485201" r:id="rId10"/>
    <p:sldLayoutId id="214748520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558078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04" r:id="rId1"/>
    <p:sldLayoutId id="2147485205" r:id="rId2"/>
    <p:sldLayoutId id="2147485206" r:id="rId3"/>
    <p:sldLayoutId id="2147485207" r:id="rId4"/>
    <p:sldLayoutId id="2147485208" r:id="rId5"/>
    <p:sldLayoutId id="2147485209" r:id="rId6"/>
    <p:sldLayoutId id="2147485210" r:id="rId7"/>
    <p:sldLayoutId id="2147485211" r:id="rId8"/>
    <p:sldLayoutId id="2147485212" r:id="rId9"/>
    <p:sldLayoutId id="2147485213" r:id="rId10"/>
    <p:sldLayoutId id="214748521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1019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16" r:id="rId1"/>
    <p:sldLayoutId id="2147485217" r:id="rId2"/>
    <p:sldLayoutId id="2147485218" r:id="rId3"/>
    <p:sldLayoutId id="2147485219" r:id="rId4"/>
    <p:sldLayoutId id="2147485220" r:id="rId5"/>
    <p:sldLayoutId id="2147485221" r:id="rId6"/>
    <p:sldLayoutId id="2147485222" r:id="rId7"/>
    <p:sldLayoutId id="2147485223" r:id="rId8"/>
    <p:sldLayoutId id="2147485224" r:id="rId9"/>
    <p:sldLayoutId id="2147485225" r:id="rId10"/>
    <p:sldLayoutId id="214748522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1840710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28" r:id="rId1"/>
    <p:sldLayoutId id="2147485229" r:id="rId2"/>
    <p:sldLayoutId id="2147485230" r:id="rId3"/>
    <p:sldLayoutId id="2147485231" r:id="rId4"/>
    <p:sldLayoutId id="2147485232" r:id="rId5"/>
    <p:sldLayoutId id="2147485233" r:id="rId6"/>
    <p:sldLayoutId id="2147485234" r:id="rId7"/>
    <p:sldLayoutId id="2147485235" r:id="rId8"/>
    <p:sldLayoutId id="2147485236" r:id="rId9"/>
    <p:sldLayoutId id="2147485237" r:id="rId10"/>
    <p:sldLayoutId id="214748523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94589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40" r:id="rId1"/>
    <p:sldLayoutId id="2147485241" r:id="rId2"/>
    <p:sldLayoutId id="2147485242" r:id="rId3"/>
    <p:sldLayoutId id="2147485243" r:id="rId4"/>
    <p:sldLayoutId id="2147485244" r:id="rId5"/>
    <p:sldLayoutId id="2147485245" r:id="rId6"/>
    <p:sldLayoutId id="2147485246" r:id="rId7"/>
    <p:sldLayoutId id="2147485247" r:id="rId8"/>
    <p:sldLayoutId id="2147485248" r:id="rId9"/>
    <p:sldLayoutId id="2147485249" r:id="rId10"/>
    <p:sldLayoutId id="2147485250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190069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52" r:id="rId1"/>
    <p:sldLayoutId id="2147485253" r:id="rId2"/>
    <p:sldLayoutId id="2147485254" r:id="rId3"/>
    <p:sldLayoutId id="2147485255" r:id="rId4"/>
    <p:sldLayoutId id="2147485256" r:id="rId5"/>
    <p:sldLayoutId id="2147485257" r:id="rId6"/>
    <p:sldLayoutId id="2147485258" r:id="rId7"/>
    <p:sldLayoutId id="2147485259" r:id="rId8"/>
    <p:sldLayoutId id="2147485260" r:id="rId9"/>
    <p:sldLayoutId id="2147485261" r:id="rId10"/>
    <p:sldLayoutId id="214748526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14917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64" r:id="rId1"/>
    <p:sldLayoutId id="2147485265" r:id="rId2"/>
    <p:sldLayoutId id="2147485266" r:id="rId3"/>
    <p:sldLayoutId id="2147485267" r:id="rId4"/>
    <p:sldLayoutId id="2147485268" r:id="rId5"/>
    <p:sldLayoutId id="2147485269" r:id="rId6"/>
    <p:sldLayoutId id="2147485270" r:id="rId7"/>
    <p:sldLayoutId id="2147485271" r:id="rId8"/>
    <p:sldLayoutId id="2147485272" r:id="rId9"/>
    <p:sldLayoutId id="2147485273" r:id="rId10"/>
    <p:sldLayoutId id="214748527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167684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336" r:id="rId1"/>
    <p:sldLayoutId id="2147485337" r:id="rId2"/>
    <p:sldLayoutId id="2147485338" r:id="rId3"/>
    <p:sldLayoutId id="2147485339" r:id="rId4"/>
    <p:sldLayoutId id="2147485340" r:id="rId5"/>
    <p:sldLayoutId id="2147485341" r:id="rId6"/>
    <p:sldLayoutId id="2147485342" r:id="rId7"/>
    <p:sldLayoutId id="2147485343" r:id="rId8"/>
    <p:sldLayoutId id="2147485344" r:id="rId9"/>
    <p:sldLayoutId id="2147485345" r:id="rId10"/>
    <p:sldLayoutId id="214748534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308962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348" r:id="rId1"/>
    <p:sldLayoutId id="2147485349" r:id="rId2"/>
    <p:sldLayoutId id="2147485350" r:id="rId3"/>
    <p:sldLayoutId id="2147485351" r:id="rId4"/>
    <p:sldLayoutId id="2147485352" r:id="rId5"/>
    <p:sldLayoutId id="2147485353" r:id="rId6"/>
    <p:sldLayoutId id="2147485354" r:id="rId7"/>
    <p:sldLayoutId id="2147485355" r:id="rId8"/>
    <p:sldLayoutId id="2147485356" r:id="rId9"/>
    <p:sldLayoutId id="2147485357" r:id="rId10"/>
    <p:sldLayoutId id="214748535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567037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399" r:id="rId1"/>
    <p:sldLayoutId id="2147485400" r:id="rId2"/>
    <p:sldLayoutId id="2147485401" r:id="rId3"/>
    <p:sldLayoutId id="2147485402" r:id="rId4"/>
    <p:sldLayoutId id="2147485403" r:id="rId5"/>
    <p:sldLayoutId id="2147485404" r:id="rId6"/>
    <p:sldLayoutId id="2147485405" r:id="rId7"/>
    <p:sldLayoutId id="2147485406" r:id="rId8"/>
    <p:sldLayoutId id="2147485407" r:id="rId9"/>
    <p:sldLayoutId id="2147485408" r:id="rId10"/>
    <p:sldLayoutId id="214748540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3396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8580092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11" r:id="rId1"/>
    <p:sldLayoutId id="2147485412" r:id="rId2"/>
    <p:sldLayoutId id="2147485413" r:id="rId3"/>
    <p:sldLayoutId id="2147485414" r:id="rId4"/>
    <p:sldLayoutId id="2147485415" r:id="rId5"/>
    <p:sldLayoutId id="2147485416" r:id="rId6"/>
    <p:sldLayoutId id="2147485417" r:id="rId7"/>
    <p:sldLayoutId id="2147485418" r:id="rId8"/>
    <p:sldLayoutId id="2147485419" r:id="rId9"/>
    <p:sldLayoutId id="2147485420" r:id="rId10"/>
    <p:sldLayoutId id="214748542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5105862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37" r:id="rId1"/>
    <p:sldLayoutId id="2147485438" r:id="rId2"/>
    <p:sldLayoutId id="2147485439" r:id="rId3"/>
    <p:sldLayoutId id="2147485440" r:id="rId4"/>
    <p:sldLayoutId id="2147485441" r:id="rId5"/>
    <p:sldLayoutId id="2147485442" r:id="rId6"/>
    <p:sldLayoutId id="2147485443" r:id="rId7"/>
    <p:sldLayoutId id="2147485444" r:id="rId8"/>
    <p:sldLayoutId id="2147485445" r:id="rId9"/>
    <p:sldLayoutId id="2147485446" r:id="rId10"/>
    <p:sldLayoutId id="214748544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48793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61" r:id="rId1"/>
    <p:sldLayoutId id="2147485462" r:id="rId2"/>
    <p:sldLayoutId id="2147485463" r:id="rId3"/>
    <p:sldLayoutId id="2147485464" r:id="rId4"/>
    <p:sldLayoutId id="2147485465" r:id="rId5"/>
    <p:sldLayoutId id="2147485466" r:id="rId6"/>
    <p:sldLayoutId id="2147485467" r:id="rId7"/>
    <p:sldLayoutId id="2147485468" r:id="rId8"/>
    <p:sldLayoutId id="2147485469" r:id="rId9"/>
    <p:sldLayoutId id="2147485470" r:id="rId10"/>
    <p:sldLayoutId id="214748547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446508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85" r:id="rId1"/>
    <p:sldLayoutId id="2147485486" r:id="rId2"/>
    <p:sldLayoutId id="2147485487" r:id="rId3"/>
    <p:sldLayoutId id="2147485488" r:id="rId4"/>
    <p:sldLayoutId id="2147485489" r:id="rId5"/>
    <p:sldLayoutId id="2147485490" r:id="rId6"/>
    <p:sldLayoutId id="2147485491" r:id="rId7"/>
    <p:sldLayoutId id="2147485492" r:id="rId8"/>
    <p:sldLayoutId id="2147485493" r:id="rId9"/>
    <p:sldLayoutId id="2147485494" r:id="rId10"/>
    <p:sldLayoutId id="214748549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1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02" tIns="45702" rIns="91402" bIns="45702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02" tIns="45702" rIns="91402" bIns="45702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1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02" tIns="45702" rIns="91402" bIns="45702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pPr defTabSz="914024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02" tIns="45702" rIns="91402" bIns="45702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pPr defTabSz="914024"/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 defTabSz="914024"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3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88851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97" r:id="rId1"/>
    <p:sldLayoutId id="2147485498" r:id="rId2"/>
    <p:sldLayoutId id="2147485499" r:id="rId3"/>
    <p:sldLayoutId id="2147485500" r:id="rId4"/>
    <p:sldLayoutId id="2147485501" r:id="rId5"/>
    <p:sldLayoutId id="2147485502" r:id="rId6"/>
    <p:sldLayoutId id="2147485503" r:id="rId7"/>
    <p:sldLayoutId id="2147485504" r:id="rId8"/>
    <p:sldLayoutId id="2147485505" r:id="rId9"/>
    <p:sldLayoutId id="2147485506" r:id="rId10"/>
    <p:sldLayoutId id="214748550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011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024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04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052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761" indent="-342761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650" indent="-32530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1933" indent="-350694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301" indent="-31578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0475" indent="-339587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7491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4499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1514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8523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11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24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040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052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064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079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088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104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1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02" tIns="45702" rIns="91402" bIns="45702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02" tIns="45702" rIns="91402" bIns="45702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1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02" tIns="45702" rIns="91402" bIns="45702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pPr defTabSz="914024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02" tIns="45702" rIns="91402" bIns="45702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pPr defTabSz="914024"/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 defTabSz="914024"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02" tIns="45702" rIns="91402" bIns="45702"/>
          <a:lstStyle/>
          <a:p>
            <a:pPr defTabSz="914024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3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58481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521" r:id="rId1"/>
    <p:sldLayoutId id="2147485522" r:id="rId2"/>
    <p:sldLayoutId id="2147485523" r:id="rId3"/>
    <p:sldLayoutId id="2147485524" r:id="rId4"/>
    <p:sldLayoutId id="2147485525" r:id="rId5"/>
    <p:sldLayoutId id="2147485526" r:id="rId6"/>
    <p:sldLayoutId id="2147485527" r:id="rId7"/>
    <p:sldLayoutId id="2147485528" r:id="rId8"/>
    <p:sldLayoutId id="2147485529" r:id="rId9"/>
    <p:sldLayoutId id="2147485530" r:id="rId10"/>
    <p:sldLayoutId id="214748553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011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024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04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052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761" indent="-342761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650" indent="-32530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1933" indent="-350694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301" indent="-31578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0475" indent="-339587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7491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4499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1514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8523" indent="-339587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11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24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040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052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064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079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088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104" algn="l" defTabSz="91402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1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16" tIns="45709" rIns="91416" bIns="45709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3396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16" tIns="45709" rIns="91416" bIns="45709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1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16" tIns="45709" rIns="91416" bIns="45709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pPr defTabSz="914165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16" tIns="45709" rIns="91416" bIns="45709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pPr defTabSz="914165"/>
            <a:fld id="{6F400BD0-49BF-48FC-8114-37C1D4F5AB3D}" type="slidenum">
              <a:rPr lang="en-US" altLang="en-US" smtClean="0">
                <a:solidFill>
                  <a:srgbClr val="000000"/>
                </a:solidFill>
              </a:rPr>
              <a:pPr defTabSz="914165"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 lIns="91416" tIns="45709" rIns="91416" bIns="45709"/>
          <a:lstStyle/>
          <a:p>
            <a:pPr defTabSz="914165"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19216382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533" r:id="rId1"/>
    <p:sldLayoutId id="2147485534" r:id="rId2"/>
    <p:sldLayoutId id="2147485535" r:id="rId3"/>
    <p:sldLayoutId id="2147485536" r:id="rId4"/>
    <p:sldLayoutId id="2147485537" r:id="rId5"/>
    <p:sldLayoutId id="2147485538" r:id="rId6"/>
    <p:sldLayoutId id="2147485539" r:id="rId7"/>
    <p:sldLayoutId id="2147485540" r:id="rId8"/>
    <p:sldLayoutId id="2147485541" r:id="rId9"/>
    <p:sldLayoutId id="2147485542" r:id="rId10"/>
    <p:sldLayoutId id="214748554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082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165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25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332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813" indent="-342813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753" indent="-325355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089" indent="-35074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507" indent="-31583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0733" indent="-339639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7818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4898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1983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063" indent="-339639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2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65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32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15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0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580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65" algn="l" defTabSz="91416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68173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581" r:id="rId1"/>
    <p:sldLayoutId id="2147485582" r:id="rId2"/>
    <p:sldLayoutId id="2147485583" r:id="rId3"/>
    <p:sldLayoutId id="2147485584" r:id="rId4"/>
    <p:sldLayoutId id="2147485585" r:id="rId5"/>
    <p:sldLayoutId id="2147485586" r:id="rId6"/>
    <p:sldLayoutId id="2147485587" r:id="rId7"/>
    <p:sldLayoutId id="2147485588" r:id="rId8"/>
    <p:sldLayoutId id="2147485589" r:id="rId9"/>
    <p:sldLayoutId id="2147485590" r:id="rId10"/>
    <p:sldLayoutId id="214748559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069701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617" r:id="rId1"/>
    <p:sldLayoutId id="2147485618" r:id="rId2"/>
    <p:sldLayoutId id="2147485619" r:id="rId3"/>
    <p:sldLayoutId id="2147485620" r:id="rId4"/>
    <p:sldLayoutId id="2147485621" r:id="rId5"/>
    <p:sldLayoutId id="2147485622" r:id="rId6"/>
    <p:sldLayoutId id="2147485623" r:id="rId7"/>
    <p:sldLayoutId id="2147485624" r:id="rId8"/>
    <p:sldLayoutId id="2147485625" r:id="rId9"/>
    <p:sldLayoutId id="2147485626" r:id="rId10"/>
    <p:sldLayoutId id="214748562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060958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641" r:id="rId1"/>
    <p:sldLayoutId id="2147485642" r:id="rId2"/>
    <p:sldLayoutId id="2147485643" r:id="rId3"/>
    <p:sldLayoutId id="2147485644" r:id="rId4"/>
    <p:sldLayoutId id="2147485645" r:id="rId5"/>
    <p:sldLayoutId id="2147485646" r:id="rId6"/>
    <p:sldLayoutId id="2147485647" r:id="rId7"/>
    <p:sldLayoutId id="2147485648" r:id="rId8"/>
    <p:sldLayoutId id="2147485649" r:id="rId9"/>
    <p:sldLayoutId id="2147485650" r:id="rId10"/>
    <p:sldLayoutId id="214748565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4339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898525"/>
            <a:ext cx="8610600" cy="5235575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solidFill>
                  <a:srgbClr val="000000"/>
                </a:solidFill>
                <a:latin typeface="Garamond"/>
                <a:ea typeface="+mn-ea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en-US"/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777038" y="6318250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solidFill>
                  <a:srgbClr val="000000"/>
                </a:solidFill>
                <a:latin typeface="Garamond" charset="0"/>
                <a:cs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227335F6-6954-3C40-A4A8-B5A9BB3542FD}" type="slidenum">
              <a:rPr lang="en-US">
                <a:ea typeface="ＭＳ Ｐゴシック" charset="0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>
              <a:ea typeface="ＭＳ Ｐゴシック" charset="0"/>
            </a:endParaRPr>
          </a:p>
        </p:txBody>
      </p:sp>
      <p:sp>
        <p:nvSpPr>
          <p:cNvPr id="14342" name="Line 1032"/>
          <p:cNvSpPr>
            <a:spLocks noChangeShapeType="1"/>
          </p:cNvSpPr>
          <p:nvPr/>
        </p:nvSpPr>
        <p:spPr bwMode="auto">
          <a:xfrm>
            <a:off x="228600" y="6481763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4343" name="Line 1033"/>
          <p:cNvSpPr>
            <a:spLocks noChangeShapeType="1"/>
          </p:cNvSpPr>
          <p:nvPr userDrawn="1"/>
        </p:nvSpPr>
        <p:spPr bwMode="auto">
          <a:xfrm>
            <a:off x="228600" y="898525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5800028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653" r:id="rId1"/>
    <p:sldLayoutId id="2147485654" r:id="rId2"/>
    <p:sldLayoutId id="2147485655" r:id="rId3"/>
    <p:sldLayoutId id="2147485656" r:id="rId4"/>
    <p:sldLayoutId id="2147485657" r:id="rId5"/>
    <p:sldLayoutId id="2147485658" r:id="rId6"/>
    <p:sldLayoutId id="2147485659" r:id="rId7"/>
    <p:sldLayoutId id="2147485660" r:id="rId8"/>
    <p:sldLayoutId id="2147485661" r:id="rId9"/>
    <p:sldLayoutId id="2147485662" r:id="rId10"/>
    <p:sldLayoutId id="2147485663" r:id="rId11"/>
    <p:sldLayoutId id="2147485664" r:id="rId12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pitchFamily="-106" charset="-128"/>
          <a:cs typeface="ＭＳ Ｐゴシック" pitchFamily="-106" charset="-128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400">
          <a:solidFill>
            <a:schemeClr val="tx1"/>
          </a:solidFill>
          <a:latin typeface="+mn-lt"/>
          <a:ea typeface="ＭＳ Ｐゴシック" pitchFamily="-106" charset="-128"/>
          <a:cs typeface="ＭＳ Ｐゴシック" pitchFamily="-106" charset="-128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0"/>
        <a:buChar char="q"/>
        <a:defRPr sz="2200">
          <a:solidFill>
            <a:schemeClr val="tx1"/>
          </a:solidFill>
          <a:latin typeface="+mn-lt"/>
          <a:ea typeface="ＭＳ Ｐゴシック" pitchFamily="-106" charset="-128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000">
          <a:solidFill>
            <a:schemeClr val="tx1"/>
          </a:solidFill>
          <a:latin typeface="+mn-lt"/>
          <a:ea typeface="ＭＳ Ｐゴシック" pitchFamily="-106" charset="-128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0"/>
        <a:buChar char="q"/>
        <a:defRPr>
          <a:solidFill>
            <a:schemeClr val="tx1"/>
          </a:solidFill>
          <a:latin typeface="+mn-lt"/>
          <a:ea typeface="ＭＳ Ｐゴシック" pitchFamily="-106" charset="-128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0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1085850"/>
          </a:xfrm>
          <a:prstGeom prst="rect">
            <a:avLst/>
          </a:prstGeom>
          <a:solidFill>
            <a:schemeClr val="accent1"/>
          </a:solidFill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4033" y="1250443"/>
            <a:ext cx="8897503" cy="522383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24033" y="6544372"/>
            <a:ext cx="1820636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50">
                <a:solidFill>
                  <a:schemeClr val="tx1">
                    <a:alpha val="75000"/>
                  </a:schemeClr>
                </a:solidFill>
              </a:defRPr>
            </a:lvl1pPr>
          </a:lstStyle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548826" y="6544372"/>
            <a:ext cx="37719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50" cap="all" baseline="0">
                <a:solidFill>
                  <a:schemeClr val="tx1">
                    <a:alpha val="75000"/>
                  </a:schemeClr>
                </a:solidFill>
              </a:defRPr>
            </a:lvl1pPr>
          </a:lstStyle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4"/>
          </p:nvPr>
        </p:nvSpPr>
        <p:spPr>
          <a:xfrm>
            <a:off x="6924883" y="6456309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/>
                </a:solidFill>
              </a:defRPr>
            </a:lvl1pPr>
          </a:lstStyle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0728267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666" r:id="rId1"/>
    <p:sldLayoutId id="2147485667" r:id="rId2"/>
    <p:sldLayoutId id="2147485668" r:id="rId3"/>
    <p:sldLayoutId id="2147485669" r:id="rId4"/>
    <p:sldLayoutId id="2147485670" r:id="rId5"/>
    <p:sldLayoutId id="2147485671" r:id="rId6"/>
    <p:sldLayoutId id="2147485672" r:id="rId7"/>
    <p:sldLayoutId id="2147485673" r:id="rId8"/>
    <p:sldLayoutId id="2147485674" r:id="rId9"/>
    <p:sldLayoutId id="2147485675" r:id="rId10"/>
    <p:sldLayoutId id="2147485676" r:id="rId11"/>
    <p:sldLayoutId id="2147485677" r:id="rId12"/>
  </p:sldLayoutIdLst>
  <p:timing>
    <p:tnLst>
      <p:par>
        <p:cTn id="1" dur="indefinite" restart="never" nodeType="tmRoot"/>
      </p:par>
    </p:tnLst>
  </p:timing>
  <p:hf hdr="0" ftr="0" dt="0"/>
  <p:txStyles>
    <p:titleStyle>
      <a:lvl1pPr marL="0" algn="ctr" defTabSz="914400" rtl="0" eaLnBrk="1" latinLnBrk="0" hangingPunct="1">
        <a:lnSpc>
          <a:spcPct val="90000"/>
        </a:lnSpc>
        <a:spcBef>
          <a:spcPct val="0"/>
        </a:spcBef>
        <a:buNone/>
        <a:defRPr sz="4800" kern="1200" spc="-120" baseline="0">
          <a:solidFill>
            <a:schemeClr val="bg1"/>
          </a:solidFill>
          <a:latin typeface="+mj-lt"/>
          <a:ea typeface="+mj-ea"/>
          <a:cs typeface="+mj-cs"/>
        </a:defRPr>
      </a:lvl1pPr>
    </p:titleStyle>
    <p:bodyStyle>
      <a:lvl1pPr marL="182880" indent="-182880" algn="l" defTabSz="914400" rtl="0" eaLnBrk="1" latinLnBrk="0" hangingPunct="1">
        <a:lnSpc>
          <a:spcPct val="85000"/>
        </a:lnSpc>
        <a:spcBef>
          <a:spcPts val="1300"/>
        </a:spcBef>
        <a:buFont typeface="Arial" panose="020B0604020202020204" pitchFamily="34" charset="0"/>
        <a:buChar char="•"/>
        <a:defRPr sz="2800" i="1" kern="1200">
          <a:solidFill>
            <a:schemeClr val="tx1"/>
          </a:solidFill>
          <a:latin typeface="+mn-lt"/>
          <a:ea typeface="+mn-ea"/>
          <a:cs typeface="+mn-cs"/>
        </a:defRPr>
      </a:lvl1pPr>
      <a:lvl2pPr marL="365760" indent="-182880" algn="l" defTabSz="914400" rtl="0" eaLnBrk="1" latinLnBrk="0" hangingPunct="1">
        <a:lnSpc>
          <a:spcPct val="85000"/>
        </a:lnSpc>
        <a:spcBef>
          <a:spcPts val="600"/>
        </a:spcBef>
        <a:buFont typeface="Calibri" panose="020F0502020204030204" pitchFamily="34" charset="0"/>
        <a:buChar char="‐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54864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2000" i="1" kern="1200">
          <a:solidFill>
            <a:schemeClr val="tx1"/>
          </a:solidFill>
          <a:latin typeface="+mn-lt"/>
          <a:ea typeface="+mn-ea"/>
          <a:cs typeface="+mn-cs"/>
        </a:defRPr>
      </a:lvl3pPr>
      <a:lvl4pPr marL="73152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12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6pPr>
      <a:lvl7pPr marL="14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7pPr>
      <a:lvl8pPr marL="16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8pPr>
      <a:lvl9pPr marL="18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06383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679" r:id="rId1"/>
    <p:sldLayoutId id="2147485680" r:id="rId2"/>
    <p:sldLayoutId id="2147485681" r:id="rId3"/>
    <p:sldLayoutId id="2147485682" r:id="rId4"/>
    <p:sldLayoutId id="2147485683" r:id="rId5"/>
    <p:sldLayoutId id="2147485684" r:id="rId6"/>
    <p:sldLayoutId id="2147485685" r:id="rId7"/>
    <p:sldLayoutId id="2147485686" r:id="rId8"/>
    <p:sldLayoutId id="2147485687" r:id="rId9"/>
    <p:sldLayoutId id="2147485688" r:id="rId10"/>
    <p:sldLayoutId id="214748568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492260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691" r:id="rId1"/>
    <p:sldLayoutId id="2147485692" r:id="rId2"/>
    <p:sldLayoutId id="2147485693" r:id="rId3"/>
    <p:sldLayoutId id="2147485694" r:id="rId4"/>
    <p:sldLayoutId id="2147485695" r:id="rId5"/>
    <p:sldLayoutId id="2147485696" r:id="rId6"/>
    <p:sldLayoutId id="2147485697" r:id="rId7"/>
    <p:sldLayoutId id="2147485698" r:id="rId8"/>
    <p:sldLayoutId id="2147485699" r:id="rId9"/>
    <p:sldLayoutId id="2147485700" r:id="rId10"/>
    <p:sldLayoutId id="214748570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884238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027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095375"/>
            <a:ext cx="8610600" cy="5153025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000000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946900" y="6373813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FB5C1105-7C02-0A4A-BBB4-558A73CD3ACF}" type="slidenum">
              <a:rPr lang="en-US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>
              <a:solidFill>
                <a:srgbClr val="000000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1030" name="Line 1032"/>
          <p:cNvSpPr>
            <a:spLocks noChangeShapeType="1"/>
          </p:cNvSpPr>
          <p:nvPr/>
        </p:nvSpPr>
        <p:spPr bwMode="auto">
          <a:xfrm>
            <a:off x="228600" y="644683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031" name="Line 1033"/>
          <p:cNvSpPr>
            <a:spLocks noChangeShapeType="1"/>
          </p:cNvSpPr>
          <p:nvPr userDrawn="1"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pic>
        <p:nvPicPr>
          <p:cNvPr id="1032" name="Picture 7" descr="safari.png"/>
          <p:cNvPicPr>
            <a:picLocks noChangeAspect="1"/>
          </p:cNvPicPr>
          <p:nvPr userDrawn="1"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975" y="6602413"/>
            <a:ext cx="84772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487388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15" r:id="rId1"/>
    <p:sldLayoutId id="2147485716" r:id="rId2"/>
    <p:sldLayoutId id="2147485717" r:id="rId3"/>
    <p:sldLayoutId id="2147485718" r:id="rId4"/>
    <p:sldLayoutId id="2147485719" r:id="rId5"/>
    <p:sldLayoutId id="2147485720" r:id="rId6"/>
    <p:sldLayoutId id="2147485721" r:id="rId7"/>
    <p:sldLayoutId id="2147485722" r:id="rId8"/>
    <p:sldLayoutId id="2147485723" r:id="rId9"/>
    <p:sldLayoutId id="2147485724" r:id="rId10"/>
    <p:sldLayoutId id="2147485725" r:id="rId11"/>
    <p:sldLayoutId id="2147485726" r:id="rId12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pitchFamily="-106" charset="-128"/>
          <a:cs typeface="ＭＳ Ｐゴシック" pitchFamily="-106" charset="-128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  <a:ea typeface="ＭＳ Ｐゴシック" pitchFamily="-106" charset="-128"/>
          <a:cs typeface="ＭＳ Ｐゴシック" pitchFamily="-106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  <a:ea typeface="ＭＳ Ｐゴシック" pitchFamily="-106" charset="-128"/>
          <a:cs typeface="ＭＳ Ｐゴシック" pitchFamily="-106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  <a:ea typeface="ＭＳ Ｐゴシック" pitchFamily="-106" charset="-128"/>
          <a:cs typeface="ＭＳ Ｐゴシック" pitchFamily="-106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  <a:ea typeface="ＭＳ Ｐゴシック" pitchFamily="-106" charset="-128"/>
          <a:cs typeface="ＭＳ Ｐゴシック" pitchFamily="-106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-106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400">
          <a:solidFill>
            <a:schemeClr val="tx1"/>
          </a:solidFill>
          <a:latin typeface="+mn-lt"/>
          <a:ea typeface="ＭＳ Ｐゴシック" pitchFamily="-106" charset="-128"/>
          <a:cs typeface="ＭＳ Ｐゴシック" pitchFamily="-106" charset="-128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0"/>
        <a:buChar char="q"/>
        <a:defRPr sz="2200">
          <a:solidFill>
            <a:schemeClr val="tx1"/>
          </a:solidFill>
          <a:latin typeface="+mn-lt"/>
          <a:ea typeface="ＭＳ Ｐゴシック" pitchFamily="-106" charset="-128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000">
          <a:solidFill>
            <a:schemeClr val="tx1"/>
          </a:solidFill>
          <a:latin typeface="+mn-lt"/>
          <a:ea typeface="ＭＳ Ｐゴシック" pitchFamily="-106" charset="-128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0"/>
        <a:buChar char="q"/>
        <a:defRPr>
          <a:solidFill>
            <a:schemeClr val="tx1"/>
          </a:solidFill>
          <a:latin typeface="+mn-lt"/>
          <a:ea typeface="ＭＳ Ｐゴシック" pitchFamily="-106" charset="-128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0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-106" charset="2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-106" charset="2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-106" charset="2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-106" charset="2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38751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28" r:id="rId1"/>
    <p:sldLayoutId id="2147485729" r:id="rId2"/>
    <p:sldLayoutId id="2147485730" r:id="rId3"/>
    <p:sldLayoutId id="2147485731" r:id="rId4"/>
    <p:sldLayoutId id="2147485732" r:id="rId5"/>
    <p:sldLayoutId id="2147485733" r:id="rId6"/>
    <p:sldLayoutId id="2147485734" r:id="rId7"/>
    <p:sldLayoutId id="2147485735" r:id="rId8"/>
    <p:sldLayoutId id="2147485736" r:id="rId9"/>
    <p:sldLayoutId id="2147485737" r:id="rId10"/>
    <p:sldLayoutId id="214748573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82913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52" r:id="rId1"/>
    <p:sldLayoutId id="2147485753" r:id="rId2"/>
    <p:sldLayoutId id="2147485754" r:id="rId3"/>
    <p:sldLayoutId id="2147485755" r:id="rId4"/>
    <p:sldLayoutId id="2147485756" r:id="rId5"/>
    <p:sldLayoutId id="2147485757" r:id="rId6"/>
    <p:sldLayoutId id="2147485758" r:id="rId7"/>
    <p:sldLayoutId id="2147485759" r:id="rId8"/>
    <p:sldLayoutId id="2147485760" r:id="rId9"/>
    <p:sldLayoutId id="2147485761" r:id="rId10"/>
    <p:sldLayoutId id="214748576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0417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64" r:id="rId1"/>
    <p:sldLayoutId id="2147485765" r:id="rId2"/>
    <p:sldLayoutId id="2147485766" r:id="rId3"/>
    <p:sldLayoutId id="2147485767" r:id="rId4"/>
    <p:sldLayoutId id="2147485768" r:id="rId5"/>
    <p:sldLayoutId id="2147485769" r:id="rId6"/>
    <p:sldLayoutId id="2147485770" r:id="rId7"/>
    <p:sldLayoutId id="2147485771" r:id="rId8"/>
    <p:sldLayoutId id="2147485772" r:id="rId9"/>
    <p:sldLayoutId id="2147485773" r:id="rId10"/>
    <p:sldLayoutId id="214748577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790096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88" r:id="rId1"/>
    <p:sldLayoutId id="2147485789" r:id="rId2"/>
    <p:sldLayoutId id="2147485790" r:id="rId3"/>
    <p:sldLayoutId id="2147485791" r:id="rId4"/>
    <p:sldLayoutId id="2147485792" r:id="rId5"/>
    <p:sldLayoutId id="2147485793" r:id="rId6"/>
    <p:sldLayoutId id="2147485794" r:id="rId7"/>
    <p:sldLayoutId id="2147485795" r:id="rId8"/>
    <p:sldLayoutId id="2147485796" r:id="rId9"/>
    <p:sldLayoutId id="2147485797" r:id="rId10"/>
    <p:sldLayoutId id="214748579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1085850"/>
          </a:xfrm>
          <a:prstGeom prst="rect">
            <a:avLst/>
          </a:prstGeom>
          <a:solidFill>
            <a:schemeClr val="accent1"/>
          </a:solidFill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4033" y="1250443"/>
            <a:ext cx="8897503" cy="522383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24033" y="6544372"/>
            <a:ext cx="1820636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50">
                <a:solidFill>
                  <a:schemeClr val="tx1">
                    <a:alpha val="75000"/>
                  </a:schemeClr>
                </a:solidFill>
              </a:defRPr>
            </a:lvl1pPr>
          </a:lstStyle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548826" y="6544372"/>
            <a:ext cx="37719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50" cap="all" baseline="0">
                <a:solidFill>
                  <a:schemeClr val="tx1">
                    <a:alpha val="75000"/>
                  </a:schemeClr>
                </a:solidFill>
              </a:defRPr>
            </a:lvl1pPr>
          </a:lstStyle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4"/>
          </p:nvPr>
        </p:nvSpPr>
        <p:spPr>
          <a:xfrm>
            <a:off x="6924883" y="6456309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/>
                </a:solidFill>
              </a:defRPr>
            </a:lvl1pPr>
          </a:lstStyle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0026784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812" r:id="rId1"/>
    <p:sldLayoutId id="2147485813" r:id="rId2"/>
    <p:sldLayoutId id="2147485814" r:id="rId3"/>
    <p:sldLayoutId id="2147485815" r:id="rId4"/>
    <p:sldLayoutId id="2147485816" r:id="rId5"/>
    <p:sldLayoutId id="2147485817" r:id="rId6"/>
    <p:sldLayoutId id="2147485818" r:id="rId7"/>
    <p:sldLayoutId id="2147485819" r:id="rId8"/>
    <p:sldLayoutId id="2147485820" r:id="rId9"/>
    <p:sldLayoutId id="2147485821" r:id="rId10"/>
    <p:sldLayoutId id="2147485822" r:id="rId11"/>
    <p:sldLayoutId id="2147485823" r:id="rId12"/>
  </p:sldLayoutIdLst>
  <p:timing>
    <p:tnLst>
      <p:par>
        <p:cTn id="1" dur="indefinite" restart="never" nodeType="tmRoot"/>
      </p:par>
    </p:tnLst>
  </p:timing>
  <p:hf hdr="0" ftr="0" dt="0"/>
  <p:txStyles>
    <p:titleStyle>
      <a:lvl1pPr marL="0" algn="ctr" defTabSz="914400" rtl="0" eaLnBrk="1" latinLnBrk="0" hangingPunct="1">
        <a:lnSpc>
          <a:spcPct val="90000"/>
        </a:lnSpc>
        <a:spcBef>
          <a:spcPct val="0"/>
        </a:spcBef>
        <a:buNone/>
        <a:defRPr sz="4800" kern="1200" spc="-120" baseline="0">
          <a:solidFill>
            <a:schemeClr val="bg1"/>
          </a:solidFill>
          <a:latin typeface="+mj-lt"/>
          <a:ea typeface="+mj-ea"/>
          <a:cs typeface="+mj-cs"/>
        </a:defRPr>
      </a:lvl1pPr>
    </p:titleStyle>
    <p:bodyStyle>
      <a:lvl1pPr marL="182880" indent="-182880" algn="l" defTabSz="914400" rtl="0" eaLnBrk="1" latinLnBrk="0" hangingPunct="1">
        <a:lnSpc>
          <a:spcPct val="85000"/>
        </a:lnSpc>
        <a:spcBef>
          <a:spcPts val="1300"/>
        </a:spcBef>
        <a:buFont typeface="Arial" panose="020B0604020202020204" pitchFamily="34" charset="0"/>
        <a:buChar char="•"/>
        <a:defRPr sz="2800" i="1" kern="1200">
          <a:solidFill>
            <a:schemeClr val="tx1"/>
          </a:solidFill>
          <a:latin typeface="+mn-lt"/>
          <a:ea typeface="+mn-ea"/>
          <a:cs typeface="+mn-cs"/>
        </a:defRPr>
      </a:lvl1pPr>
      <a:lvl2pPr marL="365760" indent="-182880" algn="l" defTabSz="914400" rtl="0" eaLnBrk="1" latinLnBrk="0" hangingPunct="1">
        <a:lnSpc>
          <a:spcPct val="85000"/>
        </a:lnSpc>
        <a:spcBef>
          <a:spcPts val="600"/>
        </a:spcBef>
        <a:buFont typeface="Calibri" panose="020F0502020204030204" pitchFamily="34" charset="0"/>
        <a:buChar char="‐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54864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2000" i="1" kern="1200">
          <a:solidFill>
            <a:schemeClr val="tx1"/>
          </a:solidFill>
          <a:latin typeface="+mn-lt"/>
          <a:ea typeface="+mn-ea"/>
          <a:cs typeface="+mn-cs"/>
        </a:defRPr>
      </a:lvl3pPr>
      <a:lvl4pPr marL="73152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12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6pPr>
      <a:lvl7pPr marL="14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7pPr>
      <a:lvl8pPr marL="16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8pPr>
      <a:lvl9pPr marL="18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683888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923" r:id="rId1"/>
    <p:sldLayoutId id="2147485924" r:id="rId2"/>
    <p:sldLayoutId id="2147485925" r:id="rId3"/>
    <p:sldLayoutId id="2147485926" r:id="rId4"/>
    <p:sldLayoutId id="2147485927" r:id="rId5"/>
    <p:sldLayoutId id="2147485928" r:id="rId6"/>
    <p:sldLayoutId id="2147485929" r:id="rId7"/>
    <p:sldLayoutId id="2147485930" r:id="rId8"/>
    <p:sldLayoutId id="2147485931" r:id="rId9"/>
    <p:sldLayoutId id="2147485932" r:id="rId10"/>
    <p:sldLayoutId id="214748593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00834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935" r:id="rId1"/>
    <p:sldLayoutId id="2147485936" r:id="rId2"/>
    <p:sldLayoutId id="2147485937" r:id="rId3"/>
    <p:sldLayoutId id="2147485938" r:id="rId4"/>
    <p:sldLayoutId id="2147485939" r:id="rId5"/>
    <p:sldLayoutId id="2147485940" r:id="rId6"/>
    <p:sldLayoutId id="2147485941" r:id="rId7"/>
    <p:sldLayoutId id="2147485942" r:id="rId8"/>
    <p:sldLayoutId id="2147485943" r:id="rId9"/>
    <p:sldLayoutId id="2147485944" r:id="rId10"/>
    <p:sldLayoutId id="214748594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648233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959" r:id="rId1"/>
    <p:sldLayoutId id="2147485960" r:id="rId2"/>
    <p:sldLayoutId id="2147485961" r:id="rId3"/>
    <p:sldLayoutId id="2147485962" r:id="rId4"/>
    <p:sldLayoutId id="2147485963" r:id="rId5"/>
    <p:sldLayoutId id="2147485964" r:id="rId6"/>
    <p:sldLayoutId id="2147485965" r:id="rId7"/>
    <p:sldLayoutId id="2147485966" r:id="rId8"/>
    <p:sldLayoutId id="2147485967" r:id="rId9"/>
    <p:sldLayoutId id="2147485968" r:id="rId10"/>
    <p:sldLayoutId id="214748596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783575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971" r:id="rId1"/>
    <p:sldLayoutId id="2147485972" r:id="rId2"/>
    <p:sldLayoutId id="2147485973" r:id="rId3"/>
    <p:sldLayoutId id="2147485974" r:id="rId4"/>
    <p:sldLayoutId id="2147485975" r:id="rId5"/>
    <p:sldLayoutId id="2147485976" r:id="rId6"/>
    <p:sldLayoutId id="2147485977" r:id="rId7"/>
    <p:sldLayoutId id="2147485978" r:id="rId8"/>
    <p:sldLayoutId id="2147485979" r:id="rId9"/>
    <p:sldLayoutId id="2147485980" r:id="rId10"/>
    <p:sldLayoutId id="214748598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297820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995" r:id="rId1"/>
    <p:sldLayoutId id="2147485996" r:id="rId2"/>
    <p:sldLayoutId id="2147485997" r:id="rId3"/>
    <p:sldLayoutId id="2147485998" r:id="rId4"/>
    <p:sldLayoutId id="2147485999" r:id="rId5"/>
    <p:sldLayoutId id="2147486000" r:id="rId6"/>
    <p:sldLayoutId id="2147486001" r:id="rId7"/>
    <p:sldLayoutId id="2147486002" r:id="rId8"/>
    <p:sldLayoutId id="2147486003" r:id="rId9"/>
    <p:sldLayoutId id="2147486004" r:id="rId10"/>
    <p:sldLayoutId id="214748600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45254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20" r:id="rId1"/>
    <p:sldLayoutId id="2147486021" r:id="rId2"/>
    <p:sldLayoutId id="2147486022" r:id="rId3"/>
    <p:sldLayoutId id="2147486023" r:id="rId4"/>
    <p:sldLayoutId id="2147486024" r:id="rId5"/>
    <p:sldLayoutId id="2147486025" r:id="rId6"/>
    <p:sldLayoutId id="2147486026" r:id="rId7"/>
    <p:sldLayoutId id="2147486027" r:id="rId8"/>
    <p:sldLayoutId id="2147486028" r:id="rId9"/>
    <p:sldLayoutId id="2147486029" r:id="rId10"/>
    <p:sldLayoutId id="2147486030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40922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32" r:id="rId1"/>
    <p:sldLayoutId id="2147486033" r:id="rId2"/>
    <p:sldLayoutId id="2147486034" r:id="rId3"/>
    <p:sldLayoutId id="2147486035" r:id="rId4"/>
    <p:sldLayoutId id="2147486036" r:id="rId5"/>
    <p:sldLayoutId id="2147486037" r:id="rId6"/>
    <p:sldLayoutId id="2147486038" r:id="rId7"/>
    <p:sldLayoutId id="2147486039" r:id="rId8"/>
    <p:sldLayoutId id="2147486040" r:id="rId9"/>
    <p:sldLayoutId id="2147486041" r:id="rId10"/>
    <p:sldLayoutId id="214748604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51675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69" r:id="rId1"/>
    <p:sldLayoutId id="2147486070" r:id="rId2"/>
    <p:sldLayoutId id="2147486071" r:id="rId3"/>
    <p:sldLayoutId id="2147486072" r:id="rId4"/>
    <p:sldLayoutId id="2147486073" r:id="rId5"/>
    <p:sldLayoutId id="2147486074" r:id="rId6"/>
    <p:sldLayoutId id="2147486075" r:id="rId7"/>
    <p:sldLayoutId id="2147486076" r:id="rId8"/>
    <p:sldLayoutId id="2147486077" r:id="rId9"/>
    <p:sldLayoutId id="2147486078" r:id="rId10"/>
    <p:sldLayoutId id="214748607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08733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105" r:id="rId1"/>
    <p:sldLayoutId id="2147486106" r:id="rId2"/>
    <p:sldLayoutId id="2147486107" r:id="rId3"/>
    <p:sldLayoutId id="2147486108" r:id="rId4"/>
    <p:sldLayoutId id="2147486109" r:id="rId5"/>
    <p:sldLayoutId id="2147486110" r:id="rId6"/>
    <p:sldLayoutId id="2147486111" r:id="rId7"/>
    <p:sldLayoutId id="2147486112" r:id="rId8"/>
    <p:sldLayoutId id="2147486113" r:id="rId9"/>
    <p:sldLayoutId id="2147486114" r:id="rId10"/>
    <p:sldLayoutId id="214748611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02053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117" r:id="rId1"/>
    <p:sldLayoutId id="2147486118" r:id="rId2"/>
    <p:sldLayoutId id="2147486119" r:id="rId3"/>
    <p:sldLayoutId id="2147486120" r:id="rId4"/>
    <p:sldLayoutId id="2147486121" r:id="rId5"/>
    <p:sldLayoutId id="2147486122" r:id="rId6"/>
    <p:sldLayoutId id="2147486123" r:id="rId7"/>
    <p:sldLayoutId id="2147486124" r:id="rId8"/>
    <p:sldLayoutId id="2147486125" r:id="rId9"/>
    <p:sldLayoutId id="2147486126" r:id="rId10"/>
    <p:sldLayoutId id="214748612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448156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129" r:id="rId1"/>
    <p:sldLayoutId id="2147486130" r:id="rId2"/>
    <p:sldLayoutId id="2147486131" r:id="rId3"/>
    <p:sldLayoutId id="2147486132" r:id="rId4"/>
    <p:sldLayoutId id="2147486133" r:id="rId5"/>
    <p:sldLayoutId id="2147486134" r:id="rId6"/>
    <p:sldLayoutId id="2147486135" r:id="rId7"/>
    <p:sldLayoutId id="2147486136" r:id="rId8"/>
    <p:sldLayoutId id="2147486137" r:id="rId9"/>
    <p:sldLayoutId id="2147486138" r:id="rId10"/>
    <p:sldLayoutId id="214748613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045867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141" r:id="rId1"/>
    <p:sldLayoutId id="2147486142" r:id="rId2"/>
    <p:sldLayoutId id="2147486143" r:id="rId3"/>
    <p:sldLayoutId id="2147486144" r:id="rId4"/>
    <p:sldLayoutId id="2147486145" r:id="rId5"/>
    <p:sldLayoutId id="2147486146" r:id="rId6"/>
    <p:sldLayoutId id="2147486147" r:id="rId7"/>
    <p:sldLayoutId id="2147486148" r:id="rId8"/>
    <p:sldLayoutId id="2147486149" r:id="rId9"/>
    <p:sldLayoutId id="2147486150" r:id="rId10"/>
    <p:sldLayoutId id="214748615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200051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165" r:id="rId1"/>
    <p:sldLayoutId id="2147486166" r:id="rId2"/>
    <p:sldLayoutId id="2147486167" r:id="rId3"/>
    <p:sldLayoutId id="2147486168" r:id="rId4"/>
    <p:sldLayoutId id="2147486169" r:id="rId5"/>
    <p:sldLayoutId id="2147486170" r:id="rId6"/>
    <p:sldLayoutId id="2147486171" r:id="rId7"/>
    <p:sldLayoutId id="2147486172" r:id="rId8"/>
    <p:sldLayoutId id="2147486173" r:id="rId9"/>
    <p:sldLayoutId id="2147486174" r:id="rId10"/>
    <p:sldLayoutId id="214748617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75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908720"/>
            <a:ext cx="8610600" cy="53396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 smtClean="0"/>
              <a:t>Click to edit Master text styles</a:t>
            </a:r>
          </a:p>
          <a:p>
            <a:pPr lvl="1"/>
            <a:r>
              <a:rPr lang="en-US" altLang="en-US" dirty="0" smtClean="0"/>
              <a:t>Second level</a:t>
            </a:r>
          </a:p>
          <a:p>
            <a:pPr lvl="2"/>
            <a:r>
              <a:rPr lang="en-US" altLang="en-US" dirty="0" smtClean="0"/>
              <a:t>Third level</a:t>
            </a:r>
          </a:p>
          <a:p>
            <a:pPr lvl="3"/>
            <a:r>
              <a:rPr lang="en-US" altLang="en-US" dirty="0" smtClean="0"/>
              <a:t>Fourth level</a:t>
            </a:r>
          </a:p>
          <a:p>
            <a:pPr lvl="4"/>
            <a:r>
              <a:rPr lang="en-US" altLang="en-US" dirty="0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248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8098223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198" r:id="rId1"/>
    <p:sldLayoutId id="2147486199" r:id="rId2"/>
    <p:sldLayoutId id="2147486200" r:id="rId3"/>
    <p:sldLayoutId id="2147486201" r:id="rId4"/>
    <p:sldLayoutId id="2147486202" r:id="rId5"/>
    <p:sldLayoutId id="2147486203" r:id="rId6"/>
    <p:sldLayoutId id="2147486204" r:id="rId7"/>
    <p:sldLayoutId id="2147486205" r:id="rId8"/>
    <p:sldLayoutId id="2147486206" r:id="rId9"/>
    <p:sldLayoutId id="2147486207" r:id="rId10"/>
    <p:sldLayoutId id="214748620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650776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259" r:id="rId1"/>
    <p:sldLayoutId id="2147486260" r:id="rId2"/>
    <p:sldLayoutId id="2147486261" r:id="rId3"/>
    <p:sldLayoutId id="2147486262" r:id="rId4"/>
    <p:sldLayoutId id="2147486263" r:id="rId5"/>
    <p:sldLayoutId id="2147486264" r:id="rId6"/>
    <p:sldLayoutId id="2147486265" r:id="rId7"/>
    <p:sldLayoutId id="2147486266" r:id="rId8"/>
    <p:sldLayoutId id="2147486267" r:id="rId9"/>
    <p:sldLayoutId id="2147486268" r:id="rId10"/>
    <p:sldLayoutId id="214748626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48938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292" r:id="rId1"/>
    <p:sldLayoutId id="2147486293" r:id="rId2"/>
    <p:sldLayoutId id="2147486294" r:id="rId3"/>
    <p:sldLayoutId id="2147486295" r:id="rId4"/>
    <p:sldLayoutId id="2147486296" r:id="rId5"/>
    <p:sldLayoutId id="2147486297" r:id="rId6"/>
    <p:sldLayoutId id="2147486298" r:id="rId7"/>
    <p:sldLayoutId id="2147486299" r:id="rId8"/>
    <p:sldLayoutId id="2147486300" r:id="rId9"/>
    <p:sldLayoutId id="2147486301" r:id="rId10"/>
    <p:sldLayoutId id="214748630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846429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04" r:id="rId1"/>
    <p:sldLayoutId id="2147486305" r:id="rId2"/>
    <p:sldLayoutId id="2147486306" r:id="rId3"/>
    <p:sldLayoutId id="2147486307" r:id="rId4"/>
    <p:sldLayoutId id="2147486308" r:id="rId5"/>
    <p:sldLayoutId id="2147486309" r:id="rId6"/>
    <p:sldLayoutId id="2147486310" r:id="rId7"/>
    <p:sldLayoutId id="2147486311" r:id="rId8"/>
    <p:sldLayoutId id="2147486312" r:id="rId9"/>
    <p:sldLayoutId id="2147486313" r:id="rId10"/>
    <p:sldLayoutId id="214748631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3284213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16" r:id="rId1"/>
    <p:sldLayoutId id="2147486317" r:id="rId2"/>
    <p:sldLayoutId id="2147486318" r:id="rId3"/>
    <p:sldLayoutId id="2147486319" r:id="rId4"/>
    <p:sldLayoutId id="2147486320" r:id="rId5"/>
    <p:sldLayoutId id="2147486321" r:id="rId6"/>
    <p:sldLayoutId id="2147486322" r:id="rId7"/>
    <p:sldLayoutId id="2147486323" r:id="rId8"/>
    <p:sldLayoutId id="2147486324" r:id="rId9"/>
    <p:sldLayoutId id="2147486325" r:id="rId10"/>
    <p:sldLayoutId id="214748632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2309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28" r:id="rId1"/>
    <p:sldLayoutId id="2147486329" r:id="rId2"/>
    <p:sldLayoutId id="2147486330" r:id="rId3"/>
    <p:sldLayoutId id="2147486331" r:id="rId4"/>
    <p:sldLayoutId id="2147486332" r:id="rId5"/>
    <p:sldLayoutId id="2147486333" r:id="rId6"/>
    <p:sldLayoutId id="2147486334" r:id="rId7"/>
    <p:sldLayoutId id="2147486335" r:id="rId8"/>
    <p:sldLayoutId id="2147486336" r:id="rId9"/>
    <p:sldLayoutId id="2147486337" r:id="rId10"/>
    <p:sldLayoutId id="214748633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681133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40" r:id="rId1"/>
    <p:sldLayoutId id="2147486341" r:id="rId2"/>
    <p:sldLayoutId id="2147486342" r:id="rId3"/>
    <p:sldLayoutId id="2147486343" r:id="rId4"/>
    <p:sldLayoutId id="2147486344" r:id="rId5"/>
    <p:sldLayoutId id="2147486345" r:id="rId6"/>
    <p:sldLayoutId id="2147486346" r:id="rId7"/>
    <p:sldLayoutId id="2147486347" r:id="rId8"/>
    <p:sldLayoutId id="2147486348" r:id="rId9"/>
    <p:sldLayoutId id="2147486349" r:id="rId10"/>
    <p:sldLayoutId id="2147486350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1085850"/>
          </a:xfrm>
          <a:prstGeom prst="rect">
            <a:avLst/>
          </a:prstGeom>
          <a:solidFill>
            <a:schemeClr val="accent1"/>
          </a:solidFill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4033" y="1250443"/>
            <a:ext cx="8897503" cy="522383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24033" y="6544372"/>
            <a:ext cx="1820636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50">
                <a:solidFill>
                  <a:schemeClr val="tx1">
                    <a:alpha val="75000"/>
                  </a:schemeClr>
                </a:solidFill>
              </a:defRPr>
            </a:lvl1pPr>
          </a:lstStyle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548826" y="6544372"/>
            <a:ext cx="37719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50" cap="all" baseline="0">
                <a:solidFill>
                  <a:schemeClr val="tx1">
                    <a:alpha val="75000"/>
                  </a:schemeClr>
                </a:solidFill>
              </a:defRPr>
            </a:lvl1pPr>
          </a:lstStyle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4"/>
          </p:nvPr>
        </p:nvSpPr>
        <p:spPr>
          <a:xfrm>
            <a:off x="6924883" y="6456309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/>
                </a:solidFill>
              </a:defRPr>
            </a:lvl1pPr>
          </a:lstStyle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482372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52" r:id="rId1"/>
    <p:sldLayoutId id="2147486353" r:id="rId2"/>
    <p:sldLayoutId id="2147486354" r:id="rId3"/>
    <p:sldLayoutId id="2147486355" r:id="rId4"/>
    <p:sldLayoutId id="2147486356" r:id="rId5"/>
    <p:sldLayoutId id="2147486357" r:id="rId6"/>
    <p:sldLayoutId id="2147486358" r:id="rId7"/>
    <p:sldLayoutId id="2147486359" r:id="rId8"/>
    <p:sldLayoutId id="2147486360" r:id="rId9"/>
    <p:sldLayoutId id="2147486361" r:id="rId10"/>
    <p:sldLayoutId id="2147486362" r:id="rId11"/>
    <p:sldLayoutId id="2147486363" r:id="rId12"/>
  </p:sldLayoutIdLst>
  <p:timing>
    <p:tnLst>
      <p:par>
        <p:cTn id="1" dur="indefinite" restart="never" nodeType="tmRoot"/>
      </p:par>
    </p:tnLst>
  </p:timing>
  <p:hf hdr="0" ftr="0" dt="0"/>
  <p:txStyles>
    <p:titleStyle>
      <a:lvl1pPr marL="0" algn="ctr" defTabSz="914400" rtl="0" eaLnBrk="1" latinLnBrk="0" hangingPunct="1">
        <a:lnSpc>
          <a:spcPct val="90000"/>
        </a:lnSpc>
        <a:spcBef>
          <a:spcPct val="0"/>
        </a:spcBef>
        <a:buNone/>
        <a:defRPr sz="4800" kern="1200" spc="-120" baseline="0">
          <a:solidFill>
            <a:schemeClr val="bg1"/>
          </a:solidFill>
          <a:latin typeface="+mj-lt"/>
          <a:ea typeface="+mj-ea"/>
          <a:cs typeface="+mj-cs"/>
        </a:defRPr>
      </a:lvl1pPr>
    </p:titleStyle>
    <p:bodyStyle>
      <a:lvl1pPr marL="182880" indent="-182880" algn="l" defTabSz="914400" rtl="0" eaLnBrk="1" latinLnBrk="0" hangingPunct="1">
        <a:lnSpc>
          <a:spcPct val="85000"/>
        </a:lnSpc>
        <a:spcBef>
          <a:spcPts val="1300"/>
        </a:spcBef>
        <a:buFont typeface="Arial" panose="020B0604020202020204" pitchFamily="34" charset="0"/>
        <a:buChar char="•"/>
        <a:defRPr sz="2800" i="1" kern="1200">
          <a:solidFill>
            <a:schemeClr val="tx1"/>
          </a:solidFill>
          <a:latin typeface="+mn-lt"/>
          <a:ea typeface="+mn-ea"/>
          <a:cs typeface="+mn-cs"/>
        </a:defRPr>
      </a:lvl1pPr>
      <a:lvl2pPr marL="365760" indent="-182880" algn="l" defTabSz="914400" rtl="0" eaLnBrk="1" latinLnBrk="0" hangingPunct="1">
        <a:lnSpc>
          <a:spcPct val="85000"/>
        </a:lnSpc>
        <a:spcBef>
          <a:spcPts val="600"/>
        </a:spcBef>
        <a:buFont typeface="Calibri" panose="020F0502020204030204" pitchFamily="34" charset="0"/>
        <a:buChar char="‐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54864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2000" i="1" kern="1200">
          <a:solidFill>
            <a:schemeClr val="tx1"/>
          </a:solidFill>
          <a:latin typeface="+mn-lt"/>
          <a:ea typeface="+mn-ea"/>
          <a:cs typeface="+mn-cs"/>
        </a:defRPr>
      </a:lvl3pPr>
      <a:lvl4pPr marL="73152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12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6pPr>
      <a:lvl7pPr marL="14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7pPr>
      <a:lvl8pPr marL="16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8pPr>
      <a:lvl9pPr marL="18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367926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363164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500854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572862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257251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65" r:id="rId1"/>
    <p:sldLayoutId id="2147486366" r:id="rId2"/>
    <p:sldLayoutId id="2147486367" r:id="rId3"/>
    <p:sldLayoutId id="2147486368" r:id="rId4"/>
    <p:sldLayoutId id="2147486369" r:id="rId5"/>
    <p:sldLayoutId id="2147486370" r:id="rId6"/>
    <p:sldLayoutId id="2147486371" r:id="rId7"/>
    <p:sldLayoutId id="2147486372" r:id="rId8"/>
    <p:sldLayoutId id="2147486373" r:id="rId9"/>
    <p:sldLayoutId id="2147486374" r:id="rId10"/>
    <p:sldLayoutId id="214748637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629858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77" r:id="rId1"/>
    <p:sldLayoutId id="2147486378" r:id="rId2"/>
    <p:sldLayoutId id="2147486379" r:id="rId3"/>
    <p:sldLayoutId id="2147486380" r:id="rId4"/>
    <p:sldLayoutId id="2147486381" r:id="rId5"/>
    <p:sldLayoutId id="2147486382" r:id="rId6"/>
    <p:sldLayoutId id="2147486383" r:id="rId7"/>
    <p:sldLayoutId id="2147486384" r:id="rId8"/>
    <p:sldLayoutId id="2147486385" r:id="rId9"/>
    <p:sldLayoutId id="2147486386" r:id="rId10"/>
    <p:sldLayoutId id="214748638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79806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89" r:id="rId1"/>
    <p:sldLayoutId id="2147486390" r:id="rId2"/>
    <p:sldLayoutId id="2147486391" r:id="rId3"/>
    <p:sldLayoutId id="2147486392" r:id="rId4"/>
    <p:sldLayoutId id="2147486393" r:id="rId5"/>
    <p:sldLayoutId id="2147486394" r:id="rId6"/>
    <p:sldLayoutId id="2147486395" r:id="rId7"/>
    <p:sldLayoutId id="2147486396" r:id="rId8"/>
    <p:sldLayoutId id="2147486397" r:id="rId9"/>
    <p:sldLayoutId id="2147486398" r:id="rId10"/>
    <p:sldLayoutId id="214748639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2093733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01" r:id="rId1"/>
    <p:sldLayoutId id="2147486402" r:id="rId2"/>
    <p:sldLayoutId id="2147486403" r:id="rId3"/>
    <p:sldLayoutId id="2147486404" r:id="rId4"/>
    <p:sldLayoutId id="2147486405" r:id="rId5"/>
    <p:sldLayoutId id="2147486406" r:id="rId6"/>
    <p:sldLayoutId id="2147486407" r:id="rId7"/>
    <p:sldLayoutId id="2147486408" r:id="rId8"/>
    <p:sldLayoutId id="2147486409" r:id="rId9"/>
    <p:sldLayoutId id="2147486410" r:id="rId10"/>
    <p:sldLayoutId id="214748641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984716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13" r:id="rId1"/>
    <p:sldLayoutId id="2147486414" r:id="rId2"/>
    <p:sldLayoutId id="2147486415" r:id="rId3"/>
    <p:sldLayoutId id="2147486416" r:id="rId4"/>
    <p:sldLayoutId id="2147486417" r:id="rId5"/>
    <p:sldLayoutId id="2147486418" r:id="rId6"/>
    <p:sldLayoutId id="2147486419" r:id="rId7"/>
    <p:sldLayoutId id="2147486420" r:id="rId8"/>
    <p:sldLayoutId id="2147486421" r:id="rId9"/>
    <p:sldLayoutId id="2147486422" r:id="rId10"/>
    <p:sldLayoutId id="214748642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01430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25" r:id="rId1"/>
    <p:sldLayoutId id="2147486426" r:id="rId2"/>
    <p:sldLayoutId id="2147486427" r:id="rId3"/>
    <p:sldLayoutId id="2147486428" r:id="rId4"/>
    <p:sldLayoutId id="2147486429" r:id="rId5"/>
    <p:sldLayoutId id="2147486430" r:id="rId6"/>
    <p:sldLayoutId id="2147486431" r:id="rId7"/>
    <p:sldLayoutId id="2147486432" r:id="rId8"/>
    <p:sldLayoutId id="2147486433" r:id="rId9"/>
    <p:sldLayoutId id="2147486434" r:id="rId10"/>
    <p:sldLayoutId id="214748643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49897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37" r:id="rId1"/>
    <p:sldLayoutId id="2147486438" r:id="rId2"/>
    <p:sldLayoutId id="2147486439" r:id="rId3"/>
    <p:sldLayoutId id="2147486440" r:id="rId4"/>
    <p:sldLayoutId id="2147486441" r:id="rId5"/>
    <p:sldLayoutId id="2147486442" r:id="rId6"/>
    <p:sldLayoutId id="2147486443" r:id="rId7"/>
    <p:sldLayoutId id="2147486444" r:id="rId8"/>
    <p:sldLayoutId id="2147486445" r:id="rId9"/>
    <p:sldLayoutId id="2147486446" r:id="rId10"/>
    <p:sldLayoutId id="214748644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934473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49" r:id="rId1"/>
    <p:sldLayoutId id="2147486450" r:id="rId2"/>
    <p:sldLayoutId id="2147486451" r:id="rId3"/>
    <p:sldLayoutId id="2147486452" r:id="rId4"/>
    <p:sldLayoutId id="2147486453" r:id="rId5"/>
    <p:sldLayoutId id="2147486454" r:id="rId6"/>
    <p:sldLayoutId id="2147486455" r:id="rId7"/>
    <p:sldLayoutId id="2147486456" r:id="rId8"/>
    <p:sldLayoutId id="2147486457" r:id="rId9"/>
    <p:sldLayoutId id="2147486458" r:id="rId10"/>
    <p:sldLayoutId id="214748645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863010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61" r:id="rId1"/>
    <p:sldLayoutId id="2147486462" r:id="rId2"/>
    <p:sldLayoutId id="2147486463" r:id="rId3"/>
    <p:sldLayoutId id="2147486464" r:id="rId4"/>
    <p:sldLayoutId id="2147486465" r:id="rId5"/>
    <p:sldLayoutId id="2147486466" r:id="rId6"/>
    <p:sldLayoutId id="2147486467" r:id="rId7"/>
    <p:sldLayoutId id="2147486468" r:id="rId8"/>
    <p:sldLayoutId id="2147486469" r:id="rId9"/>
    <p:sldLayoutId id="2147486470" r:id="rId10"/>
    <p:sldLayoutId id="214748647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57200" y="6453336"/>
            <a:ext cx="2133600" cy="26813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latinLnBrk="1"/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 latinLnBrk="1"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124200" y="6453336"/>
            <a:ext cx="2895600" cy="26813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latinLnBrk="1"/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6553200" y="6453336"/>
            <a:ext cx="2133600" cy="26813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latinLnBrk="1"/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 latinLnBrk="1"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13779264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73" r:id="rId1"/>
    <p:sldLayoutId id="2147486474" r:id="rId2"/>
    <p:sldLayoutId id="2147486475" r:id="rId3"/>
    <p:sldLayoutId id="2147486476" r:id="rId4"/>
    <p:sldLayoutId id="2147486477" r:id="rId5"/>
    <p:sldLayoutId id="2147486478" r:id="rId6"/>
    <p:sldLayoutId id="2147486479" r:id="rId7"/>
  </p:sldLayoutIdLst>
  <p:timing>
    <p:tnLst>
      <p:par>
        <p:cTn id="1" dur="indefinite" restart="never" nodeType="tmRoot"/>
      </p:par>
    </p:tnLst>
  </p:timing>
  <p:txStyles>
    <p:titleStyle>
      <a:lvl1pPr algn="ctr" defTabSz="914400" rtl="0" eaLnBrk="1" latinLnBrk="1" hangingPunct="1">
        <a:spcBef>
          <a:spcPct val="0"/>
        </a:spcBef>
        <a:buNone/>
        <a:defRPr sz="40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ts val="500"/>
        </a:spcBef>
        <a:buFont typeface="Arial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ts val="500"/>
        </a:spcBef>
        <a:buFont typeface="Arial" pitchFamily="34" charset="0"/>
        <a:buChar char="–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ts val="5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ts val="500"/>
        </a:spcBef>
        <a:buFont typeface="Arial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ts val="500"/>
        </a:spcBef>
        <a:buFont typeface="Arial" pitchFamily="34" charset="0"/>
        <a:buChar char="»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57200" y="6453336"/>
            <a:ext cx="2133600" cy="26813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latinLnBrk="1"/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 latinLnBrk="1"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124200" y="6453336"/>
            <a:ext cx="2895600" cy="26813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latinLnBrk="1"/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6553200" y="6453336"/>
            <a:ext cx="2133600" cy="26813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latinLnBrk="1"/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 latinLnBrk="1"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11133185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81" r:id="rId1"/>
    <p:sldLayoutId id="2147486482" r:id="rId2"/>
    <p:sldLayoutId id="2147486483" r:id="rId3"/>
    <p:sldLayoutId id="2147486484" r:id="rId4"/>
    <p:sldLayoutId id="2147486485" r:id="rId5"/>
    <p:sldLayoutId id="2147486486" r:id="rId6"/>
    <p:sldLayoutId id="2147486487" r:id="rId7"/>
  </p:sldLayoutIdLst>
  <p:timing>
    <p:tnLst>
      <p:par>
        <p:cTn id="1" dur="indefinite" restart="never" nodeType="tmRoot"/>
      </p:par>
    </p:tnLst>
  </p:timing>
  <p:txStyles>
    <p:titleStyle>
      <a:lvl1pPr algn="ctr" defTabSz="914400" rtl="0" eaLnBrk="1" latinLnBrk="1" hangingPunct="1">
        <a:spcBef>
          <a:spcPct val="0"/>
        </a:spcBef>
        <a:buNone/>
        <a:defRPr sz="40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ts val="500"/>
        </a:spcBef>
        <a:buFont typeface="Arial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ts val="500"/>
        </a:spcBef>
        <a:buFont typeface="Arial" pitchFamily="34" charset="0"/>
        <a:buChar char="–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ts val="5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ts val="500"/>
        </a:spcBef>
        <a:buFont typeface="Arial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ts val="500"/>
        </a:spcBef>
        <a:buFont typeface="Arial" pitchFamily="34" charset="0"/>
        <a:buChar char="»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57200" y="6453336"/>
            <a:ext cx="2133600" cy="26813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latinLnBrk="1"/>
            <a:fld id="{FB30EDBD-1C2D-4C1E-B459-B60219FAB484}" type="datetimeFigureOut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 latinLnBrk="1"/>
              <a:t>2017. 12. 5.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124200" y="6453336"/>
            <a:ext cx="2895600" cy="26813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latinLnBrk="1"/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6553200" y="6453336"/>
            <a:ext cx="2133600" cy="26813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latinLnBrk="1"/>
            <a:fld id="{4BEDD84E-25D4-4983-8AA1-2863C96F08D9}" type="slidenum">
              <a:rPr lang="ko-KR" altLang="en-US" smtClean="0">
                <a:solidFill>
                  <a:prstClr val="black">
                    <a:tint val="75000"/>
                  </a:prstClr>
                </a:solidFill>
                <a:latin typeface="Calibri"/>
                <a:ea typeface="나눔고딕"/>
              </a:rPr>
              <a:pPr latinLnBrk="1"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40915479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89" r:id="rId1"/>
    <p:sldLayoutId id="2147486490" r:id="rId2"/>
    <p:sldLayoutId id="2147486491" r:id="rId3"/>
    <p:sldLayoutId id="2147486492" r:id="rId4"/>
    <p:sldLayoutId id="2147486493" r:id="rId5"/>
    <p:sldLayoutId id="2147486494" r:id="rId6"/>
    <p:sldLayoutId id="2147486495" r:id="rId7"/>
  </p:sldLayoutIdLst>
  <p:timing>
    <p:tnLst>
      <p:par>
        <p:cTn id="1" dur="indefinite" restart="never" nodeType="tmRoot"/>
      </p:par>
    </p:tnLst>
  </p:timing>
  <p:txStyles>
    <p:titleStyle>
      <a:lvl1pPr algn="ctr" defTabSz="914400" rtl="0" eaLnBrk="1" latinLnBrk="1" hangingPunct="1">
        <a:spcBef>
          <a:spcPct val="0"/>
        </a:spcBef>
        <a:buNone/>
        <a:defRPr sz="40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ts val="500"/>
        </a:spcBef>
        <a:buFont typeface="Arial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ts val="500"/>
        </a:spcBef>
        <a:buFont typeface="Arial" pitchFamily="34" charset="0"/>
        <a:buChar char="–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ts val="5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ts val="500"/>
        </a:spcBef>
        <a:buFont typeface="Arial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ts val="500"/>
        </a:spcBef>
        <a:buFont typeface="Arial" pitchFamily="34" charset="0"/>
        <a:buChar char="»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305786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97" r:id="rId1"/>
    <p:sldLayoutId id="2147486498" r:id="rId2"/>
    <p:sldLayoutId id="2147486499" r:id="rId3"/>
    <p:sldLayoutId id="2147486500" r:id="rId4"/>
    <p:sldLayoutId id="2147486501" r:id="rId5"/>
    <p:sldLayoutId id="2147486502" r:id="rId6"/>
    <p:sldLayoutId id="2147486503" r:id="rId7"/>
    <p:sldLayoutId id="2147486504" r:id="rId8"/>
    <p:sldLayoutId id="2147486505" r:id="rId9"/>
    <p:sldLayoutId id="2147486506" r:id="rId10"/>
    <p:sldLayoutId id="214748650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28748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545" r:id="rId1"/>
    <p:sldLayoutId id="2147486546" r:id="rId2"/>
    <p:sldLayoutId id="2147486547" r:id="rId3"/>
    <p:sldLayoutId id="2147486548" r:id="rId4"/>
    <p:sldLayoutId id="2147486549" r:id="rId5"/>
    <p:sldLayoutId id="2147486550" r:id="rId6"/>
    <p:sldLayoutId id="2147486551" r:id="rId7"/>
    <p:sldLayoutId id="2147486552" r:id="rId8"/>
    <p:sldLayoutId id="2147486553" r:id="rId9"/>
    <p:sldLayoutId id="2147486554" r:id="rId10"/>
    <p:sldLayoutId id="214748655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16400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571" r:id="rId1"/>
    <p:sldLayoutId id="2147486572" r:id="rId2"/>
    <p:sldLayoutId id="2147486573" r:id="rId3"/>
    <p:sldLayoutId id="2147486574" r:id="rId4"/>
    <p:sldLayoutId id="2147486575" r:id="rId5"/>
    <p:sldLayoutId id="2147486576" r:id="rId6"/>
    <p:sldLayoutId id="2147486577" r:id="rId7"/>
    <p:sldLayoutId id="2147486578" r:id="rId8"/>
    <p:sldLayoutId id="2147486579" r:id="rId9"/>
    <p:sldLayoutId id="2147486580" r:id="rId10"/>
    <p:sldLayoutId id="214748658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16716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583" r:id="rId1"/>
    <p:sldLayoutId id="2147486584" r:id="rId2"/>
    <p:sldLayoutId id="2147486585" r:id="rId3"/>
    <p:sldLayoutId id="2147486586" r:id="rId4"/>
    <p:sldLayoutId id="2147486587" r:id="rId5"/>
    <p:sldLayoutId id="2147486588" r:id="rId6"/>
    <p:sldLayoutId id="2147486589" r:id="rId7"/>
    <p:sldLayoutId id="2147486590" r:id="rId8"/>
    <p:sldLayoutId id="2147486591" r:id="rId9"/>
    <p:sldLayoutId id="2147486592" r:id="rId10"/>
    <p:sldLayoutId id="214748659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82581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595" r:id="rId1"/>
    <p:sldLayoutId id="2147486596" r:id="rId2"/>
    <p:sldLayoutId id="2147486597" r:id="rId3"/>
    <p:sldLayoutId id="2147486598" r:id="rId4"/>
    <p:sldLayoutId id="2147486599" r:id="rId5"/>
    <p:sldLayoutId id="2147486600" r:id="rId6"/>
    <p:sldLayoutId id="2147486601" r:id="rId7"/>
    <p:sldLayoutId id="2147486602" r:id="rId8"/>
    <p:sldLayoutId id="2147486603" r:id="rId9"/>
    <p:sldLayoutId id="2147486604" r:id="rId10"/>
    <p:sldLayoutId id="214748660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61701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07" r:id="rId1"/>
    <p:sldLayoutId id="2147486608" r:id="rId2"/>
    <p:sldLayoutId id="2147486609" r:id="rId3"/>
    <p:sldLayoutId id="2147486610" r:id="rId4"/>
    <p:sldLayoutId id="2147486611" r:id="rId5"/>
    <p:sldLayoutId id="2147486612" r:id="rId6"/>
    <p:sldLayoutId id="2147486613" r:id="rId7"/>
    <p:sldLayoutId id="2147486614" r:id="rId8"/>
    <p:sldLayoutId id="2147486615" r:id="rId9"/>
    <p:sldLayoutId id="2147486616" r:id="rId10"/>
    <p:sldLayoutId id="214748661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88547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31" r:id="rId1"/>
    <p:sldLayoutId id="2147486632" r:id="rId2"/>
    <p:sldLayoutId id="2147486633" r:id="rId3"/>
    <p:sldLayoutId id="2147486634" r:id="rId4"/>
    <p:sldLayoutId id="2147486635" r:id="rId5"/>
    <p:sldLayoutId id="2147486636" r:id="rId6"/>
    <p:sldLayoutId id="2147486637" r:id="rId7"/>
    <p:sldLayoutId id="2147486638" r:id="rId8"/>
    <p:sldLayoutId id="2147486639" r:id="rId9"/>
    <p:sldLayoutId id="2147486640" r:id="rId10"/>
    <p:sldLayoutId id="214748664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72588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43" r:id="rId1"/>
    <p:sldLayoutId id="2147486644" r:id="rId2"/>
    <p:sldLayoutId id="2147486645" r:id="rId3"/>
    <p:sldLayoutId id="2147486646" r:id="rId4"/>
    <p:sldLayoutId id="2147486647" r:id="rId5"/>
    <p:sldLayoutId id="2147486648" r:id="rId6"/>
    <p:sldLayoutId id="2147486649" r:id="rId7"/>
    <p:sldLayoutId id="2147486650" r:id="rId8"/>
    <p:sldLayoutId id="2147486651" r:id="rId9"/>
    <p:sldLayoutId id="2147486652" r:id="rId10"/>
    <p:sldLayoutId id="214748665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931377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55" r:id="rId1"/>
    <p:sldLayoutId id="2147486656" r:id="rId2"/>
    <p:sldLayoutId id="2147486657" r:id="rId3"/>
    <p:sldLayoutId id="2147486658" r:id="rId4"/>
    <p:sldLayoutId id="2147486659" r:id="rId5"/>
    <p:sldLayoutId id="2147486660" r:id="rId6"/>
    <p:sldLayoutId id="2147486661" r:id="rId7"/>
    <p:sldLayoutId id="2147486662" r:id="rId8"/>
    <p:sldLayoutId id="2147486663" r:id="rId9"/>
    <p:sldLayoutId id="2147486664" r:id="rId10"/>
    <p:sldLayoutId id="2147486665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10413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28" r:id="rId1"/>
    <p:sldLayoutId id="2147486729" r:id="rId2"/>
    <p:sldLayoutId id="2147486730" r:id="rId3"/>
    <p:sldLayoutId id="2147486731" r:id="rId4"/>
    <p:sldLayoutId id="2147486732" r:id="rId5"/>
    <p:sldLayoutId id="2147486733" r:id="rId6"/>
    <p:sldLayoutId id="2147486734" r:id="rId7"/>
    <p:sldLayoutId id="2147486735" r:id="rId8"/>
    <p:sldLayoutId id="2147486736" r:id="rId9"/>
    <p:sldLayoutId id="2147486737" r:id="rId10"/>
    <p:sldLayoutId id="214748673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356816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73" r:id="rId1"/>
    <p:sldLayoutId id="2147486774" r:id="rId2"/>
    <p:sldLayoutId id="2147486775" r:id="rId3"/>
    <p:sldLayoutId id="2147486776" r:id="rId4"/>
    <p:sldLayoutId id="2147486777" r:id="rId5"/>
    <p:sldLayoutId id="2147486778" r:id="rId6"/>
    <p:sldLayoutId id="2147486779" r:id="rId7"/>
    <p:sldLayoutId id="2147486780" r:id="rId8"/>
    <p:sldLayoutId id="2147486781" r:id="rId9"/>
    <p:sldLayoutId id="2147486782" r:id="rId10"/>
    <p:sldLayoutId id="214748678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560017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811" r:id="rId1"/>
    <p:sldLayoutId id="2147486812" r:id="rId2"/>
    <p:sldLayoutId id="2147486813" r:id="rId3"/>
    <p:sldLayoutId id="2147486814" r:id="rId4"/>
    <p:sldLayoutId id="2147486815" r:id="rId5"/>
    <p:sldLayoutId id="2147486816" r:id="rId6"/>
    <p:sldLayoutId id="2147486817" r:id="rId7"/>
    <p:sldLayoutId id="2147486818" r:id="rId8"/>
    <p:sldLayoutId id="2147486819" r:id="rId9"/>
    <p:sldLayoutId id="2147486820" r:id="rId10"/>
    <p:sldLayoutId id="214748682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241119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848" r:id="rId1"/>
    <p:sldLayoutId id="2147486849" r:id="rId2"/>
    <p:sldLayoutId id="2147486850" r:id="rId3"/>
    <p:sldLayoutId id="2147486851" r:id="rId4"/>
    <p:sldLayoutId id="2147486852" r:id="rId5"/>
    <p:sldLayoutId id="2147486853" r:id="rId6"/>
    <p:sldLayoutId id="2147486854" r:id="rId7"/>
    <p:sldLayoutId id="2147486855" r:id="rId8"/>
    <p:sldLayoutId id="2147486856" r:id="rId9"/>
    <p:sldLayoutId id="2147486857" r:id="rId10"/>
    <p:sldLayoutId id="214748685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4944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872" r:id="rId1"/>
    <p:sldLayoutId id="2147486873" r:id="rId2"/>
    <p:sldLayoutId id="2147486874" r:id="rId3"/>
    <p:sldLayoutId id="2147486875" r:id="rId4"/>
    <p:sldLayoutId id="2147486876" r:id="rId5"/>
    <p:sldLayoutId id="2147486877" r:id="rId6"/>
    <p:sldLayoutId id="2147486878" r:id="rId7"/>
    <p:sldLayoutId id="2147486879" r:id="rId8"/>
    <p:sldLayoutId id="2147486880" r:id="rId9"/>
    <p:sldLayoutId id="2147486881" r:id="rId10"/>
    <p:sldLayoutId id="2147486882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60969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884" r:id="rId1"/>
    <p:sldLayoutId id="2147486885" r:id="rId2"/>
    <p:sldLayoutId id="2147486886" r:id="rId3"/>
    <p:sldLayoutId id="2147486887" r:id="rId4"/>
    <p:sldLayoutId id="2147486888" r:id="rId5"/>
    <p:sldLayoutId id="2147486889" r:id="rId6"/>
    <p:sldLayoutId id="2147486890" r:id="rId7"/>
    <p:sldLayoutId id="2147486891" r:id="rId8"/>
    <p:sldLayoutId id="2147486892" r:id="rId9"/>
    <p:sldLayoutId id="2147486893" r:id="rId10"/>
    <p:sldLayoutId id="214748689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156671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943" r:id="rId1"/>
    <p:sldLayoutId id="2147486944" r:id="rId2"/>
    <p:sldLayoutId id="2147486945" r:id="rId3"/>
    <p:sldLayoutId id="2147486946" r:id="rId4"/>
    <p:sldLayoutId id="2147486947" r:id="rId5"/>
    <p:sldLayoutId id="2147486948" r:id="rId6"/>
    <p:sldLayoutId id="2147486949" r:id="rId7"/>
    <p:sldLayoutId id="2147486950" r:id="rId8"/>
    <p:sldLayoutId id="2147486951" r:id="rId9"/>
    <p:sldLayoutId id="2147486952" r:id="rId10"/>
    <p:sldLayoutId id="214748695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23157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967" r:id="rId1"/>
    <p:sldLayoutId id="2147486968" r:id="rId2"/>
    <p:sldLayoutId id="2147486969" r:id="rId3"/>
    <p:sldLayoutId id="2147486970" r:id="rId4"/>
    <p:sldLayoutId id="2147486971" r:id="rId5"/>
    <p:sldLayoutId id="2147486972" r:id="rId6"/>
    <p:sldLayoutId id="2147486973" r:id="rId7"/>
    <p:sldLayoutId id="2147486974" r:id="rId8"/>
    <p:sldLayoutId id="2147486975" r:id="rId9"/>
    <p:sldLayoutId id="2147486976" r:id="rId10"/>
    <p:sldLayoutId id="214748697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33035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085" r:id="rId1"/>
    <p:sldLayoutId id="2147487086" r:id="rId2"/>
    <p:sldLayoutId id="2147487087" r:id="rId3"/>
    <p:sldLayoutId id="2147487088" r:id="rId4"/>
    <p:sldLayoutId id="2147487089" r:id="rId5"/>
    <p:sldLayoutId id="2147487090" r:id="rId6"/>
    <p:sldLayoutId id="2147487091" r:id="rId7"/>
    <p:sldLayoutId id="2147487092" r:id="rId8"/>
    <p:sldLayoutId id="2147487093" r:id="rId9"/>
    <p:sldLayoutId id="2147487094" r:id="rId10"/>
    <p:sldLayoutId id="2147487095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64339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097" r:id="rId1"/>
    <p:sldLayoutId id="2147487098" r:id="rId2"/>
    <p:sldLayoutId id="2147487099" r:id="rId3"/>
    <p:sldLayoutId id="2147487100" r:id="rId4"/>
    <p:sldLayoutId id="2147487101" r:id="rId5"/>
    <p:sldLayoutId id="2147487102" r:id="rId6"/>
    <p:sldLayoutId id="2147487103" r:id="rId7"/>
    <p:sldLayoutId id="2147487104" r:id="rId8"/>
    <p:sldLayoutId id="2147487105" r:id="rId9"/>
    <p:sldLayoutId id="2147487106" r:id="rId10"/>
    <p:sldLayoutId id="2147487107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31075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rgbClr val="000000"/>
                </a:solidFill>
                <a:latin typeface="Garamond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fontAlgn="auto">
              <a:spcBef>
                <a:spcPts val="0"/>
              </a:spcBef>
              <a:spcAft>
                <a:spcPts val="0"/>
              </a:spcAft>
              <a:defRPr sz="1600">
                <a:solidFill>
                  <a:srgbClr val="000000"/>
                </a:solidFill>
                <a:latin typeface="Garamond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fld id="{B223C560-0E5F-EA4E-BC8F-576A57968152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  <p:sp>
        <p:nvSpPr>
          <p:cNvPr id="131078" name="Line 1032"/>
          <p:cNvSpPr>
            <a:spLocks noChangeShapeType="1"/>
          </p:cNvSpPr>
          <p:nvPr/>
        </p:nvSpPr>
        <p:spPr bwMode="auto">
          <a:xfrm>
            <a:off x="228600" y="638175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31079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pic>
        <p:nvPicPr>
          <p:cNvPr id="131080" name="Picture 7" descr="safari.png"/>
          <p:cNvPicPr>
            <a:picLocks noChangeAspect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388" y="6453188"/>
            <a:ext cx="1079500" cy="312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934722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121" r:id="rId1"/>
    <p:sldLayoutId id="2147487122" r:id="rId2"/>
    <p:sldLayoutId id="2147487123" r:id="rId3"/>
    <p:sldLayoutId id="2147487124" r:id="rId4"/>
    <p:sldLayoutId id="2147487125" r:id="rId5"/>
    <p:sldLayoutId id="2147487126" r:id="rId6"/>
    <p:sldLayoutId id="2147487127" r:id="rId7"/>
    <p:sldLayoutId id="2147487128" r:id="rId8"/>
    <p:sldLayoutId id="2147487129" r:id="rId9"/>
    <p:sldLayoutId id="2147487130" r:id="rId10"/>
    <p:sldLayoutId id="214748713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charset="0"/>
          <a:cs typeface="ＭＳ Ｐゴシック" charset="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400">
          <a:solidFill>
            <a:schemeClr val="tx1"/>
          </a:solidFill>
          <a:latin typeface="+mn-lt"/>
          <a:ea typeface="ＭＳ Ｐゴシック" charset="0"/>
          <a:cs typeface="ＭＳ Ｐゴシック" charset="0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0"/>
        <a:buChar char="q"/>
        <a:defRPr sz="2200">
          <a:solidFill>
            <a:schemeClr val="tx1"/>
          </a:solidFill>
          <a:latin typeface="+mn-lt"/>
          <a:ea typeface="ＭＳ Ｐゴシック" charset="0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000">
          <a:solidFill>
            <a:schemeClr val="tx1"/>
          </a:solidFill>
          <a:latin typeface="+mn-lt"/>
          <a:ea typeface="ＭＳ Ｐゴシック" charset="0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0"/>
        <a:buChar char="q"/>
        <a:defRPr>
          <a:solidFill>
            <a:schemeClr val="tx1"/>
          </a:solidFill>
          <a:latin typeface="+mn-lt"/>
          <a:ea typeface="ＭＳ Ｐゴシック" charset="0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0"/>
        <a:buChar char="§"/>
        <a:defRPr sz="1600">
          <a:solidFill>
            <a:schemeClr val="tx1"/>
          </a:solidFill>
          <a:latin typeface="+mn-lt"/>
          <a:ea typeface="ＭＳ Ｐゴシック" charset="0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1085850"/>
          </a:xfrm>
          <a:prstGeom prst="rect">
            <a:avLst/>
          </a:prstGeom>
          <a:solidFill>
            <a:schemeClr val="accent1"/>
          </a:solidFill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4033" y="1250443"/>
            <a:ext cx="8897503" cy="522383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24033" y="6544372"/>
            <a:ext cx="1820636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50">
                <a:solidFill>
                  <a:schemeClr val="tx1">
                    <a:alpha val="75000"/>
                  </a:schemeClr>
                </a:solidFill>
              </a:defRPr>
            </a:lvl1pPr>
          </a:lstStyle>
          <a:p>
            <a:fld id="{9FD9DB3E-E709-42CF-B11F-1DFE1D210A82}" type="datetime1">
              <a:rPr lang="en-US" smtClean="0">
                <a:solidFill>
                  <a:prstClr val="black">
                    <a:alpha val="75000"/>
                  </a:prstClr>
                </a:solidFill>
                <a:latin typeface="Calibri"/>
              </a:rPr>
              <a:pPr/>
              <a:t>12/5/17</a:t>
            </a:fld>
            <a:endParaRPr lang="en-US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548826" y="6544372"/>
            <a:ext cx="3771900" cy="2286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50" cap="all" baseline="0">
                <a:solidFill>
                  <a:schemeClr val="tx1">
                    <a:alpha val="75000"/>
                  </a:schemeClr>
                </a:solidFill>
              </a:defRPr>
            </a:lvl1pPr>
          </a:lstStyle>
          <a:p>
            <a:endParaRPr lang="en-US" dirty="0">
              <a:solidFill>
                <a:prstClr val="black">
                  <a:alpha val="75000"/>
                </a:prstClr>
              </a:solidFill>
              <a:latin typeface="Calibri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4"/>
          </p:nvPr>
        </p:nvSpPr>
        <p:spPr>
          <a:xfrm>
            <a:off x="6924883" y="6456309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/>
                </a:solidFill>
              </a:defRPr>
            </a:lvl1pPr>
          </a:lstStyle>
          <a:p>
            <a:fld id="{659951FD-F195-4FF4-B5D0-ABFF8986B8DF}" type="slidenum">
              <a:rPr lang="en-US" smtClean="0">
                <a:solidFill>
                  <a:prstClr val="black"/>
                </a:solidFill>
                <a:latin typeface="Calibri"/>
              </a:rPr>
              <a:pPr/>
              <a:t>‹#›</a:t>
            </a:fld>
            <a:endParaRPr lang="en-US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92940632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145" r:id="rId1"/>
    <p:sldLayoutId id="2147487146" r:id="rId2"/>
    <p:sldLayoutId id="2147487147" r:id="rId3"/>
    <p:sldLayoutId id="2147487148" r:id="rId4"/>
    <p:sldLayoutId id="2147487149" r:id="rId5"/>
    <p:sldLayoutId id="2147487150" r:id="rId6"/>
    <p:sldLayoutId id="2147487151" r:id="rId7"/>
    <p:sldLayoutId id="2147487152" r:id="rId8"/>
    <p:sldLayoutId id="2147487153" r:id="rId9"/>
    <p:sldLayoutId id="2147487154" r:id="rId10"/>
    <p:sldLayoutId id="2147487155" r:id="rId11"/>
    <p:sldLayoutId id="2147487156" r:id="rId12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marL="0" algn="ctr" defTabSz="914400" rtl="0" eaLnBrk="1" latinLnBrk="0" hangingPunct="1">
        <a:lnSpc>
          <a:spcPct val="90000"/>
        </a:lnSpc>
        <a:spcBef>
          <a:spcPct val="0"/>
        </a:spcBef>
        <a:buNone/>
        <a:defRPr sz="4800" kern="1200" spc="-120" baseline="0">
          <a:solidFill>
            <a:schemeClr val="bg1"/>
          </a:solidFill>
          <a:latin typeface="+mj-lt"/>
          <a:ea typeface="+mj-ea"/>
          <a:cs typeface="+mj-cs"/>
        </a:defRPr>
      </a:lvl1pPr>
    </p:titleStyle>
    <p:bodyStyle>
      <a:lvl1pPr marL="182880" indent="-182880" algn="l" defTabSz="914400" rtl="0" eaLnBrk="1" latinLnBrk="0" hangingPunct="1">
        <a:lnSpc>
          <a:spcPct val="85000"/>
        </a:lnSpc>
        <a:spcBef>
          <a:spcPts val="1300"/>
        </a:spcBef>
        <a:buFont typeface="Arial" panose="020B0604020202020204" pitchFamily="34" charset="0"/>
        <a:buChar char="•"/>
        <a:defRPr sz="2800" i="1" kern="1200">
          <a:solidFill>
            <a:schemeClr val="tx1"/>
          </a:solidFill>
          <a:latin typeface="+mn-lt"/>
          <a:ea typeface="+mn-ea"/>
          <a:cs typeface="+mn-cs"/>
        </a:defRPr>
      </a:lvl1pPr>
      <a:lvl2pPr marL="365760" indent="-182880" algn="l" defTabSz="914400" rtl="0" eaLnBrk="1" latinLnBrk="0" hangingPunct="1">
        <a:lnSpc>
          <a:spcPct val="85000"/>
        </a:lnSpc>
        <a:spcBef>
          <a:spcPts val="600"/>
        </a:spcBef>
        <a:buFont typeface="Calibri" panose="020F0502020204030204" pitchFamily="34" charset="0"/>
        <a:buChar char="‐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54864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2000" i="1" kern="1200">
          <a:solidFill>
            <a:schemeClr val="tx1"/>
          </a:solidFill>
          <a:latin typeface="+mn-lt"/>
          <a:ea typeface="+mn-ea"/>
          <a:cs typeface="+mn-cs"/>
        </a:defRPr>
      </a:lvl3pPr>
      <a:lvl4pPr marL="73152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indent="-182880" algn="l" defTabSz="914400" rtl="0" eaLnBrk="1" latinLnBrk="0" hangingPunct="1">
        <a:lnSpc>
          <a:spcPct val="85000"/>
        </a:lnSpc>
        <a:spcBef>
          <a:spcPts val="6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12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6pPr>
      <a:lvl7pPr marL="14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7pPr>
      <a:lvl8pPr marL="16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8pPr>
      <a:lvl9pPr marL="1800000" indent="-228600" algn="l" defTabSz="914400" rtl="0" eaLnBrk="1" latinLnBrk="0" hangingPunct="1">
        <a:lnSpc>
          <a:spcPct val="85000"/>
        </a:lnSpc>
        <a:spcBef>
          <a:spcPts val="600"/>
        </a:spcBef>
        <a:buFont typeface="Arial" pitchFamily="34" charset="0"/>
        <a:buChar char=" 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03820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158" r:id="rId1"/>
    <p:sldLayoutId id="2147487159" r:id="rId2"/>
    <p:sldLayoutId id="2147487160" r:id="rId3"/>
    <p:sldLayoutId id="2147487161" r:id="rId4"/>
    <p:sldLayoutId id="2147487162" r:id="rId5"/>
    <p:sldLayoutId id="2147487163" r:id="rId6"/>
    <p:sldLayoutId id="2147487164" r:id="rId7"/>
    <p:sldLayoutId id="2147487165" r:id="rId8"/>
    <p:sldLayoutId id="2147487166" r:id="rId9"/>
    <p:sldLayoutId id="2147487167" r:id="rId10"/>
    <p:sldLayoutId id="2147487168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69987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rgbClr val="000000"/>
                </a:solidFill>
                <a:latin typeface="Garamond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fontAlgn="auto">
              <a:spcBef>
                <a:spcPts val="0"/>
              </a:spcBef>
              <a:spcAft>
                <a:spcPts val="0"/>
              </a:spcAft>
              <a:defRPr sz="1600">
                <a:solidFill>
                  <a:srgbClr val="000000"/>
                </a:solidFill>
                <a:latin typeface="Garamond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fld id="{EFC36330-171D-874A-B302-CA3D70443983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  <p:sp>
        <p:nvSpPr>
          <p:cNvPr id="169990" name="Line 1032"/>
          <p:cNvSpPr>
            <a:spLocks noChangeShapeType="1"/>
          </p:cNvSpPr>
          <p:nvPr/>
        </p:nvSpPr>
        <p:spPr bwMode="auto">
          <a:xfrm>
            <a:off x="228600" y="638175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6999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pic>
        <p:nvPicPr>
          <p:cNvPr id="169992" name="Picture 7" descr="safari.png"/>
          <p:cNvPicPr>
            <a:picLocks noChangeAspect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388" y="6453188"/>
            <a:ext cx="1079500" cy="312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35608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195" r:id="rId1"/>
    <p:sldLayoutId id="2147487196" r:id="rId2"/>
    <p:sldLayoutId id="2147487197" r:id="rId3"/>
    <p:sldLayoutId id="2147487198" r:id="rId4"/>
    <p:sldLayoutId id="2147487199" r:id="rId5"/>
    <p:sldLayoutId id="2147487200" r:id="rId6"/>
    <p:sldLayoutId id="2147487201" r:id="rId7"/>
    <p:sldLayoutId id="2147487202" r:id="rId8"/>
    <p:sldLayoutId id="2147487203" r:id="rId9"/>
    <p:sldLayoutId id="2147487204" r:id="rId10"/>
    <p:sldLayoutId id="2147487205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charset="0"/>
          <a:cs typeface="ＭＳ Ｐゴシック" charset="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400">
          <a:solidFill>
            <a:schemeClr val="tx1"/>
          </a:solidFill>
          <a:latin typeface="+mn-lt"/>
          <a:ea typeface="ＭＳ Ｐゴシック" charset="0"/>
          <a:cs typeface="ＭＳ Ｐゴシック" charset="0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0"/>
        <a:buChar char="q"/>
        <a:defRPr sz="2200">
          <a:solidFill>
            <a:schemeClr val="tx1"/>
          </a:solidFill>
          <a:latin typeface="+mn-lt"/>
          <a:ea typeface="ＭＳ Ｐゴシック" charset="0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000">
          <a:solidFill>
            <a:schemeClr val="tx1"/>
          </a:solidFill>
          <a:latin typeface="+mn-lt"/>
          <a:ea typeface="ＭＳ Ｐゴシック" charset="0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0"/>
        <a:buChar char="q"/>
        <a:defRPr>
          <a:solidFill>
            <a:schemeClr val="tx1"/>
          </a:solidFill>
          <a:latin typeface="+mn-lt"/>
          <a:ea typeface="ＭＳ Ｐゴシック" charset="0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0"/>
        <a:buChar char="§"/>
        <a:defRPr sz="1600">
          <a:solidFill>
            <a:schemeClr val="tx1"/>
          </a:solidFill>
          <a:latin typeface="+mn-lt"/>
          <a:ea typeface="ＭＳ Ｐゴシック" charset="0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8915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rgbClr val="000000"/>
                </a:solidFill>
                <a:latin typeface="Garamond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fontAlgn="auto">
              <a:spcBef>
                <a:spcPts val="0"/>
              </a:spcBef>
              <a:spcAft>
                <a:spcPts val="0"/>
              </a:spcAft>
              <a:defRPr sz="1600">
                <a:solidFill>
                  <a:srgbClr val="000000"/>
                </a:solidFill>
                <a:latin typeface="Garamond" pitchFamily="18" charset="0"/>
                <a:ea typeface="+mn-ea"/>
                <a:cs typeface="+mn-cs"/>
              </a:defRPr>
            </a:lvl1pPr>
          </a:lstStyle>
          <a:p>
            <a:pPr>
              <a:defRPr/>
            </a:pPr>
            <a:fld id="{72694B9D-8BFE-654E-8D86-2D1B27ECA5D0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  <p:sp>
        <p:nvSpPr>
          <p:cNvPr id="38918" name="Line 1032"/>
          <p:cNvSpPr>
            <a:spLocks noChangeShapeType="1"/>
          </p:cNvSpPr>
          <p:nvPr/>
        </p:nvSpPr>
        <p:spPr bwMode="auto">
          <a:xfrm>
            <a:off x="228600" y="638175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38919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375509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207" r:id="rId1"/>
    <p:sldLayoutId id="2147487208" r:id="rId2"/>
    <p:sldLayoutId id="2147487209" r:id="rId3"/>
    <p:sldLayoutId id="2147487210" r:id="rId4"/>
    <p:sldLayoutId id="2147487211" r:id="rId5"/>
    <p:sldLayoutId id="2147487212" r:id="rId6"/>
    <p:sldLayoutId id="2147487213" r:id="rId7"/>
    <p:sldLayoutId id="2147487214" r:id="rId8"/>
    <p:sldLayoutId id="2147487215" r:id="rId9"/>
    <p:sldLayoutId id="2147487216" r:id="rId10"/>
    <p:sldLayoutId id="2147487217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charset="0"/>
          <a:cs typeface="ＭＳ Ｐゴシック" charset="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400">
          <a:solidFill>
            <a:schemeClr val="tx1"/>
          </a:solidFill>
          <a:latin typeface="+mn-lt"/>
          <a:ea typeface="ＭＳ Ｐゴシック" charset="0"/>
          <a:cs typeface="ＭＳ Ｐゴシック" charset="0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0"/>
        <a:buChar char="q"/>
        <a:defRPr sz="2200">
          <a:solidFill>
            <a:schemeClr val="tx1"/>
          </a:solidFill>
          <a:latin typeface="+mn-lt"/>
          <a:ea typeface="ＭＳ Ｐゴシック" charset="0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000">
          <a:solidFill>
            <a:schemeClr val="tx1"/>
          </a:solidFill>
          <a:latin typeface="+mn-lt"/>
          <a:ea typeface="ＭＳ Ｐゴシック" charset="0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0"/>
        <a:buChar char="q"/>
        <a:defRPr>
          <a:solidFill>
            <a:schemeClr val="tx1"/>
          </a:solidFill>
          <a:latin typeface="+mn-lt"/>
          <a:ea typeface="ＭＳ Ｐゴシック" charset="0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0"/>
        <a:buChar char="§"/>
        <a:defRPr sz="1600">
          <a:solidFill>
            <a:schemeClr val="tx1"/>
          </a:solidFill>
          <a:latin typeface="+mn-lt"/>
          <a:ea typeface="ＭＳ Ｐゴシック" charset="0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944310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259" r:id="rId1"/>
    <p:sldLayoutId id="2147487260" r:id="rId2"/>
    <p:sldLayoutId id="2147487261" r:id="rId3"/>
    <p:sldLayoutId id="2147487262" r:id="rId4"/>
    <p:sldLayoutId id="2147487263" r:id="rId5"/>
    <p:sldLayoutId id="2147487264" r:id="rId6"/>
    <p:sldLayoutId id="2147487265" r:id="rId7"/>
    <p:sldLayoutId id="2147487266" r:id="rId8"/>
    <p:sldLayoutId id="2147487267" r:id="rId9"/>
    <p:sldLayoutId id="2147487268" r:id="rId10"/>
    <p:sldLayoutId id="214748726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2864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279" r:id="rId1"/>
    <p:sldLayoutId id="2147487280" r:id="rId2"/>
    <p:sldLayoutId id="2147487281" r:id="rId3"/>
    <p:sldLayoutId id="2147487282" r:id="rId4"/>
    <p:sldLayoutId id="2147487283" r:id="rId5"/>
    <p:sldLayoutId id="2147487284" r:id="rId6"/>
    <p:sldLayoutId id="2147487285" r:id="rId7"/>
    <p:sldLayoutId id="2147487286" r:id="rId8"/>
    <p:sldLayoutId id="2147487287" r:id="rId9"/>
    <p:sldLayoutId id="2147487288" r:id="rId10"/>
    <p:sldLayoutId id="2147487289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Title Placeholder 1"/>
          <p:cNvSpPr>
            <a:spLocks noGrp="1"/>
          </p:cNvSpPr>
          <p:nvPr>
            <p:ph type="title"/>
          </p:nvPr>
        </p:nvSpPr>
        <p:spPr bwMode="auto">
          <a:xfrm>
            <a:off x="228600" y="152400"/>
            <a:ext cx="8686800" cy="106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1981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228600" y="1219200"/>
            <a:ext cx="8686800" cy="5502275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0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fontAlgn="auto">
              <a:spcBef>
                <a:spcPts val="0"/>
              </a:spcBef>
              <a:spcAft>
                <a:spcPts val="0"/>
              </a:spcAft>
              <a:defRPr sz="1200">
                <a:solidFill>
                  <a:prstClr val="black">
                    <a:tint val="75000"/>
                  </a:prstClr>
                </a:solidFill>
                <a:latin typeface="Calibri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0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prstClr val="black">
                    <a:tint val="75000"/>
                  </a:prstClr>
                </a:solidFill>
                <a:latin typeface="Calibri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0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fontAlgn="auto">
              <a:spcBef>
                <a:spcPts val="0"/>
              </a:spcBef>
              <a:spcAft>
                <a:spcPts val="0"/>
              </a:spcAft>
              <a:defRPr sz="1200" smtClean="0">
                <a:solidFill>
                  <a:prstClr val="black">
                    <a:tint val="75000"/>
                  </a:prstClr>
                </a:solidFill>
                <a:latin typeface="Calibri"/>
                <a:ea typeface="+mn-ea"/>
                <a:cs typeface="+mn-cs"/>
              </a:defRPr>
            </a:lvl1pPr>
          </a:lstStyle>
          <a:p>
            <a:pPr>
              <a:defRPr/>
            </a:pPr>
            <a:fld id="{04427566-1EA6-5D4B-A5C7-FD3E6A54EA41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946430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376" r:id="rId1"/>
    <p:sldLayoutId id="2147487377" r:id="rId2"/>
    <p:sldLayoutId id="2147487378" r:id="rId3"/>
    <p:sldLayoutId id="2147487379" r:id="rId4"/>
    <p:sldLayoutId id="2147487380" r:id="rId5"/>
    <p:sldLayoutId id="2147487381" r:id="rId6"/>
    <p:sldLayoutId id="2147487382" r:id="rId7"/>
    <p:sldLayoutId id="2147487383" r:id="rId8"/>
    <p:sldLayoutId id="2147487384" r:id="rId9"/>
    <p:sldLayoutId id="2147487385" r:id="rId10"/>
    <p:sldLayoutId id="2147487386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algn="l" rtl="0" fontAlgn="base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charset="0"/>
          <a:cs typeface="ＭＳ Ｐゴシック" charset="0"/>
        </a:defRPr>
      </a:lvl1pPr>
      <a:lvl2pPr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ＭＳ Ｐゴシック" charset="0"/>
          <a:cs typeface="ＭＳ Ｐゴシック" charset="0"/>
        </a:defRPr>
      </a:lvl2pPr>
      <a:lvl3pPr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ＭＳ Ｐゴシック" charset="0"/>
          <a:cs typeface="ＭＳ Ｐゴシック" charset="0"/>
        </a:defRPr>
      </a:lvl3pPr>
      <a:lvl4pPr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ＭＳ Ｐゴシック" charset="0"/>
          <a:cs typeface="ＭＳ Ｐゴシック" charset="0"/>
        </a:defRPr>
      </a:lvl4pPr>
      <a:lvl5pPr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ＭＳ Ｐゴシック" charset="0"/>
          <a:cs typeface="ＭＳ Ｐゴシック" charset="0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ＭＳ Ｐゴシック" charset="0"/>
          <a:cs typeface="ＭＳ Ｐゴシック" charset="0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ＭＳ Ｐゴシック" charset="0"/>
          <a:cs typeface="ＭＳ Ｐゴシック" charset="0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ＭＳ Ｐゴシック" charset="0"/>
          <a:cs typeface="ＭＳ Ｐゴシック" charset="0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charset="0"/>
          <a:ea typeface="ＭＳ Ｐゴシック" charset="0"/>
          <a:cs typeface="ＭＳ Ｐゴシック" charset="0"/>
        </a:defRPr>
      </a:lvl9pPr>
    </p:titleStyle>
    <p:bodyStyle>
      <a:lvl1pPr marL="228600" indent="-228600" algn="l" rtl="0" fontAlgn="base">
        <a:lnSpc>
          <a:spcPct val="90000"/>
        </a:lnSpc>
        <a:spcBef>
          <a:spcPts val="1000"/>
        </a:spcBef>
        <a:spcAft>
          <a:spcPct val="0"/>
        </a:spcAft>
        <a:buFont typeface="Arial" charset="0"/>
        <a:buChar char="•"/>
        <a:defRPr sz="2800" kern="1200">
          <a:solidFill>
            <a:schemeClr val="tx1"/>
          </a:solidFill>
          <a:latin typeface="+mn-lt"/>
          <a:ea typeface="ＭＳ Ｐゴシック" charset="0"/>
          <a:cs typeface="ＭＳ Ｐゴシック" charset="0"/>
        </a:defRPr>
      </a:lvl1pPr>
      <a:lvl2pPr marL="685800" indent="-228600" algn="l" rtl="0" fontAlgn="base">
        <a:lnSpc>
          <a:spcPct val="90000"/>
        </a:lnSpc>
        <a:spcBef>
          <a:spcPts val="5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charset="0"/>
          <a:cs typeface="+mn-cs"/>
        </a:defRPr>
      </a:lvl2pPr>
      <a:lvl3pPr marL="1143000" indent="-228600" algn="l" rtl="0" fontAlgn="base">
        <a:lnSpc>
          <a:spcPct val="90000"/>
        </a:lnSpc>
        <a:spcBef>
          <a:spcPts val="500"/>
        </a:spcBef>
        <a:spcAft>
          <a:spcPct val="0"/>
        </a:spcAft>
        <a:buFont typeface="Arial" charset="0"/>
        <a:buChar char="•"/>
        <a:defRPr sz="2000" kern="1200">
          <a:solidFill>
            <a:schemeClr val="tx1"/>
          </a:solidFill>
          <a:latin typeface="+mn-lt"/>
          <a:ea typeface="ＭＳ Ｐゴシック" charset="0"/>
          <a:cs typeface="+mn-cs"/>
        </a:defRPr>
      </a:lvl3pPr>
      <a:lvl4pPr marL="1600200" indent="-228600" algn="l" rtl="0" fontAlgn="base">
        <a:lnSpc>
          <a:spcPct val="90000"/>
        </a:lnSpc>
        <a:spcBef>
          <a:spcPts val="500"/>
        </a:spcBef>
        <a:spcAft>
          <a:spcPct val="0"/>
        </a:spcAft>
        <a:buFont typeface="Arial" charset="0"/>
        <a:buChar char="•"/>
        <a:defRPr kern="1200">
          <a:solidFill>
            <a:schemeClr val="tx1"/>
          </a:solidFill>
          <a:latin typeface="+mn-lt"/>
          <a:ea typeface="ＭＳ Ｐゴシック" charset="0"/>
          <a:cs typeface="+mn-cs"/>
        </a:defRPr>
      </a:lvl4pPr>
      <a:lvl5pPr marL="2057400" indent="-228600" algn="l" rtl="0" fontAlgn="base">
        <a:lnSpc>
          <a:spcPct val="90000"/>
        </a:lnSpc>
        <a:spcBef>
          <a:spcPts val="500"/>
        </a:spcBef>
        <a:spcAft>
          <a:spcPct val="0"/>
        </a:spcAft>
        <a:buFont typeface="Arial" charset="0"/>
        <a:buChar char="•"/>
        <a:defRPr kern="1200">
          <a:solidFill>
            <a:schemeClr val="tx1"/>
          </a:solidFill>
          <a:latin typeface="+mn-lt"/>
          <a:ea typeface="ＭＳ Ｐゴシック" charset="0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8600" y="152401"/>
            <a:ext cx="8686800" cy="106679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8600" y="1219200"/>
            <a:ext cx="8686800" cy="55022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42773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424" r:id="rId1"/>
    <p:sldLayoutId id="2147487425" r:id="rId2"/>
    <p:sldLayoutId id="2147487426" r:id="rId3"/>
    <p:sldLayoutId id="2147487427" r:id="rId4"/>
    <p:sldLayoutId id="2147487428" r:id="rId5"/>
    <p:sldLayoutId id="2147487429" r:id="rId6"/>
    <p:sldLayoutId id="2147487430" r:id="rId7"/>
    <p:sldLayoutId id="2147487431" r:id="rId8"/>
    <p:sldLayoutId id="2147487432" r:id="rId9"/>
    <p:sldLayoutId id="2147487433" r:id="rId10"/>
    <p:sldLayoutId id="2147487434" r:id="rId11"/>
  </p:sldLayoutIdLst>
  <p:timing>
    <p:tnLst>
      <p:par>
        <p:cTn id="1" dur="indefinite" restart="never" nodeType="tmRoot"/>
      </p:par>
    </p:tnLst>
  </p:timing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2880">
          <p15:clr>
            <a:srgbClr val="F26B43"/>
          </p15:clr>
        </p15:guide>
      </p15:sldGuideLst>
    </p:ext>
  </p:extLst>
</p:sldMaster>
</file>

<file path=ppt/slideMasters/slideMaster16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C01E2B0-9580-443F-A6BA-B15F0931263F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44077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460" r:id="rId1"/>
    <p:sldLayoutId id="2147487461" r:id="rId2"/>
    <p:sldLayoutId id="2147487462" r:id="rId3"/>
    <p:sldLayoutId id="2147487463" r:id="rId4"/>
    <p:sldLayoutId id="2147487464" r:id="rId5"/>
    <p:sldLayoutId id="2147487465" r:id="rId6"/>
    <p:sldLayoutId id="2147487466" r:id="rId7"/>
    <p:sldLayoutId id="2147487467" r:id="rId8"/>
    <p:sldLayoutId id="2147487468" r:id="rId9"/>
    <p:sldLayoutId id="2147487469" r:id="rId10"/>
    <p:sldLayoutId id="2147487470" r:id="rId11"/>
  </p:sldLayoutIdLst>
  <p:hf hdr="0" ft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9" name="Rectangle 1"/>
          <p:cNvSpPr>
            <a:spLocks noGrp="1" noChangeArrowheads="1"/>
          </p:cNvSpPr>
          <p:nvPr>
            <p:ph type="title"/>
          </p:nvPr>
        </p:nvSpPr>
        <p:spPr bwMode="auto">
          <a:xfrm>
            <a:off x="419100" y="196850"/>
            <a:ext cx="8077200" cy="558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vert="horz" wrap="square" lIns="25400" tIns="25400" rIns="25400" bIns="2540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>
                <a:sym typeface="Myriad Pro Bold Cond" charset="0"/>
              </a:rPr>
              <a:t>Click to edit Master title style</a:t>
            </a:r>
          </a:p>
        </p:txBody>
      </p:sp>
      <p:sp>
        <p:nvSpPr>
          <p:cNvPr id="2050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419100" y="1047750"/>
            <a:ext cx="8077200" cy="517525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vert="horz" wrap="square" lIns="25400" tIns="25400" rIns="25400" bIns="2540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>
                <a:sym typeface="Myriad Pro Bold Cond" charset="0"/>
              </a:rPr>
              <a:t>Click to edit Master text styles</a:t>
            </a:r>
          </a:p>
          <a:p>
            <a:pPr lvl="1"/>
            <a:r>
              <a:rPr lang="en-US">
                <a:sym typeface="Myriad Pro Bold Cond" charset="0"/>
              </a:rPr>
              <a:t>Second level</a:t>
            </a:r>
          </a:p>
          <a:p>
            <a:pPr lvl="2"/>
            <a:r>
              <a:rPr lang="en-US">
                <a:sym typeface="Myriad Pro Bold Cond" charset="0"/>
              </a:rPr>
              <a:t>Third level</a:t>
            </a:r>
          </a:p>
          <a:p>
            <a:pPr lvl="3"/>
            <a:r>
              <a:rPr lang="en-US">
                <a:sym typeface="Myriad Pro Bold Cond" charset="0"/>
              </a:rPr>
              <a:t>Fourth level</a:t>
            </a:r>
          </a:p>
          <a:p>
            <a:pPr lvl="4"/>
            <a:r>
              <a:rPr lang="en-US">
                <a:sym typeface="Myriad Pro Bold Cond" charset="0"/>
              </a:rPr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3776227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472" r:id="rId1"/>
    <p:sldLayoutId id="2147487473" r:id="rId2"/>
    <p:sldLayoutId id="2147487474" r:id="rId3"/>
    <p:sldLayoutId id="2147487475" r:id="rId4"/>
    <p:sldLayoutId id="2147487476" r:id="rId5"/>
    <p:sldLayoutId id="2147487477" r:id="rId6"/>
    <p:sldLayoutId id="2147487478" r:id="rId7"/>
    <p:sldLayoutId id="2147487479" r:id="rId8"/>
    <p:sldLayoutId id="2147487480" r:id="rId9"/>
    <p:sldLayoutId id="2147487481" r:id="rId10"/>
    <p:sldLayoutId id="2147487482" r:id="rId11"/>
  </p:sldLayoutIdLst>
  <p:transition/>
  <p:txStyles>
    <p:titleStyle>
      <a:lvl1pPr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+mj-lt"/>
          <a:ea typeface="+mj-ea"/>
          <a:cs typeface="+mj-cs"/>
          <a:sym typeface="Myriad Pro Bold Cond" charset="0"/>
        </a:defRPr>
      </a:lvl1pPr>
      <a:lvl2pPr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2pPr>
      <a:lvl3pPr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3pPr>
      <a:lvl4pPr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4pPr>
      <a:lvl5pPr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5pPr>
      <a:lvl6pPr marL="228600"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6pPr>
      <a:lvl7pPr marL="457200"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7pPr>
      <a:lvl8pPr marL="685800"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8pPr>
      <a:lvl9pPr marL="914400"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9pPr>
    </p:titleStyle>
    <p:bodyStyle>
      <a:lvl1pPr marL="400050" indent="-400050" algn="l" rtl="0" fontAlgn="base">
        <a:spcBef>
          <a:spcPts val="700"/>
        </a:spcBef>
        <a:spcAft>
          <a:spcPct val="0"/>
        </a:spcAft>
        <a:buSzPct val="120000"/>
        <a:buFont typeface="Lucida Grande" charset="0"/>
        <a:buChar char="▪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1pPr>
      <a:lvl2pPr marL="6921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2pPr>
      <a:lvl3pPr marL="102870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3pPr>
      <a:lvl4pPr marL="135890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4pPr>
      <a:lvl5pPr marL="16954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5pPr>
      <a:lvl6pPr marL="19240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6pPr>
      <a:lvl7pPr marL="21526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7pPr>
      <a:lvl8pPr marL="23812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8pPr>
      <a:lvl9pPr marL="26098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9pPr>
    </p:bodyStyle>
    <p:otherStyle>
      <a:defPPr>
        <a:defRPr lang="en-US"/>
      </a:defPPr>
      <a:lvl1pPr marL="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1pPr>
      <a:lvl2pPr marL="2286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2pPr>
      <a:lvl3pPr marL="4572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3pPr>
      <a:lvl4pPr marL="6858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5pPr>
      <a:lvl6pPr marL="11430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6pPr>
      <a:lvl7pPr marL="13716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7pPr>
      <a:lvl8pPr marL="16002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8pPr>
      <a:lvl9pPr marL="18288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4330472-63BD-4F26-8322-E7B4933B0A11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fld id="{41761933-5E43-49A2-AD73-7C7EDD79F2C4}" type="slidenum">
              <a:rPr lang="en-US" smtClean="0">
                <a:solidFill>
                  <a:prstClr val="black">
                    <a:lumMod val="65000"/>
                    <a:lumOff val="3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04221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484" r:id="rId1"/>
    <p:sldLayoutId id="2147487485" r:id="rId2"/>
    <p:sldLayoutId id="2147487486" r:id="rId3"/>
    <p:sldLayoutId id="2147487487" r:id="rId4"/>
    <p:sldLayoutId id="2147487488" r:id="rId5"/>
    <p:sldLayoutId id="2147487489" r:id="rId6"/>
    <p:sldLayoutId id="2147487490" r:id="rId7"/>
    <p:sldLayoutId id="2147487491" r:id="rId8"/>
    <p:sldLayoutId id="2147487492" r:id="rId9"/>
    <p:sldLayoutId id="2147487493" r:id="rId10"/>
    <p:sldLayoutId id="2147487494" r:id="rId11"/>
  </p:sldLayoutIdLst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Gill Sans MT" panose="020B0502020104020203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8600" y="152401"/>
            <a:ext cx="8686800" cy="106679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8600" y="1219200"/>
            <a:ext cx="8686800" cy="55022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66505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496" r:id="rId1"/>
    <p:sldLayoutId id="2147487497" r:id="rId2"/>
    <p:sldLayoutId id="2147487498" r:id="rId3"/>
    <p:sldLayoutId id="2147487499" r:id="rId4"/>
    <p:sldLayoutId id="2147487500" r:id="rId5"/>
    <p:sldLayoutId id="2147487501" r:id="rId6"/>
  </p:sldLayoutIdLst>
  <p:timing>
    <p:tnLst>
      <p:par>
        <p:cTn id="1" dur="indefinite" restart="never" nodeType="tmRoot"/>
      </p:par>
    </p:tnLst>
  </p:timing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2880">
          <p15:clr>
            <a:srgbClr val="F26B43"/>
          </p15:clr>
        </p15:guide>
      </p15:sldGuideLst>
    </p:ext>
  </p:extLst>
</p:sldMaster>
</file>

<file path=ppt/slideMasters/slideMaster16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8600" y="152401"/>
            <a:ext cx="8686800" cy="106679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8600" y="1219200"/>
            <a:ext cx="8686800" cy="55022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29713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503" r:id="rId1"/>
    <p:sldLayoutId id="2147487504" r:id="rId2"/>
    <p:sldLayoutId id="2147487505" r:id="rId3"/>
    <p:sldLayoutId id="2147487506" r:id="rId4"/>
    <p:sldLayoutId id="2147487507" r:id="rId5"/>
    <p:sldLayoutId id="2147487508" r:id="rId6"/>
  </p:sldLayoutIdLst>
  <p:timing>
    <p:tnLst>
      <p:par>
        <p:cTn id="1" dur="indefinite" restart="never" nodeType="tmRoot"/>
      </p:par>
    </p:tnLst>
  </p:timing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2880">
          <p15:clr>
            <a:srgbClr val="F26B43"/>
          </p15:clr>
        </p15:guide>
      </p15:sldGuideLst>
    </p:ext>
  </p:extLst>
</p:sldMaster>
</file>

<file path=ppt/slideMasters/slideMaster16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8600" y="152401"/>
            <a:ext cx="8686800" cy="106679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8600" y="1219200"/>
            <a:ext cx="8686800" cy="55022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53046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510" r:id="rId1"/>
    <p:sldLayoutId id="2147487511" r:id="rId2"/>
    <p:sldLayoutId id="2147487512" r:id="rId3"/>
    <p:sldLayoutId id="2147487513" r:id="rId4"/>
    <p:sldLayoutId id="2147487514" r:id="rId5"/>
    <p:sldLayoutId id="2147487515" r:id="rId6"/>
  </p:sldLayoutIdLst>
  <p:timing>
    <p:tnLst>
      <p:par>
        <p:cTn id="1" dur="indefinite" restart="never" nodeType="tmRoot"/>
      </p:par>
    </p:tnLst>
  </p:timing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2880">
          <p15:clr>
            <a:srgbClr val="F26B43"/>
          </p15:clr>
        </p15:guide>
      </p15:sldGuideLst>
    </p:ext>
  </p:extLst>
</p:sldMaster>
</file>

<file path=ppt/slideMasters/slideMaster17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8600" y="152401"/>
            <a:ext cx="8686800" cy="106679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8600" y="1219200"/>
            <a:ext cx="8686800" cy="55022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4192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517" r:id="rId1"/>
    <p:sldLayoutId id="2147487518" r:id="rId2"/>
    <p:sldLayoutId id="2147487519" r:id="rId3"/>
    <p:sldLayoutId id="2147487520" r:id="rId4"/>
    <p:sldLayoutId id="2147487521" r:id="rId5"/>
    <p:sldLayoutId id="2147487522" r:id="rId6"/>
    <p:sldLayoutId id="2147487523" r:id="rId7"/>
  </p:sldLayoutIdLst>
  <p:timing>
    <p:tnLst>
      <p:par>
        <p:cTn id="1" dur="indefinite" restart="never" nodeType="tmRoot"/>
      </p:par>
    </p:tnLst>
  </p:timing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2880">
          <p15:clr>
            <a:srgbClr val="F26B43"/>
          </p15:clr>
        </p15:guide>
      </p15:sldGuideLst>
    </p:ext>
  </p:extLst>
</p:sldMaster>
</file>

<file path=ppt/slideMasters/slideMaster17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F696C65B-3C59-4ED5-9C7F-730621DD0788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12/5/17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06063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525" r:id="rId1"/>
    <p:sldLayoutId id="2147487526" r:id="rId2"/>
    <p:sldLayoutId id="2147487527" r:id="rId3"/>
    <p:sldLayoutId id="2147487528" r:id="rId4"/>
    <p:sldLayoutId id="2147487529" r:id="rId5"/>
    <p:sldLayoutId id="2147487530" r:id="rId6"/>
    <p:sldLayoutId id="2147487531" r:id="rId7"/>
    <p:sldLayoutId id="2147487532" r:id="rId8"/>
    <p:sldLayoutId id="2147487533" r:id="rId9"/>
    <p:sldLayoutId id="2147487534" r:id="rId10"/>
    <p:sldLayoutId id="2147487535" r:id="rId11"/>
  </p:sldLayoutIdLst>
  <p:timing>
    <p:tnLst>
      <p:par>
        <p:cTn id="1" dur="indefinite" restart="never" nodeType="tmRoot"/>
      </p:par>
    </p:tnLst>
  </p:timing>
  <p:hf hdr="0" ft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Gill Sans MT" panose="020B0502020104020203" pitchFamily="34" charset="0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Gill Sans MT" panose="020B0502020104020203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8600" y="152401"/>
            <a:ext cx="8686800" cy="106679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8600" y="1219200"/>
            <a:ext cx="8686800" cy="55022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966795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537" r:id="rId1"/>
    <p:sldLayoutId id="2147487538" r:id="rId2"/>
    <p:sldLayoutId id="2147487539" r:id="rId3"/>
    <p:sldLayoutId id="2147487540" r:id="rId4"/>
    <p:sldLayoutId id="2147487541" r:id="rId5"/>
    <p:sldLayoutId id="2147487542" r:id="rId6"/>
    <p:sldLayoutId id="2147487543" r:id="rId7"/>
    <p:sldLayoutId id="2147487544" r:id="rId8"/>
    <p:sldLayoutId id="2147487545" r:id="rId9"/>
    <p:sldLayoutId id="2147487546" r:id="rId10"/>
    <p:sldLayoutId id="2147487547" r:id="rId11"/>
  </p:sldLayoutIdLst>
  <p:timing>
    <p:tnLst>
      <p:par>
        <p:cTn id="1" dur="indefinite" restart="never" nodeType="tmRoot"/>
      </p:par>
    </p:tnLst>
  </p:timing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2880">
          <p15:clr>
            <a:srgbClr val="F26B43"/>
          </p15:clr>
        </p15:guide>
      </p15:sldGuideLst>
    </p:ext>
  </p:extLst>
</p:sldMaster>
</file>

<file path=ppt/slideMasters/slideMaster17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4339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898525"/>
            <a:ext cx="8610600" cy="5235575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solidFill>
                  <a:srgbClr val="000000"/>
                </a:solidFill>
                <a:latin typeface="Garamond"/>
                <a:ea typeface="+mn-ea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en-US"/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777038" y="6318250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solidFill>
                  <a:srgbClr val="000000"/>
                </a:solidFill>
                <a:latin typeface="Garamond" charset="0"/>
                <a:cs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227335F6-6954-3C40-A4A8-B5A9BB3542FD}" type="slidenum">
              <a:rPr lang="en-US">
                <a:ea typeface="ＭＳ Ｐゴシック" charset="0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>
              <a:ea typeface="ＭＳ Ｐゴシック" charset="0"/>
            </a:endParaRPr>
          </a:p>
        </p:txBody>
      </p:sp>
      <p:sp>
        <p:nvSpPr>
          <p:cNvPr id="14342" name="Line 1032"/>
          <p:cNvSpPr>
            <a:spLocks noChangeShapeType="1"/>
          </p:cNvSpPr>
          <p:nvPr/>
        </p:nvSpPr>
        <p:spPr bwMode="auto">
          <a:xfrm>
            <a:off x="228600" y="6481763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4343" name="Line 1033"/>
          <p:cNvSpPr>
            <a:spLocks noChangeShapeType="1"/>
          </p:cNvSpPr>
          <p:nvPr userDrawn="1"/>
        </p:nvSpPr>
        <p:spPr bwMode="auto">
          <a:xfrm>
            <a:off x="228600" y="898525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856499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549" r:id="rId1"/>
    <p:sldLayoutId id="2147487550" r:id="rId2"/>
    <p:sldLayoutId id="2147487551" r:id="rId3"/>
    <p:sldLayoutId id="2147487552" r:id="rId4"/>
    <p:sldLayoutId id="2147487553" r:id="rId5"/>
    <p:sldLayoutId id="2147487554" r:id="rId6"/>
    <p:sldLayoutId id="2147487555" r:id="rId7"/>
    <p:sldLayoutId id="2147487556" r:id="rId8"/>
    <p:sldLayoutId id="2147487557" r:id="rId9"/>
    <p:sldLayoutId id="2147487558" r:id="rId10"/>
    <p:sldLayoutId id="2147487559" r:id="rId11"/>
    <p:sldLayoutId id="2147487560" r:id="rId12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pitchFamily="-106" charset="-128"/>
          <a:cs typeface="ＭＳ Ｐゴシック" pitchFamily="-106" charset="-128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400">
          <a:solidFill>
            <a:schemeClr val="tx1"/>
          </a:solidFill>
          <a:latin typeface="+mn-lt"/>
          <a:ea typeface="ＭＳ Ｐゴシック" pitchFamily="-106" charset="-128"/>
          <a:cs typeface="ＭＳ Ｐゴシック" pitchFamily="-106" charset="-128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0"/>
        <a:buChar char="q"/>
        <a:defRPr sz="2200">
          <a:solidFill>
            <a:schemeClr val="tx1"/>
          </a:solidFill>
          <a:latin typeface="+mn-lt"/>
          <a:ea typeface="ＭＳ Ｐゴシック" pitchFamily="-106" charset="-128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000">
          <a:solidFill>
            <a:schemeClr val="tx1"/>
          </a:solidFill>
          <a:latin typeface="+mn-lt"/>
          <a:ea typeface="ＭＳ Ｐゴシック" pitchFamily="-106" charset="-128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0"/>
        <a:buChar char="q"/>
        <a:defRPr>
          <a:solidFill>
            <a:schemeClr val="tx1"/>
          </a:solidFill>
          <a:latin typeface="+mn-lt"/>
          <a:ea typeface="ＭＳ Ｐゴシック" pitchFamily="-106" charset="-128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0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80899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898525"/>
            <a:ext cx="8610600" cy="523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 eaLnBrk="1" hangingPunct="1">
              <a:defRPr sz="1200">
                <a:solidFill>
                  <a:srgbClr val="000000"/>
                </a:solidFill>
                <a:latin typeface="+mj-lt"/>
                <a:ea typeface="+mn-ea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en-US"/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777038" y="6318250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600" smtClean="0">
                <a:solidFill>
                  <a:srgbClr val="000000"/>
                </a:solidFill>
                <a:latin typeface="Garamond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09D29E3-D8D3-9442-B127-7FC5C7AABDC8}" type="slidenum">
              <a:rPr lang="en-US" altLang="en-US">
                <a:ea typeface="ＭＳ Ｐゴシック" charset="-128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altLang="en-US">
              <a:ea typeface="ＭＳ Ｐゴシック" charset="-128"/>
            </a:endParaRPr>
          </a:p>
        </p:txBody>
      </p:sp>
      <p:sp>
        <p:nvSpPr>
          <p:cNvPr id="80902" name="Line 1032"/>
          <p:cNvSpPr>
            <a:spLocks noChangeShapeType="1"/>
          </p:cNvSpPr>
          <p:nvPr/>
        </p:nvSpPr>
        <p:spPr bwMode="auto">
          <a:xfrm>
            <a:off x="228600" y="6481763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-128"/>
            </a:endParaRPr>
          </a:p>
        </p:txBody>
      </p:sp>
      <p:sp>
        <p:nvSpPr>
          <p:cNvPr id="80903" name="Line 1033"/>
          <p:cNvSpPr>
            <a:spLocks noChangeShapeType="1"/>
          </p:cNvSpPr>
          <p:nvPr userDrawn="1"/>
        </p:nvSpPr>
        <p:spPr bwMode="auto">
          <a:xfrm>
            <a:off x="228600" y="898525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>
              <a:solidFill>
                <a:srgbClr val="000000"/>
              </a:solidFill>
              <a:latin typeface="Arial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307978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562" r:id="rId1"/>
    <p:sldLayoutId id="2147487563" r:id="rId2"/>
    <p:sldLayoutId id="2147487564" r:id="rId3"/>
    <p:sldLayoutId id="2147487565" r:id="rId4"/>
    <p:sldLayoutId id="2147487566" r:id="rId5"/>
    <p:sldLayoutId id="2147487567" r:id="rId6"/>
    <p:sldLayoutId id="2147487568" r:id="rId7"/>
    <p:sldLayoutId id="2147487569" r:id="rId8"/>
    <p:sldLayoutId id="2147487570" r:id="rId9"/>
    <p:sldLayoutId id="2147487571" r:id="rId10"/>
    <p:sldLayoutId id="2147487572" r:id="rId11"/>
    <p:sldLayoutId id="2147487573" r:id="rId12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charset="0"/>
          <a:cs typeface="ＭＳ Ｐゴシック" charset="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2"/>
        <a:buChar char="n"/>
        <a:defRPr sz="2400">
          <a:solidFill>
            <a:schemeClr val="tx1"/>
          </a:solidFill>
          <a:latin typeface="+mn-lt"/>
          <a:ea typeface="ＭＳ Ｐゴシック" charset="0"/>
          <a:cs typeface="ＭＳ Ｐゴシック" charset="0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2"/>
        <a:buChar char="q"/>
        <a:defRPr sz="2200">
          <a:solidFill>
            <a:schemeClr val="tx1"/>
          </a:solidFill>
          <a:latin typeface="+mn-lt"/>
          <a:ea typeface="ＭＳ Ｐゴシック" pitchFamily="-106" charset="-128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2"/>
        <a:buChar char="n"/>
        <a:defRPr sz="2000">
          <a:solidFill>
            <a:schemeClr val="tx1"/>
          </a:solidFill>
          <a:latin typeface="+mn-lt"/>
          <a:ea typeface="ＭＳ Ｐゴシック" pitchFamily="-106" charset="-128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2"/>
        <a:buChar char="q"/>
        <a:defRPr>
          <a:solidFill>
            <a:schemeClr val="tx1"/>
          </a:solidFill>
          <a:latin typeface="+mn-lt"/>
          <a:ea typeface="ＭＳ Ｐゴシック" pitchFamily="-106" charset="-128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2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75275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575" r:id="rId1"/>
    <p:sldLayoutId id="2147487576" r:id="rId2"/>
    <p:sldLayoutId id="2147487577" r:id="rId3"/>
    <p:sldLayoutId id="2147487578" r:id="rId4"/>
    <p:sldLayoutId id="2147487579" r:id="rId5"/>
    <p:sldLayoutId id="2147487580" r:id="rId6"/>
    <p:sldLayoutId id="2147487581" r:id="rId7"/>
    <p:sldLayoutId id="2147487582" r:id="rId8"/>
    <p:sldLayoutId id="2147487583" r:id="rId9"/>
    <p:sldLayoutId id="2147487584" r:id="rId10"/>
    <p:sldLayoutId id="2147487585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7496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587" r:id="rId1"/>
    <p:sldLayoutId id="2147487588" r:id="rId2"/>
    <p:sldLayoutId id="2147487589" r:id="rId3"/>
    <p:sldLayoutId id="2147487590" r:id="rId4"/>
    <p:sldLayoutId id="2147487591" r:id="rId5"/>
    <p:sldLayoutId id="2147487592" r:id="rId6"/>
    <p:sldLayoutId id="2147487593" r:id="rId7"/>
    <p:sldLayoutId id="2147487594" r:id="rId8"/>
    <p:sldLayoutId id="2147487595" r:id="rId9"/>
    <p:sldLayoutId id="2147487596" r:id="rId10"/>
    <p:sldLayoutId id="2147487597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9" name="Rectangle 1"/>
          <p:cNvSpPr>
            <a:spLocks noGrp="1" noChangeArrowheads="1"/>
          </p:cNvSpPr>
          <p:nvPr>
            <p:ph type="title"/>
          </p:nvPr>
        </p:nvSpPr>
        <p:spPr bwMode="auto">
          <a:xfrm>
            <a:off x="419100" y="196850"/>
            <a:ext cx="8077200" cy="558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vert="horz" wrap="square" lIns="25400" tIns="25400" rIns="25400" bIns="2540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>
                <a:sym typeface="Myriad Pro Bold Cond" charset="0"/>
              </a:rPr>
              <a:t>Click to edit Master title style</a:t>
            </a:r>
          </a:p>
        </p:txBody>
      </p:sp>
      <p:sp>
        <p:nvSpPr>
          <p:cNvPr id="2050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419100" y="1047750"/>
            <a:ext cx="8077200" cy="517525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vert="horz" wrap="square" lIns="25400" tIns="25400" rIns="25400" bIns="2540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>
                <a:sym typeface="Myriad Pro Bold Cond" charset="0"/>
              </a:rPr>
              <a:t>Click to edit Master text styles</a:t>
            </a:r>
          </a:p>
          <a:p>
            <a:pPr lvl="1"/>
            <a:r>
              <a:rPr lang="en-US">
                <a:sym typeface="Myriad Pro Bold Cond" charset="0"/>
              </a:rPr>
              <a:t>Second level</a:t>
            </a:r>
          </a:p>
          <a:p>
            <a:pPr lvl="2"/>
            <a:r>
              <a:rPr lang="en-US">
                <a:sym typeface="Myriad Pro Bold Cond" charset="0"/>
              </a:rPr>
              <a:t>Third level</a:t>
            </a:r>
          </a:p>
          <a:p>
            <a:pPr lvl="3"/>
            <a:r>
              <a:rPr lang="en-US">
                <a:sym typeface="Myriad Pro Bold Cond" charset="0"/>
              </a:rPr>
              <a:t>Fourth level</a:t>
            </a:r>
          </a:p>
          <a:p>
            <a:pPr lvl="4"/>
            <a:r>
              <a:rPr lang="en-US">
                <a:sym typeface="Myriad Pro Bold Cond" charset="0"/>
              </a:rPr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648659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599" r:id="rId1"/>
    <p:sldLayoutId id="2147487600" r:id="rId2"/>
    <p:sldLayoutId id="2147487601" r:id="rId3"/>
    <p:sldLayoutId id="2147487602" r:id="rId4"/>
    <p:sldLayoutId id="2147487603" r:id="rId5"/>
    <p:sldLayoutId id="2147487604" r:id="rId6"/>
    <p:sldLayoutId id="2147487605" r:id="rId7"/>
    <p:sldLayoutId id="2147487606" r:id="rId8"/>
    <p:sldLayoutId id="2147487607" r:id="rId9"/>
    <p:sldLayoutId id="2147487608" r:id="rId10"/>
    <p:sldLayoutId id="2147487609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xStyles>
    <p:titleStyle>
      <a:lvl1pPr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+mj-lt"/>
          <a:ea typeface="+mj-ea"/>
          <a:cs typeface="+mj-cs"/>
          <a:sym typeface="Myriad Pro Bold Cond" charset="0"/>
        </a:defRPr>
      </a:lvl1pPr>
      <a:lvl2pPr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2pPr>
      <a:lvl3pPr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3pPr>
      <a:lvl4pPr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4pPr>
      <a:lvl5pPr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5pPr>
      <a:lvl6pPr marL="228600"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6pPr>
      <a:lvl7pPr marL="457200"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7pPr>
      <a:lvl8pPr marL="685800"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8pPr>
      <a:lvl9pPr marL="914400" algn="l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Myriad Pro Bold Cond" charset="0"/>
          <a:ea typeface="ヒラギノ角ゴ ProN W6" charset="0"/>
          <a:cs typeface="ヒラギノ角ゴ ProN W6" charset="0"/>
          <a:sym typeface="Myriad Pro Bold Cond" charset="0"/>
        </a:defRPr>
      </a:lvl9pPr>
    </p:titleStyle>
    <p:bodyStyle>
      <a:lvl1pPr marL="400050" indent="-400050" algn="l" rtl="0" fontAlgn="base">
        <a:spcBef>
          <a:spcPts val="700"/>
        </a:spcBef>
        <a:spcAft>
          <a:spcPct val="0"/>
        </a:spcAft>
        <a:buSzPct val="120000"/>
        <a:buFont typeface="Lucida Grande" charset="0"/>
        <a:buChar char="▪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1pPr>
      <a:lvl2pPr marL="6921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2pPr>
      <a:lvl3pPr marL="102870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3pPr>
      <a:lvl4pPr marL="135890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4pPr>
      <a:lvl5pPr marL="16954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5pPr>
      <a:lvl6pPr marL="19240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6pPr>
      <a:lvl7pPr marL="21526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7pPr>
      <a:lvl8pPr marL="23812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8pPr>
      <a:lvl9pPr marL="2609850" indent="-317500" algn="l" rtl="0" fontAlgn="base">
        <a:spcBef>
          <a:spcPts val="700"/>
        </a:spcBef>
        <a:spcAft>
          <a:spcPct val="0"/>
        </a:spcAft>
        <a:buClr>
          <a:srgbClr val="000000"/>
        </a:buClr>
        <a:buSzPct val="129000"/>
        <a:buFont typeface="Myriad Pro Bold Cond" charset="0"/>
        <a:buChar char="-"/>
        <a:defRPr sz="2800">
          <a:solidFill>
            <a:schemeClr val="tx1"/>
          </a:solidFill>
          <a:latin typeface="+mn-lt"/>
          <a:ea typeface="+mn-ea"/>
          <a:cs typeface="+mn-cs"/>
          <a:sym typeface="Myriad Pro Bold Cond" charset="0"/>
        </a:defRPr>
      </a:lvl9pPr>
    </p:bodyStyle>
    <p:otherStyle>
      <a:defPPr>
        <a:defRPr lang="en-US"/>
      </a:defPPr>
      <a:lvl1pPr marL="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1pPr>
      <a:lvl2pPr marL="2286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2pPr>
      <a:lvl3pPr marL="4572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3pPr>
      <a:lvl4pPr marL="6858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4pPr>
      <a:lvl5pPr marL="9144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5pPr>
      <a:lvl6pPr marL="11430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6pPr>
      <a:lvl7pPr marL="13716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7pPr>
      <a:lvl8pPr marL="16002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8pPr>
      <a:lvl9pPr marL="1828800" algn="l" defTabSz="228600" rtl="0" eaLnBrk="1" latinLnBrk="0" hangingPunct="1">
        <a:defRPr sz="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4339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898525"/>
            <a:ext cx="8610600" cy="5235575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solidFill>
                  <a:srgbClr val="000000"/>
                </a:solidFill>
                <a:latin typeface="Garamond"/>
                <a:ea typeface="+mn-ea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en-US"/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777038" y="6318250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solidFill>
                  <a:srgbClr val="000000"/>
                </a:solidFill>
                <a:latin typeface="Garamond" charset="0"/>
                <a:cs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227335F6-6954-3C40-A4A8-B5A9BB3542FD}" type="slidenum">
              <a:rPr lang="en-US">
                <a:ea typeface="ＭＳ Ｐゴシック" charset="0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>
              <a:ea typeface="ＭＳ Ｐゴシック" charset="0"/>
            </a:endParaRPr>
          </a:p>
        </p:txBody>
      </p:sp>
      <p:sp>
        <p:nvSpPr>
          <p:cNvPr id="14342" name="Line 1032"/>
          <p:cNvSpPr>
            <a:spLocks noChangeShapeType="1"/>
          </p:cNvSpPr>
          <p:nvPr/>
        </p:nvSpPr>
        <p:spPr bwMode="auto">
          <a:xfrm>
            <a:off x="228600" y="6481763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4343" name="Line 1033"/>
          <p:cNvSpPr>
            <a:spLocks noChangeShapeType="1"/>
          </p:cNvSpPr>
          <p:nvPr userDrawn="1"/>
        </p:nvSpPr>
        <p:spPr bwMode="auto">
          <a:xfrm>
            <a:off x="228600" y="898525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294262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611" r:id="rId1"/>
    <p:sldLayoutId id="2147487612" r:id="rId2"/>
    <p:sldLayoutId id="2147487613" r:id="rId3"/>
    <p:sldLayoutId id="2147487614" r:id="rId4"/>
    <p:sldLayoutId id="2147487615" r:id="rId5"/>
    <p:sldLayoutId id="2147487616" r:id="rId6"/>
    <p:sldLayoutId id="2147487617" r:id="rId7"/>
    <p:sldLayoutId id="2147487618" r:id="rId8"/>
    <p:sldLayoutId id="2147487619" r:id="rId9"/>
    <p:sldLayoutId id="2147487620" r:id="rId10"/>
    <p:sldLayoutId id="2147487621" r:id="rId11"/>
    <p:sldLayoutId id="2147487622" r:id="rId12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pitchFamily="-106" charset="-128"/>
          <a:cs typeface="ＭＳ Ｐゴシック" pitchFamily="-106" charset="-128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pitchFamily="-106" charset="-128"/>
          <a:cs typeface="ＭＳ Ｐゴシック" pitchFamily="-106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400">
          <a:solidFill>
            <a:schemeClr val="tx1"/>
          </a:solidFill>
          <a:latin typeface="+mn-lt"/>
          <a:ea typeface="ＭＳ Ｐゴシック" pitchFamily="-106" charset="-128"/>
          <a:cs typeface="ＭＳ Ｐゴシック" pitchFamily="-106" charset="-128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0"/>
        <a:buChar char="q"/>
        <a:defRPr sz="2200">
          <a:solidFill>
            <a:schemeClr val="tx1"/>
          </a:solidFill>
          <a:latin typeface="+mn-lt"/>
          <a:ea typeface="ＭＳ Ｐゴシック" pitchFamily="-106" charset="-128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0"/>
        <a:buChar char="n"/>
        <a:defRPr sz="2000">
          <a:solidFill>
            <a:schemeClr val="tx1"/>
          </a:solidFill>
          <a:latin typeface="+mn-lt"/>
          <a:ea typeface="ＭＳ Ｐゴシック" pitchFamily="-106" charset="-128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0"/>
        <a:buChar char="q"/>
        <a:defRPr>
          <a:solidFill>
            <a:schemeClr val="tx1"/>
          </a:solidFill>
          <a:latin typeface="+mn-lt"/>
          <a:ea typeface="ＭＳ Ｐゴシック" pitchFamily="-106" charset="-128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0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240690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624" r:id="rId1"/>
    <p:sldLayoutId id="2147487625" r:id="rId2"/>
    <p:sldLayoutId id="2147487626" r:id="rId3"/>
    <p:sldLayoutId id="2147487627" r:id="rId4"/>
    <p:sldLayoutId id="2147487628" r:id="rId5"/>
    <p:sldLayoutId id="2147487629" r:id="rId6"/>
    <p:sldLayoutId id="2147487630" r:id="rId7"/>
    <p:sldLayoutId id="2147487631" r:id="rId8"/>
    <p:sldLayoutId id="2147487632" r:id="rId9"/>
    <p:sldLayoutId id="2147487633" r:id="rId10"/>
    <p:sldLayoutId id="214748763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886691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636" r:id="rId1"/>
    <p:sldLayoutId id="2147487637" r:id="rId2"/>
    <p:sldLayoutId id="2147487638" r:id="rId3"/>
    <p:sldLayoutId id="2147487639" r:id="rId4"/>
    <p:sldLayoutId id="2147487640" r:id="rId5"/>
    <p:sldLayoutId id="2147487641" r:id="rId6"/>
    <p:sldLayoutId id="2147487642" r:id="rId7"/>
    <p:sldLayoutId id="2147487643" r:id="rId8"/>
    <p:sldLayoutId id="2147487644" r:id="rId9"/>
    <p:sldLayoutId id="2147487645" r:id="rId10"/>
    <p:sldLayoutId id="214748764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13455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648" r:id="rId1"/>
    <p:sldLayoutId id="2147487649" r:id="rId2"/>
    <p:sldLayoutId id="2147487650" r:id="rId3"/>
    <p:sldLayoutId id="2147487651" r:id="rId4"/>
    <p:sldLayoutId id="2147487652" r:id="rId5"/>
    <p:sldLayoutId id="2147487653" r:id="rId6"/>
    <p:sldLayoutId id="2147487654" r:id="rId7"/>
    <p:sldLayoutId id="2147487655" r:id="rId8"/>
    <p:sldLayoutId id="2147487656" r:id="rId9"/>
    <p:sldLayoutId id="2147487657" r:id="rId10"/>
    <p:sldLayoutId id="2147487658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09158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660" r:id="rId1"/>
    <p:sldLayoutId id="2147487661" r:id="rId2"/>
    <p:sldLayoutId id="2147487662" r:id="rId3"/>
    <p:sldLayoutId id="2147487663" r:id="rId4"/>
    <p:sldLayoutId id="2147487664" r:id="rId5"/>
    <p:sldLayoutId id="2147487665" r:id="rId6"/>
    <p:sldLayoutId id="2147487666" r:id="rId7"/>
    <p:sldLayoutId id="2147487667" r:id="rId8"/>
    <p:sldLayoutId id="2147487668" r:id="rId9"/>
    <p:sldLayoutId id="2147487669" r:id="rId10"/>
    <p:sldLayoutId id="2147487670" r:id="rId11"/>
  </p:sldLayoutIdLst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149945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672" r:id="rId1"/>
    <p:sldLayoutId id="2147487673" r:id="rId2"/>
    <p:sldLayoutId id="2147487674" r:id="rId3"/>
    <p:sldLayoutId id="2147487675" r:id="rId4"/>
    <p:sldLayoutId id="2147487676" r:id="rId5"/>
    <p:sldLayoutId id="2147487677" r:id="rId6"/>
    <p:sldLayoutId id="2147487678" r:id="rId7"/>
    <p:sldLayoutId id="2147487679" r:id="rId8"/>
    <p:sldLayoutId id="2147487680" r:id="rId9"/>
    <p:sldLayoutId id="2147487681" r:id="rId10"/>
    <p:sldLayoutId id="214748768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713191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684" r:id="rId1"/>
    <p:sldLayoutId id="2147487685" r:id="rId2"/>
    <p:sldLayoutId id="2147487686" r:id="rId3"/>
    <p:sldLayoutId id="2147487687" r:id="rId4"/>
    <p:sldLayoutId id="2147487688" r:id="rId5"/>
    <p:sldLayoutId id="2147487689" r:id="rId6"/>
    <p:sldLayoutId id="2147487690" r:id="rId7"/>
    <p:sldLayoutId id="2147487691" r:id="rId8"/>
    <p:sldLayoutId id="2147487692" r:id="rId9"/>
    <p:sldLayoutId id="2147487693" r:id="rId10"/>
    <p:sldLayoutId id="214748769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75475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696" r:id="rId1"/>
    <p:sldLayoutId id="2147487697" r:id="rId2"/>
    <p:sldLayoutId id="2147487698" r:id="rId3"/>
    <p:sldLayoutId id="2147487699" r:id="rId4"/>
    <p:sldLayoutId id="2147487700" r:id="rId5"/>
    <p:sldLayoutId id="2147487701" r:id="rId6"/>
    <p:sldLayoutId id="2147487702" r:id="rId7"/>
    <p:sldLayoutId id="2147487703" r:id="rId8"/>
    <p:sldLayoutId id="2147487704" r:id="rId9"/>
    <p:sldLayoutId id="2147487705" r:id="rId10"/>
    <p:sldLayoutId id="2147487706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34766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708" r:id="rId1"/>
    <p:sldLayoutId id="2147487709" r:id="rId2"/>
    <p:sldLayoutId id="2147487710" r:id="rId3"/>
    <p:sldLayoutId id="2147487711" r:id="rId4"/>
    <p:sldLayoutId id="2147487712" r:id="rId5"/>
    <p:sldLayoutId id="2147487713" r:id="rId6"/>
    <p:sldLayoutId id="2147487714" r:id="rId7"/>
    <p:sldLayoutId id="2147487715" r:id="rId8"/>
    <p:sldLayoutId id="2147487716" r:id="rId9"/>
    <p:sldLayoutId id="2147487717" r:id="rId10"/>
    <p:sldLayoutId id="2147487718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25524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732" r:id="rId1"/>
    <p:sldLayoutId id="2147487733" r:id="rId2"/>
    <p:sldLayoutId id="2147487734" r:id="rId3"/>
    <p:sldLayoutId id="2147487735" r:id="rId4"/>
    <p:sldLayoutId id="2147487736" r:id="rId5"/>
    <p:sldLayoutId id="2147487737" r:id="rId6"/>
    <p:sldLayoutId id="2147487738" r:id="rId7"/>
    <p:sldLayoutId id="2147487739" r:id="rId8"/>
    <p:sldLayoutId id="2147487740" r:id="rId9"/>
    <p:sldLayoutId id="2147487741" r:id="rId10"/>
    <p:sldLayoutId id="2147487742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smtClean="0"/>
              <a:t>按一下以編輯母片標題樣式</a:t>
            </a:r>
            <a:endParaRPr lang="en-US" altLang="en-US" smtClean="0"/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en-US" altLang="en-US" smtClean="0"/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900">
                <a:latin typeface="Garamond" pitchFamily="18" charset="0"/>
              </a:defRPr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Garamond" pitchFamily="18" charset="0"/>
              </a:defRPr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 sz="1350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 sz="1350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264633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744" r:id="rId1"/>
    <p:sldLayoutId id="2147487745" r:id="rId2"/>
    <p:sldLayoutId id="2147487746" r:id="rId3"/>
    <p:sldLayoutId id="2147487747" r:id="rId4"/>
    <p:sldLayoutId id="2147487748" r:id="rId5"/>
    <p:sldLayoutId id="2147487749" r:id="rId6"/>
    <p:sldLayoutId id="2147487750" r:id="rId7"/>
    <p:sldLayoutId id="2147487751" r:id="rId8"/>
    <p:sldLayoutId id="2147487752" r:id="rId9"/>
    <p:sldLayoutId id="2147487753" r:id="rId10"/>
    <p:sldLayoutId id="2147487754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1" fontAlgn="base" hangingPunct="1">
        <a:spcBef>
          <a:spcPct val="0"/>
        </a:spcBef>
        <a:spcAft>
          <a:spcPct val="0"/>
        </a:spcAft>
        <a:defRPr sz="3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3000">
          <a:solidFill>
            <a:schemeClr val="tx2"/>
          </a:solidFill>
          <a:latin typeface="Garamond" pitchFamily="18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3000">
          <a:solidFill>
            <a:schemeClr val="tx2"/>
          </a:solidFill>
          <a:latin typeface="Garamond" pitchFamily="18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3000">
          <a:solidFill>
            <a:schemeClr val="tx2"/>
          </a:solidFill>
          <a:latin typeface="Garamond" pitchFamily="18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3000">
          <a:solidFill>
            <a:schemeClr val="tx2"/>
          </a:solidFill>
          <a:latin typeface="Garamond" pitchFamily="18" charset="0"/>
        </a:defRPr>
      </a:lvl5pPr>
      <a:lvl6pPr marL="342900" algn="l" rtl="0" eaLnBrk="1" fontAlgn="base" hangingPunct="1">
        <a:spcBef>
          <a:spcPct val="0"/>
        </a:spcBef>
        <a:spcAft>
          <a:spcPct val="0"/>
        </a:spcAft>
        <a:defRPr sz="3000">
          <a:solidFill>
            <a:schemeClr val="tx2"/>
          </a:solidFill>
          <a:latin typeface="Garamond" pitchFamily="18" charset="0"/>
        </a:defRPr>
      </a:lvl6pPr>
      <a:lvl7pPr marL="685800" algn="l" rtl="0" eaLnBrk="1" fontAlgn="base" hangingPunct="1">
        <a:spcBef>
          <a:spcPct val="0"/>
        </a:spcBef>
        <a:spcAft>
          <a:spcPct val="0"/>
        </a:spcAft>
        <a:defRPr sz="3000">
          <a:solidFill>
            <a:schemeClr val="tx2"/>
          </a:solidFill>
          <a:latin typeface="Garamond" pitchFamily="18" charset="0"/>
        </a:defRPr>
      </a:lvl7pPr>
      <a:lvl8pPr marL="1028700" algn="l" rtl="0" eaLnBrk="1" fontAlgn="base" hangingPunct="1">
        <a:spcBef>
          <a:spcPct val="0"/>
        </a:spcBef>
        <a:spcAft>
          <a:spcPct val="0"/>
        </a:spcAft>
        <a:defRPr sz="3000">
          <a:solidFill>
            <a:schemeClr val="tx2"/>
          </a:solidFill>
          <a:latin typeface="Garamond" pitchFamily="18" charset="0"/>
        </a:defRPr>
      </a:lvl8pPr>
      <a:lvl9pPr marL="1371600" algn="l" rtl="0" eaLnBrk="1" fontAlgn="base" hangingPunct="1">
        <a:spcBef>
          <a:spcPct val="0"/>
        </a:spcBef>
        <a:spcAft>
          <a:spcPct val="0"/>
        </a:spcAft>
        <a:defRPr sz="3000">
          <a:solidFill>
            <a:schemeClr val="tx2"/>
          </a:solidFill>
          <a:latin typeface="Garamond" pitchFamily="18" charset="0"/>
        </a:defRPr>
      </a:lvl9pPr>
    </p:titleStyle>
    <p:bodyStyle>
      <a:lvl1pPr marL="257175" indent="-257175" algn="l" rtl="0" eaLnBrk="1" fontAlgn="base" hangingPunct="1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1800">
          <a:solidFill>
            <a:schemeClr val="tx1"/>
          </a:solidFill>
          <a:latin typeface="+mn-lt"/>
          <a:ea typeface="+mn-ea"/>
          <a:cs typeface="+mn-cs"/>
        </a:defRPr>
      </a:lvl1pPr>
      <a:lvl2pPr marL="502444" indent="-244079" algn="l" rtl="0" eaLnBrk="1" fontAlgn="base" hangingPunct="1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1650">
          <a:solidFill>
            <a:schemeClr val="tx1"/>
          </a:solidFill>
          <a:latin typeface="+mn-lt"/>
        </a:defRPr>
      </a:lvl2pPr>
      <a:lvl3pPr marL="766763" indent="-263129" algn="l" rtl="0" eaLnBrk="1" fontAlgn="base" hangingPunct="1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1500">
          <a:solidFill>
            <a:schemeClr val="tx1"/>
          </a:solidFill>
          <a:latin typeface="+mn-lt"/>
        </a:defRPr>
      </a:lvl3pPr>
      <a:lvl4pPr marL="1004888" indent="-236935" algn="l" rtl="0" eaLnBrk="1" fontAlgn="base" hangingPunct="1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260872" indent="-254794" algn="l" rtl="0" eaLnBrk="1" fontAlgn="base" hangingPunct="1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200">
          <a:solidFill>
            <a:schemeClr val="tx1"/>
          </a:solidFill>
          <a:latin typeface="+mn-lt"/>
        </a:defRPr>
      </a:lvl5pPr>
      <a:lvl6pPr marL="1603772" indent="-254794" algn="l" rtl="0" eaLnBrk="1" fontAlgn="base" hangingPunct="1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200">
          <a:solidFill>
            <a:schemeClr val="tx1"/>
          </a:solidFill>
          <a:latin typeface="+mn-lt"/>
        </a:defRPr>
      </a:lvl6pPr>
      <a:lvl7pPr marL="1946672" indent="-254794" algn="l" rtl="0" eaLnBrk="1" fontAlgn="base" hangingPunct="1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200">
          <a:solidFill>
            <a:schemeClr val="tx1"/>
          </a:solidFill>
          <a:latin typeface="+mn-lt"/>
        </a:defRPr>
      </a:lvl7pPr>
      <a:lvl8pPr marL="2289572" indent="-254794" algn="l" rtl="0" eaLnBrk="1" fontAlgn="base" hangingPunct="1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200">
          <a:solidFill>
            <a:schemeClr val="tx1"/>
          </a:solidFill>
          <a:latin typeface="+mn-lt"/>
        </a:defRPr>
      </a:lvl8pPr>
      <a:lvl9pPr marL="2632472" indent="-254794" algn="l" rtl="0" eaLnBrk="1" fontAlgn="base" hangingPunct="1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2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smtClean="0"/>
              <a:t>按一下以編輯母片標題樣式</a:t>
            </a:r>
            <a:endParaRPr lang="en-US" altLang="en-US" smtClean="0"/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en-US" altLang="en-US" smtClean="0"/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900">
                <a:latin typeface="Garamond" pitchFamily="18" charset="0"/>
              </a:defRPr>
            </a:lvl1pPr>
          </a:lstStyle>
          <a:p>
            <a:endParaRPr 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9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Garamond" pitchFamily="18" charset="0"/>
              </a:defRPr>
            </a:lvl1pPr>
          </a:lstStyle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‹#›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 sz="1350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 sz="1350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>
            <a:off x="179512" y="6453337"/>
            <a:ext cx="1080120" cy="3125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005381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841" r:id="rId1"/>
    <p:sldLayoutId id="2147487842" r:id="rId2"/>
    <p:sldLayoutId id="2147487843" r:id="rId3"/>
    <p:sldLayoutId id="2147487844" r:id="rId4"/>
    <p:sldLayoutId id="2147487845" r:id="rId5"/>
    <p:sldLayoutId id="2147487846" r:id="rId6"/>
    <p:sldLayoutId id="2147487847" r:id="rId7"/>
    <p:sldLayoutId id="2147487848" r:id="rId8"/>
    <p:sldLayoutId id="2147487849" r:id="rId9"/>
    <p:sldLayoutId id="2147487850" r:id="rId10"/>
    <p:sldLayoutId id="2147487851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1" fontAlgn="base" hangingPunct="1">
        <a:spcBef>
          <a:spcPct val="0"/>
        </a:spcBef>
        <a:spcAft>
          <a:spcPct val="0"/>
        </a:spcAft>
        <a:defRPr sz="3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3000">
          <a:solidFill>
            <a:schemeClr val="tx2"/>
          </a:solidFill>
          <a:latin typeface="Garamond" pitchFamily="18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3000">
          <a:solidFill>
            <a:schemeClr val="tx2"/>
          </a:solidFill>
          <a:latin typeface="Garamond" pitchFamily="18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3000">
          <a:solidFill>
            <a:schemeClr val="tx2"/>
          </a:solidFill>
          <a:latin typeface="Garamond" pitchFamily="18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3000">
          <a:solidFill>
            <a:schemeClr val="tx2"/>
          </a:solidFill>
          <a:latin typeface="Garamond" pitchFamily="18" charset="0"/>
        </a:defRPr>
      </a:lvl5pPr>
      <a:lvl6pPr marL="342900" algn="l" rtl="0" eaLnBrk="1" fontAlgn="base" hangingPunct="1">
        <a:spcBef>
          <a:spcPct val="0"/>
        </a:spcBef>
        <a:spcAft>
          <a:spcPct val="0"/>
        </a:spcAft>
        <a:defRPr sz="3000">
          <a:solidFill>
            <a:schemeClr val="tx2"/>
          </a:solidFill>
          <a:latin typeface="Garamond" pitchFamily="18" charset="0"/>
        </a:defRPr>
      </a:lvl6pPr>
      <a:lvl7pPr marL="685800" algn="l" rtl="0" eaLnBrk="1" fontAlgn="base" hangingPunct="1">
        <a:spcBef>
          <a:spcPct val="0"/>
        </a:spcBef>
        <a:spcAft>
          <a:spcPct val="0"/>
        </a:spcAft>
        <a:defRPr sz="3000">
          <a:solidFill>
            <a:schemeClr val="tx2"/>
          </a:solidFill>
          <a:latin typeface="Garamond" pitchFamily="18" charset="0"/>
        </a:defRPr>
      </a:lvl7pPr>
      <a:lvl8pPr marL="1028700" algn="l" rtl="0" eaLnBrk="1" fontAlgn="base" hangingPunct="1">
        <a:spcBef>
          <a:spcPct val="0"/>
        </a:spcBef>
        <a:spcAft>
          <a:spcPct val="0"/>
        </a:spcAft>
        <a:defRPr sz="3000">
          <a:solidFill>
            <a:schemeClr val="tx2"/>
          </a:solidFill>
          <a:latin typeface="Garamond" pitchFamily="18" charset="0"/>
        </a:defRPr>
      </a:lvl8pPr>
      <a:lvl9pPr marL="1371600" algn="l" rtl="0" eaLnBrk="1" fontAlgn="base" hangingPunct="1">
        <a:spcBef>
          <a:spcPct val="0"/>
        </a:spcBef>
        <a:spcAft>
          <a:spcPct val="0"/>
        </a:spcAft>
        <a:defRPr sz="3000">
          <a:solidFill>
            <a:schemeClr val="tx2"/>
          </a:solidFill>
          <a:latin typeface="Garamond" pitchFamily="18" charset="0"/>
        </a:defRPr>
      </a:lvl9pPr>
    </p:titleStyle>
    <p:bodyStyle>
      <a:lvl1pPr marL="257175" indent="-257175" algn="l" rtl="0" eaLnBrk="1" fontAlgn="base" hangingPunct="1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1800">
          <a:solidFill>
            <a:schemeClr val="tx1"/>
          </a:solidFill>
          <a:latin typeface="+mn-lt"/>
          <a:ea typeface="+mn-ea"/>
          <a:cs typeface="+mn-cs"/>
        </a:defRPr>
      </a:lvl1pPr>
      <a:lvl2pPr marL="502444" indent="-244079" algn="l" rtl="0" eaLnBrk="1" fontAlgn="base" hangingPunct="1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1650">
          <a:solidFill>
            <a:schemeClr val="tx1"/>
          </a:solidFill>
          <a:latin typeface="+mn-lt"/>
        </a:defRPr>
      </a:lvl2pPr>
      <a:lvl3pPr marL="766763" indent="-263129" algn="l" rtl="0" eaLnBrk="1" fontAlgn="base" hangingPunct="1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1500">
          <a:solidFill>
            <a:schemeClr val="tx1"/>
          </a:solidFill>
          <a:latin typeface="+mn-lt"/>
        </a:defRPr>
      </a:lvl3pPr>
      <a:lvl4pPr marL="1004888" indent="-236935" algn="l" rtl="0" eaLnBrk="1" fontAlgn="base" hangingPunct="1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260872" indent="-254794" algn="l" rtl="0" eaLnBrk="1" fontAlgn="base" hangingPunct="1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200">
          <a:solidFill>
            <a:schemeClr val="tx1"/>
          </a:solidFill>
          <a:latin typeface="+mn-lt"/>
        </a:defRPr>
      </a:lvl5pPr>
      <a:lvl6pPr marL="1603772" indent="-254794" algn="l" rtl="0" eaLnBrk="1" fontAlgn="base" hangingPunct="1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200">
          <a:solidFill>
            <a:schemeClr val="tx1"/>
          </a:solidFill>
          <a:latin typeface="+mn-lt"/>
        </a:defRPr>
      </a:lvl6pPr>
      <a:lvl7pPr marL="1946672" indent="-254794" algn="l" rtl="0" eaLnBrk="1" fontAlgn="base" hangingPunct="1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200">
          <a:solidFill>
            <a:schemeClr val="tx1"/>
          </a:solidFill>
          <a:latin typeface="+mn-lt"/>
        </a:defRPr>
      </a:lvl7pPr>
      <a:lvl8pPr marL="2289572" indent="-254794" algn="l" rtl="0" eaLnBrk="1" fontAlgn="base" hangingPunct="1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200">
          <a:solidFill>
            <a:schemeClr val="tx1"/>
          </a:solidFill>
          <a:latin typeface="+mn-lt"/>
        </a:defRPr>
      </a:lvl8pPr>
      <a:lvl9pPr marL="2632472" indent="-254794" algn="l" rtl="0" eaLnBrk="1" fontAlgn="base" hangingPunct="1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2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5123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1371600"/>
            <a:ext cx="8610600" cy="487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200">
                <a:latin typeface="Garamond" pitchFamily="18" charset="0"/>
              </a:defRPr>
            </a:lvl1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3638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600">
                <a:latin typeface="Garamond" pitchFamily="18" charset="0"/>
              </a:defRPr>
            </a:lvl1pPr>
          </a:lstStyle>
          <a:p>
            <a:fld id="{6F400BD0-49BF-48FC-8114-37C1D4F5AB3D}" type="slidenum">
              <a:rPr lang="en-US" altLang="en-US">
                <a:solidFill>
                  <a:srgbClr val="000000"/>
                </a:solidFill>
              </a:rPr>
              <a:pPr/>
              <a:t>‹#›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100360" name="Line 1032"/>
          <p:cNvSpPr>
            <a:spLocks noChangeShapeType="1"/>
          </p:cNvSpPr>
          <p:nvPr/>
        </p:nvSpPr>
        <p:spPr bwMode="auto">
          <a:xfrm>
            <a:off x="228600" y="6381328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0361" name="Line 1033"/>
          <p:cNvSpPr>
            <a:spLocks noChangeShapeType="1"/>
          </p:cNvSpPr>
          <p:nvPr/>
        </p:nvSpPr>
        <p:spPr bwMode="auto">
          <a:xfrm>
            <a:off x="228600" y="914400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 descr="safari.png"/>
          <p:cNvPicPr>
            <a:picLocks noChangeAspect="1"/>
          </p:cNvPicPr>
          <p:nvPr userDrawn="1"/>
        </p:nvPicPr>
        <p:blipFill>
          <a:blip r:embed="rId13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418310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913" r:id="rId1"/>
    <p:sldLayoutId id="2147487914" r:id="rId2"/>
    <p:sldLayoutId id="2147487915" r:id="rId3"/>
    <p:sldLayoutId id="2147487916" r:id="rId4"/>
    <p:sldLayoutId id="2147487917" r:id="rId5"/>
    <p:sldLayoutId id="2147487918" r:id="rId6"/>
    <p:sldLayoutId id="2147487919" r:id="rId7"/>
    <p:sldLayoutId id="2147487920" r:id="rId8"/>
    <p:sldLayoutId id="2147487921" r:id="rId9"/>
    <p:sldLayoutId id="2147487922" r:id="rId10"/>
    <p:sldLayoutId id="2147487923" r:id="rId11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pitchFamily="2" charset="2"/>
        <a:buChar char="q"/>
        <a:defRPr sz="2200">
          <a:solidFill>
            <a:schemeClr val="tx1"/>
          </a:solidFill>
          <a:latin typeface="+mn-lt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n"/>
        <a:defRPr sz="2000">
          <a:solidFill>
            <a:schemeClr val="tx1"/>
          </a:solidFill>
          <a:latin typeface="+mn-lt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pitchFamily="2" charset="2"/>
        <a:buChar char="q"/>
        <a:defRPr>
          <a:solidFill>
            <a:schemeClr val="tx1"/>
          </a:solidFill>
          <a:latin typeface="+mn-lt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914400"/>
          </a:xfrm>
          <a:prstGeom prst="rect">
            <a:avLst/>
          </a:prstGeom>
        </p:spPr>
        <p:txBody>
          <a:bodyPr vert="horz" lIns="365760" tIns="45720" rIns="91440" bIns="45720" rtlCol="0" anchor="ctr">
            <a:no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52400" y="1143000"/>
            <a:ext cx="8839200" cy="5257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315200" y="6492875"/>
            <a:ext cx="1828800" cy="365125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 anchor="ctr"/>
          <a:lstStyle>
            <a:lvl1pPr algn="r">
              <a:defRPr sz="2400" b="1">
                <a:solidFill>
                  <a:srgbClr val="0070C0"/>
                </a:solidFill>
              </a:defRPr>
            </a:lvl1pPr>
          </a:lstStyle>
          <a:p>
            <a:fld id="{BA2D8F13-174C-467F-9D40-7DDEF70CAB8C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460273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949" r:id="rId1"/>
    <p:sldLayoutId id="2147487950" r:id="rId2"/>
    <p:sldLayoutId id="2147487951" r:id="rId3"/>
    <p:sldLayoutId id="2147487952" r:id="rId4"/>
    <p:sldLayoutId id="2147487953" r:id="rId5"/>
    <p:sldLayoutId id="2147487954" r:id="rId6"/>
    <p:sldLayoutId id="2147487955" r:id="rId7"/>
    <p:sldLayoutId id="2147487956" r:id="rId8"/>
    <p:sldLayoutId id="2147487957" r:id="rId9"/>
    <p:sldLayoutId id="2147487958" r:id="rId10"/>
    <p:sldLayoutId id="2147487959" r:id="rId11"/>
  </p:sldLayoutIdLst>
  <p:hf hdr="0" ftr="0" dt="0"/>
  <p:txStyles>
    <p:titleStyle>
      <a:lvl1pPr algn="l" defTabSz="914400" rtl="0" eaLnBrk="1" latinLnBrk="0" hangingPunct="1">
        <a:spcBef>
          <a:spcPct val="0"/>
        </a:spcBef>
        <a:buNone/>
        <a:defRPr sz="4000" b="1" kern="1200">
          <a:solidFill>
            <a:schemeClr val="tx1">
              <a:lumMod val="65000"/>
              <a:lumOff val="35000"/>
            </a:schemeClr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b="1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b="1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b="1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b="1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b="1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898525"/>
            <a:ext cx="8610600" cy="523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 eaLnBrk="1" hangingPunct="1">
              <a:defRPr sz="1200">
                <a:solidFill>
                  <a:srgbClr val="000000"/>
                </a:solidFill>
                <a:latin typeface="+mj-lt"/>
                <a:ea typeface="+mn-ea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en-US"/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777038" y="6318250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600">
                <a:solidFill>
                  <a:srgbClr val="000000"/>
                </a:solidFill>
                <a:latin typeface="Garamond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38BFFD3A-6A6D-EB47-A2AE-382792C4B855}" type="slidenum">
              <a:rPr lang="en-US" altLang="en-US">
                <a:ea typeface="ＭＳ Ｐゴシック" charset="-128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altLang="en-US">
              <a:ea typeface="ＭＳ Ｐゴシック" charset="-128"/>
            </a:endParaRPr>
          </a:p>
        </p:txBody>
      </p:sp>
      <p:sp>
        <p:nvSpPr>
          <p:cNvPr id="1030" name="Line 1032"/>
          <p:cNvSpPr>
            <a:spLocks noChangeShapeType="1"/>
          </p:cNvSpPr>
          <p:nvPr/>
        </p:nvSpPr>
        <p:spPr bwMode="auto">
          <a:xfrm>
            <a:off x="228600" y="6481763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-128"/>
            </a:endParaRPr>
          </a:p>
        </p:txBody>
      </p:sp>
      <p:sp>
        <p:nvSpPr>
          <p:cNvPr id="1031" name="Line 1033"/>
          <p:cNvSpPr>
            <a:spLocks noChangeShapeType="1"/>
          </p:cNvSpPr>
          <p:nvPr userDrawn="1"/>
        </p:nvSpPr>
        <p:spPr bwMode="auto">
          <a:xfrm>
            <a:off x="228600" y="898525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6944478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8009" r:id="rId1"/>
    <p:sldLayoutId id="2147488010" r:id="rId2"/>
    <p:sldLayoutId id="2147488011" r:id="rId3"/>
    <p:sldLayoutId id="2147488012" r:id="rId4"/>
    <p:sldLayoutId id="2147488013" r:id="rId5"/>
    <p:sldLayoutId id="2147488014" r:id="rId6"/>
    <p:sldLayoutId id="2147488015" r:id="rId7"/>
    <p:sldLayoutId id="2147488016" r:id="rId8"/>
    <p:sldLayoutId id="2147488017" r:id="rId9"/>
    <p:sldLayoutId id="2147488018" r:id="rId10"/>
    <p:sldLayoutId id="2147488019" r:id="rId11"/>
    <p:sldLayoutId id="2147488020" r:id="rId12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charset="0"/>
          <a:cs typeface="ＭＳ Ｐゴシック" charset="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2"/>
        <a:buChar char="n"/>
        <a:defRPr sz="2400">
          <a:solidFill>
            <a:schemeClr val="tx1"/>
          </a:solidFill>
          <a:latin typeface="+mn-lt"/>
          <a:ea typeface="ＭＳ Ｐゴシック" charset="0"/>
          <a:cs typeface="ＭＳ Ｐゴシック" charset="0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2"/>
        <a:buChar char="q"/>
        <a:defRPr sz="2200">
          <a:solidFill>
            <a:schemeClr val="tx1"/>
          </a:solidFill>
          <a:latin typeface="+mn-lt"/>
          <a:ea typeface="ＭＳ Ｐゴシック" pitchFamily="-106" charset="-128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2"/>
        <a:buChar char="n"/>
        <a:defRPr sz="2000">
          <a:solidFill>
            <a:schemeClr val="tx1"/>
          </a:solidFill>
          <a:latin typeface="+mn-lt"/>
          <a:ea typeface="ＭＳ Ｐゴシック" pitchFamily="-106" charset="-128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2"/>
        <a:buChar char="q"/>
        <a:defRPr>
          <a:solidFill>
            <a:schemeClr val="tx1"/>
          </a:solidFill>
          <a:latin typeface="+mn-lt"/>
          <a:ea typeface="ＭＳ Ｐゴシック" pitchFamily="-106" charset="-128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2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1026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6106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1027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0" y="898525"/>
            <a:ext cx="8610600" cy="523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0357" name="Rectangle 1029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 eaLnBrk="1" hangingPunct="1">
              <a:defRPr sz="1200">
                <a:solidFill>
                  <a:srgbClr val="000000"/>
                </a:solidFill>
                <a:latin typeface="+mj-lt"/>
                <a:ea typeface="+mn-ea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en-US"/>
          </a:p>
        </p:txBody>
      </p:sp>
      <p:sp>
        <p:nvSpPr>
          <p:cNvPr id="100358" name="Rectangle 1030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777038" y="6318250"/>
            <a:ext cx="2133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600">
                <a:solidFill>
                  <a:srgbClr val="000000"/>
                </a:solidFill>
                <a:latin typeface="Garamond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E0FFC67-5E07-4C42-B234-6516D715DF1C}" type="slidenum">
              <a:rPr lang="en-US" altLang="en-US">
                <a:ea typeface="ＭＳ Ｐゴシック" charset="-128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altLang="en-US">
              <a:ea typeface="ＭＳ Ｐゴシック" charset="-128"/>
            </a:endParaRPr>
          </a:p>
        </p:txBody>
      </p:sp>
      <p:sp>
        <p:nvSpPr>
          <p:cNvPr id="1030" name="Line 1032"/>
          <p:cNvSpPr>
            <a:spLocks noChangeShapeType="1"/>
          </p:cNvSpPr>
          <p:nvPr/>
        </p:nvSpPr>
        <p:spPr bwMode="auto">
          <a:xfrm>
            <a:off x="228600" y="6481763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-128"/>
            </a:endParaRPr>
          </a:p>
        </p:txBody>
      </p:sp>
      <p:sp>
        <p:nvSpPr>
          <p:cNvPr id="1031" name="Line 1033"/>
          <p:cNvSpPr>
            <a:spLocks noChangeShapeType="1"/>
          </p:cNvSpPr>
          <p:nvPr userDrawn="1"/>
        </p:nvSpPr>
        <p:spPr bwMode="auto">
          <a:xfrm>
            <a:off x="228600" y="898525"/>
            <a:ext cx="8610600" cy="0"/>
          </a:xfrm>
          <a:prstGeom prst="line">
            <a:avLst/>
          </a:prstGeom>
          <a:noFill/>
          <a:ln w="1905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mtClean="0">
              <a:solidFill>
                <a:srgbClr val="000000"/>
              </a:solidFill>
              <a:latin typeface="Arial" charset="0"/>
              <a:ea typeface="ＭＳ Ｐゴシック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02460273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8022" r:id="rId1"/>
    <p:sldLayoutId id="2147488023" r:id="rId2"/>
    <p:sldLayoutId id="2147488024" r:id="rId3"/>
    <p:sldLayoutId id="2147488025" r:id="rId4"/>
    <p:sldLayoutId id="2147488026" r:id="rId5"/>
    <p:sldLayoutId id="2147488027" r:id="rId6"/>
    <p:sldLayoutId id="2147488028" r:id="rId7"/>
    <p:sldLayoutId id="2147488029" r:id="rId8"/>
    <p:sldLayoutId id="2147488030" r:id="rId9"/>
    <p:sldLayoutId id="2147488031" r:id="rId10"/>
    <p:sldLayoutId id="2147488032" r:id="rId11"/>
    <p:sldLayoutId id="2147488033" r:id="rId12"/>
  </p:sldLayoutIdLst>
  <p:transition/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+mj-lt"/>
          <a:ea typeface="ＭＳ Ｐゴシック" charset="0"/>
          <a:cs typeface="ＭＳ Ｐゴシック" charset="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  <a:ea typeface="ＭＳ Ｐゴシック" charset="0"/>
          <a:cs typeface="ＭＳ Ｐゴシック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2"/>
          </a:solidFill>
          <a:latin typeface="Garamond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2"/>
        <a:buChar char="n"/>
        <a:defRPr sz="2400">
          <a:solidFill>
            <a:schemeClr val="tx1"/>
          </a:solidFill>
          <a:latin typeface="+mn-lt"/>
          <a:ea typeface="ＭＳ Ｐゴシック" charset="0"/>
          <a:cs typeface="ＭＳ Ｐゴシック" charset="0"/>
        </a:defRPr>
      </a:lvl1pPr>
      <a:lvl2pPr marL="669925" indent="-325438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60000"/>
        <a:buFont typeface="Wingdings" charset="2"/>
        <a:buChar char="q"/>
        <a:defRPr sz="2200">
          <a:solidFill>
            <a:schemeClr val="tx1"/>
          </a:solidFill>
          <a:latin typeface="+mn-lt"/>
          <a:ea typeface="ＭＳ Ｐゴシック" pitchFamily="-106" charset="-128"/>
        </a:defRPr>
      </a:lvl2pPr>
      <a:lvl3pPr marL="1022350" indent="-350838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charset="2"/>
        <a:buChar char="n"/>
        <a:defRPr sz="2000">
          <a:solidFill>
            <a:schemeClr val="tx1"/>
          </a:solidFill>
          <a:latin typeface="+mn-lt"/>
          <a:ea typeface="ＭＳ Ｐゴシック" pitchFamily="-106" charset="-128"/>
        </a:defRPr>
      </a:lvl3pPr>
      <a:lvl4pPr marL="1339850" indent="-315913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" charset="2"/>
        <a:buChar char="q"/>
        <a:defRPr>
          <a:solidFill>
            <a:schemeClr val="tx1"/>
          </a:solidFill>
          <a:latin typeface="+mn-lt"/>
          <a:ea typeface="ＭＳ Ｐゴシック" pitchFamily="-106" charset="-128"/>
        </a:defRPr>
      </a:lvl4pPr>
      <a:lvl5pPr marL="1681163" indent="-339725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charset="2"/>
        <a:buChar char="§"/>
        <a:defRPr sz="1600">
          <a:solidFill>
            <a:schemeClr val="tx1"/>
          </a:solidFill>
          <a:latin typeface="+mn-lt"/>
          <a:ea typeface="ＭＳ Ｐゴシック" pitchFamily="-106" charset="-128"/>
        </a:defRPr>
      </a:lvl5pPr>
      <a:lvl6pPr marL="21383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6pPr>
      <a:lvl7pPr marL="25955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7pPr>
      <a:lvl8pPr marL="30527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8pPr>
      <a:lvl9pPr marL="3509963" indent="-339725" algn="l" rtl="0" fontAlgn="base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§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hyperlink" Target="mailto:omutlu@gmail.com" TargetMode="External"/><Relationship Id="rId4" Type="http://schemas.openxmlformats.org/officeDocument/2006/relationships/hyperlink" Target="https://people.inf.ethz.ch/omutlu" TargetMode="External"/><Relationship Id="rId5" Type="http://schemas.openxmlformats.org/officeDocument/2006/relationships/image" Target="../media/image1.png"/><Relationship Id="rId6" Type="http://schemas.openxmlformats.org/officeDocument/2006/relationships/image" Target="../media/image8.wmf"/><Relationship Id="rId7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hyperlink" Target="mailto:omutlu@gmail.com" TargetMode="External"/><Relationship Id="rId4" Type="http://schemas.openxmlformats.org/officeDocument/2006/relationships/hyperlink" Target="https://people.inf.ethz.ch/omutlu/projects.htm" TargetMode="External"/><Relationship Id="rId5" Type="http://schemas.openxmlformats.org/officeDocument/2006/relationships/image" Target="../media/image10.jpg"/><Relationship Id="rId1" Type="http://schemas.openxmlformats.org/officeDocument/2006/relationships/slideLayout" Target="../slideLayouts/slideLayout2054.xml"/><Relationship Id="rId2" Type="http://schemas.openxmlformats.org/officeDocument/2006/relationships/hyperlink" Target="https://people.inf.ethz.ch/omutlu/" TargetMode="Externa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4" Type="http://schemas.microsoft.com/office/2007/relationships/hdphoto" Target="../media/hdphoto1.wdp"/><Relationship Id="rId5" Type="http://schemas.openxmlformats.org/officeDocument/2006/relationships/image" Target="../media/image12.jpeg"/><Relationship Id="rId6" Type="http://schemas.openxmlformats.org/officeDocument/2006/relationships/image" Target="../media/image13.png"/><Relationship Id="rId7" Type="http://schemas.openxmlformats.org/officeDocument/2006/relationships/image" Target="../media/image14.png"/><Relationship Id="rId8" Type="http://schemas.openxmlformats.org/officeDocument/2006/relationships/image" Target="../media/image15.jpeg"/><Relationship Id="rId9" Type="http://schemas.openxmlformats.org/officeDocument/2006/relationships/image" Target="../media/image16.png"/><Relationship Id="rId10" Type="http://schemas.openxmlformats.org/officeDocument/2006/relationships/image" Target="../media/image17.png"/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hyperlink" Target="http://apbc2018.bio.keio.ac.jp/" TargetMode="External"/><Relationship Id="rId4" Type="http://schemas.openxmlformats.org/officeDocument/2006/relationships/hyperlink" Target="https://arxiv.org/pdf/1711.01177.pdf" TargetMode="External"/><Relationship Id="rId5" Type="http://schemas.openxmlformats.org/officeDocument/2006/relationships/image" Target="../media/image18.tiff"/><Relationship Id="rId1" Type="http://schemas.openxmlformats.org/officeDocument/2006/relationships/slideLayout" Target="../slideLayouts/slideLayout2.xml"/><Relationship Id="rId2" Type="http://schemas.openxmlformats.org/officeDocument/2006/relationships/hyperlink" Target="http://www.biomedcentral.com/bmcgenomics/" TargetMode="Externa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9.tiff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4" Type="http://schemas.openxmlformats.org/officeDocument/2006/relationships/image" Target="../media/image16.png"/><Relationship Id="rId1" Type="http://schemas.openxmlformats.org/officeDocument/2006/relationships/slideLayout" Target="../slideLayouts/slideLayout159.xml"/><Relationship Id="rId2" Type="http://schemas.openxmlformats.org/officeDocument/2006/relationships/image" Target="../media/image12.jpe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4" Type="http://schemas.openxmlformats.org/officeDocument/2006/relationships/image" Target="../media/image20.png"/><Relationship Id="rId1" Type="http://schemas.openxmlformats.org/officeDocument/2006/relationships/slideLayout" Target="../slideLayouts/slideLayout159.xml"/><Relationship Id="rId2" Type="http://schemas.openxmlformats.org/officeDocument/2006/relationships/image" Target="../media/image12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4" Type="http://schemas.openxmlformats.org/officeDocument/2006/relationships/image" Target="../media/image21.png"/><Relationship Id="rId1" Type="http://schemas.openxmlformats.org/officeDocument/2006/relationships/slideLayout" Target="../slideLayouts/slideLayout159.xml"/><Relationship Id="rId2" Type="http://schemas.openxmlformats.org/officeDocument/2006/relationships/image" Target="../media/image12.jpeg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9.xml"/><Relationship Id="rId2" Type="http://schemas.openxmlformats.org/officeDocument/2006/relationships/image" Target="../media/image22.png"/><Relationship Id="rId3" Type="http://schemas.openxmlformats.org/officeDocument/2006/relationships/image" Target="../media/image12.jpeg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4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4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0.xml"/><Relationship Id="rId2" Type="http://schemas.openxmlformats.org/officeDocument/2006/relationships/image" Target="../media/image23.png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notesSlide" Target="../notesSlides/notesSlide3.xml"/><Relationship Id="rId3" Type="http://schemas.openxmlformats.org/officeDocument/2006/relationships/chart" Target="../charts/chart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eg"/><Relationship Id="rId4" Type="http://schemas.openxmlformats.org/officeDocument/2006/relationships/image" Target="../media/image25.png"/><Relationship Id="rId5" Type="http://schemas.openxmlformats.org/officeDocument/2006/relationships/image" Target="../media/image26.png"/><Relationship Id="rId6" Type="http://schemas.openxmlformats.org/officeDocument/2006/relationships/image" Target="../media/image27.png"/><Relationship Id="rId1" Type="http://schemas.openxmlformats.org/officeDocument/2006/relationships/slideLayout" Target="../slideLayouts/slideLayout1651.xml"/><Relationship Id="rId2" Type="http://schemas.openxmlformats.org/officeDocument/2006/relationships/notesSlide" Target="../notesSlides/notesSlide4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eg"/><Relationship Id="rId4" Type="http://schemas.openxmlformats.org/officeDocument/2006/relationships/image" Target="../media/image25.png"/><Relationship Id="rId5" Type="http://schemas.openxmlformats.org/officeDocument/2006/relationships/image" Target="../media/image26.png"/><Relationship Id="rId6" Type="http://schemas.openxmlformats.org/officeDocument/2006/relationships/image" Target="../media/image27.png"/><Relationship Id="rId1" Type="http://schemas.openxmlformats.org/officeDocument/2006/relationships/slideLayout" Target="../slideLayouts/slideLayout1651.xml"/><Relationship Id="rId2" Type="http://schemas.openxmlformats.org/officeDocument/2006/relationships/notesSlide" Target="../notesSlides/notesSlide5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4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4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4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4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4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4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55.xml"/><Relationship Id="rId2" Type="http://schemas.openxmlformats.org/officeDocument/2006/relationships/image" Target="../media/image28.png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55.xml"/><Relationship Id="rId2" Type="http://schemas.openxmlformats.org/officeDocument/2006/relationships/image" Target="../media/image28.png"/><Relationship Id="rId3" Type="http://schemas.openxmlformats.org/officeDocument/2006/relationships/image" Target="../media/image29.png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4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4.xml"/><Relationship Id="rId2" Type="http://schemas.openxmlformats.org/officeDocument/2006/relationships/image" Target="../media/image30.jpg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63.xml"/><Relationship Id="rId2" Type="http://schemas.openxmlformats.org/officeDocument/2006/relationships/image" Target="../media/image31.png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63.xml"/><Relationship Id="rId2" Type="http://schemas.openxmlformats.org/officeDocument/2006/relationships/image" Target="../media/image32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hyperlink" Target="http://2015.dsn.org/" TargetMode="External"/><Relationship Id="rId4" Type="http://schemas.openxmlformats.org/officeDocument/2006/relationships/hyperlink" Target="http://users.ece.cmu.edu/~omutlu/pub/memory-errors-at-facebook_dsn15-talk.pptx" TargetMode="External"/><Relationship Id="rId5" Type="http://schemas.openxmlformats.org/officeDocument/2006/relationships/hyperlink" Target="http://users.ece.cmu.edu/~omutlu/pub/memory-errors-at-facebook_dsn15-talk.pdf" TargetMode="External"/><Relationship Id="rId6" Type="http://schemas.openxmlformats.org/officeDocument/2006/relationships/hyperlink" Target="https://www.ece.cmu.edu/~safari/tools/memerr/index.html" TargetMode="External"/><Relationship Id="rId7" Type="http://schemas.openxmlformats.org/officeDocument/2006/relationships/image" Target="../media/image33.png"/><Relationship Id="rId1" Type="http://schemas.openxmlformats.org/officeDocument/2006/relationships/slideLayout" Target="../slideLayouts/slideLayout1055.xml"/><Relationship Id="rId2" Type="http://schemas.openxmlformats.org/officeDocument/2006/relationships/hyperlink" Target="http://users.ece.cmu.edu/~omutlu/pub/memory-errors-at-facebook_dsn15.pdf" TargetMode="Externa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4" Type="http://schemas.openxmlformats.org/officeDocument/2006/relationships/hyperlink" Target="http://users.ece.cmu.edu/~omutlu/pub/dram-retention-time-characterization_isca13.pdf" TargetMode="External"/><Relationship Id="rId5" Type="http://schemas.openxmlformats.org/officeDocument/2006/relationships/hyperlink" Target="http://users.ece.cmu.edu/~omutlu/pub/error-mitigation-for-intermittent-dram-failures_sigmetrics14.pdf" TargetMode="External"/><Relationship Id="rId6" Type="http://schemas.openxmlformats.org/officeDocument/2006/relationships/hyperlink" Target="http://users.ece.cmu.edu/~omutlu/pub/dram-row-hammer_isca14.pdf" TargetMode="External"/><Relationship Id="rId7" Type="http://schemas.openxmlformats.org/officeDocument/2006/relationships/hyperlink" Target="http://users.ece.cmu.edu/~omutlu/pub/adaptive-latency-dram_hpca15.pdf" TargetMode="External"/><Relationship Id="rId8" Type="http://schemas.openxmlformats.org/officeDocument/2006/relationships/hyperlink" Target="http://users.ece.cmu.edu/~omutlu/pub/avatar-dram-refresh_dsn15.pdf" TargetMode="External"/><Relationship Id="rId1" Type="http://schemas.openxmlformats.org/officeDocument/2006/relationships/slideLayout" Target="../slideLayouts/slideLayout1563.xml"/><Relationship Id="rId2" Type="http://schemas.openxmlformats.org/officeDocument/2006/relationships/image" Target="../media/image34.png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63.xml"/><Relationship Id="rId2" Type="http://schemas.openxmlformats.org/officeDocument/2006/relationships/image" Target="../media/image36.jpe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4" Type="http://schemas.openxmlformats.org/officeDocument/2006/relationships/image" Target="../media/image38.png"/><Relationship Id="rId1" Type="http://schemas.openxmlformats.org/officeDocument/2006/relationships/slideLayout" Target="../slideLayouts/slideLayout2.xml"/><Relationship Id="rId2" Type="http://schemas.openxmlformats.org/officeDocument/2006/relationships/hyperlink" Target="https://people.inf.ethz.ch/omutlu/pub/softMC_hpca17.pdf" TargetMode="Externa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hyperlink" Target="https://github.com/CMU-SAFARI/SoftMC" TargetMode="External"/><Relationship Id="rId3" Type="http://schemas.openxmlformats.org/officeDocument/2006/relationships/image" Target="../media/image39.png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40.png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6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63.xml"/><Relationship Id="rId2" Type="http://schemas.openxmlformats.org/officeDocument/2006/relationships/image" Target="../media/image41.png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62.xml"/><Relationship Id="rId2" Type="http://schemas.openxmlformats.org/officeDocument/2006/relationships/notesSlide" Target="../notesSlides/notesSlide6.xml"/><Relationship Id="rId3" Type="http://schemas.openxmlformats.org/officeDocument/2006/relationships/hyperlink" Target="http://users.ece.cmu.edu/~omutlu/pub/dram-row-hammer_isca14.pdf" TargetMode="Externa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4" Type="http://schemas.microsoft.com/office/2007/relationships/hdphoto" Target="../media/hdphoto2.wdp"/><Relationship Id="rId5" Type="http://schemas.openxmlformats.org/officeDocument/2006/relationships/hyperlink" Target="http://users.ece.cmu.edu/~omutlu/pub/dram-row-hammer_isca14.pdf" TargetMode="External"/><Relationship Id="rId1" Type="http://schemas.openxmlformats.org/officeDocument/2006/relationships/slideLayout" Target="../slideLayouts/slideLayout1853.xml"/><Relationship Id="rId2" Type="http://schemas.openxmlformats.org/officeDocument/2006/relationships/notesSlide" Target="../notesSlides/notesSlide7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jpg"/><Relationship Id="rId4" Type="http://schemas.openxmlformats.org/officeDocument/2006/relationships/image" Target="../media/image44.jpg"/><Relationship Id="rId1" Type="http://schemas.openxmlformats.org/officeDocument/2006/relationships/slideLayout" Target="../slideLayouts/slideLayout1773.xml"/><Relationship Id="rId2" Type="http://schemas.openxmlformats.org/officeDocument/2006/relationships/notesSlide" Target="../notesSlides/notesSlide8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jpg"/><Relationship Id="rId4" Type="http://schemas.openxmlformats.org/officeDocument/2006/relationships/image" Target="../media/image44.jpg"/><Relationship Id="rId1" Type="http://schemas.openxmlformats.org/officeDocument/2006/relationships/slideLayout" Target="../slideLayouts/slideLayout1773.xml"/><Relationship Id="rId2" Type="http://schemas.openxmlformats.org/officeDocument/2006/relationships/notesSlide" Target="../notesSlides/notesSlide9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jpg"/><Relationship Id="rId4" Type="http://schemas.openxmlformats.org/officeDocument/2006/relationships/image" Target="../media/image44.jpg"/><Relationship Id="rId1" Type="http://schemas.openxmlformats.org/officeDocument/2006/relationships/slideLayout" Target="../slideLayouts/slideLayout1773.xml"/><Relationship Id="rId2" Type="http://schemas.openxmlformats.org/officeDocument/2006/relationships/notesSlide" Target="../notesSlides/notesSlide10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4" Type="http://schemas.openxmlformats.org/officeDocument/2006/relationships/image" Target="../media/image47.png"/><Relationship Id="rId5" Type="http://schemas.openxmlformats.org/officeDocument/2006/relationships/hyperlink" Target="http://googleprojectzero.blogspot.com/2015/03/exploiting-dram-rowhammer-bug-to-gain.html" TargetMode="External"/><Relationship Id="rId6" Type="http://schemas.openxmlformats.org/officeDocument/2006/relationships/hyperlink" Target="http://users.ece.cmu.edu/~omutlu/pub/dram-row-hammer_isca14.pdf" TargetMode="External"/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45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4" Type="http://schemas.openxmlformats.org/officeDocument/2006/relationships/image" Target="../media/image49.png"/><Relationship Id="rId5" Type="http://schemas.openxmlformats.org/officeDocument/2006/relationships/image" Target="../media/image50.png"/><Relationship Id="rId1" Type="http://schemas.openxmlformats.org/officeDocument/2006/relationships/slideLayout" Target="../slideLayouts/slideLayout1009.xml"/><Relationship Id="rId2" Type="http://schemas.openxmlformats.org/officeDocument/2006/relationships/notesSlide" Target="../notesSlides/notesSlide1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hyperlink" Target="https://lab.dsst.io/32c3-slides/7197.html" TargetMode="External"/><Relationship Id="rId3" Type="http://schemas.openxmlformats.org/officeDocument/2006/relationships/image" Target="../media/image51.jpeg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52.jpeg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53.jpe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hyperlink" Target="https://people.inf.ethz.ch/omutlu/pub/dram-row-hammer_isca14.pdf" TargetMode="External"/><Relationship Id="rId4" Type="http://schemas.openxmlformats.org/officeDocument/2006/relationships/hyperlink" Target="http://cag.engr.uconn.edu/isca2014/" TargetMode="External"/><Relationship Id="rId5" Type="http://schemas.openxmlformats.org/officeDocument/2006/relationships/hyperlink" Target="https://people.inf.ethz.ch/omutlu/pub/dram-row-hammer_kim_talk_isca14.pptx" TargetMode="External"/><Relationship Id="rId6" Type="http://schemas.openxmlformats.org/officeDocument/2006/relationships/hyperlink" Target="https://people.inf.ethz.ch/omutlu/pub/dram-row-hammer_kim_talk_isca14.pdf" TargetMode="External"/><Relationship Id="rId7" Type="http://schemas.openxmlformats.org/officeDocument/2006/relationships/hyperlink" Target="https://people.inf.ethz.ch/omutlu/pub/dram-row-hammer_kim_lightning-talk_isca14.pptx" TargetMode="External"/><Relationship Id="rId8" Type="http://schemas.openxmlformats.org/officeDocument/2006/relationships/hyperlink" Target="https://people.inf.ethz.ch/omutlu/pub/dram-row-hammer_kim_lightning-talk_isca14.pdf" TargetMode="External"/><Relationship Id="rId9" Type="http://schemas.openxmlformats.org/officeDocument/2006/relationships/hyperlink" Target="https://github.com/CMU-SAFARI/rowhammer" TargetMode="External"/><Relationship Id="rId1" Type="http://schemas.openxmlformats.org/officeDocument/2006/relationships/slideLayout" Target="../slideLayouts/slideLayout1055.xml"/><Relationship Id="rId2" Type="http://schemas.openxmlformats.org/officeDocument/2006/relationships/image" Target="../media/image54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hyperlink" Target="https://people.inf.ethz.ch/omutlu/pub/rowhammer-and-other-memory-issues_date17.pdf" TargetMode="External"/><Relationship Id="rId4" Type="http://schemas.openxmlformats.org/officeDocument/2006/relationships/hyperlink" Target="http://www.date-conference.com/" TargetMode="External"/><Relationship Id="rId5" Type="http://schemas.openxmlformats.org/officeDocument/2006/relationships/hyperlink" Target="https://people.inf.ethz.ch/omutlu/pub/onur-Rowhammer-Memory-Security_date17-invited-talk.pptx" TargetMode="External"/><Relationship Id="rId6" Type="http://schemas.openxmlformats.org/officeDocument/2006/relationships/hyperlink" Target="https://people.inf.ethz.ch/omutlu/pub/onur-Rowhammer-Memory-Security_date17-invited-talk.pdf" TargetMode="External"/><Relationship Id="rId1" Type="http://schemas.openxmlformats.org/officeDocument/2006/relationships/slideLayout" Target="../slideLayouts/slideLayout1055.xml"/><Relationship Id="rId2" Type="http://schemas.openxmlformats.org/officeDocument/2006/relationships/image" Target="../media/image55.png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55.xml"/><Relationship Id="rId2" Type="http://schemas.openxmlformats.org/officeDocument/2006/relationships/image" Target="../media/image28.png"/><Relationship Id="rId3" Type="http://schemas.openxmlformats.org/officeDocument/2006/relationships/image" Target="../media/image29.png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56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hyperlink" Target="https://arxiv.org/pdf/1706.08642" TargetMode="External"/><Relationship Id="rId4" Type="http://schemas.openxmlformats.org/officeDocument/2006/relationships/image" Target="../media/image58.png"/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57.jpeg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eg"/><Relationship Id="rId4" Type="http://schemas.openxmlformats.org/officeDocument/2006/relationships/image" Target="../media/image25.png"/><Relationship Id="rId5" Type="http://schemas.openxmlformats.org/officeDocument/2006/relationships/image" Target="../media/image26.png"/><Relationship Id="rId6" Type="http://schemas.openxmlformats.org/officeDocument/2006/relationships/image" Target="../media/image27.png"/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64.xml"/><Relationship Id="rId2" Type="http://schemas.openxmlformats.org/officeDocument/2006/relationships/image" Target="../media/image59.png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64.xml"/><Relationship Id="rId2" Type="http://schemas.openxmlformats.org/officeDocument/2006/relationships/image" Target="../media/image60.tiff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64.xml"/><Relationship Id="rId2" Type="http://schemas.openxmlformats.org/officeDocument/2006/relationships/image" Target="../media/image61.tiff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hyperlink" Target="http://www.cs.arizona.edu/hpca9/" TargetMode="External"/><Relationship Id="rId4" Type="http://schemas.openxmlformats.org/officeDocument/2006/relationships/hyperlink" Target="https://people.inf.ethz.ch/omutlu/pub/mutlu_hpca03_talk.pdf" TargetMode="External"/><Relationship Id="rId5" Type="http://schemas.openxmlformats.org/officeDocument/2006/relationships/image" Target="../media/image62.tiff"/><Relationship Id="rId1" Type="http://schemas.openxmlformats.org/officeDocument/2006/relationships/slideLayout" Target="../slideLayouts/slideLayout1876.xml"/><Relationship Id="rId2" Type="http://schemas.openxmlformats.org/officeDocument/2006/relationships/hyperlink" Target="https://people.inf.ethz.ch/omutlu/pub/mutlu_hpca03.pdf" TargetMode="Externa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3.png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3.png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4.tiff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0.jpg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65.png"/><Relationship Id="rId3" Type="http://schemas.openxmlformats.org/officeDocument/2006/relationships/image" Target="../media/image66.tiff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4" Type="http://schemas.openxmlformats.org/officeDocument/2006/relationships/image" Target="../media/image16.png"/><Relationship Id="rId5" Type="http://schemas.openxmlformats.org/officeDocument/2006/relationships/image" Target="../media/image12.jpeg"/><Relationship Id="rId6" Type="http://schemas.openxmlformats.org/officeDocument/2006/relationships/image" Target="../media/image66.tiff"/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65.png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65.png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59.png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22.png"/><Relationship Id="rId3" Type="http://schemas.openxmlformats.org/officeDocument/2006/relationships/image" Target="../media/image12.jpeg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image" Target="../media/image63.png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png"/><Relationship Id="rId4" Type="http://schemas.openxmlformats.org/officeDocument/2006/relationships/image" Target="../media/image69.png"/><Relationship Id="rId1" Type="http://schemas.openxmlformats.org/officeDocument/2006/relationships/slideLayout" Target="../slideLayouts/slideLayout1888.xml"/><Relationship Id="rId2" Type="http://schemas.openxmlformats.org/officeDocument/2006/relationships/image" Target="../media/image67.png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88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87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hyperlink" Target="http://users.ece.cmu.edu/~omutlu/pub/in-DRAM-bulk-AND-OR-ieee_cal15.pdf" TargetMode="External"/><Relationship Id="rId4" Type="http://schemas.openxmlformats.org/officeDocument/2006/relationships/hyperlink" Target="https://users.ece.cmu.edu/~omutlu/pub/GSDRAM-gather-scatter-dram_micro15.pdf" TargetMode="External"/><Relationship Id="rId5" Type="http://schemas.openxmlformats.org/officeDocument/2006/relationships/hyperlink" Target="https://people.inf.ethz.ch/omutlu/pub/ambit-bulk-bitwise-dram_micro17.pdf" TargetMode="External"/><Relationship Id="rId1" Type="http://schemas.openxmlformats.org/officeDocument/2006/relationships/slideLayout" Target="../slideLayouts/slideLayout1888.xml"/><Relationship Id="rId2" Type="http://schemas.openxmlformats.org/officeDocument/2006/relationships/hyperlink" Target="http://users.ece.cmu.edu/~omutlu/pub/rowclone_micro13.pdf" TargetMode="Externa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image" Target="../media/image70.png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84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84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95.xml"/><Relationship Id="rId2" Type="http://schemas.openxmlformats.org/officeDocument/2006/relationships/notesSlide" Target="../notesSlides/notesSlide13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84.xml"/><Relationship Id="rId2" Type="http://schemas.openxmlformats.org/officeDocument/2006/relationships/chart" Target="../charts/chart2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hyperlink" Target="http://www.microarch.org/micro46/" TargetMode="External"/><Relationship Id="rId4" Type="http://schemas.openxmlformats.org/officeDocument/2006/relationships/hyperlink" Target="http://users.ece.cmu.edu/~omutlu/pub/rowclone_seshadri_micro13-talk.pptx" TargetMode="External"/><Relationship Id="rId5" Type="http://schemas.openxmlformats.org/officeDocument/2006/relationships/hyperlink" Target="http://users.ece.cmu.edu/~omutlu/pub/rowclone_seshadri_micro13-talk.pdf" TargetMode="External"/><Relationship Id="rId6" Type="http://schemas.openxmlformats.org/officeDocument/2006/relationships/hyperlink" Target="http://users.ece.cmu.edu/~omutlu/pub/rowclone_seshadri_micro13_lightning-talk.pptx" TargetMode="External"/><Relationship Id="rId7" Type="http://schemas.openxmlformats.org/officeDocument/2006/relationships/hyperlink" Target="http://users.ece.cmu.edu/~omutlu/pub/rowclone_seshadri_micro13_lightning-talk.pdf" TargetMode="External"/><Relationship Id="rId8" Type="http://schemas.openxmlformats.org/officeDocument/2006/relationships/hyperlink" Target="http://users.ece.cmu.edu/~omutlu/pub/rowclone_seshadri_micro13-poster.pptx" TargetMode="External"/><Relationship Id="rId9" Type="http://schemas.openxmlformats.org/officeDocument/2006/relationships/hyperlink" Target="http://users.ece.cmu.edu/~omutlu/pub/rowclone_seshadri_micro13-poster.pdf" TargetMode="External"/><Relationship Id="rId10" Type="http://schemas.openxmlformats.org/officeDocument/2006/relationships/image" Target="../media/image71.png"/><Relationship Id="rId1" Type="http://schemas.openxmlformats.org/officeDocument/2006/relationships/slideLayout" Target="../slideLayouts/slideLayout1009.xml"/><Relationship Id="rId2" Type="http://schemas.openxmlformats.org/officeDocument/2006/relationships/hyperlink" Target="http://users.ece.cmu.edu/~omutlu/pub/rowclone_micro13.pdf" TargetMode="Externa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10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21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2.xml"/><Relationship Id="rId2" Type="http://schemas.openxmlformats.org/officeDocument/2006/relationships/image" Target="../media/image72.png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2.xml"/><Relationship Id="rId2" Type="http://schemas.openxmlformats.org/officeDocument/2006/relationships/image" Target="../media/image73.tiff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2.xml"/><Relationship Id="rId2" Type="http://schemas.openxmlformats.org/officeDocument/2006/relationships/image" Target="../media/image74.tiff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65.xml"/><Relationship Id="rId2" Type="http://schemas.openxmlformats.org/officeDocument/2006/relationships/chart" Target="../charts/chart3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19.xml"/><Relationship Id="rId2" Type="http://schemas.openxmlformats.org/officeDocument/2006/relationships/image" Target="../media/image75.tiff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33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2.xml"/><Relationship Id="rId2" Type="http://schemas.openxmlformats.org/officeDocument/2006/relationships/image" Target="../media/image76.tiff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2.xml"/><Relationship Id="rId2" Type="http://schemas.openxmlformats.org/officeDocument/2006/relationships/image" Target="../media/image77.tiff"/><Relationship Id="rId3" Type="http://schemas.openxmlformats.org/officeDocument/2006/relationships/image" Target="../media/image78.tiff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hyperlink" Target="http://www.computer.org/web/cal" TargetMode="External"/><Relationship Id="rId4" Type="http://schemas.openxmlformats.org/officeDocument/2006/relationships/image" Target="../media/image79.png"/><Relationship Id="rId1" Type="http://schemas.openxmlformats.org/officeDocument/2006/relationships/slideLayout" Target="../slideLayouts/slideLayout1662.xml"/><Relationship Id="rId2" Type="http://schemas.openxmlformats.org/officeDocument/2006/relationships/hyperlink" Target="http://users.ece.cmu.edu/~omutlu/pub/in-DRAM-bulk-AND-OR-ieee_cal15.pdf" TargetMode="Externa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2.xml"/><Relationship Id="rId2" Type="http://schemas.openxmlformats.org/officeDocument/2006/relationships/hyperlink" Target="https://people.inf.ethz.ch/omutlu/pub/ambit-bulk-bitwise-dram_micro17.pdf" TargetMode="External"/><Relationship Id="rId3" Type="http://schemas.openxmlformats.org/officeDocument/2006/relationships/image" Target="../media/image80.tiff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2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2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7.png"/><Relationship Id="rId3" Type="http://schemas.openxmlformats.org/officeDocument/2006/relationships/image" Target="../media/image68.png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81.tiff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jpeg"/><Relationship Id="rId4" Type="http://schemas.openxmlformats.org/officeDocument/2006/relationships/image" Target="../media/image84.jpeg"/><Relationship Id="rId5" Type="http://schemas.openxmlformats.org/officeDocument/2006/relationships/image" Target="../media/image85.png"/><Relationship Id="rId6" Type="http://schemas.openxmlformats.org/officeDocument/2006/relationships/chart" Target="../charts/chart4.xml"/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82.jpeg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image" Target="../media/image68.png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image" Target="../media/image68.png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44.xml"/><Relationship Id="rId2" Type="http://schemas.openxmlformats.org/officeDocument/2006/relationships/image" Target="../media/image86.tiff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44.xml"/><Relationship Id="rId2" Type="http://schemas.openxmlformats.org/officeDocument/2006/relationships/image" Target="../media/image87.tiff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44.xml"/><Relationship Id="rId2" Type="http://schemas.openxmlformats.org/officeDocument/2006/relationships/image" Target="../media/image88.tiff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44.xml"/><Relationship Id="rId2" Type="http://schemas.openxmlformats.org/officeDocument/2006/relationships/image" Target="../media/image89.tiff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image" Target="../media/image68.png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chart" Target="../charts/chart5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chart" Target="../charts/chart6.xml"/><Relationship Id="rId3" Type="http://schemas.openxmlformats.org/officeDocument/2006/relationships/chart" Target="../charts/chart7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55.xml"/><Relationship Id="rId2" Type="http://schemas.openxmlformats.org/officeDocument/2006/relationships/chart" Target="../charts/chart8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chart" Target="../charts/chart9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ce.cmu.edu/calcm/isca2015/" TargetMode="External"/><Relationship Id="rId4" Type="http://schemas.openxmlformats.org/officeDocument/2006/relationships/hyperlink" Target="http://users.ece.cmu.edu/~omutlu/pub/tesseract-pim-architecture-for-graph-processing_isca15-talk.pdf" TargetMode="External"/><Relationship Id="rId5" Type="http://schemas.openxmlformats.org/officeDocument/2006/relationships/hyperlink" Target="http://users.ece.cmu.edu/~omutlu/pub/tesseract-pim-architecture-for-graph-processing_isca15-lightning-talk.pdf" TargetMode="External"/><Relationship Id="rId6" Type="http://schemas.openxmlformats.org/officeDocument/2006/relationships/image" Target="../media/image90.png"/><Relationship Id="rId1" Type="http://schemas.openxmlformats.org/officeDocument/2006/relationships/slideLayout" Target="../slideLayouts/slideLayout1651.xml"/><Relationship Id="rId2" Type="http://schemas.openxmlformats.org/officeDocument/2006/relationships/hyperlink" Target="http://users.ece.cmu.edu/~omutlu/pub/tesseract-pim-architecture-for-graph-processing_isca15.pdf" TargetMode="Externa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06.xml"/><Relationship Id="rId2" Type="http://schemas.openxmlformats.org/officeDocument/2006/relationships/image" Target="../media/image91.jpeg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hyperlink" Target="http://isca2016.eecs.umich.edu/" TargetMode="External"/><Relationship Id="rId4" Type="http://schemas.openxmlformats.org/officeDocument/2006/relationships/hyperlink" Target="https://users.ece.cmu.edu/~omutlu/pub/TOM-programmer-transparent-GPU-near-date-processing_kevinhsieh_isca16-talk.pptx" TargetMode="External"/><Relationship Id="rId5" Type="http://schemas.openxmlformats.org/officeDocument/2006/relationships/hyperlink" Target="https://users.ece.cmu.edu/~omutlu/pub/TOM-programmer-transparent-GPU-near-date-processing_kevinhsieh_isca16-talk.pdf" TargetMode="External"/><Relationship Id="rId6" Type="http://schemas.openxmlformats.org/officeDocument/2006/relationships/hyperlink" Target="https://users.ece.cmu.edu/~omutlu/pub/TOM-programmer-transparent-GPU-near-date-processing_kevinhsieh_isca16-lightning-talk.pptx" TargetMode="External"/><Relationship Id="rId7" Type="http://schemas.openxmlformats.org/officeDocument/2006/relationships/hyperlink" Target="https://users.ece.cmu.edu/~omutlu/pub/TOM-programmer-transparent-GPU-near-date-processing_kevinhsieh_isca16-lightning-talk.pdf" TargetMode="External"/><Relationship Id="rId8" Type="http://schemas.openxmlformats.org/officeDocument/2006/relationships/image" Target="../media/image92.png"/><Relationship Id="rId1" Type="http://schemas.openxmlformats.org/officeDocument/2006/relationships/slideLayout" Target="../slideLayouts/slideLayout1651.xml"/><Relationship Id="rId2" Type="http://schemas.openxmlformats.org/officeDocument/2006/relationships/hyperlink" Target="https://users.ece.cmu.edu/~omutlu/pub/TOM-programmer-transparent-GPU-near-date-processing_isca16.pdf" TargetMode="Externa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hyperlink" Target="http://pactconf.org/" TargetMode="External"/><Relationship Id="rId4" Type="http://schemas.openxmlformats.org/officeDocument/2006/relationships/image" Target="../media/image93.png"/><Relationship Id="rId1" Type="http://schemas.openxmlformats.org/officeDocument/2006/relationships/slideLayout" Target="../slideLayouts/slideLayout1651.xml"/><Relationship Id="rId2" Type="http://schemas.openxmlformats.org/officeDocument/2006/relationships/hyperlink" Target="https://users.ece.cmu.edu/~omutlu/pub/scheduling-for-GPU-processing-in-memory_pact16.pdf" TargetMode="Externa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ce.cmu.edu/calcm/isca2015/" TargetMode="External"/><Relationship Id="rId4" Type="http://schemas.openxmlformats.org/officeDocument/2006/relationships/hyperlink" Target="http://users.ece.cmu.edu/~omutlu/pub/pim-enabled-instructons-for-low-overhead-pim_isca15-talk.pdf" TargetMode="External"/><Relationship Id="rId5" Type="http://schemas.openxmlformats.org/officeDocument/2006/relationships/hyperlink" Target="http://users.ece.cmu.edu/~omutlu/pub/pim-enabled-instructons-for-low-overhead-pim_isca15-lightning-talk.pdf" TargetMode="External"/><Relationship Id="rId6" Type="http://schemas.openxmlformats.org/officeDocument/2006/relationships/image" Target="../media/image94.png"/><Relationship Id="rId1" Type="http://schemas.openxmlformats.org/officeDocument/2006/relationships/slideLayout" Target="../slideLayouts/slideLayout2010.xml"/><Relationship Id="rId2" Type="http://schemas.openxmlformats.org/officeDocument/2006/relationships/hyperlink" Target="http://users.ece.cmu.edu/~omutlu/pub/pim-enabled-instructons-for-low-overhead-pim_isca15.pdf" TargetMode="Externa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hyperlink" Target="http://isca2016.eecs.umich.edu/" TargetMode="External"/><Relationship Id="rId4" Type="http://schemas.openxmlformats.org/officeDocument/2006/relationships/hyperlink" Target="https://users.ece.cmu.edu/~omutlu/pub/TOM-programmer-transparent-GPU-near-date-processing_kevinhsieh_isca16-talk.pptx" TargetMode="External"/><Relationship Id="rId5" Type="http://schemas.openxmlformats.org/officeDocument/2006/relationships/hyperlink" Target="https://users.ece.cmu.edu/~omutlu/pub/TOM-programmer-transparent-GPU-near-date-processing_kevinhsieh_isca16-talk.pdf" TargetMode="External"/><Relationship Id="rId6" Type="http://schemas.openxmlformats.org/officeDocument/2006/relationships/hyperlink" Target="https://users.ece.cmu.edu/~omutlu/pub/TOM-programmer-transparent-GPU-near-date-processing_kevinhsieh_isca16-lightning-talk.pptx" TargetMode="External"/><Relationship Id="rId7" Type="http://schemas.openxmlformats.org/officeDocument/2006/relationships/hyperlink" Target="https://users.ece.cmu.edu/~omutlu/pub/TOM-programmer-transparent-GPU-near-date-processing_kevinhsieh_isca16-lightning-talk.pdf" TargetMode="External"/><Relationship Id="rId8" Type="http://schemas.openxmlformats.org/officeDocument/2006/relationships/image" Target="../media/image92.png"/><Relationship Id="rId1" Type="http://schemas.openxmlformats.org/officeDocument/2006/relationships/slideLayout" Target="../slideLayouts/slideLayout1651.xml"/><Relationship Id="rId2" Type="http://schemas.openxmlformats.org/officeDocument/2006/relationships/hyperlink" Target="https://users.ece.cmu.edu/~omutlu/pub/TOM-programmer-transparent-GPU-near-date-processing_isca16.pdf" TargetMode="Externa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10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21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06.xml"/><Relationship Id="rId2" Type="http://schemas.openxmlformats.org/officeDocument/2006/relationships/image" Target="../media/image91.jpeg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06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hyperlink" Target="http://isca2016.eecs.umich.edu/" TargetMode="External"/><Relationship Id="rId4" Type="http://schemas.openxmlformats.org/officeDocument/2006/relationships/hyperlink" Target="https://users.ece.cmu.edu/~omutlu/pub/TOM-programmer-transparent-GPU-near-date-processing_kevinhsieh_isca16-talk.pptx" TargetMode="External"/><Relationship Id="rId5" Type="http://schemas.openxmlformats.org/officeDocument/2006/relationships/hyperlink" Target="https://users.ece.cmu.edu/~omutlu/pub/TOM-programmer-transparent-GPU-near-date-processing_kevinhsieh_isca16-talk.pdf" TargetMode="External"/><Relationship Id="rId6" Type="http://schemas.openxmlformats.org/officeDocument/2006/relationships/hyperlink" Target="https://users.ece.cmu.edu/~omutlu/pub/TOM-programmer-transparent-GPU-near-date-processing_kevinhsieh_isca16-lightning-talk.pptx" TargetMode="External"/><Relationship Id="rId7" Type="http://schemas.openxmlformats.org/officeDocument/2006/relationships/hyperlink" Target="https://users.ece.cmu.edu/~omutlu/pub/TOM-programmer-transparent-GPU-near-date-processing_kevinhsieh_isca16-lightning-talk.pdf" TargetMode="External"/><Relationship Id="rId8" Type="http://schemas.openxmlformats.org/officeDocument/2006/relationships/image" Target="../media/image92.png"/><Relationship Id="rId1" Type="http://schemas.openxmlformats.org/officeDocument/2006/relationships/slideLayout" Target="../slideLayouts/slideLayout1651.xml"/><Relationship Id="rId2" Type="http://schemas.openxmlformats.org/officeDocument/2006/relationships/hyperlink" Target="https://users.ece.cmu.edu/~omutlu/pub/TOM-programmer-transparent-GPU-near-date-processing_isca16.pdf" TargetMode="Externa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hyperlink" Target="http://pactconf.org/" TargetMode="External"/><Relationship Id="rId4" Type="http://schemas.openxmlformats.org/officeDocument/2006/relationships/image" Target="../media/image93.png"/><Relationship Id="rId1" Type="http://schemas.openxmlformats.org/officeDocument/2006/relationships/slideLayout" Target="../slideLayouts/slideLayout1651.xml"/><Relationship Id="rId2" Type="http://schemas.openxmlformats.org/officeDocument/2006/relationships/hyperlink" Target="https://users.ece.cmu.edu/~omutlu/pub/scheduling-for-GPU-processing-in-memory_pact16.pdf" TargetMode="Externa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95.png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hyperlink" Target="http://www.computer.org/web/cal" TargetMode="External"/><Relationship Id="rId4" Type="http://schemas.openxmlformats.org/officeDocument/2006/relationships/image" Target="../media/image96.png"/><Relationship Id="rId1" Type="http://schemas.openxmlformats.org/officeDocument/2006/relationships/slideLayout" Target="../slideLayouts/slideLayout1651.xml"/><Relationship Id="rId2" Type="http://schemas.openxmlformats.org/officeDocument/2006/relationships/hyperlink" Target="https://users.ece.cmu.edu/~omutlu/pub/LazyPIM-coherence-for-processing-in-memory_ieee-cal16.pdf" TargetMode="Externa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hyperlink" Target="http://www.iccd-conf.com/" TargetMode="External"/><Relationship Id="rId4" Type="http://schemas.openxmlformats.org/officeDocument/2006/relationships/image" Target="../media/image97.png"/><Relationship Id="rId1" Type="http://schemas.openxmlformats.org/officeDocument/2006/relationships/slideLayout" Target="../slideLayouts/slideLayout1651.xml"/><Relationship Id="rId2" Type="http://schemas.openxmlformats.org/officeDocument/2006/relationships/hyperlink" Target="https://users.ece.cmu.edu/~omutlu/pub/in-memory-pointer-chasing-accelerator_iccd16.pdf" TargetMode="External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hyperlink" Target="https://spaa.acm.org/" TargetMode="External"/><Relationship Id="rId4" Type="http://schemas.openxmlformats.org/officeDocument/2006/relationships/hyperlink" Target="https://people.inf.ethz.ch/omutlu/pub/concurrent-data-structures-for-PIM_spaa17-talk.pptx" TargetMode="External"/><Relationship Id="rId5" Type="http://schemas.openxmlformats.org/officeDocument/2006/relationships/hyperlink" Target="https://people.inf.ethz.ch/omutlu/pub/concurrent-data-structures-for-PIM_spaa17-talk.pdf" TargetMode="External"/><Relationship Id="rId6" Type="http://schemas.openxmlformats.org/officeDocument/2006/relationships/image" Target="../media/image98.tiff"/><Relationship Id="rId1" Type="http://schemas.openxmlformats.org/officeDocument/2006/relationships/slideLayout" Target="../slideLayouts/slideLayout1651.xml"/><Relationship Id="rId2" Type="http://schemas.openxmlformats.org/officeDocument/2006/relationships/hyperlink" Target="https://people.inf.ethz.ch/omutlu/pub/concurrent-data-structures-for-PIM_spaa17.pdf" TargetMode="Externa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hyperlink" Target="https://github.com/CMU-SAFARI/ramulator" TargetMode="External"/><Relationship Id="rId3" Type="http://schemas.openxmlformats.org/officeDocument/2006/relationships/image" Target="../media/image99.png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4" Type="http://schemas.openxmlformats.org/officeDocument/2006/relationships/image" Target="../media/image38.png"/><Relationship Id="rId1" Type="http://schemas.openxmlformats.org/officeDocument/2006/relationships/slideLayout" Target="../slideLayouts/slideLayout1651.xml"/><Relationship Id="rId2" Type="http://schemas.openxmlformats.org/officeDocument/2006/relationships/hyperlink" Target="https://people.inf.ethz.ch/omutlu/pub/softMC_hpca17.pdf" TargetMode="Externa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0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jpeg"/><Relationship Id="rId4" Type="http://schemas.openxmlformats.org/officeDocument/2006/relationships/image" Target="../media/image1.png"/><Relationship Id="rId5" Type="http://schemas.openxmlformats.org/officeDocument/2006/relationships/image" Target="../media/image101.tiff"/><Relationship Id="rId6" Type="http://schemas.openxmlformats.org/officeDocument/2006/relationships/image" Target="../media/image102.tiff"/><Relationship Id="rId7" Type="http://schemas.openxmlformats.org/officeDocument/2006/relationships/image" Target="../media/image103.png"/><Relationship Id="rId8" Type="http://schemas.openxmlformats.org/officeDocument/2006/relationships/image" Target="../media/image104.png"/><Relationship Id="rId1" Type="http://schemas.openxmlformats.org/officeDocument/2006/relationships/slideLayout" Target="../slideLayouts/slideLayout2031.xml"/><Relationship Id="rId2" Type="http://schemas.openxmlformats.org/officeDocument/2006/relationships/notesSlide" Target="../notesSlides/notesSlide14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32.xml"/><Relationship Id="rId2" Type="http://schemas.openxmlformats.org/officeDocument/2006/relationships/image" Target="../media/image104.png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4" Type="http://schemas.openxmlformats.org/officeDocument/2006/relationships/image" Target="../media/image105.tiff"/><Relationship Id="rId1" Type="http://schemas.openxmlformats.org/officeDocument/2006/relationships/slideLayout" Target="../slideLayouts/slideLayout2032.xml"/><Relationship Id="rId2" Type="http://schemas.openxmlformats.org/officeDocument/2006/relationships/notesSlide" Target="../notesSlides/notesSlide15.xml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4" Type="http://schemas.openxmlformats.org/officeDocument/2006/relationships/image" Target="../media/image104.png"/><Relationship Id="rId1" Type="http://schemas.openxmlformats.org/officeDocument/2006/relationships/slideLayout" Target="../slideLayouts/slideLayout2032.xml"/><Relationship Id="rId2" Type="http://schemas.openxmlformats.org/officeDocument/2006/relationships/notesSlide" Target="../notesSlides/notesSlide16.xml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4" Type="http://schemas.openxmlformats.org/officeDocument/2006/relationships/image" Target="../media/image104.png"/><Relationship Id="rId1" Type="http://schemas.openxmlformats.org/officeDocument/2006/relationships/slideLayout" Target="../slideLayouts/slideLayout2032.xml"/><Relationship Id="rId2" Type="http://schemas.openxmlformats.org/officeDocument/2006/relationships/notesSlide" Target="../notesSlides/notesSlide17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32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104.png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hyperlink" Target="http://psb.stanford.edu/" TargetMode="External"/><Relationship Id="rId4" Type="http://schemas.openxmlformats.org/officeDocument/2006/relationships/hyperlink" Target="https://people.inf.ethz.ch/omutlu/pub/GRIM-genome-read-in-memory-filter_psb17-poster.pdf" TargetMode="External"/><Relationship Id="rId5" Type="http://schemas.openxmlformats.org/officeDocument/2006/relationships/hyperlink" Target="https://people.inf.ethz.ch/omutlu/pub/GRIM-genome-read-in-memory-filter_psb17-poster.pptx" TargetMode="External"/><Relationship Id="rId6" Type="http://schemas.openxmlformats.org/officeDocument/2006/relationships/image" Target="../media/image18.tiff"/><Relationship Id="rId1" Type="http://schemas.openxmlformats.org/officeDocument/2006/relationships/slideLayout" Target="../slideLayouts/slideLayout1651.xml"/><Relationship Id="rId2" Type="http://schemas.openxmlformats.org/officeDocument/2006/relationships/hyperlink" Target="https://people.inf.ethz.ch/omutlu/pub/GRIM-genome-read-in-memory-filter_psb17-abstract.pdf" TargetMode="Externa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07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07.xml"/><Relationship Id="rId2" Type="http://schemas.openxmlformats.org/officeDocument/2006/relationships/image" Target="../media/image30.jpg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21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21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108.png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108.png"/><Relationship Id="rId3" Type="http://schemas.openxmlformats.org/officeDocument/2006/relationships/image" Target="../media/image109.png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4" Type="http://schemas.openxmlformats.org/officeDocument/2006/relationships/image" Target="../media/image110.png"/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108.png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76.xml"/><Relationship Id="rId2" Type="http://schemas.openxmlformats.org/officeDocument/2006/relationships/image" Target="../media/image111.png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76.xml"/><Relationship Id="rId2" Type="http://schemas.openxmlformats.org/officeDocument/2006/relationships/image" Target="../media/image112.png"/><Relationship Id="rId3" Type="http://schemas.openxmlformats.org/officeDocument/2006/relationships/image" Target="../media/image113.png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114.jpeg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115.jpeg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88.xml"/><Relationship Id="rId2" Type="http://schemas.openxmlformats.org/officeDocument/2006/relationships/image" Target="../media/image116.jpeg"/><Relationship Id="rId3" Type="http://schemas.openxmlformats.org/officeDocument/2006/relationships/image" Target="../media/image117.jpeg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jpeg"/><Relationship Id="rId4" Type="http://schemas.openxmlformats.org/officeDocument/2006/relationships/hyperlink" Target="https://commons.wikimedia.org/w/index.php?curid=31493356" TargetMode="External"/><Relationship Id="rId1" Type="http://schemas.openxmlformats.org/officeDocument/2006/relationships/slideLayout" Target="../slideLayouts/slideLayout1009.xml"/><Relationship Id="rId2" Type="http://schemas.openxmlformats.org/officeDocument/2006/relationships/image" Target="../media/image118.jpeg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88.xml"/><Relationship Id="rId2" Type="http://schemas.openxmlformats.org/officeDocument/2006/relationships/image" Target="../media/image120.png"/><Relationship Id="rId3" Type="http://schemas.openxmlformats.org/officeDocument/2006/relationships/image" Target="../media/image121.png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88.xml"/><Relationship Id="rId2" Type="http://schemas.openxmlformats.org/officeDocument/2006/relationships/image" Target="../media/image122.jpeg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9.xml"/><Relationship Id="rId2" Type="http://schemas.openxmlformats.org/officeDocument/2006/relationships/notesSlide" Target="../notesSlides/notesSlide19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07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07.xml"/><Relationship Id="rId2" Type="http://schemas.openxmlformats.org/officeDocument/2006/relationships/hyperlink" Target="https://arxiv.org/pdf/1706.08642" TargetMode="External"/><Relationship Id="rId3" Type="http://schemas.openxmlformats.org/officeDocument/2006/relationships/image" Target="../media/image57.jpeg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hyperlink" Target="mailto:omutlu@gmail.com" TargetMode="External"/><Relationship Id="rId4" Type="http://schemas.openxmlformats.org/officeDocument/2006/relationships/hyperlink" Target="https://people.inf.ethz.ch/omutlu" TargetMode="External"/><Relationship Id="rId5" Type="http://schemas.openxmlformats.org/officeDocument/2006/relationships/image" Target="../media/image1.png"/><Relationship Id="rId6" Type="http://schemas.openxmlformats.org/officeDocument/2006/relationships/image" Target="../media/image8.wmf"/><Relationship Id="rId7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0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8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notesSlide" Target="../notesSlides/notesSlide21.xml"/><Relationship Id="rId3" Type="http://schemas.openxmlformats.org/officeDocument/2006/relationships/chart" Target="../charts/chart10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1.xml"/><Relationship Id="rId2" Type="http://schemas.openxmlformats.org/officeDocument/2006/relationships/image" Target="../media/image123.png"/><Relationship Id="rId3" Type="http://schemas.openxmlformats.org/officeDocument/2006/relationships/hyperlink" Target="https://people.inf.ethz.ch/omutlu/pub/understanding-latency-variation-in-DRAM-chips_sigmetrics16.pdf" TargetMode="External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eg"/><Relationship Id="rId4" Type="http://schemas.openxmlformats.org/officeDocument/2006/relationships/image" Target="../media/image25.png"/><Relationship Id="rId5" Type="http://schemas.openxmlformats.org/officeDocument/2006/relationships/image" Target="../media/image26.png"/><Relationship Id="rId6" Type="http://schemas.openxmlformats.org/officeDocument/2006/relationships/image" Target="../media/image27.png"/><Relationship Id="rId1" Type="http://schemas.openxmlformats.org/officeDocument/2006/relationships/slideLayout" Target="../slideLayouts/slideLayout1651.xml"/><Relationship Id="rId2" Type="http://schemas.openxmlformats.org/officeDocument/2006/relationships/notesSlide" Target="../notesSlides/notesSlide22.xml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eg"/><Relationship Id="rId4" Type="http://schemas.openxmlformats.org/officeDocument/2006/relationships/image" Target="../media/image25.png"/><Relationship Id="rId5" Type="http://schemas.openxmlformats.org/officeDocument/2006/relationships/image" Target="../media/image26.png"/><Relationship Id="rId6" Type="http://schemas.openxmlformats.org/officeDocument/2006/relationships/image" Target="../media/image27.png"/><Relationship Id="rId1" Type="http://schemas.openxmlformats.org/officeDocument/2006/relationships/slideLayout" Target="../slideLayouts/slideLayout1651.xml"/><Relationship Id="rId2" Type="http://schemas.openxmlformats.org/officeDocument/2006/relationships/notesSlide" Target="../notesSlides/notesSlide23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24.png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6.jpeg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4" Type="http://schemas.openxmlformats.org/officeDocument/2006/relationships/image" Target="../media/image38.png"/><Relationship Id="rId1" Type="http://schemas.openxmlformats.org/officeDocument/2006/relationships/slideLayout" Target="../slideLayouts/slideLayout2.xml"/><Relationship Id="rId2" Type="http://schemas.openxmlformats.org/officeDocument/2006/relationships/hyperlink" Target="https://people.inf.ethz.ch/omutlu/pub/softMC_hpca17.pdf" TargetMode="Externa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hyperlink" Target="https://github.com/CMU-SAFARI/SoftMC" TargetMode="External"/><Relationship Id="rId3" Type="http://schemas.openxmlformats.org/officeDocument/2006/relationships/image" Target="../media/image39.png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17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23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29.xml"/><Relationship Id="rId2" Type="http://schemas.openxmlformats.org/officeDocument/2006/relationships/image" Target="../media/image125.png"/><Relationship Id="rId3" Type="http://schemas.openxmlformats.org/officeDocument/2006/relationships/image" Target="../media/image126.png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4" Type="http://schemas.openxmlformats.org/officeDocument/2006/relationships/chart" Target="../charts/chart13.xml"/><Relationship Id="rId1" Type="http://schemas.openxmlformats.org/officeDocument/2006/relationships/slideLayout" Target="../slideLayouts/slideLayout1829.xml"/><Relationship Id="rId2" Type="http://schemas.openxmlformats.org/officeDocument/2006/relationships/chart" Target="../charts/chart11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4.xml"/><Relationship Id="rId4" Type="http://schemas.openxmlformats.org/officeDocument/2006/relationships/chart" Target="../charts/chart15.xml"/><Relationship Id="rId5" Type="http://schemas.openxmlformats.org/officeDocument/2006/relationships/chart" Target="../charts/chart16.xml"/><Relationship Id="rId6" Type="http://schemas.openxmlformats.org/officeDocument/2006/relationships/chart" Target="../charts/chart17.xml"/><Relationship Id="rId1" Type="http://schemas.openxmlformats.org/officeDocument/2006/relationships/slideLayout" Target="../slideLayouts/slideLayout1829.xml"/><Relationship Id="rId2" Type="http://schemas.openxmlformats.org/officeDocument/2006/relationships/notesSlide" Target="../notesSlides/notesSlide24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40.xml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hyperlink" Target="http://darksilicon.org/hpca/" TargetMode="External"/><Relationship Id="rId4" Type="http://schemas.openxmlformats.org/officeDocument/2006/relationships/hyperlink" Target="http://users.ece.cmu.edu/~omutlu/pub/adaptive-latency-dram_donghyuk_hpca15-talk.pptx" TargetMode="External"/><Relationship Id="rId5" Type="http://schemas.openxmlformats.org/officeDocument/2006/relationships/hyperlink" Target="http://users.ece.cmu.edu/~omutlu/pub/adaptive-latency-dram_donghyuk_hpca15-talk.pdf" TargetMode="External"/><Relationship Id="rId6" Type="http://schemas.openxmlformats.org/officeDocument/2006/relationships/hyperlink" Target="http://www.ece.cmu.edu/~safari/tools/aldram-hpca2015-fulldata.html" TargetMode="External"/><Relationship Id="rId7" Type="http://schemas.openxmlformats.org/officeDocument/2006/relationships/image" Target="../media/image127.png"/><Relationship Id="rId1" Type="http://schemas.openxmlformats.org/officeDocument/2006/relationships/slideLayout" Target="../slideLayouts/slideLayout2.xml"/><Relationship Id="rId2" Type="http://schemas.openxmlformats.org/officeDocument/2006/relationships/hyperlink" Target="http://users.ece.cmu.edu/~omutlu/pub/adaptive-latency-dram_hpca15.pdf" TargetMode="Externa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chart" Target="../charts/chart18.xml"/><Relationship Id="rId3" Type="http://schemas.openxmlformats.org/officeDocument/2006/relationships/hyperlink" Target="https://people.inf.ethz.ch/omutlu/pub/understanding-latency-variation-in-DRAM-chips_sigmetrics16.pdf" TargetMode="External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hyperlink" Target="http://www.sigmetrics.org/sigmetrics2016/" TargetMode="External"/><Relationship Id="rId4" Type="http://schemas.openxmlformats.org/officeDocument/2006/relationships/hyperlink" Target="https://users.ece.cmu.edu/~omutlu/pub/understanding-latency-variation-in-DRAM-chips_kevinchang_sigmetrics16-talk.pptx" TargetMode="External"/><Relationship Id="rId5" Type="http://schemas.openxmlformats.org/officeDocument/2006/relationships/hyperlink" Target="https://users.ece.cmu.edu/~omutlu/pub/understanding-latency-variation-in-DRAM-chips_kevinchang_sigmetrics16-talk.pdf" TargetMode="External"/><Relationship Id="rId6" Type="http://schemas.openxmlformats.org/officeDocument/2006/relationships/hyperlink" Target="https://github.com/CMU-SAFARI/DRAM-Latency-Variation-Study" TargetMode="External"/><Relationship Id="rId7" Type="http://schemas.openxmlformats.org/officeDocument/2006/relationships/image" Target="../media/image128.png"/><Relationship Id="rId8" Type="http://schemas.openxmlformats.org/officeDocument/2006/relationships/image" Target="../media/image129.png"/><Relationship Id="rId1" Type="http://schemas.openxmlformats.org/officeDocument/2006/relationships/slideLayout" Target="../slideLayouts/slideLayout2.xml"/><Relationship Id="rId2" Type="http://schemas.openxmlformats.org/officeDocument/2006/relationships/hyperlink" Target="https://users.ece.cmu.edu/~omutlu/pub/understanding-latency-variation-in-DRAM-chips_sigmetrics16.pdf" TargetMode="Externa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35.xml"/><Relationship Id="rId2" Type="http://schemas.openxmlformats.org/officeDocument/2006/relationships/notesSlide" Target="../notesSlides/notesSlide25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35.xml"/><Relationship Id="rId2" Type="http://schemas.openxmlformats.org/officeDocument/2006/relationships/notesSlide" Target="../notesSlides/notesSlide26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35.xml"/><Relationship Id="rId2" Type="http://schemas.openxmlformats.org/officeDocument/2006/relationships/notesSlide" Target="../notesSlides/notesSlide27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9.xml"/><Relationship Id="rId4" Type="http://schemas.openxmlformats.org/officeDocument/2006/relationships/chart" Target="../charts/chart20.xml"/><Relationship Id="rId1" Type="http://schemas.openxmlformats.org/officeDocument/2006/relationships/slideLayout" Target="../slideLayouts/slideLayout1835.xml"/><Relationship Id="rId2" Type="http://schemas.openxmlformats.org/officeDocument/2006/relationships/notesSlide" Target="../notesSlides/notesSlide28.xml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hyperlink" Target="http://www.sigmetrics.org/sigmetrics2017/" TargetMode="External"/><Relationship Id="rId4" Type="http://schemas.openxmlformats.org/officeDocument/2006/relationships/image" Target="../media/image130.png"/><Relationship Id="rId1" Type="http://schemas.openxmlformats.org/officeDocument/2006/relationships/slideLayout" Target="../slideLayouts/slideLayout1751.xml"/><Relationship Id="rId2" Type="http://schemas.openxmlformats.org/officeDocument/2006/relationships/hyperlink" Target="https://people.inf.ethz.ch/omutlu/pub/DIVA-low-latency-DRAM_sigmetrics17-paper.pdf" TargetMode="Externa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50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42.xml"/><Relationship Id="rId2" Type="http://schemas.openxmlformats.org/officeDocument/2006/relationships/notesSlide" Target="../notesSlides/notesSlide29.xml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hyperlink" Target="http://www.sigmetrics.org/sigmetrics2017/" TargetMode="External"/><Relationship Id="rId4" Type="http://schemas.openxmlformats.org/officeDocument/2006/relationships/image" Target="../media/image131.png"/><Relationship Id="rId1" Type="http://schemas.openxmlformats.org/officeDocument/2006/relationships/slideLayout" Target="../slideLayouts/slideLayout2.xml"/><Relationship Id="rId2" Type="http://schemas.openxmlformats.org/officeDocument/2006/relationships/hyperlink" Target="https://people.inf.ethz.ch/omutlu/pub/Voltron-reduced-voltage-DRAM-sigmetrics17-paper.pdf" TargetMode="Externa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67544" y="3645024"/>
            <a:ext cx="8208912" cy="614362"/>
          </a:xfrm>
        </p:spPr>
        <p:txBody>
          <a:bodyPr>
            <a:noAutofit/>
          </a:bodyPr>
          <a:lstStyle/>
          <a:p>
            <a:r>
              <a:rPr lang="en-US" sz="2200" dirty="0" smtClean="0"/>
              <a:t>Onur Mutlu</a:t>
            </a:r>
          </a:p>
          <a:p>
            <a:r>
              <a:rPr lang="en-US" sz="2200" dirty="0" smtClean="0">
                <a:hlinkClick r:id="rId3"/>
              </a:rPr>
              <a:t>omutlu@gmail.com</a:t>
            </a:r>
            <a:r>
              <a:rPr lang="en-US" sz="2200" dirty="0" smtClean="0"/>
              <a:t> </a:t>
            </a:r>
            <a:endParaRPr lang="en-US" sz="2200" dirty="0"/>
          </a:p>
          <a:p>
            <a:r>
              <a:rPr lang="en-US" sz="2200" dirty="0">
                <a:hlinkClick r:id="rId4"/>
              </a:rPr>
              <a:t>https://people.inf.ethz.ch/</a:t>
            </a:r>
            <a:r>
              <a:rPr lang="en-US" sz="2200" dirty="0" smtClean="0">
                <a:hlinkClick r:id="rId4"/>
              </a:rPr>
              <a:t>omutlu</a:t>
            </a:r>
            <a:endParaRPr lang="en-US" sz="2200" dirty="0" smtClean="0"/>
          </a:p>
          <a:p>
            <a:r>
              <a:rPr lang="en-US" sz="2200" dirty="0" smtClean="0"/>
              <a:t>December 1, 2017</a:t>
            </a:r>
          </a:p>
          <a:p>
            <a:r>
              <a:rPr lang="en-US" sz="2200" dirty="0" smtClean="0"/>
              <a:t>Institute of </a:t>
            </a:r>
            <a:r>
              <a:rPr lang="en-US" sz="2200" dirty="0" err="1" smtClean="0"/>
              <a:t>Neuroinformatics</a:t>
            </a:r>
            <a:r>
              <a:rPr lang="en-US" sz="2200" dirty="0" smtClean="0"/>
              <a:t> Seminar</a:t>
            </a:r>
            <a:endParaRPr lang="en-US" sz="2200" dirty="0"/>
          </a:p>
          <a:p>
            <a:endParaRPr lang="en-US" sz="2200" dirty="0" smtClean="0"/>
          </a:p>
          <a:p>
            <a:pPr algn="l"/>
            <a:endParaRPr lang="en-US" sz="2200" dirty="0"/>
          </a:p>
        </p:txBody>
      </p:sp>
      <p:pic>
        <p:nvPicPr>
          <p:cNvPr id="7" name="Picture 6" descr="safari.png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  <p:pic>
        <p:nvPicPr>
          <p:cNvPr id="11" name="Picture 18" descr="logo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04" y="5229200"/>
            <a:ext cx="1387508" cy="11521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216024" y="1196752"/>
            <a:ext cx="8820472" cy="2201416"/>
          </a:xfrm>
        </p:spPr>
        <p:txBody>
          <a:bodyPr>
            <a:normAutofit/>
          </a:bodyPr>
          <a:lstStyle/>
          <a:p>
            <a:pPr algn="ctr"/>
            <a:r>
              <a:rPr lang="en-US" sz="4200" dirty="0" smtClean="0"/>
              <a:t>Processing Data Where It Makes Sense </a:t>
            </a:r>
            <a:br>
              <a:rPr lang="en-US" sz="4200" dirty="0" smtClean="0"/>
            </a:br>
            <a:r>
              <a:rPr lang="en-US" sz="4200" dirty="0" smtClean="0"/>
              <a:t>in Modern Computing Systems:</a:t>
            </a:r>
            <a:br>
              <a:rPr lang="en-US" sz="4200" dirty="0" smtClean="0"/>
            </a:br>
            <a:r>
              <a:rPr lang="en-US" sz="4200" dirty="0" smtClean="0">
                <a:solidFill>
                  <a:srgbClr val="FF0000"/>
                </a:solidFill>
              </a:rPr>
              <a:t>Enabling In-Memory Computation</a:t>
            </a:r>
            <a:endParaRPr lang="en-US" sz="4200" dirty="0">
              <a:solidFill>
                <a:srgbClr val="FF0000"/>
              </a:solidFill>
            </a:endParaRPr>
          </a:p>
        </p:txBody>
      </p:sp>
      <p:pic>
        <p:nvPicPr>
          <p:cNvPr id="10" name="Picture 2" descr="ETH Zurich short logo, black"/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982" t="19970" r="7940" b="18111"/>
          <a:stretch/>
        </p:blipFill>
        <p:spPr bwMode="auto">
          <a:xfrm>
            <a:off x="3261625" y="5805264"/>
            <a:ext cx="2750535" cy="7837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461737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5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Brief Self Introduction</a:t>
            </a:r>
            <a:endParaRPr lang="en-US" dirty="0">
              <a:latin typeface="Garamond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1506" name="Content Placeholder 2"/>
          <p:cNvSpPr>
            <a:spLocks noGrp="1"/>
          </p:cNvSpPr>
          <p:nvPr>
            <p:ph idx="1"/>
          </p:nvPr>
        </p:nvSpPr>
        <p:spPr>
          <a:xfrm>
            <a:off x="0" y="862013"/>
            <a:ext cx="9144000" cy="5194300"/>
          </a:xfrm>
        </p:spPr>
        <p:txBody>
          <a:bodyPr/>
          <a:lstStyle/>
          <a:p>
            <a:r>
              <a:rPr lang="en-US" sz="2200" dirty="0" smtClean="0">
                <a:latin typeface="Tahoma" charset="0"/>
                <a:ea typeface="ＭＳ Ｐゴシック" charset="0"/>
                <a:cs typeface="ＭＳ Ｐゴシック" charset="0"/>
              </a:rPr>
              <a:t>Onur </a:t>
            </a:r>
            <a:r>
              <a:rPr lang="en-US" sz="2200" dirty="0">
                <a:latin typeface="Tahoma" charset="0"/>
                <a:ea typeface="ＭＳ Ｐゴシック" charset="0"/>
                <a:cs typeface="ＭＳ Ｐゴシック" charset="0"/>
              </a:rPr>
              <a:t>Mutlu</a:t>
            </a:r>
          </a:p>
          <a:p>
            <a:pPr lvl="1"/>
            <a:r>
              <a:rPr lang="en-US" sz="1800" dirty="0" smtClean="0">
                <a:latin typeface="Tahoma" charset="0"/>
                <a:ea typeface="ＭＳ Ｐゴシック" charset="0"/>
              </a:rPr>
              <a:t>Professor @ ETH Zurich CS, since September’15, started May’16 </a:t>
            </a:r>
          </a:p>
          <a:p>
            <a:pPr lvl="1"/>
            <a:r>
              <a:rPr lang="en-US" sz="1800" dirty="0">
                <a:latin typeface="Tahoma" charset="0"/>
                <a:ea typeface="ＭＳ Ｐゴシック" charset="0"/>
              </a:rPr>
              <a:t>Strecker Professor @ Carnegie Mellon University </a:t>
            </a:r>
            <a:r>
              <a:rPr lang="en-US" sz="1800" dirty="0" smtClean="0">
                <a:latin typeface="Tahoma" charset="0"/>
                <a:ea typeface="ＭＳ Ｐゴシック" charset="0"/>
              </a:rPr>
              <a:t>ECE</a:t>
            </a:r>
            <a:r>
              <a:rPr lang="en-US" sz="1800" dirty="0">
                <a:latin typeface="Tahoma" charset="0"/>
                <a:ea typeface="ＭＳ Ｐゴシック" charset="0"/>
              </a:rPr>
              <a:t> </a:t>
            </a:r>
            <a:r>
              <a:rPr lang="en-US" sz="1800" dirty="0" smtClean="0">
                <a:latin typeface="Tahoma" charset="0"/>
                <a:ea typeface="ＭＳ Ｐゴシック" charset="0"/>
              </a:rPr>
              <a:t>(CS), 2009-2016, 2016-</a:t>
            </a:r>
            <a:r>
              <a:rPr lang="is-IS" sz="1800" dirty="0" smtClean="0">
                <a:latin typeface="Tahoma" charset="0"/>
                <a:ea typeface="ＭＳ Ｐゴシック" charset="0"/>
              </a:rPr>
              <a:t>…</a:t>
            </a:r>
            <a:endParaRPr lang="en-US" sz="1800" dirty="0">
              <a:latin typeface="Tahoma" charset="0"/>
              <a:ea typeface="ＭＳ Ｐゴシック" charset="0"/>
            </a:endParaRPr>
          </a:p>
          <a:p>
            <a:pPr lvl="1"/>
            <a:r>
              <a:rPr lang="en-US" sz="1800" dirty="0" smtClean="0">
                <a:latin typeface="Tahoma" charset="0"/>
                <a:ea typeface="ＭＳ Ｐゴシック" charset="0"/>
              </a:rPr>
              <a:t>PhD </a:t>
            </a:r>
            <a:r>
              <a:rPr lang="en-US" sz="1800" dirty="0">
                <a:latin typeface="Tahoma" charset="0"/>
                <a:ea typeface="ＭＳ Ｐゴシック" charset="0"/>
              </a:rPr>
              <a:t>from UT-</a:t>
            </a:r>
            <a:r>
              <a:rPr lang="en-US" sz="1800" dirty="0" smtClean="0">
                <a:latin typeface="Tahoma" charset="0"/>
                <a:ea typeface="ＭＳ Ｐゴシック" charset="0"/>
              </a:rPr>
              <a:t>Austin, </a:t>
            </a:r>
            <a:r>
              <a:rPr lang="en-US" sz="1800" dirty="0">
                <a:latin typeface="Tahoma" charset="0"/>
                <a:ea typeface="ＭＳ Ｐゴシック" charset="0"/>
              </a:rPr>
              <a:t>worked </a:t>
            </a:r>
            <a:r>
              <a:rPr lang="en-US" sz="1800" dirty="0" smtClean="0">
                <a:latin typeface="Tahoma" charset="0"/>
                <a:ea typeface="ＭＳ Ｐゴシック" charset="0"/>
              </a:rPr>
              <a:t>@ Google, VMware, Microsoft </a:t>
            </a:r>
            <a:r>
              <a:rPr lang="en-US" sz="1800" dirty="0">
                <a:latin typeface="Tahoma" charset="0"/>
                <a:ea typeface="ＭＳ Ｐゴシック" charset="0"/>
              </a:rPr>
              <a:t>Research, Intel, AMD</a:t>
            </a:r>
          </a:p>
          <a:p>
            <a:pPr lvl="1"/>
            <a:r>
              <a:rPr lang="en-US" sz="1800" dirty="0">
                <a:latin typeface="Tahoma" charset="0"/>
                <a:ea typeface="ＭＳ Ｐゴシック" charset="0"/>
                <a:hlinkClick r:id="rId2"/>
              </a:rPr>
              <a:t>https://people.inf.ethz.ch/omutlu</a:t>
            </a:r>
            <a:r>
              <a:rPr lang="en-US" sz="1800" dirty="0" smtClean="0">
                <a:latin typeface="Tahoma" charset="0"/>
                <a:ea typeface="ＭＳ Ｐゴシック" charset="0"/>
                <a:hlinkClick r:id="rId2"/>
              </a:rPr>
              <a:t>/</a:t>
            </a:r>
            <a:endParaRPr lang="en-US" sz="1800" dirty="0" smtClean="0">
              <a:latin typeface="Tahoma" charset="0"/>
              <a:ea typeface="ＭＳ Ｐゴシック" charset="0"/>
            </a:endParaRPr>
          </a:p>
          <a:p>
            <a:pPr lvl="1"/>
            <a:r>
              <a:rPr lang="en-US" sz="1800" dirty="0" smtClean="0">
                <a:latin typeface="Tahoma" charset="0"/>
                <a:ea typeface="ＭＳ Ｐゴシック" charset="0"/>
                <a:hlinkClick r:id="rId3"/>
              </a:rPr>
              <a:t>omutlu@gmail.com</a:t>
            </a:r>
            <a:r>
              <a:rPr lang="en-US" sz="1800" dirty="0" smtClean="0">
                <a:latin typeface="Tahoma" charset="0"/>
                <a:ea typeface="ＭＳ Ｐゴシック" charset="0"/>
              </a:rPr>
              <a:t> (Best way to reach me) </a:t>
            </a:r>
          </a:p>
          <a:p>
            <a:pPr lvl="1"/>
            <a:r>
              <a:rPr lang="en-US" sz="1800" dirty="0" smtClean="0">
                <a:latin typeface="Tahoma" charset="0"/>
                <a:ea typeface="ＭＳ Ｐゴシック" charset="0"/>
              </a:rPr>
              <a:t>Publications:</a:t>
            </a:r>
            <a:r>
              <a:rPr lang="en-US" sz="1800" dirty="0">
                <a:latin typeface="Tahoma" charset="0"/>
                <a:ea typeface="ＭＳ Ｐゴシック" charset="0"/>
              </a:rPr>
              <a:t> </a:t>
            </a:r>
            <a:r>
              <a:rPr lang="en-US" sz="1800" dirty="0" smtClean="0">
                <a:latin typeface="Tahoma" charset="0"/>
                <a:ea typeface="ＭＳ Ｐゴシック" charset="0"/>
                <a:hlinkClick r:id="rId4"/>
              </a:rPr>
              <a:t>https</a:t>
            </a:r>
            <a:r>
              <a:rPr lang="en-US" sz="1800" dirty="0">
                <a:latin typeface="Tahoma" charset="0"/>
                <a:ea typeface="ＭＳ Ｐゴシック" charset="0"/>
                <a:hlinkClick r:id="rId4"/>
              </a:rPr>
              <a:t>://people.inf.ethz.ch/omutlu/</a:t>
            </a:r>
            <a:r>
              <a:rPr lang="en-US" sz="1800" dirty="0" smtClean="0">
                <a:latin typeface="Tahoma" charset="0"/>
                <a:ea typeface="ＭＳ Ｐゴシック" charset="0"/>
                <a:hlinkClick r:id="rId4"/>
              </a:rPr>
              <a:t>projects.htm</a:t>
            </a:r>
            <a:r>
              <a:rPr lang="en-US" sz="1800" dirty="0" smtClean="0">
                <a:latin typeface="Tahoma" charset="0"/>
                <a:ea typeface="ＭＳ Ｐゴシック" charset="0"/>
              </a:rPr>
              <a:t> </a:t>
            </a:r>
          </a:p>
          <a:p>
            <a:pPr lvl="1"/>
            <a:endParaRPr lang="en-US" sz="700" dirty="0">
              <a:latin typeface="Tahoma" charset="0"/>
              <a:ea typeface="ＭＳ Ｐゴシック" charset="0"/>
            </a:endParaRPr>
          </a:p>
          <a:p>
            <a:r>
              <a:rPr lang="en-US" sz="2200" dirty="0" smtClean="0">
                <a:solidFill>
                  <a:srgbClr val="FF0000"/>
                </a:solidFill>
                <a:latin typeface="Tahoma" charset="0"/>
                <a:ea typeface="ＭＳ Ｐゴシック" charset="0"/>
                <a:cs typeface="ＭＳ Ｐゴシック" charset="0"/>
              </a:rPr>
              <a:t>Research, Education, Consulting </a:t>
            </a:r>
            <a:r>
              <a:rPr lang="en-US" sz="2200" dirty="0" smtClean="0">
                <a:latin typeface="Tahoma" charset="0"/>
                <a:ea typeface="ＭＳ Ｐゴシック" charset="0"/>
                <a:cs typeface="ＭＳ Ｐゴシック" charset="0"/>
              </a:rPr>
              <a:t>in</a:t>
            </a:r>
            <a:endParaRPr lang="en-US" sz="2200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pPr lvl="1">
              <a:defRPr/>
            </a:pPr>
            <a:r>
              <a:rPr lang="en-US" sz="1800" dirty="0">
                <a:solidFill>
                  <a:srgbClr val="0000FF"/>
                </a:solidFill>
                <a:latin typeface="Tahoma" charset="0"/>
                <a:ea typeface="ＭＳ Ｐゴシック" charset="0"/>
              </a:rPr>
              <a:t>Computer </a:t>
            </a:r>
            <a:r>
              <a:rPr lang="en-US" sz="1800" dirty="0" smtClean="0">
                <a:solidFill>
                  <a:srgbClr val="0000FF"/>
                </a:solidFill>
                <a:latin typeface="Tahoma" charset="0"/>
                <a:ea typeface="ＭＳ Ｐゴシック" charset="0"/>
              </a:rPr>
              <a:t>architecture and systems, bioinformatics</a:t>
            </a:r>
            <a:endParaRPr lang="en-US" sz="1800" dirty="0">
              <a:solidFill>
                <a:srgbClr val="0000FF"/>
              </a:solidFill>
              <a:latin typeface="Tahoma" charset="0"/>
              <a:ea typeface="ＭＳ Ｐゴシック" charset="0"/>
            </a:endParaRPr>
          </a:p>
          <a:p>
            <a:pPr lvl="1">
              <a:defRPr/>
            </a:pPr>
            <a:r>
              <a:rPr lang="en-US" sz="1800" dirty="0">
                <a:latin typeface="Tahoma" charset="0"/>
                <a:ea typeface="ＭＳ Ｐゴシック" charset="0"/>
              </a:rPr>
              <a:t>Memory and storage </a:t>
            </a:r>
            <a:r>
              <a:rPr lang="en-US" sz="1800" dirty="0" smtClean="0">
                <a:latin typeface="Tahoma" charset="0"/>
                <a:ea typeface="ＭＳ Ｐゴシック" charset="0"/>
              </a:rPr>
              <a:t>systems, emerging technologies</a:t>
            </a:r>
            <a:endParaRPr lang="en-US" sz="1800" dirty="0">
              <a:latin typeface="Tahoma" charset="0"/>
              <a:ea typeface="ＭＳ Ｐゴシック" charset="0"/>
            </a:endParaRPr>
          </a:p>
          <a:p>
            <a:pPr lvl="1">
              <a:defRPr/>
            </a:pPr>
            <a:r>
              <a:rPr lang="en-US" sz="1800" dirty="0" smtClean="0">
                <a:latin typeface="Tahoma" charset="0"/>
                <a:ea typeface="ＭＳ Ｐゴシック" charset="0"/>
              </a:rPr>
              <a:t>Many</a:t>
            </a:r>
            <a:r>
              <a:rPr lang="en-US" sz="1800" dirty="0">
                <a:latin typeface="Tahoma" charset="0"/>
                <a:ea typeface="ＭＳ Ｐゴシック" charset="0"/>
              </a:rPr>
              <a:t>-core </a:t>
            </a:r>
            <a:r>
              <a:rPr lang="en-US" sz="1800" dirty="0" smtClean="0">
                <a:latin typeface="Tahoma" charset="0"/>
                <a:ea typeface="ＭＳ Ｐゴシック" charset="0"/>
              </a:rPr>
              <a:t>systems, heterogeneous systems, core design</a:t>
            </a:r>
            <a:endParaRPr lang="en-US" sz="1800" dirty="0">
              <a:latin typeface="Tahoma" charset="0"/>
              <a:ea typeface="ＭＳ Ｐゴシック" charset="0"/>
            </a:endParaRPr>
          </a:p>
          <a:p>
            <a:pPr lvl="1">
              <a:defRPr/>
            </a:pPr>
            <a:r>
              <a:rPr lang="en-US" sz="1800" dirty="0" smtClean="0">
                <a:latin typeface="Tahoma" charset="0"/>
                <a:ea typeface="ＭＳ Ｐゴシック" charset="0"/>
              </a:rPr>
              <a:t>Interconnects</a:t>
            </a:r>
            <a:endParaRPr lang="en-US" sz="1800" dirty="0">
              <a:latin typeface="Tahoma" charset="0"/>
              <a:ea typeface="ＭＳ Ｐゴシック" charset="0"/>
            </a:endParaRPr>
          </a:p>
          <a:p>
            <a:pPr lvl="1">
              <a:defRPr/>
            </a:pPr>
            <a:r>
              <a:rPr lang="en-US" sz="1800" dirty="0">
                <a:latin typeface="Tahoma" charset="0"/>
                <a:ea typeface="ＭＳ Ｐゴシック" charset="0"/>
              </a:rPr>
              <a:t>Hardware/software interaction and co-design (PL, OS, Architecture)</a:t>
            </a:r>
          </a:p>
          <a:p>
            <a:pPr lvl="1">
              <a:defRPr/>
            </a:pPr>
            <a:r>
              <a:rPr lang="en-US" sz="1800" dirty="0">
                <a:latin typeface="Tahoma" charset="0"/>
                <a:ea typeface="ＭＳ Ｐゴシック" charset="0"/>
              </a:rPr>
              <a:t>Predictable and QoS-aware systems</a:t>
            </a:r>
          </a:p>
          <a:p>
            <a:pPr lvl="1">
              <a:defRPr/>
            </a:pPr>
            <a:r>
              <a:rPr lang="en-US" sz="1800" dirty="0" smtClean="0">
                <a:latin typeface="Tahoma" charset="0"/>
                <a:ea typeface="ＭＳ Ｐゴシック" charset="0"/>
              </a:rPr>
              <a:t>Hardware fault tolerance and security</a:t>
            </a:r>
            <a:endParaRPr lang="en-US" sz="1800" dirty="0">
              <a:latin typeface="Tahoma" charset="0"/>
              <a:ea typeface="ＭＳ Ｐゴシック" charset="0"/>
            </a:endParaRPr>
          </a:p>
          <a:p>
            <a:pPr lvl="1"/>
            <a:r>
              <a:rPr lang="en-US" sz="1800" dirty="0" smtClean="0">
                <a:latin typeface="Tahoma" charset="0"/>
                <a:ea typeface="ＭＳ Ｐゴシック" charset="0"/>
              </a:rPr>
              <a:t>Algorithms </a:t>
            </a:r>
            <a:r>
              <a:rPr lang="en-US" sz="1800" dirty="0">
                <a:latin typeface="Tahoma" charset="0"/>
                <a:ea typeface="ＭＳ Ｐゴシック" charset="0"/>
              </a:rPr>
              <a:t>and architectures for genome analysis</a:t>
            </a:r>
          </a:p>
          <a:p>
            <a:pPr lvl="1"/>
            <a:r>
              <a:rPr lang="en-US" sz="1800" dirty="0">
                <a:latin typeface="Tahoma" charset="0"/>
                <a:ea typeface="ＭＳ Ｐゴシック" charset="0"/>
              </a:rPr>
              <a:t>…</a:t>
            </a:r>
          </a:p>
          <a:p>
            <a:pPr lvl="1"/>
            <a:endParaRPr lang="en-US" dirty="0">
              <a:latin typeface="Tahoma" charset="0"/>
              <a:ea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1507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9250F304-EB81-1C45-9F43-338BF2D95059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2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pic>
        <p:nvPicPr>
          <p:cNvPr id="2" name="Picture 1" descr="OnurMutlu_eth.jpg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28384" y="0"/>
            <a:ext cx="1115616" cy="13666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850575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6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6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6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6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6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6">
                                            <p:txEl>
                                              <p:pRg st="16" end="1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6">
                                            <p:txEl>
                                              <p:pRg st="17" end="1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7" name="Rectangle 25"/>
          <p:cNvSpPr>
            <a:spLocks noChangeArrowheads="1"/>
          </p:cNvSpPr>
          <p:nvPr/>
        </p:nvSpPr>
        <p:spPr bwMode="auto">
          <a:xfrm>
            <a:off x="0" y="836712"/>
            <a:ext cx="9144000" cy="2677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40" tIns="45720" rIns="91440" bIns="4572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i="1" u="sng" dirty="0">
                <a:solidFill>
                  <a:srgbClr val="000000"/>
                </a:solidFill>
                <a:latin typeface="Arial Narrow" charset="0"/>
                <a:ea typeface="ＭＳ Ｐゴシック" charset="0"/>
                <a:cs typeface="Arial" charset="0"/>
              </a:rPr>
              <a:t>Research Focus:</a:t>
            </a:r>
            <a:r>
              <a:rPr lang="en-US" sz="2400" b="1" i="1" dirty="0">
                <a:solidFill>
                  <a:srgbClr val="000000"/>
                </a:solidFill>
                <a:latin typeface="Arial Narrow" charset="0"/>
                <a:ea typeface="ＭＳ Ｐゴシック" charset="0"/>
                <a:cs typeface="Arial" charset="0"/>
              </a:rPr>
              <a:t> Computer architecture, HW/SW, bioinformatics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en-US" sz="2400" b="1" i="1" dirty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 </a:t>
            </a:r>
            <a:r>
              <a:rPr lang="en-US" sz="2400" b="1" i="1" dirty="0" smtClean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Memory and storage (DRAM, flash, emerging), interconnects</a:t>
            </a:r>
            <a:endParaRPr lang="en-US" sz="2400" b="1" i="1" dirty="0">
              <a:solidFill>
                <a:srgbClr val="3333CC"/>
              </a:solidFill>
              <a:latin typeface="Arial Narrow" charset="0"/>
              <a:ea typeface="ＭＳ Ｐゴシック" charset="0"/>
              <a:cs typeface="Arial" charset="0"/>
            </a:endParaRPr>
          </a:p>
          <a:p>
            <a:pPr fontAlgn="base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en-US" sz="2400" b="1" i="1" dirty="0" smtClean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 </a:t>
            </a:r>
            <a:r>
              <a:rPr lang="en-US" sz="2400" b="1" i="1" dirty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H</a:t>
            </a:r>
            <a:r>
              <a:rPr lang="en-US" sz="2400" b="1" i="1" dirty="0" smtClean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eterogeneous &amp; parallel systems, GPUs, systems for data analytics</a:t>
            </a:r>
            <a:endParaRPr lang="en-US" sz="2400" b="1" i="1" dirty="0">
              <a:solidFill>
                <a:srgbClr val="3333CC"/>
              </a:solidFill>
              <a:latin typeface="Arial Narrow" charset="0"/>
              <a:ea typeface="ＭＳ Ｐゴシック" charset="0"/>
              <a:cs typeface="Arial" charset="0"/>
            </a:endParaRPr>
          </a:p>
          <a:p>
            <a:pPr fontAlgn="base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en-US" sz="2400" b="1" i="1" dirty="0" smtClean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 System/architecture interaction</a:t>
            </a:r>
            <a:r>
              <a:rPr lang="en-US" sz="2400" b="1" i="1" dirty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, </a:t>
            </a:r>
            <a:r>
              <a:rPr lang="en-US" sz="2400" b="1" i="1" dirty="0" smtClean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new execution models, new interfaces</a:t>
            </a:r>
            <a:endParaRPr lang="en-US" sz="2400" b="1" i="1" dirty="0">
              <a:solidFill>
                <a:srgbClr val="3333CC"/>
              </a:solidFill>
              <a:latin typeface="Arial Narrow" charset="0"/>
              <a:ea typeface="ＭＳ Ｐゴシック" charset="0"/>
              <a:cs typeface="Arial" charset="0"/>
            </a:endParaRPr>
          </a:p>
          <a:p>
            <a:pPr fontAlgn="base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en-US" sz="2400" b="1" i="1" dirty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 </a:t>
            </a:r>
            <a:r>
              <a:rPr lang="en-US" sz="2400" b="1" i="1" dirty="0" smtClean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Energy </a:t>
            </a:r>
            <a:r>
              <a:rPr lang="en-US" sz="2400" b="1" i="1" dirty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efficiency, fault tolerance, hardware </a:t>
            </a:r>
            <a:r>
              <a:rPr lang="en-US" sz="2400" b="1" i="1" dirty="0" smtClean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security, performance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en-US" sz="2400" b="1" i="1" dirty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 G</a:t>
            </a:r>
            <a:r>
              <a:rPr lang="en-US" sz="2400" b="1" i="1" dirty="0" smtClean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enome sequence analysis &amp; assembly algorithms and architectures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en-US" sz="2400" b="1" i="1" dirty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 </a:t>
            </a:r>
            <a:r>
              <a:rPr lang="en-US" sz="2400" b="1" i="1" dirty="0" smtClean="0">
                <a:solidFill>
                  <a:srgbClr val="3333CC"/>
                </a:solidFill>
                <a:latin typeface="Arial Narrow" charset="0"/>
                <a:ea typeface="ＭＳ Ｐゴシック" charset="0"/>
                <a:cs typeface="Arial" charset="0"/>
              </a:rPr>
              <a:t>Biologically inspired systems &amp; system design for bio/medicine</a:t>
            </a:r>
            <a:endParaRPr lang="en-US" sz="2400" b="1" i="1" dirty="0">
              <a:solidFill>
                <a:srgbClr val="3333CC"/>
              </a:solidFill>
              <a:latin typeface="Arial Narrow" charset="0"/>
              <a:ea typeface="ＭＳ Ｐゴシック" charset="0"/>
              <a:cs typeface="Arial" charset="0"/>
            </a:endParaRPr>
          </a:p>
        </p:txBody>
      </p:sp>
      <p:pic>
        <p:nvPicPr>
          <p:cNvPr id="40" name="Picture 39"/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22930" y="4231307"/>
            <a:ext cx="1524000" cy="10298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9" name="Picture 23" descr="http://i.ehow.com/images/a04/ac/qb/format-hard-drive-xp-800X800.jp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433856">
            <a:off x="7262555" y="3439062"/>
            <a:ext cx="1276125" cy="1276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30" name="Text Box 147"/>
          <p:cNvSpPr txBox="1">
            <a:spLocks noChangeArrowheads="1"/>
          </p:cNvSpPr>
          <p:nvPr/>
        </p:nvSpPr>
        <p:spPr bwMode="auto">
          <a:xfrm>
            <a:off x="6596063" y="6503987"/>
            <a:ext cx="2292350" cy="430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40" tIns="45720" rIns="91440" bIns="4572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r" eaLnBrk="1" fontAlgn="base" hangingPunct="1">
              <a:spcBef>
                <a:spcPct val="0"/>
              </a:spcBef>
              <a:spcAft>
                <a:spcPct val="0"/>
              </a:spcAft>
            </a:pPr>
            <a:endParaRPr lang="en-US" sz="2200" b="1" i="1">
              <a:solidFill>
                <a:srgbClr val="3333CC"/>
              </a:solidFill>
              <a:latin typeface="Arial Narrow" charset="0"/>
            </a:endParaRPr>
          </a:p>
        </p:txBody>
      </p:sp>
      <p:pic>
        <p:nvPicPr>
          <p:cNvPr id="26645" name="Picture 30" descr="3177_01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78" t="22220" r="3780" b="12109"/>
          <a:stretch>
            <a:fillRect/>
          </a:stretch>
        </p:blipFill>
        <p:spPr bwMode="auto">
          <a:xfrm>
            <a:off x="354137" y="5717501"/>
            <a:ext cx="2325687" cy="90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6633" name="Group 47"/>
          <p:cNvGrpSpPr>
            <a:grpSpLocks/>
          </p:cNvGrpSpPr>
          <p:nvPr/>
        </p:nvGrpSpPr>
        <p:grpSpPr bwMode="auto">
          <a:xfrm>
            <a:off x="3401598" y="5338860"/>
            <a:ext cx="3077766" cy="1554083"/>
            <a:chOff x="5252245" y="4774407"/>
            <a:chExt cx="3076909" cy="1554282"/>
          </a:xfrm>
        </p:grpSpPr>
        <p:sp>
          <p:nvSpPr>
            <p:cNvPr id="26642" name="TextBox 8"/>
            <p:cNvSpPr txBox="1">
              <a:spLocks noChangeArrowheads="1"/>
            </p:cNvSpPr>
            <p:nvPr/>
          </p:nvSpPr>
          <p:spPr bwMode="auto">
            <a:xfrm>
              <a:off x="5252245" y="5959310"/>
              <a:ext cx="3076909" cy="3693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Arial" charset="0"/>
                </a:defRPr>
              </a:lvl1pPr>
              <a:lvl2pPr marL="37931725" indent="-37474525" eaLnBrk="0" hangingPunct="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800" dirty="0" smtClean="0">
                  <a:solidFill>
                    <a:srgbClr val="000000"/>
                  </a:solidFill>
                  <a:latin typeface="Calibri" charset="0"/>
                </a:rPr>
                <a:t>Graphics and Vision Processing</a:t>
              </a:r>
              <a:endParaRPr lang="en-US" altLang="zh-CN" sz="1600" dirty="0">
                <a:solidFill>
                  <a:srgbClr val="000000"/>
                </a:solidFill>
                <a:latin typeface="Calibri" charset="0"/>
              </a:endParaRPr>
            </a:p>
          </p:txBody>
        </p:sp>
        <p:pic>
          <p:nvPicPr>
            <p:cNvPr id="26643" name="Picture 6" descr="C:\Daten\talks\invited\ferc2010\material\Fermi_Die_FINAL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64944" y="4774407"/>
              <a:ext cx="1201936" cy="11887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7" name="Text Box 13" descr="90%"/>
          <p:cNvSpPr txBox="1">
            <a:spLocks noChangeArrowheads="1"/>
          </p:cNvSpPr>
          <p:nvPr/>
        </p:nvSpPr>
        <p:spPr bwMode="auto">
          <a:xfrm>
            <a:off x="474243" y="4821870"/>
            <a:ext cx="1733033" cy="89563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64008" tIns="32004" rIns="64008" bIns="32004">
            <a:spAutoFit/>
          </a:bodyPr>
          <a:lstStyle/>
          <a:p>
            <a:pPr algn="ctr">
              <a:defRPr/>
            </a:pPr>
            <a:r>
              <a:rPr lang="en-US" kern="0" dirty="0" smtClean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Heterogeneous</a:t>
            </a:r>
          </a:p>
          <a:p>
            <a:pPr algn="ctr">
              <a:defRPr/>
            </a:pPr>
            <a:r>
              <a:rPr lang="en-US" kern="0" dirty="0" smtClean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Processors and </a:t>
            </a:r>
          </a:p>
          <a:p>
            <a:pPr algn="ctr">
              <a:defRPr/>
            </a:pPr>
            <a:r>
              <a:rPr lang="en-US" kern="0" dirty="0" smtClean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Accelerators</a:t>
            </a:r>
          </a:p>
        </p:txBody>
      </p:sp>
      <p:sp>
        <p:nvSpPr>
          <p:cNvPr id="28" name="Text Box 20" descr="90%"/>
          <p:cNvSpPr txBox="1">
            <a:spLocks noChangeArrowheads="1"/>
          </p:cNvSpPr>
          <p:nvPr/>
        </p:nvSpPr>
        <p:spPr bwMode="auto">
          <a:xfrm>
            <a:off x="2698252" y="3979561"/>
            <a:ext cx="2258492" cy="341632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64008" tIns="32004" rIns="64008" bIns="32004">
            <a:spAutoFit/>
          </a:bodyPr>
          <a:lstStyle/>
          <a:p>
            <a:pPr algn="ctr">
              <a:defRPr/>
            </a:pPr>
            <a:r>
              <a:rPr lang="en-US" kern="0" dirty="0" smtClean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Hybrid Main Memory</a:t>
            </a:r>
            <a:endParaRPr lang="en-US" kern="0" dirty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29" name="Line 15"/>
          <p:cNvSpPr>
            <a:spLocks noChangeShapeType="1"/>
          </p:cNvSpPr>
          <p:nvPr/>
        </p:nvSpPr>
        <p:spPr bwMode="auto">
          <a:xfrm flipV="1">
            <a:off x="1982640" y="4076506"/>
            <a:ext cx="697185" cy="62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 type="triangle" w="med" len="med"/>
            <a:tailEnd type="triangle" w="med" len="med"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30" name="Text Box 24" descr="90%"/>
          <p:cNvSpPr txBox="1">
            <a:spLocks noChangeArrowheads="1"/>
          </p:cNvSpPr>
          <p:nvPr/>
        </p:nvSpPr>
        <p:spPr bwMode="auto">
          <a:xfrm>
            <a:off x="5608432" y="4746245"/>
            <a:ext cx="2925968" cy="341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4008" tIns="32004" rIns="64008" bIns="32004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1800" dirty="0" smtClean="0">
                <a:solidFill>
                  <a:srgbClr val="000000"/>
                </a:solidFill>
              </a:rPr>
              <a:t>Persistent Memory/Storage</a:t>
            </a:r>
          </a:p>
        </p:txBody>
      </p:sp>
      <p:pic>
        <p:nvPicPr>
          <p:cNvPr id="31" name="Content Placeholder 6" descr="barcelona-die-photo-color.jpg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3505200"/>
            <a:ext cx="1312168" cy="12799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" name="Picture 32" descr="dimm.png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 flipV="1">
            <a:off x="2679825" y="3450054"/>
            <a:ext cx="2304256" cy="549297"/>
          </a:xfrm>
          <a:prstGeom prst="rect">
            <a:avLst/>
          </a:prstGeom>
        </p:spPr>
      </p:pic>
      <p:pic>
        <p:nvPicPr>
          <p:cNvPr id="35" name="Picture 34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681266" y="3620023"/>
            <a:ext cx="1554690" cy="1003885"/>
          </a:xfrm>
          <a:prstGeom prst="rect">
            <a:avLst/>
          </a:prstGeom>
        </p:spPr>
      </p:pic>
      <p:sp>
        <p:nvSpPr>
          <p:cNvPr id="36" name="Line 15"/>
          <p:cNvSpPr>
            <a:spLocks noChangeShapeType="1"/>
          </p:cNvSpPr>
          <p:nvPr/>
        </p:nvSpPr>
        <p:spPr bwMode="auto">
          <a:xfrm flipV="1">
            <a:off x="4984081" y="4092641"/>
            <a:ext cx="697185" cy="62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 type="triangle" w="med" len="med"/>
            <a:tailEnd type="triangle" w="med" len="med"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37" name="Line 15"/>
          <p:cNvSpPr>
            <a:spLocks noChangeShapeType="1"/>
          </p:cNvSpPr>
          <p:nvPr/>
        </p:nvSpPr>
        <p:spPr bwMode="auto">
          <a:xfrm flipV="1">
            <a:off x="2331231" y="4495799"/>
            <a:ext cx="640569" cy="1221699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 type="triangle" w="med" len="med"/>
            <a:tailEnd type="triangle" w="med" len="med"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38" name="Line 15"/>
          <p:cNvSpPr>
            <a:spLocks noChangeShapeType="1"/>
          </p:cNvSpPr>
          <p:nvPr/>
        </p:nvSpPr>
        <p:spPr bwMode="auto">
          <a:xfrm flipV="1">
            <a:off x="3962400" y="4898556"/>
            <a:ext cx="0" cy="440303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 type="triangle" w="med" len="med"/>
            <a:tailEnd type="triangle" w="med" len="med"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4644008" y="5229200"/>
            <a:ext cx="4532010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200" b="1" dirty="0" smtClean="0">
                <a:solidFill>
                  <a:srgbClr val="FF0000"/>
                </a:solidFill>
              </a:rPr>
              <a:t>Broad research </a:t>
            </a:r>
          </a:p>
          <a:p>
            <a:pPr algn="ctr"/>
            <a:r>
              <a:rPr lang="en-US" sz="2200" b="1" dirty="0" smtClean="0">
                <a:solidFill>
                  <a:srgbClr val="FF0000"/>
                </a:solidFill>
              </a:rPr>
              <a:t>spanning apps, systems, logic</a:t>
            </a:r>
          </a:p>
          <a:p>
            <a:pPr algn="ctr"/>
            <a:r>
              <a:rPr lang="en-US" sz="2200" b="1" dirty="0">
                <a:solidFill>
                  <a:srgbClr val="FF0000"/>
                </a:solidFill>
              </a:rPr>
              <a:t>w</a:t>
            </a:r>
            <a:r>
              <a:rPr lang="en-US" sz="2200" b="1" dirty="0" smtClean="0">
                <a:solidFill>
                  <a:srgbClr val="FF0000"/>
                </a:solidFill>
              </a:rPr>
              <a:t>ith architecture at the center</a:t>
            </a:r>
            <a:endParaRPr lang="en-US" sz="2200" b="1" dirty="0">
              <a:solidFill>
                <a:srgbClr val="FF0000"/>
              </a:solidFill>
            </a:endParaRPr>
          </a:p>
        </p:txBody>
      </p:sp>
      <p:sp>
        <p:nvSpPr>
          <p:cNvPr id="26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610600" cy="1066800"/>
          </a:xfrm>
        </p:spPr>
        <p:txBody>
          <a:bodyPr/>
          <a:lstStyle/>
          <a:p>
            <a:r>
              <a:rPr lang="en-US" dirty="0" smtClean="0"/>
              <a:t>Current Research Focus Areas</a:t>
            </a:r>
            <a:endParaRPr lang="en-US" dirty="0"/>
          </a:p>
        </p:txBody>
      </p:sp>
      <p:sp>
        <p:nvSpPr>
          <p:cNvPr id="22" name="Rectangle 21"/>
          <p:cNvSpPr/>
          <p:nvPr/>
        </p:nvSpPr>
        <p:spPr>
          <a:xfrm>
            <a:off x="179512" y="1281089"/>
            <a:ext cx="5544616" cy="360040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0688605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Four Key Current Directions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268760"/>
            <a:ext cx="8610600" cy="4876800"/>
          </a:xfrm>
        </p:spPr>
        <p:txBody>
          <a:bodyPr/>
          <a:lstStyle/>
          <a:p>
            <a:r>
              <a:rPr lang="en-US" dirty="0" smtClean="0"/>
              <a:t>Fundamentally </a:t>
            </a:r>
            <a:r>
              <a:rPr lang="en-US" dirty="0" smtClean="0">
                <a:solidFill>
                  <a:srgbClr val="0000FF"/>
                </a:solidFill>
              </a:rPr>
              <a:t>Secure/Reliable/Safe </a:t>
            </a:r>
            <a:r>
              <a:rPr lang="en-US" dirty="0" smtClean="0"/>
              <a:t>Architectures</a:t>
            </a:r>
          </a:p>
          <a:p>
            <a:endParaRPr lang="en-US" dirty="0"/>
          </a:p>
          <a:p>
            <a:endParaRPr lang="en-US" dirty="0" smtClean="0"/>
          </a:p>
          <a:p>
            <a:r>
              <a:rPr lang="en-US" dirty="0" smtClean="0"/>
              <a:t>Fundamentally </a:t>
            </a:r>
            <a:r>
              <a:rPr lang="en-US" dirty="0" smtClean="0">
                <a:solidFill>
                  <a:srgbClr val="0000FF"/>
                </a:solidFill>
              </a:rPr>
              <a:t>Energy-Efficient </a:t>
            </a:r>
            <a:r>
              <a:rPr lang="en-US" dirty="0" smtClean="0"/>
              <a:t>Architectures</a:t>
            </a:r>
          </a:p>
          <a:p>
            <a:pPr lvl="1"/>
            <a:r>
              <a:rPr lang="en-US" dirty="0" smtClean="0">
                <a:solidFill>
                  <a:srgbClr val="0000FF"/>
                </a:solidFill>
              </a:rPr>
              <a:t>Memory-centric </a:t>
            </a:r>
            <a:r>
              <a:rPr lang="en-US" dirty="0" smtClean="0"/>
              <a:t>(Data-centric) Architectures</a:t>
            </a:r>
          </a:p>
          <a:p>
            <a:endParaRPr lang="en-US" dirty="0"/>
          </a:p>
          <a:p>
            <a:endParaRPr lang="en-US" dirty="0" smtClean="0"/>
          </a:p>
          <a:p>
            <a:r>
              <a:rPr lang="en-US" dirty="0" smtClean="0"/>
              <a:t>Fundamentally </a:t>
            </a:r>
            <a:r>
              <a:rPr lang="en-US" dirty="0" smtClean="0">
                <a:solidFill>
                  <a:srgbClr val="0000FF"/>
                </a:solidFill>
              </a:rPr>
              <a:t>Low-Latency </a:t>
            </a:r>
            <a:r>
              <a:rPr lang="en-US" dirty="0" smtClean="0"/>
              <a:t>Architectures</a:t>
            </a:r>
          </a:p>
          <a:p>
            <a:endParaRPr lang="en-US" dirty="0" smtClean="0"/>
          </a:p>
          <a:p>
            <a:endParaRPr lang="en-US" dirty="0" smtClean="0"/>
          </a:p>
          <a:p>
            <a:r>
              <a:rPr lang="en-US" dirty="0" smtClean="0"/>
              <a:t>Architectures for </a:t>
            </a:r>
            <a:r>
              <a:rPr lang="en-US" dirty="0" smtClean="0">
                <a:solidFill>
                  <a:srgbClr val="0000FF"/>
                </a:solidFill>
              </a:rPr>
              <a:t>Genomics, Medicine, Health</a:t>
            </a:r>
            <a:endParaRPr lang="en-US" dirty="0">
              <a:solidFill>
                <a:srgbClr val="0000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4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083361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807896" cy="1066800"/>
          </a:xfrm>
        </p:spPr>
        <p:txBody>
          <a:bodyPr/>
          <a:lstStyle/>
          <a:p>
            <a:r>
              <a:rPr lang="en-US" dirty="0" smtClean="0"/>
              <a:t>In-Memory DNA Sequence Analysis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052736"/>
            <a:ext cx="8735888" cy="4876800"/>
          </a:xfrm>
        </p:spPr>
        <p:txBody>
          <a:bodyPr/>
          <a:lstStyle/>
          <a:p>
            <a:r>
              <a:rPr lang="en-US" sz="1800" dirty="0" err="1"/>
              <a:t>Jeremie</a:t>
            </a:r>
            <a:r>
              <a:rPr lang="en-US" sz="1800" dirty="0"/>
              <a:t> S. Kim, </a:t>
            </a:r>
            <a:r>
              <a:rPr lang="en-US" sz="1800" dirty="0" err="1"/>
              <a:t>Damla</a:t>
            </a:r>
            <a:r>
              <a:rPr lang="en-US" sz="1800" dirty="0"/>
              <a:t> </a:t>
            </a:r>
            <a:r>
              <a:rPr lang="en-US" sz="1800" dirty="0" err="1"/>
              <a:t>Senol</a:t>
            </a:r>
            <a:r>
              <a:rPr lang="en-US" sz="1800" dirty="0"/>
              <a:t> Cali, </a:t>
            </a:r>
            <a:r>
              <a:rPr lang="en-US" sz="1800" dirty="0" err="1"/>
              <a:t>Hongyi</a:t>
            </a:r>
            <a:r>
              <a:rPr lang="en-US" sz="1800" dirty="0"/>
              <a:t> Xin, </a:t>
            </a:r>
            <a:r>
              <a:rPr lang="en-US" sz="1800" dirty="0" err="1"/>
              <a:t>Donghyuk</a:t>
            </a:r>
            <a:r>
              <a:rPr lang="en-US" sz="1800" dirty="0"/>
              <a:t> Lee, Saugata Ghose, Mohammed </a:t>
            </a:r>
            <a:r>
              <a:rPr lang="en-US" sz="1800" dirty="0" err="1"/>
              <a:t>Alser</a:t>
            </a:r>
            <a:r>
              <a:rPr lang="en-US" sz="1800" dirty="0"/>
              <a:t>, Hasan Hassan, </a:t>
            </a:r>
            <a:r>
              <a:rPr lang="en-US" sz="1800" dirty="0" err="1"/>
              <a:t>Oguz</a:t>
            </a:r>
            <a:r>
              <a:rPr lang="en-US" sz="1800" dirty="0"/>
              <a:t> </a:t>
            </a:r>
            <a:r>
              <a:rPr lang="en-US" sz="1800" dirty="0" err="1"/>
              <a:t>Ergin</a:t>
            </a:r>
            <a:r>
              <a:rPr lang="en-US" sz="1800" dirty="0"/>
              <a:t>, Can Alkan, and Onur Mutlu,</a:t>
            </a:r>
            <a:br>
              <a:rPr lang="en-US" sz="1800" dirty="0"/>
            </a:br>
            <a:r>
              <a:rPr lang="en-US" sz="1800" b="1" dirty="0"/>
              <a:t>"GRIM-Filter: Fast Seed Location Filtering in DNA Read Mapping Using Processing-in-Memory Technologies"</a:t>
            </a:r>
            <a:r>
              <a:rPr lang="en-US" sz="1800" dirty="0"/>
              <a:t/>
            </a:r>
            <a:br>
              <a:rPr lang="en-US" sz="1800" dirty="0"/>
            </a:br>
            <a:r>
              <a:rPr lang="en-US" sz="1800" i="1" dirty="0"/>
              <a:t>to appear in </a:t>
            </a:r>
            <a:r>
              <a:rPr lang="en-US" sz="1800" b="1" i="1" dirty="0">
                <a:hlinkClick r:id="rId2"/>
              </a:rPr>
              <a:t>BMC Genomics</a:t>
            </a:r>
            <a:r>
              <a:rPr lang="en-US" sz="1800" dirty="0"/>
              <a:t>, 2018. </a:t>
            </a:r>
            <a:br>
              <a:rPr lang="en-US" sz="1800" dirty="0"/>
            </a:br>
            <a:r>
              <a:rPr lang="en-US" sz="1800" i="1" dirty="0"/>
              <a:t>to also appear in</a:t>
            </a:r>
            <a:r>
              <a:rPr lang="en-US" sz="1800" dirty="0"/>
              <a:t> </a:t>
            </a:r>
            <a:r>
              <a:rPr lang="en-US" sz="1800" i="1" dirty="0"/>
              <a:t>Proceedings of the </a:t>
            </a:r>
            <a:r>
              <a:rPr lang="en-US" sz="1800" i="1" dirty="0">
                <a:hlinkClick r:id="rId3"/>
              </a:rPr>
              <a:t>16th Asia Pacific Bioinformatics Conference</a:t>
            </a:r>
            <a:r>
              <a:rPr lang="en-US" sz="1800" i="1" dirty="0"/>
              <a:t> (</a:t>
            </a:r>
            <a:r>
              <a:rPr lang="en-US" sz="1800" b="1" i="1" dirty="0"/>
              <a:t>APBC</a:t>
            </a:r>
            <a:r>
              <a:rPr lang="en-US" sz="1800" i="1" dirty="0"/>
              <a:t>)</a:t>
            </a:r>
            <a:r>
              <a:rPr lang="en-US" sz="1800" dirty="0"/>
              <a:t>, Yokohama, Japan, January 2018. </a:t>
            </a:r>
            <a:br>
              <a:rPr lang="en-US" sz="1800" dirty="0"/>
            </a:br>
            <a:r>
              <a:rPr lang="en-US" sz="1800" dirty="0">
                <a:hlinkClick r:id="rId4"/>
              </a:rPr>
              <a:t>arxiv.org Version (pdf)</a:t>
            </a:r>
            <a:endParaRPr lang="en-US" sz="18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5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3717032"/>
            <a:ext cx="9144000" cy="24416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65874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New Genome Sequencing Technologies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/>
              <a:pPr/>
              <a:t>6</a:t>
            </a:fld>
            <a:endParaRPr lang="en-US" alt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48388"/>
            <a:ext cx="9144000" cy="35612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868900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 smtClean="0"/>
              <a:t>Memory &amp; Storage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341D3D9-3FE8-4025-BF66-8DAB1ABB951F}" type="slidenum">
              <a:rPr lang="en-US" altLang="en-US" smtClean="0"/>
              <a:pPr/>
              <a:t>7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5236537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62" name="Picture 23" descr="http://i.ehow.com/images/a04/ac/qb/format-hard-drive-xp-800X800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1166144">
            <a:off x="5944993" y="1201593"/>
            <a:ext cx="2124075" cy="212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58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The Main </a:t>
            </a:r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Memory</a:t>
            </a:r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 </a:t>
            </a:r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System</a:t>
            </a:r>
            <a:endParaRPr lang="en-US" dirty="0">
              <a:latin typeface="Garamond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6950"/>
            <a:ext cx="8610600" cy="5194300"/>
          </a:xfrm>
        </p:spPr>
        <p:txBody>
          <a:bodyPr/>
          <a:lstStyle/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pPr marL="0" indent="0">
              <a:buNone/>
            </a:pPr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pPr marL="0" indent="0">
              <a:buNone/>
            </a:pPr>
            <a:endParaRPr lang="en-US" sz="1200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Main memory is a critical component of all computing systems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: server, mobile, embedded, desktop, sensor</a:t>
            </a: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Main memory system must scale 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(in </a:t>
            </a:r>
            <a:r>
              <a:rPr lang="en-US" i="1" dirty="0">
                <a:latin typeface="Tahoma" charset="0"/>
                <a:ea typeface="ＭＳ Ｐゴシック" charset="0"/>
                <a:cs typeface="ＭＳ Ｐゴシック" charset="0"/>
              </a:rPr>
              <a:t>size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, </a:t>
            </a:r>
            <a:r>
              <a:rPr lang="en-US" i="1" dirty="0">
                <a:latin typeface="Tahoma" charset="0"/>
                <a:ea typeface="ＭＳ Ｐゴシック" charset="0"/>
                <a:cs typeface="ＭＳ Ｐゴシック" charset="0"/>
              </a:rPr>
              <a:t>technology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, </a:t>
            </a:r>
            <a:r>
              <a:rPr lang="en-US" i="1" dirty="0">
                <a:latin typeface="Tahoma" charset="0"/>
                <a:ea typeface="ＭＳ Ｐゴシック" charset="0"/>
                <a:cs typeface="ＭＳ Ｐゴシック" charset="0"/>
              </a:rPr>
              <a:t>efficiency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, </a:t>
            </a:r>
            <a:r>
              <a:rPr lang="en-US" i="1" dirty="0" smtClean="0">
                <a:latin typeface="Tahoma" charset="0"/>
                <a:ea typeface="ＭＳ Ｐゴシック" charset="0"/>
                <a:cs typeface="ＭＳ Ｐゴシック" charset="0"/>
              </a:rPr>
              <a:t>cost</a:t>
            </a:r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, and </a:t>
            </a:r>
            <a:r>
              <a:rPr lang="en-US" i="1" dirty="0" smtClean="0">
                <a:latin typeface="Tahoma" charset="0"/>
                <a:ea typeface="ＭＳ Ｐゴシック" charset="0"/>
                <a:cs typeface="ＭＳ Ｐゴシック" charset="0"/>
              </a:rPr>
              <a:t>management algorithms</a:t>
            </a:r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) 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to maintain performance growth and technology scaling benefits</a:t>
            </a:r>
          </a:p>
        </p:txBody>
      </p:sp>
      <p:sp>
        <p:nvSpPr>
          <p:cNvPr id="19460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/>
            <a:fld id="{F330F078-BF11-6B47-89B1-D774F4018531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8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sp>
        <p:nvSpPr>
          <p:cNvPr id="18" name="AutoShape 25"/>
          <p:cNvSpPr>
            <a:spLocks noChangeArrowheads="1"/>
          </p:cNvSpPr>
          <p:nvPr/>
        </p:nvSpPr>
        <p:spPr bwMode="auto">
          <a:xfrm>
            <a:off x="3190875" y="1166668"/>
            <a:ext cx="2557463" cy="2447925"/>
          </a:xfrm>
          <a:prstGeom prst="roundRect">
            <a:avLst>
              <a:gd name="adj" fmla="val 16667"/>
            </a:avLst>
          </a:prstGeom>
          <a:noFill/>
          <a:ln w="28575">
            <a:solidFill>
              <a:srgbClr val="0000FF"/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21" name="Text Box 13" descr="90%"/>
          <p:cNvSpPr txBox="1">
            <a:spLocks noChangeArrowheads="1"/>
          </p:cNvSpPr>
          <p:nvPr/>
        </p:nvSpPr>
        <p:spPr bwMode="auto">
          <a:xfrm>
            <a:off x="1245861" y="2928793"/>
            <a:ext cx="1309915" cy="618631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64008" tIns="32004" rIns="64008" bIns="32004">
            <a:spAutoFit/>
          </a:bodyPr>
          <a:lstStyle/>
          <a:p>
            <a:pPr algn="ctr">
              <a:defRPr/>
            </a:pPr>
            <a:r>
              <a:rPr lang="en-US" kern="0" dirty="0" smtClean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Processors</a:t>
            </a:r>
          </a:p>
          <a:p>
            <a:pPr algn="ctr">
              <a:defRPr/>
            </a:pPr>
            <a:r>
              <a:rPr lang="en-US" kern="0" dirty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a</a:t>
            </a:r>
            <a:r>
              <a:rPr lang="en-US" kern="0" dirty="0" smtClean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nd caches</a:t>
            </a:r>
            <a:endParaRPr lang="en-US" kern="0" dirty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26" name="Text Box 20" descr="90%"/>
          <p:cNvSpPr txBox="1">
            <a:spLocks noChangeArrowheads="1"/>
          </p:cNvSpPr>
          <p:nvPr/>
        </p:nvSpPr>
        <p:spPr bwMode="auto">
          <a:xfrm>
            <a:off x="3616246" y="2996808"/>
            <a:ext cx="1527335" cy="341632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64008" tIns="32004" rIns="64008" bIns="32004">
            <a:spAutoFit/>
          </a:bodyPr>
          <a:lstStyle/>
          <a:p>
            <a:pPr algn="ctr">
              <a:defRPr/>
            </a:pPr>
            <a:r>
              <a:rPr lang="en-US" kern="0" dirty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Main </a:t>
            </a:r>
            <a:r>
              <a:rPr lang="en-US" kern="0" dirty="0" smtClean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Memory</a:t>
            </a:r>
            <a:endParaRPr lang="en-US" kern="0" dirty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27" name="Line 15"/>
          <p:cNvSpPr>
            <a:spLocks noChangeShapeType="1"/>
          </p:cNvSpPr>
          <p:nvPr/>
        </p:nvSpPr>
        <p:spPr bwMode="auto">
          <a:xfrm flipV="1">
            <a:off x="2506663" y="2282060"/>
            <a:ext cx="697185" cy="62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 type="triangle" w="med" len="med"/>
            <a:tailEnd type="triangle" w="med" len="med"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19472" name="Text Box 24" descr="90%"/>
          <p:cNvSpPr txBox="1">
            <a:spLocks noChangeArrowheads="1"/>
          </p:cNvSpPr>
          <p:nvPr/>
        </p:nvSpPr>
        <p:spPr bwMode="auto">
          <a:xfrm>
            <a:off x="6049936" y="3020548"/>
            <a:ext cx="2194472" cy="341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4008" tIns="32004" rIns="64008" bIns="32004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1800" dirty="0" smtClean="0">
                <a:solidFill>
                  <a:srgbClr val="000000"/>
                </a:solidFill>
              </a:rPr>
              <a:t>Storage (SSD/HDD)</a:t>
            </a:r>
          </a:p>
        </p:txBody>
      </p:sp>
      <p:pic>
        <p:nvPicPr>
          <p:cNvPr id="19" name="Content Placeholder 6" descr="barcelona-die-photo-color.jp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7624" y="1633988"/>
            <a:ext cx="1312168" cy="12799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Line 15"/>
          <p:cNvSpPr>
            <a:spLocks noChangeShapeType="1"/>
          </p:cNvSpPr>
          <p:nvPr/>
        </p:nvSpPr>
        <p:spPr bwMode="auto">
          <a:xfrm flipV="1">
            <a:off x="5724128" y="2282060"/>
            <a:ext cx="697185" cy="62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 type="triangle" w="med" len="med"/>
            <a:tailEnd type="triangle" w="med" len="med"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pic>
        <p:nvPicPr>
          <p:cNvPr id="23" name="Picture 22" descr="dimm.pn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 flipV="1">
            <a:off x="3324124" y="1633988"/>
            <a:ext cx="2304256" cy="549297"/>
          </a:xfrm>
          <a:prstGeom prst="rect">
            <a:avLst/>
          </a:prstGeom>
        </p:spPr>
      </p:pic>
      <p:pic>
        <p:nvPicPr>
          <p:cNvPr id="24" name="Picture 23" descr="dimm.pn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 flipV="1">
            <a:off x="3299596" y="2308826"/>
            <a:ext cx="2304256" cy="5492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8219115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  <p:bldP spid="18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62" name="Picture 23" descr="http://i.ehow.com/images/a04/ac/qb/format-hard-drive-xp-800X800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1166144">
            <a:off x="5944993" y="1201593"/>
            <a:ext cx="2124075" cy="212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58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The Main </a:t>
            </a:r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Memory</a:t>
            </a:r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 </a:t>
            </a:r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System</a:t>
            </a:r>
            <a:endParaRPr lang="en-US" dirty="0">
              <a:latin typeface="Garamond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6950"/>
            <a:ext cx="8610600" cy="5194300"/>
          </a:xfrm>
        </p:spPr>
        <p:txBody>
          <a:bodyPr/>
          <a:lstStyle/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pPr marL="0" indent="0">
              <a:buNone/>
            </a:pPr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pPr marL="0" indent="0">
              <a:buNone/>
            </a:pPr>
            <a:endParaRPr lang="en-US" sz="1200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Main memory is a critical component of all computing systems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: server, mobile, embedded, desktop, sensor</a:t>
            </a: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Main memory system must scale 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(in </a:t>
            </a:r>
            <a:r>
              <a:rPr lang="en-US" i="1" dirty="0">
                <a:latin typeface="Tahoma" charset="0"/>
                <a:ea typeface="ＭＳ Ｐゴシック" charset="0"/>
                <a:cs typeface="ＭＳ Ｐゴシック" charset="0"/>
              </a:rPr>
              <a:t>size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, </a:t>
            </a:r>
            <a:r>
              <a:rPr lang="en-US" i="1" dirty="0">
                <a:latin typeface="Tahoma" charset="0"/>
                <a:ea typeface="ＭＳ Ｐゴシック" charset="0"/>
                <a:cs typeface="ＭＳ Ｐゴシック" charset="0"/>
              </a:rPr>
              <a:t>technology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, </a:t>
            </a:r>
            <a:r>
              <a:rPr lang="en-US" i="1" dirty="0">
                <a:latin typeface="Tahoma" charset="0"/>
                <a:ea typeface="ＭＳ Ｐゴシック" charset="0"/>
                <a:cs typeface="ＭＳ Ｐゴシック" charset="0"/>
              </a:rPr>
              <a:t>efficiency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, </a:t>
            </a:r>
            <a:r>
              <a:rPr lang="en-US" i="1" dirty="0" smtClean="0">
                <a:latin typeface="Tahoma" charset="0"/>
                <a:ea typeface="ＭＳ Ｐゴシック" charset="0"/>
                <a:cs typeface="ＭＳ Ｐゴシック" charset="0"/>
              </a:rPr>
              <a:t>cost</a:t>
            </a:r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, and </a:t>
            </a:r>
            <a:r>
              <a:rPr lang="en-US" i="1" dirty="0" smtClean="0">
                <a:latin typeface="Tahoma" charset="0"/>
                <a:ea typeface="ＭＳ Ｐゴシック" charset="0"/>
                <a:cs typeface="ＭＳ Ｐゴシック" charset="0"/>
              </a:rPr>
              <a:t>management algorithms</a:t>
            </a:r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) 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to maintain performance growth and technology scaling benefits</a:t>
            </a:r>
          </a:p>
        </p:txBody>
      </p:sp>
      <p:sp>
        <p:nvSpPr>
          <p:cNvPr id="19460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/>
            <a:fld id="{F330F078-BF11-6B47-89B1-D774F4018531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9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sp>
        <p:nvSpPr>
          <p:cNvPr id="18" name="AutoShape 25"/>
          <p:cNvSpPr>
            <a:spLocks noChangeArrowheads="1"/>
          </p:cNvSpPr>
          <p:nvPr/>
        </p:nvSpPr>
        <p:spPr bwMode="auto">
          <a:xfrm>
            <a:off x="3190875" y="1166668"/>
            <a:ext cx="2557463" cy="2447925"/>
          </a:xfrm>
          <a:prstGeom prst="roundRect">
            <a:avLst>
              <a:gd name="adj" fmla="val 16667"/>
            </a:avLst>
          </a:prstGeom>
          <a:noFill/>
          <a:ln w="28575">
            <a:solidFill>
              <a:srgbClr val="0000FF"/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26" name="Text Box 20" descr="90%"/>
          <p:cNvSpPr txBox="1">
            <a:spLocks noChangeArrowheads="1"/>
          </p:cNvSpPr>
          <p:nvPr/>
        </p:nvSpPr>
        <p:spPr bwMode="auto">
          <a:xfrm>
            <a:off x="3616246" y="2996808"/>
            <a:ext cx="1527335" cy="341632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64008" tIns="32004" rIns="64008" bIns="32004">
            <a:spAutoFit/>
          </a:bodyPr>
          <a:lstStyle/>
          <a:p>
            <a:pPr algn="ctr">
              <a:defRPr/>
            </a:pPr>
            <a:r>
              <a:rPr lang="en-US" kern="0" dirty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Main </a:t>
            </a:r>
            <a:r>
              <a:rPr lang="en-US" kern="0" dirty="0" smtClean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Memory</a:t>
            </a:r>
            <a:endParaRPr lang="en-US" kern="0" dirty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27" name="Line 15"/>
          <p:cNvSpPr>
            <a:spLocks noChangeShapeType="1"/>
          </p:cNvSpPr>
          <p:nvPr/>
        </p:nvSpPr>
        <p:spPr bwMode="auto">
          <a:xfrm flipV="1">
            <a:off x="2506663" y="2282060"/>
            <a:ext cx="697185" cy="62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 type="triangle" w="med" len="med"/>
            <a:tailEnd type="triangle" w="med" len="med"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19472" name="Text Box 24" descr="90%"/>
          <p:cNvSpPr txBox="1">
            <a:spLocks noChangeArrowheads="1"/>
          </p:cNvSpPr>
          <p:nvPr/>
        </p:nvSpPr>
        <p:spPr bwMode="auto">
          <a:xfrm>
            <a:off x="6049936" y="3020548"/>
            <a:ext cx="2194472" cy="341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4008" tIns="32004" rIns="64008" bIns="32004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1800" dirty="0" smtClean="0">
                <a:solidFill>
                  <a:srgbClr val="000000"/>
                </a:solidFill>
              </a:rPr>
              <a:t>Storage (SSD/HDD)</a:t>
            </a:r>
          </a:p>
        </p:txBody>
      </p:sp>
      <p:sp>
        <p:nvSpPr>
          <p:cNvPr id="20" name="Line 15"/>
          <p:cNvSpPr>
            <a:spLocks noChangeShapeType="1"/>
          </p:cNvSpPr>
          <p:nvPr/>
        </p:nvSpPr>
        <p:spPr bwMode="auto">
          <a:xfrm flipV="1">
            <a:off x="5724128" y="2282060"/>
            <a:ext cx="697185" cy="62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 type="triangle" w="med" len="med"/>
            <a:tailEnd type="triangle" w="med" len="med"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pic>
        <p:nvPicPr>
          <p:cNvPr id="23" name="Picture 22" descr="dimm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 flipV="1">
            <a:off x="3324124" y="1633988"/>
            <a:ext cx="2304256" cy="549297"/>
          </a:xfrm>
          <a:prstGeom prst="rect">
            <a:avLst/>
          </a:prstGeom>
        </p:spPr>
      </p:pic>
      <p:pic>
        <p:nvPicPr>
          <p:cNvPr id="24" name="Picture 23" descr="dimm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 flipV="1">
            <a:off x="3299596" y="2308826"/>
            <a:ext cx="2304256" cy="549297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7019" y="1663083"/>
            <a:ext cx="1656184" cy="1284462"/>
          </a:xfrm>
          <a:prstGeom prst="rect">
            <a:avLst/>
          </a:prstGeom>
        </p:spPr>
      </p:pic>
      <p:sp>
        <p:nvSpPr>
          <p:cNvPr id="22" name="Text Box 13" descr="90%"/>
          <p:cNvSpPr txBox="1">
            <a:spLocks noChangeArrowheads="1"/>
          </p:cNvSpPr>
          <p:nvPr/>
        </p:nvSpPr>
        <p:spPr bwMode="auto">
          <a:xfrm>
            <a:off x="1331640" y="3081193"/>
            <a:ext cx="873160" cy="341632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64008" tIns="32004" rIns="64008" bIns="32004">
            <a:spAutoFit/>
          </a:bodyPr>
          <a:lstStyle/>
          <a:p>
            <a:pPr algn="ctr">
              <a:defRPr/>
            </a:pPr>
            <a:r>
              <a:rPr lang="en-US" kern="0" dirty="0" smtClean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FPGAs</a:t>
            </a:r>
          </a:p>
        </p:txBody>
      </p:sp>
    </p:spTree>
    <p:extLst>
      <p:ext uri="{BB962C8B-B14F-4D97-AF65-F5344CB8AC3E}">
        <p14:creationId xmlns:p14="http://schemas.microsoft.com/office/powerpoint/2010/main" val="248728195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62" name="Picture 23" descr="http://i.ehow.com/images/a04/ac/qb/format-hard-drive-xp-800X800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1166144">
            <a:off x="5944993" y="1201593"/>
            <a:ext cx="2124075" cy="212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58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The Main </a:t>
            </a:r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Memory</a:t>
            </a:r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 </a:t>
            </a:r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System</a:t>
            </a:r>
            <a:endParaRPr lang="en-US" dirty="0">
              <a:latin typeface="Garamond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6950"/>
            <a:ext cx="8610600" cy="5194300"/>
          </a:xfrm>
        </p:spPr>
        <p:txBody>
          <a:bodyPr/>
          <a:lstStyle/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pPr marL="0" indent="0">
              <a:buNone/>
            </a:pPr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pPr marL="0" indent="0">
              <a:buNone/>
            </a:pPr>
            <a:endParaRPr lang="en-US" sz="1200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Main memory is a critical component of all computing systems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: server, mobile, embedded, desktop, sensor</a:t>
            </a: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Main memory system must scale 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(in </a:t>
            </a:r>
            <a:r>
              <a:rPr lang="en-US" i="1" dirty="0">
                <a:latin typeface="Tahoma" charset="0"/>
                <a:ea typeface="ＭＳ Ｐゴシック" charset="0"/>
                <a:cs typeface="ＭＳ Ｐゴシック" charset="0"/>
              </a:rPr>
              <a:t>size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, </a:t>
            </a:r>
            <a:r>
              <a:rPr lang="en-US" i="1" dirty="0">
                <a:latin typeface="Tahoma" charset="0"/>
                <a:ea typeface="ＭＳ Ｐゴシック" charset="0"/>
                <a:cs typeface="ＭＳ Ｐゴシック" charset="0"/>
              </a:rPr>
              <a:t>technology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, </a:t>
            </a:r>
            <a:r>
              <a:rPr lang="en-US" i="1" dirty="0">
                <a:latin typeface="Tahoma" charset="0"/>
                <a:ea typeface="ＭＳ Ｐゴシック" charset="0"/>
                <a:cs typeface="ＭＳ Ｐゴシック" charset="0"/>
              </a:rPr>
              <a:t>efficiency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, </a:t>
            </a:r>
            <a:r>
              <a:rPr lang="en-US" i="1" dirty="0" smtClean="0">
                <a:latin typeface="Tahoma" charset="0"/>
                <a:ea typeface="ＭＳ Ｐゴシック" charset="0"/>
                <a:cs typeface="ＭＳ Ｐゴシック" charset="0"/>
              </a:rPr>
              <a:t>cost</a:t>
            </a:r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, and </a:t>
            </a:r>
            <a:r>
              <a:rPr lang="en-US" i="1" dirty="0" smtClean="0">
                <a:latin typeface="Tahoma" charset="0"/>
                <a:ea typeface="ＭＳ Ｐゴシック" charset="0"/>
                <a:cs typeface="ＭＳ Ｐゴシック" charset="0"/>
              </a:rPr>
              <a:t>management algorithms</a:t>
            </a:r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) 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to maintain performance growth and technology scaling benefits</a:t>
            </a:r>
          </a:p>
        </p:txBody>
      </p:sp>
      <p:sp>
        <p:nvSpPr>
          <p:cNvPr id="19460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/>
            <a:fld id="{F330F078-BF11-6B47-89B1-D774F4018531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10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sp>
        <p:nvSpPr>
          <p:cNvPr id="18" name="AutoShape 25"/>
          <p:cNvSpPr>
            <a:spLocks noChangeArrowheads="1"/>
          </p:cNvSpPr>
          <p:nvPr/>
        </p:nvSpPr>
        <p:spPr bwMode="auto">
          <a:xfrm>
            <a:off x="3190875" y="1166668"/>
            <a:ext cx="2557463" cy="2447925"/>
          </a:xfrm>
          <a:prstGeom prst="roundRect">
            <a:avLst>
              <a:gd name="adj" fmla="val 16667"/>
            </a:avLst>
          </a:prstGeom>
          <a:noFill/>
          <a:ln w="28575">
            <a:solidFill>
              <a:srgbClr val="0000FF"/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26" name="Text Box 20" descr="90%"/>
          <p:cNvSpPr txBox="1">
            <a:spLocks noChangeArrowheads="1"/>
          </p:cNvSpPr>
          <p:nvPr/>
        </p:nvSpPr>
        <p:spPr bwMode="auto">
          <a:xfrm>
            <a:off x="3616246" y="2996808"/>
            <a:ext cx="1527335" cy="341632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64008" tIns="32004" rIns="64008" bIns="32004">
            <a:spAutoFit/>
          </a:bodyPr>
          <a:lstStyle/>
          <a:p>
            <a:pPr algn="ctr">
              <a:defRPr/>
            </a:pPr>
            <a:r>
              <a:rPr lang="en-US" kern="0" dirty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Main </a:t>
            </a:r>
            <a:r>
              <a:rPr lang="en-US" kern="0" dirty="0" smtClean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Memory</a:t>
            </a:r>
            <a:endParaRPr lang="en-US" kern="0" dirty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27" name="Line 15"/>
          <p:cNvSpPr>
            <a:spLocks noChangeShapeType="1"/>
          </p:cNvSpPr>
          <p:nvPr/>
        </p:nvSpPr>
        <p:spPr bwMode="auto">
          <a:xfrm flipV="1">
            <a:off x="2506663" y="2282060"/>
            <a:ext cx="697185" cy="62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 type="triangle" w="med" len="med"/>
            <a:tailEnd type="triangle" w="med" len="med"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19472" name="Text Box 24" descr="90%"/>
          <p:cNvSpPr txBox="1">
            <a:spLocks noChangeArrowheads="1"/>
          </p:cNvSpPr>
          <p:nvPr/>
        </p:nvSpPr>
        <p:spPr bwMode="auto">
          <a:xfrm>
            <a:off x="6049936" y="3020548"/>
            <a:ext cx="2194472" cy="341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4008" tIns="32004" rIns="64008" bIns="32004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1800" dirty="0" smtClean="0">
                <a:solidFill>
                  <a:srgbClr val="000000"/>
                </a:solidFill>
              </a:rPr>
              <a:t>Storage (SSD/HDD)</a:t>
            </a:r>
          </a:p>
        </p:txBody>
      </p:sp>
      <p:sp>
        <p:nvSpPr>
          <p:cNvPr id="20" name="Line 15"/>
          <p:cNvSpPr>
            <a:spLocks noChangeShapeType="1"/>
          </p:cNvSpPr>
          <p:nvPr/>
        </p:nvSpPr>
        <p:spPr bwMode="auto">
          <a:xfrm flipV="1">
            <a:off x="5724128" y="2282060"/>
            <a:ext cx="697185" cy="62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 type="triangle" w="med" len="med"/>
            <a:tailEnd type="triangle" w="med" len="med"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pic>
        <p:nvPicPr>
          <p:cNvPr id="23" name="Picture 22" descr="dimm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 flipV="1">
            <a:off x="3324124" y="1633988"/>
            <a:ext cx="2304256" cy="549297"/>
          </a:xfrm>
          <a:prstGeom prst="rect">
            <a:avLst/>
          </a:prstGeom>
        </p:spPr>
      </p:pic>
      <p:pic>
        <p:nvPicPr>
          <p:cNvPr id="24" name="Picture 23" descr="dimm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 flipV="1">
            <a:off x="3299596" y="2308826"/>
            <a:ext cx="2304256" cy="549297"/>
          </a:xfrm>
          <a:prstGeom prst="rect">
            <a:avLst/>
          </a:prstGeom>
        </p:spPr>
      </p:pic>
      <p:sp>
        <p:nvSpPr>
          <p:cNvPr id="22" name="Text Box 13" descr="90%"/>
          <p:cNvSpPr txBox="1">
            <a:spLocks noChangeArrowheads="1"/>
          </p:cNvSpPr>
          <p:nvPr/>
        </p:nvSpPr>
        <p:spPr bwMode="auto">
          <a:xfrm>
            <a:off x="1306826" y="3081193"/>
            <a:ext cx="744894" cy="341632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64008" tIns="32004" rIns="64008" bIns="32004">
            <a:spAutoFit/>
          </a:bodyPr>
          <a:lstStyle/>
          <a:p>
            <a:pPr algn="ctr">
              <a:defRPr/>
            </a:pPr>
            <a:r>
              <a:rPr lang="en-US" kern="0" dirty="0" smtClean="0">
                <a:solidFill>
                  <a:sysClr val="windowText" lastClr="000000"/>
                </a:solidFill>
                <a:latin typeface="Arial" pitchFamily="-107" charset="0"/>
                <a:ea typeface="Arial" pitchFamily="-107" charset="0"/>
                <a:cs typeface="Arial" pitchFamily="-107" charset="0"/>
              </a:rPr>
              <a:t>GPUs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7584" y="1412776"/>
            <a:ext cx="1673534" cy="16554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423380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sz="3800" dirty="0" smtClean="0"/>
              <a:t>Memory System: A </a:t>
            </a:r>
            <a:r>
              <a:rPr lang="en-US" sz="3800" b="1" i="1" dirty="0" smtClean="0"/>
              <a:t>Shared Resource </a:t>
            </a:r>
            <a:r>
              <a:rPr lang="en-US" sz="3800" dirty="0" smtClean="0"/>
              <a:t>View</a:t>
            </a:r>
          </a:p>
        </p:txBody>
      </p:sp>
      <p:sp>
        <p:nvSpPr>
          <p:cNvPr id="20483" name="Content Placeholder 2"/>
          <p:cNvSpPr>
            <a:spLocks noGrp="1"/>
          </p:cNvSpPr>
          <p:nvPr>
            <p:ph idx="1"/>
          </p:nvPr>
        </p:nvSpPr>
        <p:spPr>
          <a:xfrm>
            <a:off x="228600" y="908720"/>
            <a:ext cx="8610600" cy="5193723"/>
          </a:xfr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A574598C-5A2F-5E46-8E0D-A0FDA29590CD}" type="slidenum">
              <a:rPr lang="en-US" smtClean="0"/>
              <a:pPr>
                <a:defRPr/>
              </a:pPr>
              <a:t>11</a:t>
            </a:fld>
            <a:endParaRPr lang="en-US"/>
          </a:p>
        </p:txBody>
      </p:sp>
      <p:sp>
        <p:nvSpPr>
          <p:cNvPr id="20486" name="TextBox 5"/>
          <p:cNvSpPr txBox="1">
            <a:spLocks noChangeArrowheads="1"/>
          </p:cNvSpPr>
          <p:nvPr/>
        </p:nvSpPr>
        <p:spPr bwMode="auto">
          <a:xfrm>
            <a:off x="964377" y="1019268"/>
            <a:ext cx="2286000" cy="53340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>
            <a:prstTxWarp prst="textNoShape">
              <a:avLst/>
            </a:prstTxWarp>
            <a:spAutoFit/>
          </a:bodyPr>
          <a:lstStyle/>
          <a:p>
            <a:endParaRPr lang="en-US">
              <a:solidFill>
                <a:srgbClr val="000000"/>
              </a:solidFill>
              <a:latin typeface="Tahoma"/>
            </a:endParaRPr>
          </a:p>
        </p:txBody>
      </p:sp>
      <p:pic>
        <p:nvPicPr>
          <p:cNvPr id="7" name="Picture 6" descr="many-core3.eps"/>
          <p:cNvPicPr>
            <a:picLocks noChangeAspect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37624" y="977993"/>
            <a:ext cx="6146800" cy="495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" name="Picture 23" descr="http://i.ehow.com/images/a04/ac/qb/format-hard-drive-xp-800X800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433856">
            <a:off x="7195612" y="2336922"/>
            <a:ext cx="2124075" cy="212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Line 21"/>
          <p:cNvSpPr>
            <a:spLocks noChangeShapeType="1"/>
          </p:cNvSpPr>
          <p:nvPr/>
        </p:nvSpPr>
        <p:spPr bwMode="auto">
          <a:xfrm>
            <a:off x="6584424" y="3381497"/>
            <a:ext cx="1044575" cy="0"/>
          </a:xfrm>
          <a:prstGeom prst="line">
            <a:avLst/>
          </a:prstGeom>
          <a:noFill/>
          <a:ln w="38100">
            <a:solidFill>
              <a:srgbClr val="993300"/>
            </a:solidFill>
            <a:round/>
            <a:headEnd type="triangle" w="med" len="med"/>
            <a:tailEnd type="triangle" w="med" len="med"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10" name="Text Box 24" descr="90%"/>
          <p:cNvSpPr txBox="1">
            <a:spLocks noChangeArrowheads="1"/>
          </p:cNvSpPr>
          <p:nvPr/>
        </p:nvSpPr>
        <p:spPr bwMode="auto">
          <a:xfrm>
            <a:off x="7628440" y="4100634"/>
            <a:ext cx="937743" cy="341632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64008" tIns="32004" rIns="64008" bIns="32004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/>
            <a:r>
              <a:rPr lang="en-US" sz="1800" dirty="0" smtClean="0">
                <a:solidFill>
                  <a:srgbClr val="000000"/>
                </a:solidFill>
              </a:rPr>
              <a:t>Storage</a:t>
            </a:r>
            <a:endParaRPr lang="en-US" sz="1800" dirty="0">
              <a:solidFill>
                <a:srgbClr val="000000"/>
              </a:solidFill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611560" y="6021288"/>
            <a:ext cx="78119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 smtClean="0">
                <a:solidFill>
                  <a:srgbClr val="FF0000"/>
                </a:solidFill>
              </a:rPr>
              <a:t>Most of the system is dedicated to storing and moving data </a:t>
            </a:r>
            <a:endParaRPr lang="en-US" sz="2000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37019861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latin typeface="Garamond" charset="0"/>
                <a:ea typeface="ＭＳ Ｐゴシック" charset="0"/>
                <a:cs typeface="ＭＳ Ｐゴシック" charset="0"/>
              </a:rPr>
              <a:t>State of the Main Memory System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80728"/>
            <a:ext cx="8610600" cy="5194300"/>
          </a:xfrm>
        </p:spPr>
        <p:txBody>
          <a:bodyPr/>
          <a:lstStyle/>
          <a:p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Recent technology, architecture, and application trends</a:t>
            </a:r>
          </a:p>
          <a:p>
            <a:pPr lvl="1"/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</a:rPr>
              <a:t>lead to new </a:t>
            </a:r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</a:rPr>
              <a:t>requirements</a:t>
            </a:r>
            <a:endParaRPr lang="en-US" dirty="0">
              <a:latin typeface="Tahoma" charset="0"/>
              <a:ea typeface="ＭＳ Ｐゴシック" charset="0"/>
            </a:endParaRPr>
          </a:p>
          <a:p>
            <a:pPr lvl="1"/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</a:rPr>
              <a:t>exacerbate old </a:t>
            </a:r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</a:rPr>
              <a:t>requirements</a:t>
            </a:r>
            <a:endParaRPr lang="en-US" dirty="0">
              <a:latin typeface="Tahoma" charset="0"/>
              <a:ea typeface="ＭＳ Ｐゴシック" charset="0"/>
            </a:endParaRPr>
          </a:p>
          <a:p>
            <a:pPr lvl="1"/>
            <a:endParaRPr lang="en-US" dirty="0">
              <a:latin typeface="Tahoma" charset="0"/>
              <a:ea typeface="ＭＳ Ｐゴシック" charset="0"/>
            </a:endParaRPr>
          </a:p>
          <a:p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  <a:cs typeface="ＭＳ Ｐゴシック" charset="0"/>
              </a:rPr>
              <a:t>DRAM </a:t>
            </a:r>
            <a:r>
              <a:rPr lang="en-US" dirty="0" smtClean="0">
                <a:solidFill>
                  <a:srgbClr val="FF0000"/>
                </a:solidFill>
                <a:latin typeface="Tahoma" charset="0"/>
                <a:ea typeface="ＭＳ Ｐゴシック" charset="0"/>
                <a:cs typeface="ＭＳ Ｐゴシック" charset="0"/>
              </a:rPr>
              <a:t>and memory controllers</a:t>
            </a:r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, as we know them today, are 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(will be) </a:t>
            </a:r>
            <a:r>
              <a:rPr lang="en-US" dirty="0" smtClean="0">
                <a:solidFill>
                  <a:srgbClr val="FF0000"/>
                </a:solidFill>
                <a:latin typeface="Tahoma" charset="0"/>
                <a:ea typeface="ＭＳ Ｐゴシック" charset="0"/>
                <a:cs typeface="ＭＳ Ｐゴシック" charset="0"/>
              </a:rPr>
              <a:t>unlikely to </a:t>
            </a:r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  <a:cs typeface="ＭＳ Ｐゴシック" charset="0"/>
              </a:rPr>
              <a:t>satisfy </a:t>
            </a:r>
            <a:r>
              <a:rPr lang="en-US" dirty="0" smtClean="0">
                <a:solidFill>
                  <a:srgbClr val="FF0000"/>
                </a:solidFill>
                <a:latin typeface="Tahoma" charset="0"/>
                <a:ea typeface="ＭＳ Ｐゴシック" charset="0"/>
                <a:cs typeface="ＭＳ Ｐゴシック" charset="0"/>
              </a:rPr>
              <a:t>all requirements</a:t>
            </a:r>
            <a:endParaRPr lang="en-US" dirty="0">
              <a:solidFill>
                <a:srgbClr val="FF0000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Some </a:t>
            </a:r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  <a:cs typeface="ＭＳ Ｐゴシック" charset="0"/>
              </a:rPr>
              <a:t>emerging non-volatile memory technologies </a:t>
            </a:r>
            <a:r>
              <a:rPr lang="en-US" dirty="0">
                <a:latin typeface="Tahoma" charset="0"/>
                <a:ea typeface="ＭＳ Ｐゴシック" charset="0"/>
                <a:cs typeface="ＭＳ Ｐゴシック" charset="0"/>
              </a:rPr>
              <a:t>(e.g., PCM) </a:t>
            </a:r>
            <a:r>
              <a:rPr lang="en-US" dirty="0" smtClean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enable </a:t>
            </a:r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new </a:t>
            </a:r>
            <a:r>
              <a:rPr lang="en-US" dirty="0" smtClean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opportunities</a:t>
            </a:r>
            <a:r>
              <a:rPr lang="en-US" dirty="0" smtClean="0">
                <a:latin typeface="Tahoma" charset="0"/>
                <a:ea typeface="ＭＳ Ｐゴシック" charset="0"/>
              </a:rPr>
              <a:t>: </a:t>
            </a:r>
            <a:r>
              <a:rPr lang="en-US" dirty="0" err="1" smtClean="0">
                <a:latin typeface="Tahoma" charset="0"/>
                <a:ea typeface="ＭＳ Ｐゴシック" charset="0"/>
              </a:rPr>
              <a:t>memory+storage</a:t>
            </a:r>
            <a:r>
              <a:rPr lang="en-US" dirty="0" smtClean="0">
                <a:latin typeface="Tahoma" charset="0"/>
                <a:ea typeface="ＭＳ Ｐゴシック" charset="0"/>
              </a:rPr>
              <a:t> merging</a:t>
            </a:r>
            <a:endParaRPr lang="en-US" dirty="0">
              <a:latin typeface="Tahoma" charset="0"/>
              <a:ea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We need to rethink the main memory </a:t>
            </a:r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system</a:t>
            </a:r>
          </a:p>
          <a:p>
            <a:pPr lvl="1"/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to fix DRAM issues and enable emerging technologies </a:t>
            </a:r>
          </a:p>
          <a:p>
            <a:pPr lvl="1"/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to satisfy all </a:t>
            </a:r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requirements</a:t>
            </a:r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 lvl="1"/>
            <a:endParaRPr lang="en-US" dirty="0" smtClean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 marL="344487" lvl="1" indent="0">
              <a:buNone/>
            </a:pPr>
            <a:endParaRPr lang="en-US" dirty="0" smtClean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 lvl="1"/>
            <a:endParaRPr lang="en-US" dirty="0" smtClean="0">
              <a:latin typeface="Tahoma" charset="0"/>
              <a:ea typeface="ＭＳ Ｐゴシック" charset="0"/>
            </a:endParaRPr>
          </a:p>
          <a:p>
            <a:pPr lvl="1"/>
            <a:endParaRPr lang="en-US" dirty="0">
              <a:latin typeface="Tahoma" charset="0"/>
              <a:ea typeface="ＭＳ Ｐゴシック" charset="0"/>
            </a:endParaRPr>
          </a:p>
        </p:txBody>
      </p:sp>
      <p:sp>
        <p:nvSpPr>
          <p:cNvPr id="20484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/>
            <a:fld id="{D7878BD7-8E09-7949-990F-1FFCA512AD3A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12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73655451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Major Trends Affecting Main Memory (I)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6950"/>
            <a:ext cx="8915400" cy="5194300"/>
          </a:xfrm>
        </p:spPr>
        <p:txBody>
          <a:bodyPr/>
          <a:lstStyle/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Need for main memory </a:t>
            </a:r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capacity, bandwidth, QoS </a:t>
            </a:r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increasing </a:t>
            </a:r>
          </a:p>
          <a:p>
            <a:pPr lvl="1"/>
            <a:endParaRPr lang="en-US" dirty="0">
              <a:latin typeface="Tahoma" charset="0"/>
              <a:ea typeface="ＭＳ Ｐゴシック" charset="0"/>
            </a:endParaRPr>
          </a:p>
          <a:p>
            <a:pPr lvl="1"/>
            <a:endParaRPr lang="en-US" dirty="0">
              <a:latin typeface="Tahoma" charset="0"/>
              <a:ea typeface="ＭＳ Ｐゴシック" charset="0"/>
            </a:endParaRPr>
          </a:p>
          <a:p>
            <a:pPr lvl="1"/>
            <a:endParaRPr lang="en-US" dirty="0">
              <a:latin typeface="Tahoma" charset="0"/>
              <a:ea typeface="ＭＳ Ｐゴシック" charset="0"/>
            </a:endParaRPr>
          </a:p>
          <a:p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Main memory energy/power is a key system design concern</a:t>
            </a:r>
          </a:p>
          <a:p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DRAM technology scaling is ending </a:t>
            </a:r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pPr>
              <a:buFont typeface="Wingdings" charset="0"/>
              <a:buNone/>
            </a:pPr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3556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/>
            <a:fld id="{F6CDE87C-4DFB-8147-A2EF-37268286C75D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13</a:t>
            </a:fld>
            <a:endParaRPr lang="en-US" sz="1600" dirty="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3070563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Major Trends Affecting Main Memory (II)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6950"/>
            <a:ext cx="8915400" cy="5194300"/>
          </a:xfrm>
        </p:spPr>
        <p:txBody>
          <a:bodyPr/>
          <a:lstStyle/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Need for main memory </a:t>
            </a:r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capacity, bandwidth, QoS </a:t>
            </a:r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increasing </a:t>
            </a:r>
          </a:p>
          <a:p>
            <a:pPr lvl="1"/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Multi-core</a:t>
            </a:r>
            <a:r>
              <a:rPr lang="en-US" dirty="0">
                <a:latin typeface="Tahoma" charset="0"/>
                <a:ea typeface="ＭＳ Ｐゴシック" charset="0"/>
              </a:rPr>
              <a:t>: increasing number of </a:t>
            </a:r>
            <a:r>
              <a:rPr lang="en-US" dirty="0" smtClean="0">
                <a:latin typeface="Tahoma" charset="0"/>
                <a:ea typeface="ＭＳ Ｐゴシック" charset="0"/>
              </a:rPr>
              <a:t>cores/agents</a:t>
            </a:r>
            <a:endParaRPr lang="en-US" dirty="0">
              <a:latin typeface="Tahoma" charset="0"/>
              <a:ea typeface="ＭＳ Ｐゴシック" charset="0"/>
            </a:endParaRPr>
          </a:p>
          <a:p>
            <a:pPr lvl="1"/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Data-intensive applications</a:t>
            </a:r>
            <a:r>
              <a:rPr lang="en-US" dirty="0">
                <a:latin typeface="Tahoma" charset="0"/>
                <a:ea typeface="ＭＳ Ｐゴシック" charset="0"/>
              </a:rPr>
              <a:t>: increasing demand/hunger for data</a:t>
            </a:r>
          </a:p>
          <a:p>
            <a:pPr lvl="1"/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Consolidation</a:t>
            </a:r>
            <a:r>
              <a:rPr lang="en-US" dirty="0">
                <a:latin typeface="Tahoma" charset="0"/>
                <a:ea typeface="ＭＳ Ｐゴシック" charset="0"/>
              </a:rPr>
              <a:t>: </a:t>
            </a:r>
            <a:r>
              <a:rPr lang="en-US" dirty="0" smtClean="0">
                <a:latin typeface="Tahoma" charset="0"/>
                <a:ea typeface="ＭＳ Ｐゴシック" charset="0"/>
              </a:rPr>
              <a:t>cloud </a:t>
            </a:r>
            <a:r>
              <a:rPr lang="en-US" dirty="0">
                <a:latin typeface="Tahoma" charset="0"/>
                <a:ea typeface="ＭＳ Ｐゴシック" charset="0"/>
              </a:rPr>
              <a:t>computing, GPUs, </a:t>
            </a:r>
            <a:r>
              <a:rPr lang="en-US" dirty="0" smtClean="0">
                <a:latin typeface="Tahoma" charset="0"/>
                <a:ea typeface="ＭＳ Ｐゴシック" charset="0"/>
              </a:rPr>
              <a:t>mobile, heterogeneity</a:t>
            </a:r>
            <a:endParaRPr lang="en-US" dirty="0">
              <a:latin typeface="Tahoma" charset="0"/>
              <a:ea typeface="ＭＳ Ｐゴシック" charset="0"/>
            </a:endParaRPr>
          </a:p>
          <a:p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7F7F7F"/>
                </a:solidFill>
                <a:latin typeface="Tahoma" charset="0"/>
                <a:ea typeface="ＭＳ Ｐゴシック" charset="0"/>
                <a:cs typeface="ＭＳ Ｐゴシック" charset="0"/>
              </a:rPr>
              <a:t>Main memory energy/power is a key system design concern</a:t>
            </a:r>
          </a:p>
          <a:p>
            <a:endParaRPr lang="en-US" sz="2200" dirty="0">
              <a:solidFill>
                <a:srgbClr val="7F7F7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>
              <a:buFont typeface="Wingdings" charset="0"/>
              <a:buNone/>
            </a:pPr>
            <a:endParaRPr lang="en-US" sz="2200" dirty="0">
              <a:solidFill>
                <a:srgbClr val="7F7F7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>
              <a:buFont typeface="Wingdings" charset="0"/>
              <a:buNone/>
            </a:pPr>
            <a:endParaRPr lang="en-US" dirty="0">
              <a:solidFill>
                <a:srgbClr val="7F7F7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7F7F7F"/>
                </a:solidFill>
                <a:latin typeface="Tahoma" charset="0"/>
                <a:ea typeface="ＭＳ Ｐゴシック" charset="0"/>
                <a:cs typeface="ＭＳ Ｐゴシック" charset="0"/>
              </a:rPr>
              <a:t>DRAM technology scaling is ending </a:t>
            </a:r>
          </a:p>
          <a:p>
            <a:pPr>
              <a:buFont typeface="Wingdings" charset="0"/>
              <a:buNone/>
            </a:pPr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6628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/>
            <a:fld id="{DE096BAB-925E-464D-8476-CD2FB2182577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14</a:t>
            </a:fld>
            <a:endParaRPr lang="en-US" sz="1600" dirty="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2682244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Example: The </a:t>
            </a:r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Memory Capacity Gap</a:t>
            </a:r>
          </a:p>
        </p:txBody>
      </p:sp>
      <p:sp>
        <p:nvSpPr>
          <p:cNvPr id="25603" name="Content Placeholder 2"/>
          <p:cNvSpPr>
            <a:spLocks noGrp="1"/>
          </p:cNvSpPr>
          <p:nvPr>
            <p:ph idx="1"/>
          </p:nvPr>
        </p:nvSpPr>
        <p:spPr>
          <a:xfrm>
            <a:off x="228600" y="996950"/>
            <a:ext cx="8915400" cy="5194300"/>
          </a:xfrm>
        </p:spPr>
        <p:txBody>
          <a:bodyPr/>
          <a:lstStyle/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pPr marL="0" indent="0">
              <a:buNone/>
            </a:pPr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sz="1600" dirty="0" smtClean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sz="2100" i="1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Memory </a:t>
            </a:r>
            <a:r>
              <a:rPr lang="en-US" sz="2100" i="1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capacity per core </a:t>
            </a:r>
            <a:r>
              <a:rPr lang="en-US" sz="2100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expected to drop by 30% every two years</a:t>
            </a:r>
          </a:p>
          <a:p>
            <a:r>
              <a:rPr lang="en-US" sz="2100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T</a:t>
            </a:r>
            <a:r>
              <a:rPr lang="en-US" sz="2100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rends worse for </a:t>
            </a:r>
            <a:r>
              <a:rPr lang="en-US" sz="2100" i="1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memory bandwidth per core</a:t>
            </a:r>
            <a:r>
              <a:rPr lang="en-US" sz="2100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!</a:t>
            </a:r>
            <a:endParaRPr lang="en-US" sz="2100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5604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/>
            <a:fld id="{21E14D88-6476-D942-BCE2-3889B3643052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15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pic>
        <p:nvPicPr>
          <p:cNvPr id="25605" name="Picture 8" descr="90%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19250" y="1700808"/>
            <a:ext cx="5857875" cy="353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06" name="Text Box 9" descr="90%"/>
          <p:cNvSpPr txBox="1">
            <a:spLocks noChangeArrowheads="1"/>
          </p:cNvSpPr>
          <p:nvPr/>
        </p:nvSpPr>
        <p:spPr bwMode="auto">
          <a:xfrm>
            <a:off x="1692275" y="980728"/>
            <a:ext cx="6064250" cy="741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4008" tIns="32004" rIns="64008" bIns="32004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2200" dirty="0" smtClean="0">
                <a:solidFill>
                  <a:srgbClr val="000000"/>
                </a:solidFill>
              </a:rPr>
              <a:t>Core count doubling ~ every 2 years </a:t>
            </a:r>
          </a:p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2200" dirty="0" smtClean="0">
                <a:solidFill>
                  <a:srgbClr val="000000"/>
                </a:solidFill>
              </a:rPr>
              <a:t>DRAM DIMM capacity doubling ~ every 3 years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5218569" y="1916832"/>
            <a:ext cx="208973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 smtClean="0">
                <a:solidFill>
                  <a:srgbClr val="000000"/>
                </a:solidFill>
                <a:latin typeface="Tahoma"/>
              </a:rPr>
              <a:t>Lim et al., ISCA 2009</a:t>
            </a:r>
            <a:endParaRPr lang="en-US" sz="1600" dirty="0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277527521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3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Chart 14"/>
          <p:cNvGraphicFramePr>
            <a:graphicFrameLocks/>
          </p:cNvGraphicFramePr>
          <p:nvPr>
            <p:extLst/>
          </p:nvPr>
        </p:nvGraphicFramePr>
        <p:xfrm>
          <a:off x="74706" y="1204631"/>
          <a:ext cx="8994588" cy="46475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Example: Capacity, Bandwidth &amp; Latency</a:t>
            </a:r>
            <a:endParaRPr lang="en-US" dirty="0"/>
          </a:p>
        </p:txBody>
      </p:sp>
      <p:sp>
        <p:nvSpPr>
          <p:cNvPr id="9" name="TextBox 8"/>
          <p:cNvSpPr txBox="1"/>
          <p:nvPr/>
        </p:nvSpPr>
        <p:spPr>
          <a:xfrm>
            <a:off x="7744727" y="1230673"/>
            <a:ext cx="100540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rgbClr val="4D3B62"/>
                </a:solidFill>
              </a:rPr>
              <a:t>128x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7949911" y="2556978"/>
            <a:ext cx="80021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rgbClr val="35742A"/>
                </a:solidFill>
              </a:rPr>
              <a:t>20x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7860143" y="4202002"/>
            <a:ext cx="88998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smtClean="0">
                <a:solidFill>
                  <a:srgbClr val="FF4136"/>
                </a:solidFill>
              </a:rPr>
              <a:t>1.3x</a:t>
            </a:r>
            <a:endParaRPr lang="en-US" sz="3200" dirty="0" smtClean="0">
              <a:solidFill>
                <a:srgbClr val="FF4136"/>
              </a:solidFill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0" y="5723778"/>
            <a:ext cx="9144000" cy="615553"/>
          </a:xfrm>
          <a:prstGeom prst="rect">
            <a:avLst/>
          </a:prstGeom>
          <a:solidFill>
            <a:srgbClr val="FF413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3400" dirty="0" smtClean="0">
                <a:solidFill>
                  <a:srgbClr val="FFFFFF"/>
                </a:solidFill>
              </a:rPr>
              <a:t>Memory latency remains almost constant</a:t>
            </a:r>
            <a:endParaRPr lang="en-US" sz="3400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056736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5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2000"/>
                                        <p:tgtEl>
                                          <p:spTgt spid="15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5" grpId="0">
        <p:bldSub>
          <a:bldChart bld="series"/>
        </p:bldSub>
      </p:bldGraphic>
      <p:bldP spid="9" grpId="0"/>
      <p:bldP spid="10" grpId="0"/>
      <p:bldP spid="11" grpId="0"/>
      <p:bldP spid="12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>
            <a:noAutofit/>
          </a:bodyPr>
          <a:lstStyle/>
          <a:p>
            <a:r>
              <a:rPr lang="en-US" dirty="0" smtClean="0"/>
              <a:t>DRAM Latency Is Critical for Performance</a:t>
            </a:r>
            <a:endParaRPr lang="en-US" dirty="0"/>
          </a:p>
        </p:txBody>
      </p:sp>
      <p:sp>
        <p:nvSpPr>
          <p:cNvPr id="15" name="TextBox 14"/>
          <p:cNvSpPr txBox="1"/>
          <p:nvPr/>
        </p:nvSpPr>
        <p:spPr>
          <a:xfrm>
            <a:off x="448964" y="5361579"/>
            <a:ext cx="465221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In-Memory Data Analytics </a:t>
            </a:r>
          </a:p>
          <a:p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[Clapp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 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Intel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IISWC’15;  </a:t>
            </a:r>
          </a:p>
          <a:p>
            <a:pPr marL="63500" indent="-63500"/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	Awan+, BDCloud’15]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836963" y="5361579"/>
            <a:ext cx="361858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Datacenter Workloads </a:t>
            </a:r>
            <a:br>
              <a:rPr lang="en-US" sz="2400" b="1" dirty="0" smtClean="0">
                <a:solidFill>
                  <a:prstClr val="black"/>
                </a:solidFill>
                <a:latin typeface="Gill Sans MT"/>
              </a:rPr>
            </a:b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</a:t>
            </a:r>
            <a:r>
              <a:rPr lang="en-US" dirty="0" err="1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Kanev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 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Google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ISCA’15]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11236" y="1054202"/>
            <a:ext cx="1362886" cy="1362886"/>
          </a:xfrm>
          <a:prstGeom prst="rect">
            <a:avLst/>
          </a:prstGeom>
        </p:spPr>
      </p:pic>
      <p:sp>
        <p:nvSpPr>
          <p:cNvPr id="18" name="TextBox 17"/>
          <p:cNvSpPr txBox="1"/>
          <p:nvPr/>
        </p:nvSpPr>
        <p:spPr>
          <a:xfrm>
            <a:off x="448964" y="2656133"/>
            <a:ext cx="3460499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In-memory Databases </a:t>
            </a:r>
          </a:p>
          <a:p>
            <a:pPr marL="63500" indent="-63500"/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Mao+,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EuroSys’12; </a:t>
            </a:r>
            <a:b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</a:b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Clapp+ 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Intel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IISWC’15]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19" name="Picture 1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7081" y="836712"/>
            <a:ext cx="1872533" cy="1872533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836963" y="2656133"/>
            <a:ext cx="3607975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Graph/Tree Processing </a:t>
            </a:r>
          </a:p>
          <a:p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[Xu+, IISWC’12; </a:t>
            </a:r>
            <a:r>
              <a:rPr lang="en-US" dirty="0" err="1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Umuroglu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+, FPL’15]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23" name="Picture 22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9220" y="3998286"/>
            <a:ext cx="2155604" cy="1146598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7081" y="3772838"/>
            <a:ext cx="2133599" cy="15465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523375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>
            <a:noAutofit/>
          </a:bodyPr>
          <a:lstStyle/>
          <a:p>
            <a:r>
              <a:rPr lang="en-US" dirty="0" smtClean="0"/>
              <a:t>DRAM Latency Is Critical for Performance</a:t>
            </a:r>
            <a:endParaRPr lang="en-US" dirty="0"/>
          </a:p>
        </p:txBody>
      </p:sp>
      <p:sp>
        <p:nvSpPr>
          <p:cNvPr id="15" name="TextBox 14"/>
          <p:cNvSpPr txBox="1"/>
          <p:nvPr/>
        </p:nvSpPr>
        <p:spPr>
          <a:xfrm>
            <a:off x="448964" y="5361579"/>
            <a:ext cx="465221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In-Memory Data Analytics </a:t>
            </a:r>
          </a:p>
          <a:p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[Clapp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 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Intel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IISWC’15;  </a:t>
            </a:r>
          </a:p>
          <a:p>
            <a:pPr marL="63500" indent="-63500"/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	Awan+, BDCloud’15]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836963" y="5361579"/>
            <a:ext cx="361858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Datacenter Workloads </a:t>
            </a:r>
            <a:br>
              <a:rPr lang="en-US" sz="2400" b="1" dirty="0" smtClean="0">
                <a:solidFill>
                  <a:prstClr val="black"/>
                </a:solidFill>
                <a:latin typeface="Gill Sans MT"/>
              </a:rPr>
            </a:b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</a:t>
            </a:r>
            <a:r>
              <a:rPr lang="en-US" dirty="0" err="1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Kanev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 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Google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ISCA’15]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11236" y="1054202"/>
            <a:ext cx="1362886" cy="1362886"/>
          </a:xfrm>
          <a:prstGeom prst="rect">
            <a:avLst/>
          </a:prstGeom>
        </p:spPr>
      </p:pic>
      <p:sp>
        <p:nvSpPr>
          <p:cNvPr id="18" name="TextBox 17"/>
          <p:cNvSpPr txBox="1"/>
          <p:nvPr/>
        </p:nvSpPr>
        <p:spPr>
          <a:xfrm>
            <a:off x="448964" y="2656133"/>
            <a:ext cx="3460499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In-memory Databases </a:t>
            </a:r>
          </a:p>
          <a:p>
            <a:pPr marL="63500" indent="-63500"/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Mao+,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EuroSys’12; </a:t>
            </a:r>
            <a:b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</a:b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Clapp+ 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Intel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IISWC’15]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19" name="Picture 1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7081" y="836712"/>
            <a:ext cx="1872533" cy="1872533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836963" y="2656133"/>
            <a:ext cx="3607975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Graph/Tree Processing </a:t>
            </a:r>
          </a:p>
          <a:p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[Xu+, IISWC’12; </a:t>
            </a:r>
            <a:r>
              <a:rPr lang="en-US" dirty="0" err="1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Umuroglu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+, FPL’15]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23" name="Picture 22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9220" y="3998286"/>
            <a:ext cx="2155604" cy="1146598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7081" y="3772838"/>
            <a:ext cx="2133599" cy="1546598"/>
          </a:xfrm>
          <a:prstGeom prst="rect">
            <a:avLst/>
          </a:prstGeom>
        </p:spPr>
      </p:pic>
      <p:sp>
        <p:nvSpPr>
          <p:cNvPr id="26" name="Rectangle 25"/>
          <p:cNvSpPr/>
          <p:nvPr/>
        </p:nvSpPr>
        <p:spPr>
          <a:xfrm>
            <a:off x="0" y="3100668"/>
            <a:ext cx="9144000" cy="1169233"/>
          </a:xfrm>
          <a:prstGeom prst="rect">
            <a:avLst/>
          </a:prstGeom>
          <a:solidFill>
            <a:srgbClr val="FF413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dirty="0" smtClean="0">
                <a:solidFill>
                  <a:prstClr val="white"/>
                </a:solidFill>
                <a:latin typeface="Futura Medium" charset="0"/>
                <a:ea typeface="Futura Medium" charset="0"/>
                <a:cs typeface="Futura Medium" charset="0"/>
              </a:rPr>
              <a:t>Long memory </a:t>
            </a:r>
            <a:r>
              <a:rPr lang="en-US" sz="3200" smtClean="0">
                <a:solidFill>
                  <a:prstClr val="white"/>
                </a:solidFill>
                <a:latin typeface="Futura Medium" charset="0"/>
                <a:ea typeface="Futura Medium" charset="0"/>
                <a:cs typeface="Futura Medium" charset="0"/>
              </a:rPr>
              <a:t>latency </a:t>
            </a:r>
            <a:r>
              <a:rPr lang="en-US" sz="3200">
                <a:solidFill>
                  <a:prstClr val="white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→</a:t>
            </a:r>
            <a:r>
              <a:rPr lang="en-US" sz="3200">
                <a:solidFill>
                  <a:prstClr val="white"/>
                </a:solidFill>
                <a:latin typeface="Gill Sans MT"/>
              </a:rPr>
              <a:t> </a:t>
            </a:r>
            <a:r>
              <a:rPr lang="en-US" sz="3200" smtClean="0">
                <a:solidFill>
                  <a:prstClr val="white"/>
                </a:solidFill>
                <a:latin typeface="Futura Medium" charset="0"/>
                <a:ea typeface="Futura Medium" charset="0"/>
                <a:cs typeface="Futura Medium" charset="0"/>
              </a:rPr>
              <a:t>performance </a:t>
            </a:r>
            <a:r>
              <a:rPr lang="en-US" sz="3200" dirty="0" smtClean="0">
                <a:solidFill>
                  <a:prstClr val="white"/>
                </a:solidFill>
                <a:latin typeface="Futura Medium" charset="0"/>
                <a:ea typeface="Futura Medium" charset="0"/>
                <a:cs typeface="Futura Medium" charset="0"/>
              </a:rPr>
              <a:t>bottleneck</a:t>
            </a:r>
            <a:endParaRPr lang="en-US" sz="3200" dirty="0">
              <a:solidFill>
                <a:prstClr val="white"/>
              </a:solidFill>
              <a:latin typeface="Futura Medium" charset="0"/>
              <a:ea typeface="Futura Medium" charset="0"/>
              <a:cs typeface="Futura Medium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8435089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Major Trends Affecting Main Memory (III)</a:t>
            </a:r>
          </a:p>
        </p:txBody>
      </p:sp>
      <p:sp>
        <p:nvSpPr>
          <p:cNvPr id="27651" name="Content Placeholder 2"/>
          <p:cNvSpPr>
            <a:spLocks noGrp="1"/>
          </p:cNvSpPr>
          <p:nvPr>
            <p:ph idx="1"/>
          </p:nvPr>
        </p:nvSpPr>
        <p:spPr>
          <a:xfrm>
            <a:off x="228600" y="996950"/>
            <a:ext cx="8915400" cy="5194300"/>
          </a:xfrm>
        </p:spPr>
        <p:txBody>
          <a:bodyPr/>
          <a:lstStyle/>
          <a:p>
            <a:r>
              <a:rPr lang="en-US" dirty="0">
                <a:solidFill>
                  <a:srgbClr val="7F7F7F"/>
                </a:solidFill>
                <a:latin typeface="Tahoma" charset="0"/>
                <a:ea typeface="ＭＳ Ｐゴシック" charset="0"/>
                <a:cs typeface="ＭＳ Ｐゴシック" charset="0"/>
              </a:rPr>
              <a:t>Need for main memory </a:t>
            </a:r>
            <a:r>
              <a:rPr lang="en-US" dirty="0" smtClean="0">
                <a:solidFill>
                  <a:srgbClr val="7F7F7F"/>
                </a:solidFill>
                <a:latin typeface="Tahoma" charset="0"/>
                <a:ea typeface="ＭＳ Ｐゴシック" charset="0"/>
                <a:cs typeface="ＭＳ Ｐゴシック" charset="0"/>
              </a:rPr>
              <a:t>capacity, bandwidth, QoS </a:t>
            </a:r>
            <a:r>
              <a:rPr lang="en-US" dirty="0">
                <a:solidFill>
                  <a:srgbClr val="7F7F7F"/>
                </a:solidFill>
                <a:latin typeface="Tahoma" charset="0"/>
                <a:ea typeface="ＭＳ Ｐゴシック" charset="0"/>
                <a:cs typeface="ＭＳ Ｐゴシック" charset="0"/>
              </a:rPr>
              <a:t>increasing </a:t>
            </a:r>
          </a:p>
          <a:p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>
              <a:buFont typeface="Wingdings" charset="0"/>
              <a:buNone/>
            </a:pPr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Main memory energy/power is a key system design concern</a:t>
            </a:r>
          </a:p>
          <a:p>
            <a:pPr lvl="1"/>
            <a:r>
              <a:rPr lang="en-US" dirty="0" smtClean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~40-50</a:t>
            </a:r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% energy spent in off-chip memory hierarchy </a:t>
            </a:r>
            <a:r>
              <a:rPr lang="en-US" sz="1800" dirty="0">
                <a:solidFill>
                  <a:srgbClr val="008000"/>
                </a:solidFill>
                <a:latin typeface="Tahoma" charset="0"/>
                <a:ea typeface="ＭＳ Ｐゴシック" charset="0"/>
              </a:rPr>
              <a:t>[Lefurgy, IEEE </a:t>
            </a:r>
            <a:r>
              <a:rPr lang="en-US" sz="1800" dirty="0" smtClean="0">
                <a:solidFill>
                  <a:srgbClr val="008000"/>
                </a:solidFill>
                <a:latin typeface="Tahoma" charset="0"/>
                <a:ea typeface="ＭＳ Ｐゴシック" charset="0"/>
              </a:rPr>
              <a:t>Computer’03] </a:t>
            </a:r>
            <a:r>
              <a:rPr lang="en-US" dirty="0" smtClean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&gt;40% power in DRAM </a:t>
            </a:r>
            <a:r>
              <a:rPr lang="en-US" sz="1800" dirty="0" smtClean="0">
                <a:solidFill>
                  <a:srgbClr val="008000"/>
                </a:solidFill>
                <a:latin typeface="Tahoma" charset="0"/>
                <a:ea typeface="ＭＳ Ｐゴシック" charset="0"/>
              </a:rPr>
              <a:t>[Ware, HPCA’10][Paul,ISCA’15]</a:t>
            </a:r>
            <a:endParaRPr lang="en-US" sz="1800" dirty="0">
              <a:solidFill>
                <a:srgbClr val="008000"/>
              </a:solidFill>
              <a:latin typeface="Tahoma" charset="0"/>
              <a:ea typeface="ＭＳ Ｐゴシック" charset="0"/>
            </a:endParaRPr>
          </a:p>
          <a:p>
            <a:pPr lvl="1"/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DRAM consumes power </a:t>
            </a:r>
            <a:r>
              <a:rPr lang="en-US" dirty="0" smtClean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even when not used (periodic refresh)</a:t>
            </a:r>
            <a:endParaRPr lang="en-US" dirty="0">
              <a:solidFill>
                <a:srgbClr val="FF0000"/>
              </a:solidFill>
              <a:latin typeface="Tahoma" charset="0"/>
              <a:ea typeface="ＭＳ Ｐゴシック" charset="0"/>
            </a:endParaRPr>
          </a:p>
          <a:p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7F7F7F"/>
                </a:solidFill>
                <a:latin typeface="Tahoma" charset="0"/>
                <a:ea typeface="ＭＳ Ｐゴシック" charset="0"/>
                <a:cs typeface="ＭＳ Ｐゴシック" charset="0"/>
              </a:rPr>
              <a:t>DRAM technology scaling is ending </a:t>
            </a:r>
          </a:p>
          <a:p>
            <a:pPr>
              <a:buFont typeface="Wingdings" charset="0"/>
              <a:buNone/>
            </a:pPr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7652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/>
            <a:fld id="{5152ED14-562A-7B41-81C5-4AADBA53F903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19</a:t>
            </a:fld>
            <a:endParaRPr lang="en-US" sz="1600" dirty="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846538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Major Trends Affecting Main Memory (IV)</a:t>
            </a:r>
          </a:p>
        </p:txBody>
      </p:sp>
      <p:sp>
        <p:nvSpPr>
          <p:cNvPr id="28675" name="Content Placeholder 2"/>
          <p:cNvSpPr>
            <a:spLocks noGrp="1"/>
          </p:cNvSpPr>
          <p:nvPr>
            <p:ph idx="1"/>
          </p:nvPr>
        </p:nvSpPr>
        <p:spPr>
          <a:xfrm>
            <a:off x="228600" y="996950"/>
            <a:ext cx="8915400" cy="5194300"/>
          </a:xfrm>
        </p:spPr>
        <p:txBody>
          <a:bodyPr/>
          <a:lstStyle/>
          <a:p>
            <a:r>
              <a:rPr lang="en-US" dirty="0">
                <a:solidFill>
                  <a:srgbClr val="7F7F7F"/>
                </a:solidFill>
                <a:latin typeface="Tahoma" charset="0"/>
                <a:ea typeface="ＭＳ Ｐゴシック" charset="0"/>
                <a:cs typeface="ＭＳ Ｐゴシック" charset="0"/>
              </a:rPr>
              <a:t>Need for main memory </a:t>
            </a:r>
            <a:r>
              <a:rPr lang="en-US" dirty="0" smtClean="0">
                <a:solidFill>
                  <a:srgbClr val="7F7F7F"/>
                </a:solidFill>
                <a:latin typeface="Tahoma" charset="0"/>
                <a:ea typeface="ＭＳ Ｐゴシック" charset="0"/>
                <a:cs typeface="ＭＳ Ｐゴシック" charset="0"/>
              </a:rPr>
              <a:t>capacity, bandwidth, QoS </a:t>
            </a:r>
            <a:r>
              <a:rPr lang="en-US" dirty="0">
                <a:solidFill>
                  <a:srgbClr val="7F7F7F"/>
                </a:solidFill>
                <a:latin typeface="Tahoma" charset="0"/>
                <a:ea typeface="ＭＳ Ｐゴシック" charset="0"/>
                <a:cs typeface="ＭＳ Ｐゴシック" charset="0"/>
              </a:rPr>
              <a:t>increasing </a:t>
            </a:r>
          </a:p>
          <a:p>
            <a:endParaRPr lang="en-US" dirty="0">
              <a:solidFill>
                <a:srgbClr val="7F7F7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solidFill>
                <a:srgbClr val="7F7F7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>
              <a:buFont typeface="Wingdings" charset="0"/>
              <a:buNone/>
            </a:pPr>
            <a:endParaRPr lang="en-US" dirty="0">
              <a:solidFill>
                <a:srgbClr val="7F7F7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>
              <a:buFont typeface="Wingdings" charset="0"/>
              <a:buNone/>
            </a:pPr>
            <a:endParaRPr lang="en-US" dirty="0">
              <a:solidFill>
                <a:srgbClr val="7F7F7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7F7F7F"/>
                </a:solidFill>
                <a:latin typeface="Tahoma" charset="0"/>
                <a:ea typeface="ＭＳ Ｐゴシック" charset="0"/>
                <a:cs typeface="ＭＳ Ｐゴシック" charset="0"/>
              </a:rPr>
              <a:t>Main memory energy/power is a key system design concern</a:t>
            </a:r>
          </a:p>
          <a:p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>
              <a:buFont typeface="Wingdings" charset="0"/>
              <a:buNone/>
            </a:pPr>
            <a:endParaRPr lang="en-US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r>
              <a:rPr lang="en-US" dirty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DRAM technology scaling is ending </a:t>
            </a:r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pPr lvl="1"/>
            <a:r>
              <a:rPr lang="en-US" dirty="0">
                <a:latin typeface="Tahoma" charset="0"/>
                <a:ea typeface="ＭＳ Ｐゴシック" charset="0"/>
              </a:rPr>
              <a:t>ITRS projects </a:t>
            </a:r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DRAM will not scale easily below </a:t>
            </a:r>
            <a:r>
              <a:rPr lang="en-US" dirty="0" smtClean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X nm </a:t>
            </a:r>
            <a:endParaRPr lang="en-US" dirty="0">
              <a:solidFill>
                <a:srgbClr val="FF0000"/>
              </a:solidFill>
              <a:latin typeface="Tahoma" charset="0"/>
              <a:ea typeface="ＭＳ Ｐゴシック" charset="0"/>
            </a:endParaRPr>
          </a:p>
          <a:p>
            <a:pPr lvl="1"/>
            <a:r>
              <a:rPr lang="en-US" dirty="0">
                <a:latin typeface="Tahoma" charset="0"/>
                <a:ea typeface="ＭＳ Ｐゴシック" charset="0"/>
              </a:rPr>
              <a:t>Scaling has provided many benefits: </a:t>
            </a:r>
          </a:p>
          <a:p>
            <a:pPr lvl="2"/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higher </a:t>
            </a:r>
            <a:r>
              <a:rPr lang="en-US" dirty="0" smtClean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capacity</a:t>
            </a:r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 </a:t>
            </a:r>
            <a:r>
              <a:rPr lang="en-US" dirty="0" smtClean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(density), </a:t>
            </a:r>
            <a:r>
              <a:rPr lang="en-US" dirty="0">
                <a:solidFill>
                  <a:srgbClr val="FF0000"/>
                </a:solidFill>
                <a:latin typeface="Tahoma" charset="0"/>
                <a:ea typeface="ＭＳ Ｐゴシック" charset="0"/>
              </a:rPr>
              <a:t>lower cost, lower energy</a:t>
            </a:r>
          </a:p>
          <a:p>
            <a:pPr>
              <a:buFont typeface="Wingdings" charset="0"/>
              <a:buNone/>
            </a:pPr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  <a:p>
            <a:endParaRPr lang="en-US" dirty="0">
              <a:latin typeface="Tahoma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8676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/>
            <a:fld id="{ABE99A2B-29DD-5A4F-B100-24CE86C78EE3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20</a:t>
            </a:fld>
            <a:endParaRPr lang="en-US" sz="1600" dirty="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6862812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Major Trends Affecting Main Memory </a:t>
            </a:r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(V</a:t>
            </a:r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)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08721"/>
            <a:ext cx="8763000" cy="5339680"/>
          </a:xfrm>
        </p:spPr>
        <p:txBody>
          <a:bodyPr/>
          <a:lstStyle/>
          <a:p>
            <a:r>
              <a:rPr lang="en-US" dirty="0" smtClean="0"/>
              <a:t>DRAM scaling has already become increasingly difficult</a:t>
            </a:r>
          </a:p>
          <a:p>
            <a:pPr lvl="1">
              <a:spcBef>
                <a:spcPts val="600"/>
              </a:spcBef>
            </a:pPr>
            <a:r>
              <a:rPr lang="en-US" dirty="0" smtClean="0"/>
              <a:t>Increasing cell leakage current, reduced cell reliability, increasing manufacturing difficulties </a:t>
            </a:r>
            <a:r>
              <a:rPr lang="en-US" sz="1800" dirty="0" smtClean="0">
                <a:solidFill>
                  <a:schemeClr val="bg1">
                    <a:lumMod val="50000"/>
                  </a:schemeClr>
                </a:solidFill>
              </a:rPr>
              <a:t>[Kim+ ISCA 2014],</a:t>
            </a:r>
            <a:br>
              <a:rPr lang="en-US" sz="1800" dirty="0" smtClean="0">
                <a:solidFill>
                  <a:schemeClr val="bg1">
                    <a:lumMod val="50000"/>
                  </a:schemeClr>
                </a:solidFill>
              </a:rPr>
            </a:br>
            <a:r>
              <a:rPr lang="en-US" sz="1800" dirty="0" smtClean="0">
                <a:solidFill>
                  <a:schemeClr val="bg1">
                    <a:lumMod val="50000"/>
                  </a:schemeClr>
                </a:solidFill>
              </a:rPr>
              <a:t>[Liu+ ISCA 2013], [Mutlu IMW 2013], [Mutlu DATE 2017]</a:t>
            </a:r>
          </a:p>
          <a:p>
            <a:pPr lvl="1">
              <a:spcBef>
                <a:spcPts val="600"/>
              </a:spcBef>
            </a:pPr>
            <a:r>
              <a:rPr lang="en-US" b="1" dirty="0" smtClean="0">
                <a:solidFill>
                  <a:srgbClr val="C00000"/>
                </a:solidFill>
              </a:rPr>
              <a:t>Difficult to significantly improve capacity, energy</a:t>
            </a:r>
            <a:endParaRPr lang="en-US" dirty="0">
              <a:solidFill>
                <a:srgbClr val="C00000"/>
              </a:solidFill>
            </a:endParaRPr>
          </a:p>
          <a:p>
            <a:pPr>
              <a:spcBef>
                <a:spcPts val="1800"/>
              </a:spcBef>
            </a:pPr>
            <a:r>
              <a:rPr lang="en-US" b="1" dirty="0" smtClean="0">
                <a:solidFill>
                  <a:srgbClr val="0066CC"/>
                </a:solidFill>
              </a:rPr>
              <a:t>Emerging memory technologies</a:t>
            </a:r>
            <a:r>
              <a:rPr lang="en-US" dirty="0" smtClean="0"/>
              <a:t> are promising</a:t>
            </a:r>
          </a:p>
          <a:p>
            <a:endParaRPr lang="en-US" dirty="0" smtClean="0"/>
          </a:p>
        </p:txBody>
      </p:sp>
      <p:graphicFrame>
        <p:nvGraphicFramePr>
          <p:cNvPr id="5" name="Table 4"/>
          <p:cNvGraphicFramePr>
            <a:graphicFrameLocks noGrp="1"/>
          </p:cNvGraphicFramePr>
          <p:nvPr>
            <p:extLst/>
          </p:nvPr>
        </p:nvGraphicFramePr>
        <p:xfrm>
          <a:off x="228600" y="3520440"/>
          <a:ext cx="8763000" cy="2804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81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2098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7432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348687">
                <a:tc>
                  <a:txBody>
                    <a:bodyPr/>
                    <a:lstStyle/>
                    <a:p>
                      <a:r>
                        <a:rPr lang="en-US" sz="2000" b="1" dirty="0" smtClean="0"/>
                        <a:t>3D-Stacked DRAM</a:t>
                      </a:r>
                      <a:endParaRPr lang="en-US" sz="2000" b="1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chemeClr val="accent6"/>
                          </a:solidFill>
                        </a:rPr>
                        <a:t>higher bandwidth</a:t>
                      </a:r>
                      <a:endParaRPr lang="en-US" sz="2000" b="0" dirty="0">
                        <a:solidFill>
                          <a:schemeClr val="accent6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smaller capacity</a:t>
                      </a:r>
                      <a:endParaRPr lang="en-US" sz="2000" b="0" dirty="0">
                        <a:solidFill>
                          <a:srgbClr val="C00000"/>
                        </a:solidFill>
                      </a:endParaRPr>
                    </a:p>
                  </a:txBody>
                  <a:tcPr anchor="ctr"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20039">
                <a:tc>
                  <a:txBody>
                    <a:bodyPr/>
                    <a:lstStyle/>
                    <a:p>
                      <a:r>
                        <a:rPr lang="en-US" sz="2000" b="1" dirty="0" smtClean="0"/>
                        <a:t>Reduced-Latency DRAM</a:t>
                      </a:r>
                      <a:br>
                        <a:rPr lang="en-US" sz="2000" b="1" dirty="0" smtClean="0"/>
                      </a:br>
                      <a:r>
                        <a:rPr lang="en-US" sz="2000" b="0" dirty="0" smtClean="0"/>
                        <a:t>(e.g., RLDRAM, TL-DRAM</a:t>
                      </a:r>
                      <a:r>
                        <a:rPr lang="en-US" sz="2000" b="0" baseline="0" dirty="0" smtClean="0"/>
                        <a:t>)</a:t>
                      </a:r>
                      <a:endParaRPr lang="en-US" sz="2000" b="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chemeClr val="accent6"/>
                          </a:solidFill>
                        </a:rPr>
                        <a:t>lower latency</a:t>
                      </a:r>
                      <a:endParaRPr lang="en-US" sz="2000" dirty="0">
                        <a:solidFill>
                          <a:schemeClr val="accent6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higher cost</a:t>
                      </a:r>
                      <a:endParaRPr lang="en-US" sz="2000" dirty="0">
                        <a:solidFill>
                          <a:srgbClr val="C00000"/>
                        </a:solidFill>
                      </a:endParaRPr>
                    </a:p>
                  </a:txBody>
                  <a:tcPr anchor="ctr"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48687">
                <a:tc>
                  <a:txBody>
                    <a:bodyPr/>
                    <a:lstStyle/>
                    <a:p>
                      <a:r>
                        <a:rPr lang="en-US" sz="2000" b="1" dirty="0" smtClean="0"/>
                        <a:t>Low-Power DRAM</a:t>
                      </a:r>
                      <a:br>
                        <a:rPr lang="en-US" sz="2000" b="1" dirty="0" smtClean="0"/>
                      </a:br>
                      <a:r>
                        <a:rPr lang="en-US" sz="2000" b="0" dirty="0" smtClean="0"/>
                        <a:t>(e.g.,</a:t>
                      </a:r>
                      <a:r>
                        <a:rPr lang="en-US" sz="2000" b="0" baseline="0" dirty="0" smtClean="0"/>
                        <a:t> LPDDR3, LPDDR4)</a:t>
                      </a:r>
                      <a:endParaRPr lang="en-US" sz="2000" b="1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chemeClr val="accent6"/>
                          </a:solidFill>
                        </a:rPr>
                        <a:t>lower power</a:t>
                      </a:r>
                      <a:endParaRPr lang="en-US" sz="2000" dirty="0">
                        <a:solidFill>
                          <a:schemeClr val="accent6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higher latency</a:t>
                      </a:r>
                    </a:p>
                    <a:p>
                      <a:pPr algn="ctr"/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higher cost</a:t>
                      </a:r>
                      <a:endParaRPr lang="en-US" sz="2000" dirty="0">
                        <a:solidFill>
                          <a:srgbClr val="C00000"/>
                        </a:solidFill>
                      </a:endParaRPr>
                    </a:p>
                  </a:txBody>
                  <a:tcPr anchor="ctr"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971593">
                <a:tc>
                  <a:txBody>
                    <a:bodyPr/>
                    <a:lstStyle/>
                    <a:p>
                      <a:r>
                        <a:rPr lang="en-US" sz="2000" b="1" dirty="0" smtClean="0"/>
                        <a:t>Non-Volatile Memory</a:t>
                      </a:r>
                      <a:r>
                        <a:rPr lang="en-US" sz="2000" b="1" baseline="0" dirty="0" smtClean="0"/>
                        <a:t> (NVM) </a:t>
                      </a:r>
                      <a:r>
                        <a:rPr lang="en-US" sz="2000" b="0" baseline="0" dirty="0" smtClean="0"/>
                        <a:t>(e.g., PCM, STTRAM, ReRAM, 3D </a:t>
                      </a:r>
                      <a:r>
                        <a:rPr lang="en-US" sz="2000" b="0" baseline="0" dirty="0" err="1" smtClean="0"/>
                        <a:t>Xpoint</a:t>
                      </a:r>
                      <a:r>
                        <a:rPr lang="en-US" sz="2000" b="0" baseline="0" dirty="0" smtClean="0"/>
                        <a:t>)</a:t>
                      </a:r>
                      <a:endParaRPr lang="en-US" sz="2000" b="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chemeClr val="accent6"/>
                          </a:solidFill>
                        </a:rPr>
                        <a:t>larger capacity</a:t>
                      </a:r>
                      <a:endParaRPr lang="en-US" sz="2000" dirty="0">
                        <a:solidFill>
                          <a:schemeClr val="accent6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higher latency</a:t>
                      </a:r>
                      <a:br>
                        <a:rPr lang="en-US" sz="2000" dirty="0" smtClean="0">
                          <a:solidFill>
                            <a:srgbClr val="C00000"/>
                          </a:solidFill>
                        </a:rPr>
                      </a:br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higher dynamic</a:t>
                      </a:r>
                      <a:r>
                        <a:rPr lang="en-US" sz="2000" baseline="0" dirty="0" smtClean="0">
                          <a:solidFill>
                            <a:srgbClr val="C00000"/>
                          </a:solidFill>
                        </a:rPr>
                        <a:t> </a:t>
                      </a:r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power lower endurance</a:t>
                      </a:r>
                      <a:endParaRPr lang="en-US" sz="2000" dirty="0">
                        <a:solidFill>
                          <a:srgbClr val="C00000"/>
                        </a:solidFill>
                      </a:endParaRPr>
                    </a:p>
                  </a:txBody>
                  <a:tcPr anchor="ctr"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6" name="TextBox 5"/>
          <p:cNvSpPr txBox="1"/>
          <p:nvPr/>
        </p:nvSpPr>
        <p:spPr>
          <a:xfrm>
            <a:off x="304800" y="3556517"/>
            <a:ext cx="2514600" cy="32004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/>
          </a:p>
        </p:txBody>
      </p:sp>
      <p:sp>
        <p:nvSpPr>
          <p:cNvPr id="19" name="TextBox 18"/>
          <p:cNvSpPr txBox="1"/>
          <p:nvPr/>
        </p:nvSpPr>
        <p:spPr>
          <a:xfrm>
            <a:off x="4114800" y="3556517"/>
            <a:ext cx="2100804" cy="32004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/>
          </a:p>
        </p:txBody>
      </p:sp>
      <p:sp>
        <p:nvSpPr>
          <p:cNvPr id="20" name="TextBox 19"/>
          <p:cNvSpPr txBox="1"/>
          <p:nvPr/>
        </p:nvSpPr>
        <p:spPr>
          <a:xfrm>
            <a:off x="6324600" y="3556517"/>
            <a:ext cx="2514600" cy="32004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 dirty="0"/>
          </a:p>
        </p:txBody>
      </p:sp>
      <p:sp>
        <p:nvSpPr>
          <p:cNvPr id="21" name="TextBox 20"/>
          <p:cNvSpPr txBox="1"/>
          <p:nvPr/>
        </p:nvSpPr>
        <p:spPr>
          <a:xfrm>
            <a:off x="270986" y="3942755"/>
            <a:ext cx="3310414" cy="64008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/>
          </a:p>
        </p:txBody>
      </p:sp>
      <p:sp>
        <p:nvSpPr>
          <p:cNvPr id="22" name="TextBox 21"/>
          <p:cNvSpPr txBox="1">
            <a:spLocks/>
          </p:cNvSpPr>
          <p:nvPr/>
        </p:nvSpPr>
        <p:spPr>
          <a:xfrm>
            <a:off x="4114800" y="4066512"/>
            <a:ext cx="2024604" cy="36576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/>
          </a:p>
        </p:txBody>
      </p:sp>
      <p:sp>
        <p:nvSpPr>
          <p:cNvPr id="23" name="TextBox 22"/>
          <p:cNvSpPr txBox="1"/>
          <p:nvPr/>
        </p:nvSpPr>
        <p:spPr>
          <a:xfrm>
            <a:off x="6343891" y="3948541"/>
            <a:ext cx="2571508" cy="598619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/>
          </a:p>
        </p:txBody>
      </p:sp>
      <p:sp>
        <p:nvSpPr>
          <p:cNvPr id="24" name="TextBox 23"/>
          <p:cNvSpPr txBox="1"/>
          <p:nvPr/>
        </p:nvSpPr>
        <p:spPr>
          <a:xfrm>
            <a:off x="304800" y="4690137"/>
            <a:ext cx="3124200" cy="60599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/>
          </a:p>
        </p:txBody>
      </p:sp>
      <p:sp>
        <p:nvSpPr>
          <p:cNvPr id="25" name="TextBox 24"/>
          <p:cNvSpPr txBox="1"/>
          <p:nvPr/>
        </p:nvSpPr>
        <p:spPr>
          <a:xfrm>
            <a:off x="4127665" y="4864201"/>
            <a:ext cx="2100804" cy="32004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/>
          </a:p>
        </p:txBody>
      </p:sp>
      <p:sp>
        <p:nvSpPr>
          <p:cNvPr id="26" name="TextBox 25"/>
          <p:cNvSpPr txBox="1">
            <a:spLocks/>
          </p:cNvSpPr>
          <p:nvPr/>
        </p:nvSpPr>
        <p:spPr>
          <a:xfrm>
            <a:off x="6324599" y="4656928"/>
            <a:ext cx="2590799" cy="64008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/>
          </a:p>
        </p:txBody>
      </p:sp>
      <p:sp>
        <p:nvSpPr>
          <p:cNvPr id="27" name="TextBox 26"/>
          <p:cNvSpPr txBox="1"/>
          <p:nvPr/>
        </p:nvSpPr>
        <p:spPr>
          <a:xfrm>
            <a:off x="255345" y="5344835"/>
            <a:ext cx="3665329" cy="95097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/>
          </a:p>
        </p:txBody>
      </p:sp>
      <p:sp>
        <p:nvSpPr>
          <p:cNvPr id="28" name="TextBox 27"/>
          <p:cNvSpPr txBox="1"/>
          <p:nvPr/>
        </p:nvSpPr>
        <p:spPr>
          <a:xfrm>
            <a:off x="4114800" y="5687538"/>
            <a:ext cx="2100804" cy="32004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/>
          </a:p>
        </p:txBody>
      </p:sp>
      <p:sp>
        <p:nvSpPr>
          <p:cNvPr id="29" name="TextBox 28"/>
          <p:cNvSpPr txBox="1"/>
          <p:nvPr/>
        </p:nvSpPr>
        <p:spPr>
          <a:xfrm>
            <a:off x="6300733" y="5410719"/>
            <a:ext cx="2598517" cy="873679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/>
              <a:pPr/>
              <a:t>21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0318603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Major Trends Affecting Main Memory </a:t>
            </a:r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(V</a:t>
            </a:r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)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08721"/>
            <a:ext cx="8763000" cy="5339680"/>
          </a:xfrm>
        </p:spPr>
        <p:txBody>
          <a:bodyPr/>
          <a:lstStyle/>
          <a:p>
            <a:r>
              <a:rPr lang="en-US" dirty="0" smtClean="0"/>
              <a:t>DRAM scaling has already become increasingly difficult</a:t>
            </a:r>
          </a:p>
          <a:p>
            <a:pPr lvl="1">
              <a:spcBef>
                <a:spcPts val="600"/>
              </a:spcBef>
            </a:pPr>
            <a:r>
              <a:rPr lang="en-US" dirty="0" smtClean="0"/>
              <a:t>Increasing cell leakage current, reduced cell reliability, increasing manufacturing difficulties </a:t>
            </a:r>
            <a:r>
              <a:rPr lang="en-US" sz="1800" dirty="0" smtClean="0">
                <a:solidFill>
                  <a:schemeClr val="bg1">
                    <a:lumMod val="50000"/>
                  </a:schemeClr>
                </a:solidFill>
              </a:rPr>
              <a:t>[Kim+ ISCA 2014],</a:t>
            </a:r>
            <a:br>
              <a:rPr lang="en-US" sz="1800" dirty="0" smtClean="0">
                <a:solidFill>
                  <a:schemeClr val="bg1">
                    <a:lumMod val="50000"/>
                  </a:schemeClr>
                </a:solidFill>
              </a:rPr>
            </a:br>
            <a:r>
              <a:rPr lang="en-US" sz="1800" dirty="0" smtClean="0">
                <a:solidFill>
                  <a:schemeClr val="bg1">
                    <a:lumMod val="50000"/>
                  </a:schemeClr>
                </a:solidFill>
              </a:rPr>
              <a:t>[Liu+ ISCA 2013], [Mutlu IMW 2013], [Mutlu DATE 2017]</a:t>
            </a:r>
          </a:p>
          <a:p>
            <a:pPr lvl="1">
              <a:spcBef>
                <a:spcPts val="600"/>
              </a:spcBef>
            </a:pPr>
            <a:r>
              <a:rPr lang="en-US" b="1" dirty="0" smtClean="0">
                <a:solidFill>
                  <a:srgbClr val="C00000"/>
                </a:solidFill>
              </a:rPr>
              <a:t>Difficult to significantly improve capacity, energy</a:t>
            </a:r>
            <a:endParaRPr lang="en-US" dirty="0">
              <a:solidFill>
                <a:srgbClr val="C00000"/>
              </a:solidFill>
            </a:endParaRPr>
          </a:p>
          <a:p>
            <a:pPr>
              <a:spcBef>
                <a:spcPts val="1800"/>
              </a:spcBef>
            </a:pPr>
            <a:r>
              <a:rPr lang="en-US" b="1" dirty="0" smtClean="0">
                <a:solidFill>
                  <a:srgbClr val="0066CC"/>
                </a:solidFill>
              </a:rPr>
              <a:t>Emerging memory technologies</a:t>
            </a:r>
            <a:r>
              <a:rPr lang="en-US" dirty="0" smtClean="0"/>
              <a:t> are promising</a:t>
            </a:r>
          </a:p>
          <a:p>
            <a:endParaRPr lang="en-US" dirty="0" smtClean="0"/>
          </a:p>
        </p:txBody>
      </p:sp>
      <p:graphicFrame>
        <p:nvGraphicFramePr>
          <p:cNvPr id="5" name="Table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5708032"/>
              </p:ext>
            </p:extLst>
          </p:nvPr>
        </p:nvGraphicFramePr>
        <p:xfrm>
          <a:off x="156592" y="3520440"/>
          <a:ext cx="8879904" cy="2804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911352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232248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73630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348687">
                <a:tc>
                  <a:txBody>
                    <a:bodyPr/>
                    <a:lstStyle/>
                    <a:p>
                      <a:r>
                        <a:rPr lang="en-US" sz="2000" b="1" dirty="0" smtClean="0"/>
                        <a:t>3D-Stacked DRAM</a:t>
                      </a:r>
                      <a:endParaRPr lang="en-US" sz="2000" b="1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chemeClr val="accent6"/>
                          </a:solidFill>
                        </a:rPr>
                        <a:t>higher bandwidth</a:t>
                      </a:r>
                      <a:endParaRPr lang="en-US" sz="2000" b="0" dirty="0">
                        <a:solidFill>
                          <a:schemeClr val="accent6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smaller capacity</a:t>
                      </a:r>
                      <a:endParaRPr lang="en-US" sz="2000" b="0" dirty="0">
                        <a:solidFill>
                          <a:srgbClr val="C00000"/>
                        </a:solidFill>
                      </a:endParaRPr>
                    </a:p>
                  </a:txBody>
                  <a:tcPr anchor="ctr"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20039">
                <a:tc>
                  <a:txBody>
                    <a:bodyPr/>
                    <a:lstStyle/>
                    <a:p>
                      <a:r>
                        <a:rPr lang="en-US" sz="2000" b="1" dirty="0" smtClean="0"/>
                        <a:t>Reduced-Latency DRAM</a:t>
                      </a:r>
                      <a:br>
                        <a:rPr lang="en-US" sz="2000" b="1" dirty="0" smtClean="0"/>
                      </a:br>
                      <a:r>
                        <a:rPr lang="en-US" sz="2000" b="0" dirty="0" smtClean="0"/>
                        <a:t>(e.g., RL/TL-DRAM, FLY-RAM</a:t>
                      </a:r>
                      <a:r>
                        <a:rPr lang="en-US" sz="2000" b="0" baseline="0" dirty="0" smtClean="0"/>
                        <a:t>)</a:t>
                      </a:r>
                      <a:endParaRPr lang="en-US" sz="2000" b="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chemeClr val="accent6"/>
                          </a:solidFill>
                        </a:rPr>
                        <a:t>lower latency</a:t>
                      </a:r>
                      <a:endParaRPr lang="en-US" sz="2000" dirty="0">
                        <a:solidFill>
                          <a:schemeClr val="accent6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higher cost</a:t>
                      </a:r>
                      <a:endParaRPr lang="en-US" sz="2000" dirty="0">
                        <a:solidFill>
                          <a:srgbClr val="C00000"/>
                        </a:solidFill>
                      </a:endParaRPr>
                    </a:p>
                  </a:txBody>
                  <a:tcPr anchor="ctr"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48687">
                <a:tc>
                  <a:txBody>
                    <a:bodyPr/>
                    <a:lstStyle/>
                    <a:p>
                      <a:r>
                        <a:rPr lang="en-US" sz="2000" b="1" dirty="0" smtClean="0"/>
                        <a:t>Low-Power DRAM</a:t>
                      </a:r>
                      <a:br>
                        <a:rPr lang="en-US" sz="2000" b="1" dirty="0" smtClean="0"/>
                      </a:br>
                      <a:r>
                        <a:rPr lang="en-US" sz="2000" b="0" dirty="0" smtClean="0"/>
                        <a:t>(e.g.,</a:t>
                      </a:r>
                      <a:r>
                        <a:rPr lang="en-US" sz="2000" b="0" baseline="0" dirty="0" smtClean="0"/>
                        <a:t> LPDDR3, LPDDR4, Voltron)</a:t>
                      </a:r>
                      <a:endParaRPr lang="en-US" sz="2000" b="1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chemeClr val="accent6"/>
                          </a:solidFill>
                        </a:rPr>
                        <a:t>lower power</a:t>
                      </a:r>
                      <a:endParaRPr lang="en-US" sz="2000" dirty="0">
                        <a:solidFill>
                          <a:schemeClr val="accent6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higher latency</a:t>
                      </a:r>
                    </a:p>
                    <a:p>
                      <a:pPr algn="ctr"/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higher cost</a:t>
                      </a:r>
                      <a:endParaRPr lang="en-US" sz="2000" dirty="0">
                        <a:solidFill>
                          <a:srgbClr val="C00000"/>
                        </a:solidFill>
                      </a:endParaRPr>
                    </a:p>
                  </a:txBody>
                  <a:tcPr anchor="ctr"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971593">
                <a:tc>
                  <a:txBody>
                    <a:bodyPr/>
                    <a:lstStyle/>
                    <a:p>
                      <a:r>
                        <a:rPr lang="en-US" sz="2000" b="1" dirty="0" smtClean="0"/>
                        <a:t>Non-Volatile Memory</a:t>
                      </a:r>
                      <a:r>
                        <a:rPr lang="en-US" sz="2000" b="1" baseline="0" dirty="0" smtClean="0"/>
                        <a:t> (NVM) </a:t>
                      </a:r>
                      <a:r>
                        <a:rPr lang="en-US" sz="2000" b="0" baseline="0" dirty="0" smtClean="0"/>
                        <a:t>(e.g., PCM, STTRAM, ReRAM, 3D </a:t>
                      </a:r>
                      <a:r>
                        <a:rPr lang="en-US" sz="2000" b="0" baseline="0" dirty="0" err="1" smtClean="0"/>
                        <a:t>Xpoint</a:t>
                      </a:r>
                      <a:r>
                        <a:rPr lang="en-US" sz="2000" b="0" baseline="0" dirty="0" smtClean="0"/>
                        <a:t>)</a:t>
                      </a:r>
                      <a:endParaRPr lang="en-US" sz="2000" b="0" dirty="0"/>
                    </a:p>
                  </a:txBody>
                  <a:tcPr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chemeClr val="accent6"/>
                          </a:solidFill>
                        </a:rPr>
                        <a:t>larger capacity</a:t>
                      </a:r>
                      <a:endParaRPr lang="en-US" sz="2000" dirty="0">
                        <a:solidFill>
                          <a:schemeClr val="accent6"/>
                        </a:solidFill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higher latency</a:t>
                      </a:r>
                      <a:br>
                        <a:rPr lang="en-US" sz="2000" dirty="0" smtClean="0">
                          <a:solidFill>
                            <a:srgbClr val="C00000"/>
                          </a:solidFill>
                        </a:rPr>
                      </a:br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higher dynamic</a:t>
                      </a:r>
                      <a:r>
                        <a:rPr lang="en-US" sz="2000" baseline="0" dirty="0" smtClean="0">
                          <a:solidFill>
                            <a:srgbClr val="C00000"/>
                          </a:solidFill>
                        </a:rPr>
                        <a:t> </a:t>
                      </a:r>
                      <a:r>
                        <a:rPr lang="en-US" sz="2000" dirty="0" smtClean="0">
                          <a:solidFill>
                            <a:srgbClr val="C00000"/>
                          </a:solidFill>
                        </a:rPr>
                        <a:t>power lower endurance</a:t>
                      </a:r>
                      <a:endParaRPr lang="en-US" sz="2000" dirty="0">
                        <a:solidFill>
                          <a:srgbClr val="C00000"/>
                        </a:solidFill>
                      </a:endParaRPr>
                    </a:p>
                  </a:txBody>
                  <a:tcPr anchor="ctr"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7" name="Slide Number Placeholder 6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/>
              <a:pPr/>
              <a:t>22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4471811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Major Trend: Hybrid Main Memory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24744"/>
            <a:ext cx="8610600" cy="4807737"/>
          </a:xfrm>
        </p:spPr>
        <p:txBody>
          <a:bodyPr/>
          <a:lstStyle/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pPr marL="0" indent="0">
              <a:buNone/>
            </a:pPr>
            <a:endParaRPr lang="en-US" dirty="0"/>
          </a:p>
          <a:p>
            <a:endParaRPr lang="en-US" dirty="0" smtClean="0"/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r>
              <a:rPr lang="en-US" sz="1600" dirty="0" smtClean="0"/>
              <a:t>Meza</a:t>
            </a:r>
            <a:r>
              <a:rPr lang="en-US" sz="1600" dirty="0"/>
              <a:t>+</a:t>
            </a:r>
            <a:r>
              <a:rPr lang="en-US" sz="1600" dirty="0" smtClean="0"/>
              <a:t>, “</a:t>
            </a:r>
            <a:r>
              <a:rPr lang="en-US" sz="1600" dirty="0" smtClean="0">
                <a:solidFill>
                  <a:srgbClr val="0000FF"/>
                </a:solidFill>
              </a:rPr>
              <a:t>Enabling Efficient and Scalable Hybrid Memories</a:t>
            </a:r>
            <a:r>
              <a:rPr lang="en-US" sz="1600" dirty="0" smtClean="0"/>
              <a:t>,” IEEE Comp. Arch. Letters, 2012.</a:t>
            </a:r>
          </a:p>
          <a:p>
            <a:pPr marL="0" indent="0">
              <a:buNone/>
            </a:pPr>
            <a:r>
              <a:rPr lang="en-US" sz="1600" dirty="0" smtClean="0"/>
              <a:t>Yoon+, </a:t>
            </a:r>
            <a:r>
              <a:rPr lang="en-US" sz="1600" dirty="0"/>
              <a:t>“</a:t>
            </a:r>
            <a:r>
              <a:rPr lang="en-US" sz="1600" dirty="0">
                <a:solidFill>
                  <a:srgbClr val="0000FF"/>
                </a:solidFill>
              </a:rPr>
              <a:t>Row Buffer Locality Aware Caching Policies for Hybrid Memories</a:t>
            </a:r>
            <a:r>
              <a:rPr lang="en-US" sz="1600" dirty="0"/>
              <a:t>,” ICCD 2012 Best Paper Award.</a:t>
            </a:r>
          </a:p>
          <a:p>
            <a:pPr marL="0" indent="0">
              <a:buNone/>
            </a:pPr>
            <a:endParaRPr lang="en-US" sz="1600" dirty="0" smtClean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/>
          </a:p>
        </p:txBody>
      </p:sp>
      <p:sp>
        <p:nvSpPr>
          <p:cNvPr id="4" name="Rectangle 3"/>
          <p:cNvSpPr/>
          <p:nvPr/>
        </p:nvSpPr>
        <p:spPr>
          <a:xfrm>
            <a:off x="3000210" y="1052736"/>
            <a:ext cx="1512168" cy="1512168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 smtClean="0">
                <a:solidFill>
                  <a:schemeClr val="tx1"/>
                </a:solidFill>
              </a:rPr>
              <a:t>CPU</a:t>
            </a:r>
            <a:endParaRPr lang="en-US" sz="2400" dirty="0">
              <a:solidFill>
                <a:schemeClr val="tx1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3000210" y="2047067"/>
            <a:ext cx="792087" cy="50405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>
                <a:lumMod val="20000"/>
                <a:lumOff val="80000"/>
              </a:schemeClr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700" dirty="0" smtClean="0">
                <a:solidFill>
                  <a:srgbClr val="000000"/>
                </a:solidFill>
              </a:rPr>
              <a:t>DRAMCtrl</a:t>
            </a:r>
            <a:endParaRPr lang="en-US" sz="1700" dirty="0">
              <a:solidFill>
                <a:srgbClr val="000000"/>
              </a:solidFill>
            </a:endParaRPr>
          </a:p>
        </p:txBody>
      </p:sp>
      <p:cxnSp>
        <p:nvCxnSpPr>
          <p:cNvPr id="6" name="Straight Connector 5"/>
          <p:cNvCxnSpPr/>
          <p:nvPr/>
        </p:nvCxnSpPr>
        <p:spPr>
          <a:xfrm>
            <a:off x="3440385" y="2601190"/>
            <a:ext cx="0" cy="539778"/>
          </a:xfrm>
          <a:prstGeom prst="line">
            <a:avLst/>
          </a:prstGeom>
          <a:ln w="76200" cmpd="sng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/>
        </p:nvCxnSpPr>
        <p:spPr>
          <a:xfrm flipH="1">
            <a:off x="3144226" y="3140968"/>
            <a:ext cx="296159" cy="0"/>
          </a:xfrm>
          <a:prstGeom prst="line">
            <a:avLst/>
          </a:prstGeom>
          <a:ln w="76200" cmpd="sng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Rectangle 7"/>
          <p:cNvSpPr/>
          <p:nvPr/>
        </p:nvSpPr>
        <p:spPr>
          <a:xfrm>
            <a:off x="1403648" y="2744642"/>
            <a:ext cx="1740577" cy="1155836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 smtClean="0">
                <a:solidFill>
                  <a:srgbClr val="006633">
                    <a:lumMod val="75000"/>
                  </a:srgbClr>
                </a:solidFill>
              </a:rPr>
              <a:t>Fast, </a:t>
            </a:r>
            <a:r>
              <a:rPr lang="en-US" b="1" dirty="0" smtClean="0">
                <a:solidFill>
                  <a:srgbClr val="006633">
                    <a:lumMod val="75000"/>
                  </a:srgbClr>
                </a:solidFill>
              </a:rPr>
              <a:t>durable</a:t>
            </a:r>
          </a:p>
          <a:p>
            <a:pPr algn="ctr"/>
            <a:r>
              <a:rPr lang="en-US" dirty="0" smtClean="0">
                <a:solidFill>
                  <a:srgbClr val="8C0000"/>
                </a:solidFill>
              </a:rPr>
              <a:t>Small, </a:t>
            </a:r>
          </a:p>
          <a:p>
            <a:pPr algn="ctr"/>
            <a:r>
              <a:rPr lang="en-US" dirty="0" smtClean="0">
                <a:solidFill>
                  <a:srgbClr val="8C0000"/>
                </a:solidFill>
              </a:rPr>
              <a:t>leaky, volatile, </a:t>
            </a:r>
          </a:p>
          <a:p>
            <a:pPr algn="ctr"/>
            <a:r>
              <a:rPr lang="en-US" dirty="0" smtClean="0">
                <a:solidFill>
                  <a:srgbClr val="8C0000"/>
                </a:solidFill>
              </a:rPr>
              <a:t>high-cost</a:t>
            </a:r>
            <a:endParaRPr lang="en-US" dirty="0">
              <a:solidFill>
                <a:srgbClr val="8C0000"/>
              </a:solidFill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4440369" y="2744642"/>
            <a:ext cx="4070409" cy="1155836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 smtClean="0">
                <a:solidFill>
                  <a:srgbClr val="004D26"/>
                </a:solidFill>
              </a:rPr>
              <a:t>Large, non-volatile, </a:t>
            </a:r>
            <a:r>
              <a:rPr lang="en-US" dirty="0">
                <a:solidFill>
                  <a:srgbClr val="004D26"/>
                </a:solidFill>
              </a:rPr>
              <a:t>low</a:t>
            </a:r>
            <a:r>
              <a:rPr lang="en-US" dirty="0" smtClean="0">
                <a:solidFill>
                  <a:srgbClr val="004D26"/>
                </a:solidFill>
              </a:rPr>
              <a:t>-cost</a:t>
            </a:r>
          </a:p>
          <a:p>
            <a:pPr algn="ctr"/>
            <a:r>
              <a:rPr lang="en-US" dirty="0" smtClean="0">
                <a:solidFill>
                  <a:srgbClr val="8C0000"/>
                </a:solidFill>
              </a:rPr>
              <a:t>Slow, </a:t>
            </a:r>
            <a:r>
              <a:rPr lang="en-US" b="1" dirty="0" smtClean="0">
                <a:solidFill>
                  <a:srgbClr val="8C0000"/>
                </a:solidFill>
              </a:rPr>
              <a:t>wears out, </a:t>
            </a:r>
            <a:r>
              <a:rPr lang="en-US" dirty="0" smtClean="0">
                <a:solidFill>
                  <a:srgbClr val="8C0000"/>
                </a:solidFill>
              </a:rPr>
              <a:t>high active energy</a:t>
            </a:r>
            <a:endParaRPr lang="en-US" dirty="0">
              <a:solidFill>
                <a:srgbClr val="8C0000"/>
              </a:solidFill>
            </a:endParaRPr>
          </a:p>
        </p:txBody>
      </p:sp>
      <p:cxnSp>
        <p:nvCxnSpPr>
          <p:cNvPr id="10" name="Straight Connector 9"/>
          <p:cNvCxnSpPr/>
          <p:nvPr/>
        </p:nvCxnSpPr>
        <p:spPr>
          <a:xfrm flipH="1">
            <a:off x="4113004" y="3140968"/>
            <a:ext cx="327366" cy="0"/>
          </a:xfrm>
          <a:prstGeom prst="line">
            <a:avLst/>
          </a:prstGeom>
          <a:ln w="76200" cmpd="sng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Rectangle 10"/>
          <p:cNvSpPr/>
          <p:nvPr/>
        </p:nvSpPr>
        <p:spPr>
          <a:xfrm>
            <a:off x="3792298" y="2045549"/>
            <a:ext cx="735381" cy="50405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solidFill>
              <a:schemeClr val="accent6">
                <a:lumMod val="40000"/>
                <a:lumOff val="60000"/>
              </a:schemeClr>
            </a:solidFill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700" dirty="0" smtClean="0">
                <a:solidFill>
                  <a:srgbClr val="303030"/>
                </a:solidFill>
              </a:rPr>
              <a:t>PCM Ctrl</a:t>
            </a:r>
            <a:endParaRPr lang="en-US" sz="1700" dirty="0">
              <a:solidFill>
                <a:srgbClr val="303030"/>
              </a:solidFill>
            </a:endParaRPr>
          </a:p>
        </p:txBody>
      </p:sp>
      <p:cxnSp>
        <p:nvCxnSpPr>
          <p:cNvPr id="12" name="Straight Connector 11"/>
          <p:cNvCxnSpPr/>
          <p:nvPr/>
        </p:nvCxnSpPr>
        <p:spPr>
          <a:xfrm>
            <a:off x="4113004" y="2564904"/>
            <a:ext cx="0" cy="539778"/>
          </a:xfrm>
          <a:prstGeom prst="line">
            <a:avLst/>
          </a:prstGeom>
          <a:ln w="76200" cmpd="sng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/>
        </p:nvSpPr>
        <p:spPr>
          <a:xfrm>
            <a:off x="1844847" y="2353804"/>
            <a:ext cx="7829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rgbClr val="303030"/>
                </a:solidFill>
              </a:rPr>
              <a:t>DRAM</a:t>
            </a:r>
            <a:endParaRPr lang="en-US" dirty="0">
              <a:solidFill>
                <a:srgbClr val="303030"/>
              </a:solidFill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4876146" y="2364939"/>
            <a:ext cx="347132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rgbClr val="303030"/>
                </a:solidFill>
              </a:rPr>
              <a:t>Phase Change Memory (or Tech. X)</a:t>
            </a:r>
            <a:endParaRPr lang="en-US" dirty="0">
              <a:solidFill>
                <a:srgbClr val="303030"/>
              </a:solidFill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459985" y="4365104"/>
            <a:ext cx="8161209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 smtClean="0">
                <a:solidFill>
                  <a:srgbClr val="000000"/>
                </a:solidFill>
              </a:rPr>
              <a:t>Hardware/software manage data allocation and movement </a:t>
            </a:r>
            <a:endParaRPr lang="en-US" sz="2400" dirty="0">
              <a:solidFill>
                <a:srgbClr val="000000"/>
              </a:solidFill>
            </a:endParaRPr>
          </a:p>
          <a:p>
            <a:pPr algn="ctr"/>
            <a:r>
              <a:rPr lang="en-US" sz="2400" dirty="0">
                <a:solidFill>
                  <a:srgbClr val="008000"/>
                </a:solidFill>
              </a:rPr>
              <a:t>t</a:t>
            </a:r>
            <a:r>
              <a:rPr lang="en-US" sz="2400" dirty="0" smtClean="0">
                <a:solidFill>
                  <a:srgbClr val="008000"/>
                </a:solidFill>
              </a:rPr>
              <a:t>o achieve the best of multiple technologies</a:t>
            </a:r>
          </a:p>
        </p:txBody>
      </p:sp>
    </p:spTree>
    <p:extLst>
      <p:ext uri="{BB962C8B-B14F-4D97-AF65-F5344CB8AC3E}">
        <p14:creationId xmlns:p14="http://schemas.microsoft.com/office/powerpoint/2010/main" val="51608580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Foreshadowing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2060848"/>
            <a:ext cx="9144000" cy="2088232"/>
          </a:xfrm>
        </p:spPr>
        <p:txBody>
          <a:bodyPr/>
          <a:lstStyle/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Main Memory Needs 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0432FF"/>
                </a:solidFill>
              </a:rPr>
              <a:t>Intelligent Controllers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151301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07516" y="152400"/>
            <a:ext cx="8972996" cy="884238"/>
          </a:xfrm>
        </p:spPr>
        <p:txBody>
          <a:bodyPr/>
          <a:lstStyle/>
          <a:p>
            <a:r>
              <a:rPr lang="en-US" dirty="0"/>
              <a:t>Industry Is Writing Papers About It, Too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25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982542"/>
            <a:ext cx="7850402" cy="58754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1999518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07516" y="152400"/>
            <a:ext cx="8972996" cy="884238"/>
          </a:xfrm>
        </p:spPr>
        <p:txBody>
          <a:bodyPr/>
          <a:lstStyle/>
          <a:p>
            <a:r>
              <a:rPr lang="en-US" dirty="0" smtClean="0"/>
              <a:t>Call for Intelligent Memory Controllers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26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982542"/>
            <a:ext cx="7850402" cy="5875458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204864"/>
            <a:ext cx="9144000" cy="30453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6489153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Agenda</a:t>
            </a:r>
          </a:p>
        </p:txBody>
      </p:sp>
      <p:sp>
        <p:nvSpPr>
          <p:cNvPr id="19459" name="Content Placeholder 2"/>
          <p:cNvSpPr>
            <a:spLocks noGrp="1"/>
          </p:cNvSpPr>
          <p:nvPr>
            <p:ph idx="1"/>
          </p:nvPr>
        </p:nvSpPr>
        <p:spPr>
          <a:xfrm>
            <a:off x="228600" y="1447800"/>
            <a:ext cx="8610600" cy="4876800"/>
          </a:xfrm>
        </p:spPr>
        <p:txBody>
          <a:bodyPr/>
          <a:lstStyle/>
          <a:p>
            <a:pPr eaLnBrk="1" hangingPunct="1"/>
            <a:r>
              <a:rPr lang="en-US" dirty="0" smtClean="0">
                <a:solidFill>
                  <a:srgbClr val="000000"/>
                </a:solidFill>
                <a:latin typeface="Tahoma" charset="0"/>
                <a:ea typeface="ＭＳ Ｐゴシック" charset="0"/>
                <a:cs typeface="ＭＳ Ｐゴシック" charset="0"/>
              </a:rPr>
              <a:t>Major Trends Affecting Main Memory</a:t>
            </a:r>
          </a:p>
          <a:p>
            <a:pPr eaLnBrk="1" hangingPunct="1"/>
            <a:r>
              <a:rPr lang="en-US" dirty="0" smtClean="0">
                <a:solidFill>
                  <a:srgbClr val="0432FF"/>
                </a:solidFill>
                <a:latin typeface="Tahoma" charset="0"/>
                <a:ea typeface="ＭＳ Ｐゴシック" charset="0"/>
                <a:cs typeface="ＭＳ Ｐゴシック" charset="0"/>
              </a:rPr>
              <a:t>The Need for Intelligent Memory Controllers</a:t>
            </a:r>
          </a:p>
          <a:p>
            <a:pPr lvl="1" eaLnBrk="1" hangingPunct="1"/>
            <a:r>
              <a:rPr lang="en-US" dirty="0" smtClean="0">
                <a:solidFill>
                  <a:srgbClr val="0432FF"/>
                </a:solidFill>
                <a:latin typeface="Tahoma" charset="0"/>
                <a:ea typeface="ＭＳ Ｐゴシック" charset="0"/>
                <a:cs typeface="ＭＳ Ｐゴシック" charset="0"/>
              </a:rPr>
              <a:t>Bottom Up: Push from Circuits and Devices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Top Down: Pull from Systems and Applications</a:t>
            </a:r>
            <a:r>
              <a:rPr lang="en-US" dirty="0" smtClean="0">
                <a:solidFill>
                  <a:srgbClr val="0432FF"/>
                </a:solidFill>
                <a:latin typeface="Tahoma" charset="0"/>
                <a:ea typeface="ＭＳ Ｐゴシック" charset="0"/>
                <a:cs typeface="ＭＳ Ｐゴシック" charset="0"/>
              </a:rPr>
              <a:t> 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Processing in Memory: Two Directions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Minimally Changing Memory Chips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Exploiting 3D-Stacked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How to Enable Adoption of Processing in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Conclusion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FA419BFC-0704-824A-8642-CF6757650AC5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27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286567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Maslow’s (Human) Hierarchy of Needs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 dirty="0" smtClean="0"/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endParaRPr lang="en-US" dirty="0"/>
          </a:p>
          <a:p>
            <a:r>
              <a:rPr lang="en-US" dirty="0" smtClean="0"/>
              <a:t>We need to start with </a:t>
            </a:r>
            <a:r>
              <a:rPr lang="en-US" dirty="0" smtClean="0">
                <a:solidFill>
                  <a:srgbClr val="FF0000"/>
                </a:solidFill>
              </a:rPr>
              <a:t>reliability and security</a:t>
            </a:r>
            <a:r>
              <a:rPr lang="is-IS" dirty="0" smtClean="0"/>
              <a:t>…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28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 descr="maslow-pyramid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31357" y="931384"/>
            <a:ext cx="6336704" cy="4657856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7414" y="1052736"/>
            <a:ext cx="441659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rgbClr val="000000"/>
                </a:solidFill>
              </a:rPr>
              <a:t>Maslow, “</a:t>
            </a:r>
            <a:r>
              <a:rPr lang="en-US" dirty="0" smtClean="0">
                <a:solidFill>
                  <a:srgbClr val="0000FF"/>
                </a:solidFill>
              </a:rPr>
              <a:t>A Theory of Human Motivation</a:t>
            </a:r>
            <a:r>
              <a:rPr lang="en-US" dirty="0" smtClean="0">
                <a:solidFill>
                  <a:srgbClr val="000000"/>
                </a:solidFill>
              </a:rPr>
              <a:t>,” </a:t>
            </a:r>
          </a:p>
          <a:p>
            <a:r>
              <a:rPr lang="en-US" dirty="0" smtClean="0">
                <a:solidFill>
                  <a:srgbClr val="000000"/>
                </a:solidFill>
              </a:rPr>
              <a:t>Psychological Review, 1943. 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780551" y="6512454"/>
            <a:ext cx="316074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>
                <a:solidFill>
                  <a:srgbClr val="000000"/>
                </a:solidFill>
                <a:latin typeface="Calibri"/>
                <a:cs typeface="Calibri"/>
              </a:rPr>
              <a:t>Source: https://</a:t>
            </a:r>
            <a:r>
              <a:rPr lang="en-US" sz="1000" dirty="0" err="1">
                <a:solidFill>
                  <a:srgbClr val="000000"/>
                </a:solidFill>
                <a:latin typeface="Calibri"/>
                <a:cs typeface="Calibri"/>
              </a:rPr>
              <a:t>www.simplypsychology.org</a:t>
            </a:r>
            <a:r>
              <a:rPr lang="en-US" sz="1000" dirty="0">
                <a:solidFill>
                  <a:srgbClr val="000000"/>
                </a:solidFill>
                <a:latin typeface="Calibri"/>
                <a:cs typeface="Calibri"/>
              </a:rPr>
              <a:t>/</a:t>
            </a:r>
            <a:r>
              <a:rPr lang="en-US" sz="1000" dirty="0" err="1">
                <a:solidFill>
                  <a:srgbClr val="000000"/>
                </a:solidFill>
                <a:latin typeface="Calibri"/>
                <a:cs typeface="Calibri"/>
              </a:rPr>
              <a:t>maslow.html</a:t>
            </a:r>
            <a:endParaRPr lang="en-US" sz="1000" dirty="0">
              <a:solidFill>
                <a:srgbClr val="000000"/>
              </a:solidFill>
              <a:latin typeface="Calibri"/>
              <a:cs typeface="Calibri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4499992" y="4293096"/>
            <a:ext cx="2448272" cy="1152128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27414" y="1052736"/>
            <a:ext cx="4477380" cy="14773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rgbClr val="000000"/>
                </a:solidFill>
              </a:rPr>
              <a:t>Maslow, “</a:t>
            </a:r>
            <a:r>
              <a:rPr lang="en-US" dirty="0" smtClean="0">
                <a:solidFill>
                  <a:srgbClr val="0000FF"/>
                </a:solidFill>
              </a:rPr>
              <a:t>A Theory of Human Motivation</a:t>
            </a:r>
            <a:r>
              <a:rPr lang="en-US" dirty="0" smtClean="0">
                <a:solidFill>
                  <a:srgbClr val="000000"/>
                </a:solidFill>
              </a:rPr>
              <a:t>,” </a:t>
            </a:r>
          </a:p>
          <a:p>
            <a:r>
              <a:rPr lang="en-US" dirty="0" smtClean="0">
                <a:solidFill>
                  <a:srgbClr val="000000"/>
                </a:solidFill>
              </a:rPr>
              <a:t>Psychological Review, 1943. </a:t>
            </a:r>
          </a:p>
          <a:p>
            <a:endParaRPr lang="en-US" dirty="0">
              <a:solidFill>
                <a:srgbClr val="000000"/>
              </a:solidFill>
            </a:endParaRPr>
          </a:p>
          <a:p>
            <a:r>
              <a:rPr lang="en-US" dirty="0" smtClean="0">
                <a:solidFill>
                  <a:srgbClr val="000000"/>
                </a:solidFill>
              </a:rPr>
              <a:t>Maslow, “</a:t>
            </a:r>
            <a:r>
              <a:rPr lang="en-US" dirty="0" smtClean="0">
                <a:solidFill>
                  <a:srgbClr val="0000FF"/>
                </a:solidFill>
              </a:rPr>
              <a:t>Motivation and Personality</a:t>
            </a:r>
            <a:r>
              <a:rPr lang="en-US" dirty="0" smtClean="0">
                <a:solidFill>
                  <a:srgbClr val="000000"/>
                </a:solidFill>
              </a:rPr>
              <a:t>,”</a:t>
            </a:r>
          </a:p>
          <a:p>
            <a:r>
              <a:rPr lang="en-US" dirty="0" smtClean="0">
                <a:solidFill>
                  <a:srgbClr val="000000"/>
                </a:solidFill>
              </a:rPr>
              <a:t>Book, 1954-1970.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8602846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The DRAM Scaling Problem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6950"/>
            <a:ext cx="8610600" cy="5194300"/>
          </a:xfrm>
        </p:spPr>
        <p:txBody>
          <a:bodyPr/>
          <a:lstStyle/>
          <a:p>
            <a:r>
              <a:rPr lang="en-US" sz="220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DRAM stores charge in a capacitor (charge-based memory)</a:t>
            </a:r>
            <a:endParaRPr lang="en-US" sz="200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 lvl="1"/>
            <a:r>
              <a:rPr lang="en-US" sz="2000">
                <a:latin typeface="Tahoma" charset="0"/>
                <a:ea typeface="ＭＳ Ｐゴシック" charset="0"/>
              </a:rPr>
              <a:t>Capacitor must be large enough for reliable sensing</a:t>
            </a:r>
          </a:p>
          <a:p>
            <a:pPr lvl="1"/>
            <a:r>
              <a:rPr lang="en-US" sz="2000">
                <a:latin typeface="Tahoma" charset="0"/>
                <a:ea typeface="ＭＳ Ｐゴシック" charset="0"/>
              </a:rPr>
              <a:t>Access transistor should be large enough for low leakage and high retention time</a:t>
            </a:r>
          </a:p>
          <a:p>
            <a:pPr lvl="1"/>
            <a:r>
              <a:rPr lang="en-US" sz="2000">
                <a:latin typeface="Tahoma" charset="0"/>
                <a:ea typeface="ＭＳ Ｐゴシック" charset="0"/>
              </a:rPr>
              <a:t>Scaling beyond 40-35nm (2013) is challenging [ITRS, 2009]</a:t>
            </a:r>
          </a:p>
          <a:p>
            <a:pPr lvl="1"/>
            <a:endParaRPr lang="en-US" sz="2000">
              <a:latin typeface="Tahoma" charset="0"/>
              <a:ea typeface="ＭＳ Ｐゴシック" charset="0"/>
            </a:endParaRPr>
          </a:p>
          <a:p>
            <a:pPr lvl="1"/>
            <a:endParaRPr lang="en-US" sz="2000">
              <a:latin typeface="Tahoma" charset="0"/>
              <a:ea typeface="ＭＳ Ｐゴシック" charset="0"/>
            </a:endParaRPr>
          </a:p>
          <a:p>
            <a:pPr lvl="1"/>
            <a:endParaRPr lang="en-US" sz="2000">
              <a:latin typeface="Tahoma" charset="0"/>
              <a:ea typeface="ＭＳ Ｐゴシック" charset="0"/>
            </a:endParaRPr>
          </a:p>
          <a:p>
            <a:pPr lvl="1"/>
            <a:endParaRPr lang="en-US" sz="2000">
              <a:latin typeface="Tahoma" charset="0"/>
              <a:ea typeface="ＭＳ Ｐゴシック" charset="0"/>
            </a:endParaRPr>
          </a:p>
          <a:p>
            <a:pPr lvl="1"/>
            <a:endParaRPr lang="en-US" sz="2000">
              <a:latin typeface="Tahoma" charset="0"/>
              <a:ea typeface="ＭＳ Ｐゴシック" charset="0"/>
            </a:endParaRPr>
          </a:p>
          <a:p>
            <a:pPr lvl="1"/>
            <a:endParaRPr lang="en-US" sz="2000">
              <a:latin typeface="Tahoma" charset="0"/>
              <a:ea typeface="ＭＳ Ｐゴシック" charset="0"/>
            </a:endParaRPr>
          </a:p>
          <a:p>
            <a:pPr lvl="1"/>
            <a:endParaRPr lang="en-US" sz="2000">
              <a:latin typeface="Tahoma" charset="0"/>
              <a:ea typeface="ＭＳ Ｐゴシック" charset="0"/>
            </a:endParaRPr>
          </a:p>
          <a:p>
            <a:pPr lvl="1"/>
            <a:endParaRPr lang="en-US" sz="2000">
              <a:latin typeface="Tahoma" charset="0"/>
              <a:ea typeface="ＭＳ Ｐゴシック" charset="0"/>
            </a:endParaRPr>
          </a:p>
          <a:p>
            <a:r>
              <a:rPr lang="en-US">
                <a:latin typeface="Tahoma" charset="0"/>
                <a:ea typeface="ＭＳ Ｐゴシック" charset="0"/>
                <a:cs typeface="ＭＳ Ｐゴシック" charset="0"/>
              </a:rPr>
              <a:t>DRAM </a:t>
            </a:r>
            <a:r>
              <a:rPr lang="en-US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capacity, cost, and energy/power hard to scale</a:t>
            </a:r>
          </a:p>
          <a:p>
            <a:pPr lvl="2">
              <a:buFont typeface="Wingdings" charset="0"/>
              <a:buNone/>
            </a:pPr>
            <a:endParaRPr lang="en-US" sz="1800">
              <a:latin typeface="Tahoma" charset="0"/>
              <a:ea typeface="ＭＳ Ｐゴシック" charset="0"/>
            </a:endParaRPr>
          </a:p>
          <a:p>
            <a:endParaRPr lang="en-US">
              <a:latin typeface="Tahoma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9700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5999534" indent="-35999534"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13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259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39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519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/>
            <a:fld id="{645EC618-0165-BC45-84E6-E864E9DC06EC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29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7001" y="2789238"/>
            <a:ext cx="3581400" cy="3078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676091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As Memory Scales, It Becomes Unreliable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07504" y="908720"/>
            <a:ext cx="9036496" cy="5339680"/>
          </a:xfrm>
        </p:spPr>
        <p:txBody>
          <a:bodyPr/>
          <a:lstStyle/>
          <a:p>
            <a:r>
              <a:rPr lang="en-US" dirty="0" smtClean="0">
                <a:solidFill>
                  <a:srgbClr val="FF0000"/>
                </a:solidFill>
              </a:rPr>
              <a:t>Data from all of Facebook’s servers worldwide</a:t>
            </a:r>
          </a:p>
          <a:p>
            <a:r>
              <a:rPr lang="en-US" sz="1800" dirty="0" smtClean="0"/>
              <a:t>Meza+, “</a:t>
            </a:r>
            <a:r>
              <a:rPr lang="en-US" sz="1800" dirty="0">
                <a:solidFill>
                  <a:srgbClr val="0000FF"/>
                </a:solidFill>
              </a:rPr>
              <a:t>Revisiting Memory Errors in Large-Scale Production Data </a:t>
            </a:r>
            <a:r>
              <a:rPr lang="en-US" sz="1800" dirty="0" smtClean="0">
                <a:solidFill>
                  <a:srgbClr val="0000FF"/>
                </a:solidFill>
              </a:rPr>
              <a:t>Centers</a:t>
            </a:r>
            <a:r>
              <a:rPr lang="en-US" sz="1800" dirty="0" smtClean="0"/>
              <a:t>,” DSN’15.</a:t>
            </a:r>
            <a:endParaRPr lang="en-US" sz="18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30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Shape 402"/>
          <p:cNvSpPr/>
          <p:nvPr/>
        </p:nvSpPr>
        <p:spPr>
          <a:xfrm rot="548035">
            <a:off x="6981778" y="2908446"/>
            <a:ext cx="1526103" cy="2358594"/>
          </a:xfrm>
          <a:prstGeom prst="rect">
            <a:avLst/>
          </a:prstGeom>
          <a:solidFill>
            <a:srgbClr val="FFFFFF"/>
          </a:solidFill>
          <a:ln w="25400">
            <a:solidFill/>
            <a:miter lim="400000"/>
          </a:ln>
          <a:effectLst>
            <a:outerShdw blurRad="190500" dist="8455" dir="5400000" rotWithShape="0">
              <a:srgbClr val="000000"/>
            </a:outerShdw>
          </a:effectLst>
          <a:extLst>
            <a:ext uri="{C572A759-6A51-4108-AA02-DFA0A04FC94B}">
              <ma14:wrappingTextBoxFlag xmlns:ma14="http://schemas.microsoft.com/office/mac/drawingml/2011/main" val="1"/>
            </a:ext>
          </a:extLst>
        </p:spPr>
        <p:txBody>
          <a:bodyPr wrap="square" lIns="0" tIns="0" rIns="0" bIns="0" anchor="b">
            <a:spAutoFit/>
          </a:bodyPr>
          <a:lstStyle/>
          <a:p>
            <a:pPr algn="ctr">
              <a:lnSpc>
                <a:spcPct val="80000"/>
              </a:lnSpc>
              <a:defRPr spc="0">
                <a:solidFill>
                  <a:srgbClr val="000000"/>
                </a:solidFill>
              </a:defRPr>
            </a:pPr>
            <a:r>
              <a:rPr sz="3800" i="1" spc="-38" dirty="0">
                <a:solidFill>
                  <a:srgbClr val="405F82"/>
                </a:solidFill>
                <a:latin typeface="Garamond"/>
                <a:sym typeface="Vista Sans OT Medium"/>
              </a:rPr>
              <a:t>Intuition:</a:t>
            </a:r>
            <a:br>
              <a:rPr sz="3800" i="1" spc="-38" dirty="0">
                <a:solidFill>
                  <a:srgbClr val="405F82"/>
                </a:solidFill>
                <a:latin typeface="Garamond"/>
                <a:sym typeface="Vista Sans OT Medium"/>
              </a:rPr>
            </a:br>
            <a:r>
              <a:rPr sz="3800" i="1" spc="-38" dirty="0">
                <a:solidFill>
                  <a:srgbClr val="0000FF"/>
                </a:solidFill>
                <a:latin typeface="Garamond"/>
                <a:sym typeface="Vista Sans OT Medium"/>
              </a:rPr>
              <a:t>quadratic</a:t>
            </a:r>
            <a:br>
              <a:rPr sz="3800" i="1" spc="-38" dirty="0">
                <a:solidFill>
                  <a:srgbClr val="0000FF"/>
                </a:solidFill>
                <a:latin typeface="Garamond"/>
                <a:sym typeface="Vista Sans OT Medium"/>
              </a:rPr>
            </a:br>
            <a:r>
              <a:rPr sz="3800" i="1" spc="-38" dirty="0">
                <a:solidFill>
                  <a:srgbClr val="0000FF"/>
                </a:solidFill>
                <a:latin typeface="Garamond"/>
                <a:sym typeface="Vista Sans OT Medium"/>
              </a:rPr>
              <a:t>increase in</a:t>
            </a:r>
            <a:br>
              <a:rPr sz="3800" i="1" spc="-38" dirty="0">
                <a:solidFill>
                  <a:srgbClr val="0000FF"/>
                </a:solidFill>
                <a:latin typeface="Garamond"/>
                <a:sym typeface="Vista Sans OT Medium"/>
              </a:rPr>
            </a:br>
            <a:r>
              <a:rPr sz="3800" i="1" spc="-38" dirty="0">
                <a:solidFill>
                  <a:srgbClr val="0000FF"/>
                </a:solidFill>
                <a:latin typeface="Garamond"/>
                <a:sym typeface="Vista Sans OT Medium"/>
              </a:rPr>
              <a:t>capacity</a:t>
            </a: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34751" y="1844824"/>
            <a:ext cx="4953473" cy="49685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91255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152400"/>
            <a:ext cx="9144000" cy="884238"/>
          </a:xfrm>
        </p:spPr>
        <p:txBody>
          <a:bodyPr/>
          <a:lstStyle/>
          <a:p>
            <a:r>
              <a:rPr lang="en-US" dirty="0" smtClean="0"/>
              <a:t>Large-Scale Failure Analysis of DRAM Chips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80728"/>
            <a:ext cx="8610600" cy="5153025"/>
          </a:xfrm>
        </p:spPr>
        <p:txBody>
          <a:bodyPr/>
          <a:lstStyle/>
          <a:p>
            <a:r>
              <a:rPr lang="en-US" dirty="0" smtClean="0">
                <a:solidFill>
                  <a:srgbClr val="0000FF"/>
                </a:solidFill>
              </a:rPr>
              <a:t>Analysis and modeling of memory errors found in all of Facebook’s server fleet</a:t>
            </a:r>
          </a:p>
          <a:p>
            <a:endParaRPr lang="en-US" dirty="0" smtClean="0"/>
          </a:p>
          <a:p>
            <a:r>
              <a:rPr lang="en-US" sz="2000" dirty="0"/>
              <a:t>Justin Meza, </a:t>
            </a:r>
            <a:r>
              <a:rPr lang="en-US" sz="2000" dirty="0" err="1"/>
              <a:t>Qiang</a:t>
            </a:r>
            <a:r>
              <a:rPr lang="en-US" sz="2000" dirty="0"/>
              <a:t> Wu, </a:t>
            </a:r>
            <a:r>
              <a:rPr lang="en-US" sz="2000" dirty="0" err="1"/>
              <a:t>Sanjeev</a:t>
            </a:r>
            <a:r>
              <a:rPr lang="en-US" sz="2000" dirty="0"/>
              <a:t> Kumar, and Onur Mutlu,</a:t>
            </a:r>
            <a:br>
              <a:rPr lang="en-US" sz="2000" dirty="0"/>
            </a:br>
            <a:r>
              <a:rPr lang="en-US" sz="2000" b="1" dirty="0">
                <a:hlinkClick r:id="rId2"/>
              </a:rPr>
              <a:t>"Revisiting Memory Errors in Large-Scale Production Data Centers: Analysis and Modeling of New Trends from the Field"</a:t>
            </a:r>
            <a:r>
              <a:rPr lang="en-US" sz="2000" dirty="0"/>
              <a:t> </a:t>
            </a:r>
            <a:br>
              <a:rPr lang="en-US" sz="2000" dirty="0"/>
            </a:br>
            <a:r>
              <a:rPr lang="en-US" sz="2000" i="1" dirty="0"/>
              <a:t>Proceedings of the </a:t>
            </a:r>
            <a:r>
              <a:rPr lang="en-US" sz="2000" i="1" dirty="0">
                <a:hlinkClick r:id="rId3"/>
              </a:rPr>
              <a:t>45th Annual IEEE/IFIP International Conference on Dependable Systems and Networks</a:t>
            </a:r>
            <a:r>
              <a:rPr lang="en-US" sz="2000" i="1" dirty="0"/>
              <a:t> (</a:t>
            </a:r>
            <a:r>
              <a:rPr lang="en-US" sz="2000" b="1" i="1" dirty="0"/>
              <a:t>DSN</a:t>
            </a:r>
            <a:r>
              <a:rPr lang="en-US" sz="2000" i="1" dirty="0"/>
              <a:t>)</a:t>
            </a:r>
            <a:r>
              <a:rPr lang="en-US" sz="2000" dirty="0"/>
              <a:t>, Rio de Janeiro, Brazil, June 2015. </a:t>
            </a:r>
            <a:br>
              <a:rPr lang="en-US" sz="2000" dirty="0"/>
            </a:br>
            <a:r>
              <a:rPr lang="en-US" sz="2000" dirty="0"/>
              <a:t>[</a:t>
            </a:r>
            <a:r>
              <a:rPr lang="en-US" sz="2000" dirty="0">
                <a:hlinkClick r:id="rId4"/>
              </a:rPr>
              <a:t>Slides (pptx)</a:t>
            </a:r>
            <a:r>
              <a:rPr lang="en-US" sz="2000" dirty="0"/>
              <a:t> </a:t>
            </a:r>
            <a:r>
              <a:rPr lang="en-US" sz="2000" dirty="0">
                <a:hlinkClick r:id="rId5"/>
              </a:rPr>
              <a:t>(pdf)</a:t>
            </a:r>
            <a:r>
              <a:rPr lang="en-US" sz="2000" dirty="0"/>
              <a:t>] [</a:t>
            </a:r>
            <a:r>
              <a:rPr lang="en-US" sz="2000" dirty="0">
                <a:hlinkClick r:id="rId6"/>
              </a:rPr>
              <a:t>DRAM Error Model</a:t>
            </a:r>
            <a:r>
              <a:rPr lang="en-US" sz="2000" dirty="0"/>
              <a:t>]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60169019-BB41-6245-A1FF-2891AF14670E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31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0" y="4941168"/>
            <a:ext cx="9144000" cy="147511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363643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/>
              <a:t>Infrastructures to Understand Such Issues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32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51520" y="1052736"/>
            <a:ext cx="4378369" cy="252028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73630" y="3573016"/>
            <a:ext cx="4170370" cy="2840360"/>
          </a:xfrm>
          <a:prstGeom prst="rect">
            <a:avLst/>
          </a:prstGeom>
        </p:spPr>
      </p:pic>
      <p:sp>
        <p:nvSpPr>
          <p:cNvPr id="7" name="Rectangle 6"/>
          <p:cNvSpPr/>
          <p:nvPr/>
        </p:nvSpPr>
        <p:spPr>
          <a:xfrm>
            <a:off x="4561741" y="980728"/>
            <a:ext cx="4474755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/>
            <a:r>
              <a:rPr lang="en-US" sz="1600" dirty="0" smtClean="0">
                <a:solidFill>
                  <a:srgbClr val="0000FF"/>
                </a:solidFill>
                <a:hlinkClick r:id="rId4"/>
              </a:rPr>
              <a:t>An </a:t>
            </a:r>
            <a:r>
              <a:rPr lang="en-US" sz="1600" dirty="0">
                <a:solidFill>
                  <a:srgbClr val="0000FF"/>
                </a:solidFill>
                <a:hlinkClick r:id="rId4"/>
              </a:rPr>
              <a:t>Experimental Study of Data Retention Behavior in Modern DRAM Devices: Implications for Retention Time Profiling </a:t>
            </a:r>
            <a:r>
              <a:rPr lang="en-US" sz="1600" dirty="0" smtClean="0">
                <a:solidFill>
                  <a:srgbClr val="0000FF"/>
                </a:solidFill>
                <a:hlinkClick r:id="rId4"/>
              </a:rPr>
              <a:t>Mechanisms</a:t>
            </a:r>
            <a:r>
              <a:rPr lang="en-US" sz="1600" dirty="0">
                <a:solidFill>
                  <a:srgbClr val="000000"/>
                </a:solidFill>
              </a:rPr>
              <a:t> </a:t>
            </a:r>
            <a:r>
              <a:rPr lang="en-US" sz="1600" dirty="0" smtClean="0">
                <a:solidFill>
                  <a:srgbClr val="000000"/>
                </a:solidFill>
              </a:rPr>
              <a:t>(Liu et al., ISCA 2013)</a:t>
            </a:r>
            <a:endParaRPr lang="en-US" sz="1600" dirty="0">
              <a:solidFill>
                <a:srgbClr val="000000"/>
              </a:solidFill>
            </a:endParaRPr>
          </a:p>
          <a:p>
            <a:pPr lvl="1"/>
            <a:endParaRPr lang="en-US" sz="1600" dirty="0" smtClean="0">
              <a:solidFill>
                <a:srgbClr val="000000"/>
              </a:solidFill>
              <a:ea typeface="ＭＳ Ｐゴシック" charset="0"/>
              <a:cs typeface="ＭＳ Ｐゴシック" charset="0"/>
            </a:endParaRPr>
          </a:p>
          <a:p>
            <a:pPr lvl="1"/>
            <a:r>
              <a:rPr lang="en-US" sz="1600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5"/>
              </a:rPr>
              <a:t>The </a:t>
            </a:r>
            <a:r>
              <a:rPr lang="en-US" sz="1600" dirty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5"/>
              </a:rPr>
              <a:t>Efficacy of Error Mitigation Techniques for DRAM Retention Failures: A Comparative Experimental </a:t>
            </a:r>
            <a:r>
              <a:rPr lang="en-US" sz="1600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5"/>
              </a:rPr>
              <a:t>Study</a:t>
            </a:r>
            <a:r>
              <a:rPr lang="en-US" sz="1600" dirty="0" smtClean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 </a:t>
            </a:r>
          </a:p>
          <a:p>
            <a:pPr lvl="1"/>
            <a:r>
              <a:rPr lang="en-US" sz="1600" dirty="0" smtClean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(Khan et al., SIGMETRICS 2014)</a:t>
            </a:r>
            <a:endParaRPr lang="en-US" sz="1600" dirty="0">
              <a:solidFill>
                <a:srgbClr val="000000"/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25237" y="3652570"/>
            <a:ext cx="4690779" cy="28007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/>
            <a:r>
              <a:rPr lang="en-US" sz="1600" dirty="0" smtClean="0">
                <a:solidFill>
                  <a:srgbClr val="0000FF"/>
                </a:solidFill>
                <a:hlinkClick r:id="rId6"/>
              </a:rPr>
              <a:t>Flipping </a:t>
            </a:r>
            <a:r>
              <a:rPr lang="en-US" sz="1600" dirty="0">
                <a:solidFill>
                  <a:srgbClr val="0000FF"/>
                </a:solidFill>
                <a:hlinkClick r:id="rId6"/>
              </a:rPr>
              <a:t>Bits in Memory Without Accessing Them: An Experimental Study of DRAM Disturbance </a:t>
            </a:r>
            <a:r>
              <a:rPr lang="en-US" sz="1600" dirty="0" smtClean="0">
                <a:solidFill>
                  <a:srgbClr val="0000FF"/>
                </a:solidFill>
                <a:hlinkClick r:id="rId6"/>
              </a:rPr>
              <a:t>Errors</a:t>
            </a:r>
            <a:r>
              <a:rPr lang="en-US" sz="1600" dirty="0">
                <a:solidFill>
                  <a:srgbClr val="000000"/>
                </a:solidFill>
              </a:rPr>
              <a:t> </a:t>
            </a:r>
            <a:r>
              <a:rPr lang="en-US" sz="1600" dirty="0" smtClean="0">
                <a:solidFill>
                  <a:srgbClr val="000000"/>
                </a:solidFill>
              </a:rPr>
              <a:t>(Kim et al., ISCA 2014)</a:t>
            </a:r>
            <a:endParaRPr lang="en-US" sz="1600" dirty="0">
              <a:solidFill>
                <a:srgbClr val="000000"/>
              </a:solidFill>
            </a:endParaRPr>
          </a:p>
          <a:p>
            <a:pPr lvl="1"/>
            <a:endParaRPr lang="en-US" sz="1600" dirty="0" smtClean="0">
              <a:solidFill>
                <a:srgbClr val="000000"/>
              </a:solidFill>
              <a:ea typeface="ＭＳ Ｐゴシック" charset="0"/>
              <a:cs typeface="ＭＳ Ｐゴシック" charset="0"/>
            </a:endParaRPr>
          </a:p>
          <a:p>
            <a:pPr lvl="1"/>
            <a:r>
              <a:rPr lang="en-US" sz="1600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7"/>
              </a:rPr>
              <a:t>Adaptive</a:t>
            </a:r>
            <a:r>
              <a:rPr lang="en-US" sz="1600" dirty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7"/>
              </a:rPr>
              <a:t>-Latency DRAM: Optimizing DRAM Timing for the Common-</a:t>
            </a:r>
            <a:r>
              <a:rPr lang="en-US" sz="1600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7"/>
              </a:rPr>
              <a:t>Case</a:t>
            </a:r>
            <a:r>
              <a:rPr lang="en-US" sz="16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 </a:t>
            </a:r>
            <a:r>
              <a:rPr lang="en-US" sz="1600" dirty="0" smtClean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(Lee et al., HPCA 2015)</a:t>
            </a:r>
          </a:p>
          <a:p>
            <a:pPr lvl="1"/>
            <a:endParaRPr lang="en-US" sz="1600" dirty="0">
              <a:solidFill>
                <a:srgbClr val="000000"/>
              </a:solidFill>
              <a:ea typeface="ＭＳ Ｐゴシック" charset="0"/>
              <a:cs typeface="ＭＳ Ｐゴシック" charset="0"/>
            </a:endParaRPr>
          </a:p>
          <a:p>
            <a:pPr lvl="1"/>
            <a:r>
              <a:rPr lang="en-US" sz="1600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8"/>
              </a:rPr>
              <a:t>AVATAR</a:t>
            </a:r>
            <a:r>
              <a:rPr lang="en-US" sz="1600" dirty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8"/>
              </a:rPr>
              <a:t>: A Variable-Retention-Time (VRT) Aware Refresh for DRAM </a:t>
            </a:r>
            <a:r>
              <a:rPr lang="en-US" sz="1600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8"/>
              </a:rPr>
              <a:t>Systems</a:t>
            </a:r>
            <a:r>
              <a:rPr lang="en-US" sz="1600" dirty="0" smtClean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 (</a:t>
            </a:r>
            <a:r>
              <a:rPr lang="en-US" sz="1600" dirty="0" err="1" smtClean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Qureshi</a:t>
            </a:r>
            <a:r>
              <a:rPr lang="en-US" sz="1600" dirty="0" smtClean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 et al., DSN 2015</a:t>
            </a:r>
            <a:r>
              <a:rPr lang="en-US" sz="16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)</a:t>
            </a:r>
            <a:endParaRPr lang="en-US" sz="16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6359160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Infrastructures to Understand Such Issues</a:t>
            </a:r>
            <a:endParaRPr lang="en-US" dirty="0"/>
          </a:p>
        </p:txBody>
      </p:sp>
      <p:pic>
        <p:nvPicPr>
          <p:cNvPr id="5" name="Content Placeholder 4" descr="DRAM-new-testing-infrastructure.jpg"/>
          <p:cNvPicPr>
            <a:picLocks noGrp="1" noChangeAspect="1"/>
          </p:cNvPicPr>
          <p:nvPr>
            <p:ph idx="1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242" b="12242"/>
          <a:stretch>
            <a:fillRect/>
          </a:stretch>
        </p:blipFill>
        <p:spPr>
          <a:xfrm>
            <a:off x="228600" y="1144488"/>
            <a:ext cx="8610600" cy="4876800"/>
          </a:xfrm>
          <a:scene3d>
            <a:camera prst="obliqueTopRight">
              <a:rot lat="0" lon="0" rev="10800000"/>
            </a:camera>
            <a:lightRig rig="threePt" dir="t"/>
          </a:scene3d>
        </p:spPr>
      </p:pic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33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547664" y="6300608"/>
            <a:ext cx="6696744" cy="5847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/>
            <a:r>
              <a:rPr lang="en-US" sz="16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Kim+, “</a:t>
            </a:r>
            <a:r>
              <a:rPr lang="en-US" sz="1600" dirty="0">
                <a:solidFill>
                  <a:srgbClr val="0000FF"/>
                </a:solidFill>
              </a:rPr>
              <a:t>Flipping Bits in Memory Without Accessing Them: An Experimental Study of DRAM Disturbance Errors</a:t>
            </a:r>
            <a:r>
              <a:rPr lang="en-US" sz="16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,” ISCA 2014.</a:t>
            </a:r>
          </a:p>
        </p:txBody>
      </p:sp>
      <p:sp>
        <p:nvSpPr>
          <p:cNvPr id="7" name="Rectangle 6"/>
          <p:cNvSpPr/>
          <p:nvPr/>
        </p:nvSpPr>
        <p:spPr>
          <a:xfrm>
            <a:off x="107504" y="1466055"/>
            <a:ext cx="2209798" cy="1524000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90000"/>
              </a:lnSpc>
            </a:pPr>
            <a:r>
              <a:rPr lang="en-US" sz="2400" b="1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Temperature</a:t>
            </a:r>
          </a:p>
          <a:p>
            <a:pPr algn="ctr">
              <a:lnSpc>
                <a:spcPct val="90000"/>
              </a:lnSpc>
            </a:pPr>
            <a:r>
              <a:rPr lang="en-US" sz="2400" b="1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Controller</a:t>
            </a:r>
            <a:endParaRPr lang="en-US" sz="2400" b="1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>
              <a:lnSpc>
                <a:spcPct val="90000"/>
              </a:lnSpc>
            </a:pPr>
            <a:endParaRPr lang="en-US" sz="3200" b="1" smtClean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107504" y="2990055"/>
            <a:ext cx="2209798" cy="2743201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PC</a:t>
            </a:r>
            <a:endParaRPr lang="en-US" sz="2400" b="1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4374702" y="1962441"/>
            <a:ext cx="1447800" cy="3122743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z="2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Heater</a:t>
            </a:r>
          </a:p>
        </p:txBody>
      </p:sp>
      <p:sp>
        <p:nvSpPr>
          <p:cNvPr id="10" name="Rectangle 9"/>
          <p:cNvSpPr/>
          <p:nvPr/>
        </p:nvSpPr>
        <p:spPr>
          <a:xfrm>
            <a:off x="2317302" y="1962444"/>
            <a:ext cx="2057400" cy="3770812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z="32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FPGAs</a:t>
            </a:r>
            <a:endParaRPr lang="en-US" sz="32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5822502" y="1962444"/>
            <a:ext cx="2057400" cy="3770812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z="32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FPGAs</a:t>
            </a:r>
            <a:endParaRPr lang="en-US" sz="32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215969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10" grpId="0" animBg="1"/>
      <p:bldP spid="11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879904" cy="1066800"/>
          </a:xfrm>
        </p:spPr>
        <p:txBody>
          <a:bodyPr/>
          <a:lstStyle/>
          <a:p>
            <a:r>
              <a:rPr lang="en-US" sz="3800" dirty="0" smtClean="0"/>
              <a:t>SoftMC: Open Source DRAM Infrastructure</a:t>
            </a:r>
            <a:endParaRPr lang="en-US" sz="38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496" y="1432520"/>
            <a:ext cx="5112568" cy="4876800"/>
          </a:xfrm>
        </p:spPr>
        <p:txBody>
          <a:bodyPr/>
          <a:lstStyle/>
          <a:p>
            <a:r>
              <a:rPr lang="en-US" dirty="0" smtClean="0"/>
              <a:t>Hasan Hassan et al., “</a:t>
            </a:r>
            <a:r>
              <a:rPr lang="en-US" b="1" dirty="0">
                <a:hlinkClick r:id="rId2"/>
              </a:rPr>
              <a:t>SoftMC: A Flexible and Practical Open-Source Infrastructure for Enabling Experimental DRAM </a:t>
            </a:r>
            <a:r>
              <a:rPr lang="en-US" b="1" dirty="0" smtClean="0">
                <a:hlinkClick r:id="rId2"/>
              </a:rPr>
              <a:t>Studies</a:t>
            </a:r>
            <a:r>
              <a:rPr lang="en-US" b="1" dirty="0" smtClean="0"/>
              <a:t>,”</a:t>
            </a:r>
            <a:r>
              <a:rPr lang="en-US" dirty="0" smtClean="0"/>
              <a:t> HPCA 2017.</a:t>
            </a:r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endParaRPr lang="en-US" dirty="0"/>
          </a:p>
          <a:p>
            <a:r>
              <a:rPr lang="en-US" b="1" dirty="0">
                <a:solidFill>
                  <a:schemeClr val="accent2">
                    <a:lumMod val="75000"/>
                  </a:schemeClr>
                </a:solidFill>
              </a:rPr>
              <a:t>Flexible</a:t>
            </a:r>
          </a:p>
          <a:p>
            <a:r>
              <a:rPr lang="en-US" b="1" dirty="0" smtClean="0">
                <a:solidFill>
                  <a:schemeClr val="accent2">
                    <a:lumMod val="75000"/>
                  </a:schemeClr>
                </a:solidFill>
              </a:rPr>
              <a:t>Easy </a:t>
            </a:r>
            <a:r>
              <a:rPr lang="en-US" b="1" dirty="0">
                <a:solidFill>
                  <a:schemeClr val="accent2">
                    <a:lumMod val="75000"/>
                  </a:schemeClr>
                </a:solidFill>
              </a:rPr>
              <a:t>to Use (C++ API)</a:t>
            </a:r>
          </a:p>
          <a:p>
            <a:r>
              <a:rPr lang="en-US" b="1" dirty="0" smtClean="0">
                <a:solidFill>
                  <a:schemeClr val="accent2">
                    <a:lumMod val="75000"/>
                  </a:schemeClr>
                </a:solidFill>
              </a:rPr>
              <a:t>Open</a:t>
            </a:r>
            <a:r>
              <a:rPr lang="en-US" b="1" dirty="0">
                <a:solidFill>
                  <a:schemeClr val="accent2">
                    <a:lumMod val="75000"/>
                  </a:schemeClr>
                </a:solidFill>
              </a:rPr>
              <a:t>-source </a:t>
            </a:r>
          </a:p>
          <a:p>
            <a:pPr marL="0" indent="0">
              <a:buNone/>
            </a:pPr>
            <a:r>
              <a:rPr lang="en-US" i="1" dirty="0" smtClean="0">
                <a:solidFill>
                  <a:srgbClr val="0000FF"/>
                </a:solidFill>
              </a:rPr>
              <a:t>    </a:t>
            </a:r>
            <a:r>
              <a:rPr lang="en-US" i="1" dirty="0" err="1" smtClean="0">
                <a:solidFill>
                  <a:srgbClr val="0000FF"/>
                </a:solidFill>
              </a:rPr>
              <a:t>github.com</a:t>
            </a:r>
            <a:r>
              <a:rPr lang="en-US" i="1" dirty="0">
                <a:solidFill>
                  <a:srgbClr val="0000FF"/>
                </a:solidFill>
              </a:rPr>
              <a:t>/CMU-SAFARI/</a:t>
            </a:r>
            <a:r>
              <a:rPr lang="en-US" i="1" dirty="0" smtClean="0">
                <a:solidFill>
                  <a:srgbClr val="0000FF"/>
                </a:solidFill>
              </a:rPr>
              <a:t>SoftMC </a:t>
            </a:r>
            <a:endParaRPr lang="en-US" b="1" dirty="0" smtClean="0">
              <a:solidFill>
                <a:srgbClr val="0000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34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03727" y="1232693"/>
            <a:ext cx="4004777" cy="4830993"/>
          </a:xfrm>
          <a:prstGeom prst="rect">
            <a:avLst/>
          </a:prstGeom>
        </p:spPr>
      </p:pic>
      <p:pic>
        <p:nvPicPr>
          <p:cNvPr id="6" name="Content Placeholder 7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5103727" y="1265237"/>
            <a:ext cx="4004777" cy="4830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684139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SoftMC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>
                <a:hlinkClick r:id="rId2"/>
              </a:rPr>
              <a:t>https://github.com/CMU-SAFARI/</a:t>
            </a:r>
            <a:r>
              <a:rPr lang="en-US" dirty="0" smtClean="0">
                <a:hlinkClick r:id="rId2"/>
              </a:rPr>
              <a:t>SoftMC</a:t>
            </a:r>
            <a:r>
              <a:rPr lang="en-US" dirty="0" smtClean="0"/>
              <a:t> </a:t>
            </a:r>
          </a:p>
          <a:p>
            <a:endParaRPr lang="en-US" dirty="0"/>
          </a:p>
          <a:p>
            <a:endParaRPr lang="en-US" dirty="0" smtClean="0"/>
          </a:p>
          <a:p>
            <a:pPr marL="0" indent="0">
              <a:buNone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35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915817"/>
            <a:ext cx="9144000" cy="23853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02964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008" y="152400"/>
            <a:ext cx="9540552" cy="1066800"/>
          </a:xfrm>
        </p:spPr>
        <p:txBody>
          <a:bodyPr/>
          <a:lstStyle/>
          <a:p>
            <a:r>
              <a:rPr lang="en-US" dirty="0" smtClean="0"/>
              <a:t>Data Retention in Memory </a:t>
            </a:r>
            <a:r>
              <a:rPr lang="en-US" sz="3000" b="1" dirty="0" smtClean="0">
                <a:solidFill>
                  <a:srgbClr val="006633"/>
                </a:solidFill>
              </a:rPr>
              <a:t>[Liu et </a:t>
            </a:r>
            <a:r>
              <a:rPr lang="en-US" sz="3000" b="1" dirty="0">
                <a:solidFill>
                  <a:srgbClr val="006633"/>
                </a:solidFill>
              </a:rPr>
              <a:t>al., ISCA </a:t>
            </a:r>
            <a:r>
              <a:rPr lang="en-US" sz="3000" b="1" dirty="0" smtClean="0">
                <a:solidFill>
                  <a:srgbClr val="006633"/>
                </a:solidFill>
              </a:rPr>
              <a:t>2013]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24744"/>
            <a:ext cx="8610600" cy="4876800"/>
          </a:xfrm>
        </p:spPr>
        <p:txBody>
          <a:bodyPr/>
          <a:lstStyle/>
          <a:p>
            <a:r>
              <a:rPr lang="en-US" dirty="0" smtClean="0">
                <a:solidFill>
                  <a:srgbClr val="0000FF"/>
                </a:solidFill>
              </a:rPr>
              <a:t>Retention Time Profile of DRAM looks like this:</a:t>
            </a:r>
            <a:endParaRPr lang="en-US" dirty="0">
              <a:solidFill>
                <a:srgbClr val="0000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00786FF2-CC60-CB43-AE88-3EA463621049}" type="slidenum">
              <a:rPr lang="en-US" smtClean="0"/>
              <a:pPr>
                <a:defRPr/>
              </a:pPr>
              <a:t>36</a:t>
            </a:fld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864539"/>
            <a:ext cx="9144000" cy="4372773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5468024" y="5385990"/>
            <a:ext cx="3724097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b="1" dirty="0" smtClean="0">
                <a:solidFill>
                  <a:srgbClr val="FF0000"/>
                </a:solidFill>
              </a:rPr>
              <a:t>Location</a:t>
            </a:r>
            <a:r>
              <a:rPr lang="en-US" dirty="0" smtClean="0">
                <a:solidFill>
                  <a:srgbClr val="FF0000"/>
                </a:solidFill>
              </a:rPr>
              <a:t> dependent</a:t>
            </a:r>
          </a:p>
          <a:p>
            <a:pPr algn="ctr"/>
            <a:r>
              <a:rPr lang="en-US" b="1" dirty="0" smtClean="0">
                <a:solidFill>
                  <a:srgbClr val="FF0000"/>
                </a:solidFill>
              </a:rPr>
              <a:t>Stored value pattern </a:t>
            </a:r>
            <a:r>
              <a:rPr lang="en-US" dirty="0" smtClean="0">
                <a:solidFill>
                  <a:srgbClr val="FF0000"/>
                </a:solidFill>
              </a:rPr>
              <a:t>dependent</a:t>
            </a:r>
          </a:p>
          <a:p>
            <a:pPr algn="ctr"/>
            <a:r>
              <a:rPr lang="en-US" b="1" dirty="0" smtClean="0">
                <a:solidFill>
                  <a:srgbClr val="FF0000"/>
                </a:solidFill>
              </a:rPr>
              <a:t>Time</a:t>
            </a:r>
            <a:r>
              <a:rPr lang="en-US" dirty="0" smtClean="0">
                <a:solidFill>
                  <a:srgbClr val="FF0000"/>
                </a:solidFill>
              </a:rPr>
              <a:t> dependent</a:t>
            </a:r>
            <a:endParaRPr lang="en-US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46528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 Curious Discovery </a:t>
            </a:r>
            <a:r>
              <a:rPr lang="en-US" sz="3000" b="1" dirty="0"/>
              <a:t>[</a:t>
            </a:r>
            <a:r>
              <a:rPr lang="en-US" sz="3000" b="1" dirty="0" smtClean="0"/>
              <a:t>Kim et al., ISCA 2014]</a:t>
            </a:r>
            <a:endParaRPr lang="en-US" sz="3000" b="1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288504"/>
            <a:ext cx="8610600" cy="4876800"/>
          </a:xfrm>
        </p:spPr>
        <p:txBody>
          <a:bodyPr/>
          <a:lstStyle/>
          <a:p>
            <a:endParaRPr lang="en-US" dirty="0" smtClean="0"/>
          </a:p>
          <a:p>
            <a:pPr marL="0" indent="0">
              <a:buNone/>
            </a:pPr>
            <a:endParaRPr lang="en-US" dirty="0"/>
          </a:p>
          <a:p>
            <a:pPr marL="0" indent="0" algn="ctr">
              <a:buNone/>
            </a:pPr>
            <a:r>
              <a:rPr lang="en-US" sz="4400" dirty="0" smtClean="0"/>
              <a:t>One can </a:t>
            </a:r>
          </a:p>
          <a:p>
            <a:pPr marL="0" indent="0" algn="ctr">
              <a:buNone/>
            </a:pPr>
            <a:r>
              <a:rPr lang="en-US" sz="4400" dirty="0">
                <a:solidFill>
                  <a:srgbClr val="0000FF"/>
                </a:solidFill>
              </a:rPr>
              <a:t>p</a:t>
            </a:r>
            <a:r>
              <a:rPr lang="en-US" sz="4400" dirty="0" smtClean="0">
                <a:solidFill>
                  <a:srgbClr val="0000FF"/>
                </a:solidFill>
              </a:rPr>
              <a:t>redictably</a:t>
            </a:r>
            <a:r>
              <a:rPr lang="en-US" sz="4400" dirty="0" smtClean="0"/>
              <a:t> </a:t>
            </a:r>
            <a:r>
              <a:rPr lang="en-US" sz="4400" dirty="0" smtClean="0">
                <a:solidFill>
                  <a:srgbClr val="FF0000"/>
                </a:solidFill>
              </a:rPr>
              <a:t>induce errors </a:t>
            </a:r>
          </a:p>
          <a:p>
            <a:pPr marL="0" indent="0" algn="ctr">
              <a:buNone/>
            </a:pPr>
            <a:r>
              <a:rPr lang="en-US" sz="4400" dirty="0" smtClean="0"/>
              <a:t>in </a:t>
            </a:r>
            <a:r>
              <a:rPr lang="en-US" sz="4400" dirty="0" smtClean="0">
                <a:solidFill>
                  <a:srgbClr val="0000FF"/>
                </a:solidFill>
              </a:rPr>
              <a:t>most</a:t>
            </a:r>
            <a:r>
              <a:rPr lang="en-US" sz="4400" dirty="0" smtClean="0"/>
              <a:t> DRAM </a:t>
            </a:r>
            <a:r>
              <a:rPr lang="en-US" sz="4400" dirty="0" smtClean="0">
                <a:solidFill>
                  <a:srgbClr val="0000FF"/>
                </a:solidFill>
              </a:rPr>
              <a:t>memory</a:t>
            </a:r>
            <a:r>
              <a:rPr lang="en-US" sz="4400" dirty="0" smtClean="0"/>
              <a:t> chips</a:t>
            </a:r>
            <a:endParaRPr lang="en-US" sz="44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37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23012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1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Garamond" charset="0"/>
              </a:rPr>
              <a:t>DRAM </a:t>
            </a:r>
            <a:r>
              <a:rPr lang="en-US" dirty="0" smtClean="0">
                <a:latin typeface="Garamond" charset="0"/>
              </a:rPr>
              <a:t>RowHammer</a:t>
            </a:r>
            <a:endParaRPr lang="en-US" dirty="0">
              <a:latin typeface="Garamond" charset="0"/>
            </a:endParaRPr>
          </a:p>
        </p:txBody>
      </p:sp>
      <p:sp>
        <p:nvSpPr>
          <p:cNvPr id="231426" name="Content Placeholder 2"/>
          <p:cNvSpPr>
            <a:spLocks noGrp="1"/>
          </p:cNvSpPr>
          <p:nvPr>
            <p:ph idx="1"/>
          </p:nvPr>
        </p:nvSpPr>
        <p:spPr>
          <a:xfrm>
            <a:off x="228600" y="1115020"/>
            <a:ext cx="8610600" cy="5194300"/>
          </a:xfrm>
        </p:spPr>
        <p:txBody>
          <a:bodyPr/>
          <a:lstStyle/>
          <a:p>
            <a:pPr marL="0" indent="0" algn="ctr">
              <a:buNone/>
            </a:pPr>
            <a:r>
              <a:rPr lang="en-US" sz="3200" dirty="0">
                <a:solidFill>
                  <a:srgbClr val="0000FF"/>
                </a:solidFill>
                <a:latin typeface="Tahoma" charset="0"/>
              </a:rPr>
              <a:t>A</a:t>
            </a:r>
            <a:r>
              <a:rPr lang="en-US" sz="3200" dirty="0" smtClean="0">
                <a:solidFill>
                  <a:srgbClr val="0000FF"/>
                </a:solidFill>
                <a:latin typeface="Tahoma" charset="0"/>
              </a:rPr>
              <a:t> </a:t>
            </a:r>
            <a:r>
              <a:rPr lang="en-US" sz="3200" dirty="0">
                <a:solidFill>
                  <a:srgbClr val="0000FF"/>
                </a:solidFill>
                <a:latin typeface="Tahoma" charset="0"/>
              </a:rPr>
              <a:t>simple hardware failure mechanism </a:t>
            </a:r>
            <a:endParaRPr lang="en-US" sz="3200" dirty="0" smtClean="0">
              <a:solidFill>
                <a:srgbClr val="0000FF"/>
              </a:solidFill>
              <a:latin typeface="Tahoma" charset="0"/>
            </a:endParaRPr>
          </a:p>
          <a:p>
            <a:pPr marL="0" indent="0" algn="ctr">
              <a:buNone/>
            </a:pPr>
            <a:r>
              <a:rPr lang="en-US" sz="3200" dirty="0" smtClean="0">
                <a:solidFill>
                  <a:srgbClr val="0000FF"/>
                </a:solidFill>
                <a:latin typeface="Tahoma" charset="0"/>
              </a:rPr>
              <a:t>can </a:t>
            </a:r>
            <a:r>
              <a:rPr lang="en-US" sz="3200" dirty="0">
                <a:solidFill>
                  <a:srgbClr val="0000FF"/>
                </a:solidFill>
                <a:latin typeface="Tahoma" charset="0"/>
              </a:rPr>
              <a:t>create a widespread </a:t>
            </a:r>
            <a:endParaRPr lang="en-US" sz="3200" dirty="0" smtClean="0">
              <a:solidFill>
                <a:srgbClr val="0000FF"/>
              </a:solidFill>
              <a:latin typeface="Tahoma" charset="0"/>
            </a:endParaRPr>
          </a:p>
          <a:p>
            <a:pPr marL="0" indent="0" algn="ctr">
              <a:buNone/>
            </a:pPr>
            <a:r>
              <a:rPr lang="en-US" sz="3200" dirty="0" smtClean="0">
                <a:solidFill>
                  <a:srgbClr val="FF0000"/>
                </a:solidFill>
                <a:latin typeface="Tahoma" charset="0"/>
              </a:rPr>
              <a:t>system </a:t>
            </a:r>
            <a:r>
              <a:rPr lang="en-US" sz="3200" dirty="0">
                <a:solidFill>
                  <a:srgbClr val="FF0000"/>
                </a:solidFill>
                <a:latin typeface="Tahoma" charset="0"/>
              </a:rPr>
              <a:t>security vulnerability</a:t>
            </a:r>
          </a:p>
        </p:txBody>
      </p:sp>
      <p:sp>
        <p:nvSpPr>
          <p:cNvPr id="230403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952E3B1D-8F75-8B42-8367-02A3C0FD41CB}" type="slidenum">
              <a:rPr lang="en-US" sz="1600">
                <a:solidFill>
                  <a:srgbClr val="000000"/>
                </a:solidFill>
                <a:latin typeface="Garamond" charset="0"/>
                <a:cs typeface="Arial" charset="0"/>
              </a:rPr>
              <a:pPr eaLnBrk="1" hangingPunct="1"/>
              <a:t>38</a:t>
            </a:fld>
            <a:endParaRPr lang="en-US" sz="1600">
              <a:solidFill>
                <a:srgbClr val="000000"/>
              </a:solidFill>
              <a:latin typeface="Garamond" charset="0"/>
              <a:cs typeface="Arial" charset="0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046413"/>
            <a:ext cx="9144000" cy="3811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769029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3"/>
          <p:cNvSpPr/>
          <p:nvPr/>
        </p:nvSpPr>
        <p:spPr>
          <a:xfrm>
            <a:off x="914400" y="914400"/>
            <a:ext cx="7315200" cy="3962400"/>
          </a:xfrm>
          <a:prstGeom prst="roundRect">
            <a:avLst>
              <a:gd name="adj" fmla="val 11319"/>
            </a:avLst>
          </a:prstGeom>
          <a:solidFill>
            <a:schemeClr val="bg1">
              <a:lumMod val="85000"/>
            </a:schemeClr>
          </a:solidFill>
          <a:ln w="38100">
            <a:noFill/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</a:endParaRPr>
          </a:p>
        </p:txBody>
      </p:sp>
      <p:cxnSp>
        <p:nvCxnSpPr>
          <p:cNvPr id="9" name="Straight Connector 8"/>
          <p:cNvCxnSpPr/>
          <p:nvPr/>
        </p:nvCxnSpPr>
        <p:spPr>
          <a:xfrm flipH="1" flipV="1">
            <a:off x="1371600" y="1676400"/>
            <a:ext cx="4572000" cy="0"/>
          </a:xfrm>
          <a:prstGeom prst="line">
            <a:avLst/>
          </a:prstGeom>
          <a:ln w="76200" cap="rnd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/>
        </p:nvCxnSpPr>
        <p:spPr>
          <a:xfrm flipH="1">
            <a:off x="1371600" y="2286000"/>
            <a:ext cx="4572000" cy="0"/>
          </a:xfrm>
          <a:prstGeom prst="line">
            <a:avLst/>
          </a:prstGeom>
          <a:ln w="76200" cap="rnd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Wordline"/>
          <p:cNvCxnSpPr/>
          <p:nvPr/>
        </p:nvCxnSpPr>
        <p:spPr>
          <a:xfrm flipH="1">
            <a:off x="1371600" y="2895600"/>
            <a:ext cx="4572000" cy="0"/>
          </a:xfrm>
          <a:prstGeom prst="line">
            <a:avLst/>
          </a:prstGeom>
          <a:ln w="76200" cap="rnd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/>
          <p:cNvCxnSpPr/>
          <p:nvPr/>
        </p:nvCxnSpPr>
        <p:spPr>
          <a:xfrm flipH="1">
            <a:off x="1371600" y="3505200"/>
            <a:ext cx="4572000" cy="0"/>
          </a:xfrm>
          <a:prstGeom prst="line">
            <a:avLst/>
          </a:prstGeom>
          <a:ln w="76200" cap="rnd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/>
        </p:nvCxnSpPr>
        <p:spPr>
          <a:xfrm flipH="1" flipV="1">
            <a:off x="1371600" y="4116388"/>
            <a:ext cx="4572000" cy="0"/>
          </a:xfrm>
          <a:prstGeom prst="line">
            <a:avLst/>
          </a:prstGeom>
          <a:ln w="76200" cap="rnd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Rectangle 14"/>
          <p:cNvSpPr/>
          <p:nvPr/>
        </p:nvSpPr>
        <p:spPr>
          <a:xfrm>
            <a:off x="1828800" y="1382713"/>
            <a:ext cx="3657600" cy="6096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r>
              <a:rPr lang="en-US" sz="3600" dirty="0">
                <a:solidFill>
                  <a:prstClr val="black"/>
                </a:solidFill>
                <a:latin typeface="Calibri Light"/>
              </a:rPr>
              <a:t> Row of Cells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828800" y="1981200"/>
            <a:ext cx="3657600" cy="6096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r>
              <a:rPr lang="en-US" sz="4000">
                <a:solidFill>
                  <a:prstClr val="black"/>
                </a:solidFill>
                <a:latin typeface="Calibri Light"/>
              </a:rPr>
              <a:t> Row</a:t>
            </a:r>
          </a:p>
        </p:txBody>
      </p:sp>
      <p:sp>
        <p:nvSpPr>
          <p:cNvPr id="17" name="Row"/>
          <p:cNvSpPr/>
          <p:nvPr/>
        </p:nvSpPr>
        <p:spPr>
          <a:xfrm>
            <a:off x="1828800" y="2590800"/>
            <a:ext cx="3657600" cy="6096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r>
              <a:rPr lang="en-US" sz="4000">
                <a:solidFill>
                  <a:prstClr val="black"/>
                </a:solidFill>
                <a:latin typeface="Calibri Light"/>
              </a:rPr>
              <a:t> Row</a:t>
            </a:r>
          </a:p>
        </p:txBody>
      </p:sp>
      <p:sp>
        <p:nvSpPr>
          <p:cNvPr id="18" name="Rectangle 17"/>
          <p:cNvSpPr/>
          <p:nvPr/>
        </p:nvSpPr>
        <p:spPr>
          <a:xfrm>
            <a:off x="1828800" y="3200400"/>
            <a:ext cx="3657600" cy="6096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r>
              <a:rPr lang="en-US" sz="4000">
                <a:solidFill>
                  <a:prstClr val="black"/>
                </a:solidFill>
                <a:latin typeface="Calibri Light"/>
              </a:rPr>
              <a:t> Row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828800" y="3810000"/>
            <a:ext cx="3657600" cy="6096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r>
              <a:rPr lang="en-US" sz="3600" dirty="0">
                <a:solidFill>
                  <a:prstClr val="black"/>
                </a:solidFill>
                <a:latin typeface="Calibri Light"/>
              </a:rPr>
              <a:t> Row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5943600" y="1447800"/>
            <a:ext cx="2286000" cy="457200"/>
          </a:xfrm>
          <a:prstGeom prst="rect">
            <a:avLst/>
          </a:prstGeom>
          <a:noFill/>
        </p:spPr>
        <p:txBody>
          <a:bodyPr anchor="ctr"/>
          <a:lstStyle/>
          <a:p>
            <a:pPr>
              <a:defRPr/>
            </a:pPr>
            <a:r>
              <a:rPr lang="en-US" sz="400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 Wordline</a:t>
            </a:r>
          </a:p>
        </p:txBody>
      </p:sp>
      <p:sp>
        <p:nvSpPr>
          <p:cNvPr id="21" name="Low Volt"/>
          <p:cNvSpPr txBox="1"/>
          <p:nvPr/>
        </p:nvSpPr>
        <p:spPr>
          <a:xfrm>
            <a:off x="5943600" y="2667000"/>
            <a:ext cx="2286000" cy="457200"/>
          </a:xfrm>
          <a:prstGeom prst="rect">
            <a:avLst/>
          </a:prstGeom>
          <a:noFill/>
        </p:spPr>
        <p:txBody>
          <a:bodyPr anchor="ctr"/>
          <a:lstStyle/>
          <a:p>
            <a:pPr>
              <a:defRPr/>
            </a:pPr>
            <a:r>
              <a:rPr lang="en-US" sz="4400" b="1" i="1">
                <a:solidFill>
                  <a:prstClr val="black">
                    <a:lumMod val="65000"/>
                    <a:lumOff val="35000"/>
                  </a:prstClr>
                </a:solidFill>
                <a:latin typeface="Calibri Light"/>
                <a:ea typeface="ＭＳ Ｐゴシック" charset="0"/>
                <a:cs typeface="ＭＳ Ｐゴシック" charset="0"/>
              </a:rPr>
              <a:t> V</a:t>
            </a:r>
            <a:r>
              <a:rPr lang="en-US" sz="4800" b="1" i="1" baseline="-20000">
                <a:solidFill>
                  <a:prstClr val="black">
                    <a:lumMod val="65000"/>
                    <a:lumOff val="35000"/>
                  </a:prstClr>
                </a:solidFill>
                <a:latin typeface="Calibri Light"/>
                <a:ea typeface="ＭＳ Ｐゴシック" charset="0"/>
                <a:cs typeface="ＭＳ Ｐゴシック" charset="0"/>
              </a:rPr>
              <a:t>LOW</a:t>
            </a:r>
            <a:endParaRPr lang="en-US" sz="4400" b="1" i="1" baseline="-20000">
              <a:solidFill>
                <a:prstClr val="black">
                  <a:lumMod val="65000"/>
                  <a:lumOff val="35000"/>
                </a:prstClr>
              </a:solidFill>
              <a:latin typeface="Calibri Light"/>
              <a:ea typeface="ＭＳ Ｐゴシック" charset="0"/>
              <a:cs typeface="ＭＳ Ｐゴシック" charset="0"/>
            </a:endParaRPr>
          </a:p>
        </p:txBody>
      </p:sp>
      <p:sp>
        <p:nvSpPr>
          <p:cNvPr id="22" name="High Volt"/>
          <p:cNvSpPr txBox="1"/>
          <p:nvPr/>
        </p:nvSpPr>
        <p:spPr>
          <a:xfrm>
            <a:off x="5943600" y="2667000"/>
            <a:ext cx="2286000" cy="457200"/>
          </a:xfrm>
          <a:prstGeom prst="rect">
            <a:avLst/>
          </a:prstGeom>
          <a:noFill/>
        </p:spPr>
        <p:txBody>
          <a:bodyPr anchor="ctr"/>
          <a:lstStyle/>
          <a:p>
            <a:pPr>
              <a:defRPr/>
            </a:pPr>
            <a:r>
              <a:rPr lang="en-US" sz="4400" b="1">
                <a:solidFill>
                  <a:srgbClr val="FF0000"/>
                </a:solidFill>
                <a:latin typeface="Calibri Light"/>
                <a:ea typeface="ＭＳ Ｐゴシック" charset="0"/>
                <a:cs typeface="ＭＳ Ｐゴシック" charset="0"/>
              </a:rPr>
              <a:t> </a:t>
            </a:r>
            <a:r>
              <a:rPr lang="en-US" sz="4400" b="1" i="1">
                <a:solidFill>
                  <a:srgbClr val="FF0000"/>
                </a:solidFill>
                <a:latin typeface="Calibri Light"/>
                <a:ea typeface="ＭＳ Ｐゴシック" charset="0"/>
                <a:cs typeface="ＭＳ Ｐゴシック" charset="0"/>
              </a:rPr>
              <a:t>V</a:t>
            </a:r>
            <a:r>
              <a:rPr lang="en-US" sz="4800" b="1" i="1" baseline="-20000">
                <a:solidFill>
                  <a:srgbClr val="FF0000"/>
                </a:solidFill>
                <a:latin typeface="Calibri Light"/>
                <a:ea typeface="ＭＳ Ｐゴシック" charset="0"/>
                <a:cs typeface="ＭＳ Ｐゴシック" charset="0"/>
              </a:rPr>
              <a:t>HIGH</a:t>
            </a:r>
            <a:endParaRPr lang="en-US" sz="4400" b="1" i="1" baseline="-20000">
              <a:solidFill>
                <a:srgbClr val="FF0000"/>
              </a:solidFill>
              <a:latin typeface="Calibri Light"/>
              <a:ea typeface="ＭＳ Ｐゴシック" charset="0"/>
              <a:cs typeface="ＭＳ Ｐゴシック" charset="0"/>
            </a:endParaRPr>
          </a:p>
        </p:txBody>
      </p:sp>
      <p:sp>
        <p:nvSpPr>
          <p:cNvPr id="23" name="Error"/>
          <p:cNvSpPr/>
          <p:nvPr/>
        </p:nvSpPr>
        <p:spPr>
          <a:xfrm>
            <a:off x="4876800" y="1976438"/>
            <a:ext cx="609600" cy="609600"/>
          </a:xfrm>
          <a:prstGeom prst="mathMultiply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4" name="Error"/>
          <p:cNvSpPr/>
          <p:nvPr/>
        </p:nvSpPr>
        <p:spPr>
          <a:xfrm>
            <a:off x="4267200" y="3203575"/>
            <a:ext cx="609600" cy="609600"/>
          </a:xfrm>
          <a:prstGeom prst="mathMultiply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5" name="Error"/>
          <p:cNvSpPr/>
          <p:nvPr/>
        </p:nvSpPr>
        <p:spPr>
          <a:xfrm>
            <a:off x="3657600" y="1976438"/>
            <a:ext cx="609600" cy="609600"/>
          </a:xfrm>
          <a:prstGeom prst="mathMultiply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6" name="Error"/>
          <p:cNvSpPr/>
          <p:nvPr/>
        </p:nvSpPr>
        <p:spPr>
          <a:xfrm>
            <a:off x="3657600" y="3197225"/>
            <a:ext cx="609600" cy="609600"/>
          </a:xfrm>
          <a:prstGeom prst="mathMultiply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27" name="Error"/>
          <p:cNvSpPr/>
          <p:nvPr/>
        </p:nvSpPr>
        <p:spPr>
          <a:xfrm>
            <a:off x="2419350" y="1976438"/>
            <a:ext cx="609600" cy="609600"/>
          </a:xfrm>
          <a:prstGeom prst="mathMultiply">
            <a:avLst/>
          </a:prstGeom>
          <a:solidFill>
            <a:srgbClr val="FFFF00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31" name="Victim"/>
          <p:cNvSpPr/>
          <p:nvPr/>
        </p:nvSpPr>
        <p:spPr>
          <a:xfrm>
            <a:off x="1828800" y="3200400"/>
            <a:ext cx="3657600" cy="609600"/>
          </a:xfrm>
          <a:prstGeom prst="rect">
            <a:avLst/>
          </a:prstGeom>
          <a:solidFill>
            <a:schemeClr val="accent4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r>
              <a:rPr lang="en-US" sz="3600" b="1" dirty="0">
                <a:solidFill>
                  <a:prstClr val="white"/>
                </a:solidFill>
                <a:latin typeface="Calibri Light"/>
              </a:rPr>
              <a:t> </a:t>
            </a:r>
            <a:r>
              <a:rPr lang="en-US" sz="3600" b="1" dirty="0">
                <a:solidFill>
                  <a:prstClr val="black"/>
                </a:solidFill>
                <a:latin typeface="Calibri Light"/>
              </a:rPr>
              <a:t>Victim Row</a:t>
            </a:r>
          </a:p>
        </p:txBody>
      </p:sp>
      <p:sp>
        <p:nvSpPr>
          <p:cNvPr id="32" name="Victim"/>
          <p:cNvSpPr/>
          <p:nvPr/>
        </p:nvSpPr>
        <p:spPr>
          <a:xfrm>
            <a:off x="1828800" y="1982788"/>
            <a:ext cx="3657600" cy="609600"/>
          </a:xfrm>
          <a:prstGeom prst="rect">
            <a:avLst/>
          </a:prstGeom>
          <a:solidFill>
            <a:schemeClr val="accent4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r>
              <a:rPr lang="en-US" sz="3600" b="1" dirty="0">
                <a:solidFill>
                  <a:prstClr val="white"/>
                </a:solidFill>
                <a:latin typeface="Calibri Light"/>
              </a:rPr>
              <a:t> </a:t>
            </a:r>
            <a:r>
              <a:rPr lang="en-US" sz="3600" b="1" dirty="0">
                <a:solidFill>
                  <a:prstClr val="black"/>
                </a:solidFill>
                <a:latin typeface="Calibri Light"/>
              </a:rPr>
              <a:t>Victim Row</a:t>
            </a:r>
          </a:p>
        </p:txBody>
      </p:sp>
      <p:sp>
        <p:nvSpPr>
          <p:cNvPr id="33" name="Aggressor"/>
          <p:cNvSpPr/>
          <p:nvPr/>
        </p:nvSpPr>
        <p:spPr>
          <a:xfrm>
            <a:off x="1828800" y="2590800"/>
            <a:ext cx="3657600" cy="609600"/>
          </a:xfrm>
          <a:prstGeom prst="rect">
            <a:avLst/>
          </a:prstGeom>
          <a:solidFill>
            <a:srgbClr val="FF0000"/>
          </a:solidFill>
          <a:ln w="2857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>
              <a:defRPr/>
            </a:pPr>
            <a:r>
              <a:rPr lang="en-US" sz="3600" b="1" dirty="0">
                <a:solidFill>
                  <a:prstClr val="white"/>
                </a:solidFill>
                <a:latin typeface="Calibri Light"/>
              </a:rPr>
              <a:t> </a:t>
            </a:r>
            <a:r>
              <a:rPr lang="en-US" sz="3600" b="1" dirty="0" smtClean="0">
                <a:solidFill>
                  <a:prstClr val="white"/>
                </a:solidFill>
                <a:latin typeface="Calibri Light"/>
              </a:rPr>
              <a:t>Hammered Row</a:t>
            </a:r>
            <a:endParaRPr lang="en-US" sz="3600" b="1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34" name="Punchline"/>
          <p:cNvSpPr txBox="1"/>
          <p:nvPr/>
        </p:nvSpPr>
        <p:spPr>
          <a:xfrm>
            <a:off x="395288" y="4953000"/>
            <a:ext cx="8359775" cy="1143000"/>
          </a:xfrm>
          <a:prstGeom prst="rect">
            <a:avLst/>
          </a:prstGeom>
          <a:noFill/>
        </p:spPr>
        <p:txBody>
          <a:bodyPr anchor="ctr"/>
          <a:lstStyle/>
          <a:p>
            <a:pPr>
              <a:defRPr/>
            </a:pPr>
            <a:r>
              <a:rPr lang="en-US" sz="2600" b="1" dirty="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Repeatedly</a:t>
            </a:r>
            <a:r>
              <a:rPr lang="en-US" sz="2600" dirty="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 </a:t>
            </a:r>
            <a:r>
              <a:rPr lang="en-US" sz="2600" b="1" dirty="0" smtClean="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reading</a:t>
            </a:r>
            <a:r>
              <a:rPr lang="en-US" sz="2600" dirty="0" smtClean="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 a </a:t>
            </a:r>
            <a:r>
              <a:rPr lang="en-US" sz="2600" dirty="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row enough times </a:t>
            </a:r>
            <a:r>
              <a:rPr lang="en-US" sz="2600" dirty="0" smtClean="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(before memory gets refreshed) induces </a:t>
            </a:r>
            <a:r>
              <a:rPr lang="en-US" sz="2600" b="1" dirty="0">
                <a:solidFill>
                  <a:srgbClr val="FF0000"/>
                </a:solidFill>
                <a:latin typeface="Calibri Light"/>
                <a:ea typeface="ＭＳ Ｐゴシック" charset="0"/>
                <a:cs typeface="ＭＳ Ｐゴシック" charset="0"/>
              </a:rPr>
              <a:t>disturbance errors</a:t>
            </a:r>
            <a:r>
              <a:rPr lang="en-US" sz="2600" dirty="0">
                <a:solidFill>
                  <a:srgbClr val="FF0000"/>
                </a:solidFill>
                <a:latin typeface="Calibri Light"/>
                <a:ea typeface="ＭＳ Ｐゴシック" charset="0"/>
                <a:cs typeface="ＭＳ Ｐゴシック" charset="0"/>
              </a:rPr>
              <a:t> </a:t>
            </a:r>
            <a:r>
              <a:rPr lang="en-US" sz="2600" dirty="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in </a:t>
            </a:r>
            <a:r>
              <a:rPr lang="en-US" sz="2600" b="1" dirty="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adjacent</a:t>
            </a:r>
            <a:r>
              <a:rPr lang="en-US" sz="2600" dirty="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 </a:t>
            </a:r>
            <a:r>
              <a:rPr lang="en-US" sz="2600" b="1" dirty="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rows</a:t>
            </a:r>
            <a:r>
              <a:rPr lang="en-US" sz="2600" dirty="0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 in </a:t>
            </a:r>
            <a:r>
              <a:rPr lang="en-US" sz="2600" b="1" dirty="0">
                <a:solidFill>
                  <a:srgbClr val="FF0000"/>
                </a:solidFill>
                <a:latin typeface="Calibri Light"/>
                <a:ea typeface="ＭＳ Ｐゴシック" charset="0"/>
                <a:cs typeface="ＭＳ Ｐゴシック" charset="0"/>
              </a:rPr>
              <a:t>most real DRAM chips you can buy today</a:t>
            </a:r>
            <a:endParaRPr lang="en-US" sz="2600" dirty="0">
              <a:solidFill>
                <a:prstClr val="black"/>
              </a:solidFill>
              <a:latin typeface="Calibri Light"/>
              <a:ea typeface="ＭＳ Ｐゴシック" charset="0"/>
              <a:cs typeface="ＭＳ Ｐゴシック" charset="0"/>
            </a:endParaRPr>
          </a:p>
        </p:txBody>
      </p:sp>
      <p:sp>
        <p:nvSpPr>
          <p:cNvPr id="35" name="Opened"/>
          <p:cNvSpPr txBox="1"/>
          <p:nvPr/>
        </p:nvSpPr>
        <p:spPr>
          <a:xfrm>
            <a:off x="3124200" y="2671763"/>
            <a:ext cx="2209800" cy="457200"/>
          </a:xfrm>
          <a:prstGeom prst="rect">
            <a:avLst/>
          </a:prstGeom>
          <a:noFill/>
        </p:spPr>
        <p:txBody>
          <a:bodyPr anchor="ctr"/>
          <a:lstStyle/>
          <a:p>
            <a:pPr algn="r">
              <a:defRPr/>
            </a:pPr>
            <a:r>
              <a:rPr lang="en-US" sz="4000" b="1" i="1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Opened</a:t>
            </a:r>
          </a:p>
        </p:txBody>
      </p:sp>
      <p:sp>
        <p:nvSpPr>
          <p:cNvPr id="28" name="Closed"/>
          <p:cNvSpPr txBox="1"/>
          <p:nvPr/>
        </p:nvSpPr>
        <p:spPr>
          <a:xfrm>
            <a:off x="3133725" y="2671763"/>
            <a:ext cx="2200275" cy="457200"/>
          </a:xfrm>
          <a:prstGeom prst="rect">
            <a:avLst/>
          </a:prstGeom>
          <a:noFill/>
        </p:spPr>
        <p:txBody>
          <a:bodyPr anchor="ctr"/>
          <a:lstStyle/>
          <a:p>
            <a:pPr algn="r">
              <a:defRPr/>
            </a:pPr>
            <a:r>
              <a:rPr lang="en-US" sz="4000" b="1" i="1">
                <a:solidFill>
                  <a:prstClr val="black"/>
                </a:solidFill>
                <a:latin typeface="Calibri Light"/>
                <a:ea typeface="ＭＳ Ｐゴシック" charset="0"/>
                <a:cs typeface="ＭＳ Ｐゴシック" charset="0"/>
              </a:rPr>
              <a:t>Closed</a:t>
            </a:r>
          </a:p>
        </p:txBody>
      </p:sp>
      <p:sp>
        <p:nvSpPr>
          <p:cNvPr id="239642" name="Slide Number Placeholder 2"/>
          <p:cNvSpPr>
            <a:spLocks noGrp="1"/>
          </p:cNvSpPr>
          <p:nvPr>
            <p:ph type="sldNum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563EFCF5-C8B9-AF45-B0E3-7DB4F7D988EA}" type="slidenum">
              <a:rPr lang="en-US" sz="2000">
                <a:solidFill>
                  <a:srgbClr val="898989"/>
                </a:solidFill>
                <a:latin typeface="Cambria Math" charset="0"/>
                <a:cs typeface="Cambria Math" charset="0"/>
              </a:rPr>
              <a:pPr eaLnBrk="1" hangingPunct="1"/>
              <a:t>39</a:t>
            </a:fld>
            <a:endParaRPr lang="en-US" sz="2000">
              <a:solidFill>
                <a:srgbClr val="898989"/>
              </a:solidFill>
              <a:latin typeface="Cambria Math" charset="0"/>
              <a:cs typeface="Cambria Math" charset="0"/>
            </a:endParaRPr>
          </a:p>
        </p:txBody>
      </p:sp>
      <p:sp>
        <p:nvSpPr>
          <p:cNvPr id="239643" name="Title 1"/>
          <p:cNvSpPr>
            <a:spLocks noGrp="1"/>
          </p:cNvSpPr>
          <p:nvPr>
            <p:ph type="title"/>
          </p:nvPr>
        </p:nvSpPr>
        <p:spPr>
          <a:xfrm>
            <a:off x="228600" y="-14288"/>
            <a:ext cx="8915400" cy="1066801"/>
          </a:xfrm>
        </p:spPr>
        <p:txBody>
          <a:bodyPr/>
          <a:lstStyle/>
          <a:p>
            <a:r>
              <a:rPr lang="en-US" sz="3600" b="0" dirty="0" smtClean="0">
                <a:solidFill>
                  <a:schemeClr val="accent6">
                    <a:lumMod val="50000"/>
                  </a:schemeClr>
                </a:solidFill>
                <a:latin typeface="Garamond" charset="0"/>
              </a:rPr>
              <a:t>Modern DRAM is Prone to Disturbance Errors</a:t>
            </a:r>
            <a:endParaRPr lang="en-US" sz="3600" b="0" dirty="0">
              <a:solidFill>
                <a:schemeClr val="accent6">
                  <a:lumMod val="50000"/>
                </a:schemeClr>
              </a:solidFill>
              <a:latin typeface="Garamond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107950" y="6239053"/>
            <a:ext cx="856850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3"/>
              </a:rPr>
              <a:t>Flipping </a:t>
            </a:r>
            <a:r>
              <a:rPr lang="en-US" dirty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3"/>
              </a:rPr>
              <a:t>Bits in Memory Without Accessing Them: An Experimental Study of DRAM Disturbance </a:t>
            </a:r>
            <a:r>
              <a:rPr lang="en-US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3"/>
              </a:rPr>
              <a:t>Errors</a:t>
            </a:r>
            <a:r>
              <a:rPr lang="en-US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</a:rPr>
              <a:t>,</a:t>
            </a:r>
            <a:r>
              <a:rPr lang="en-US" dirty="0" smtClean="0">
                <a:solidFill>
                  <a:prstClr val="black"/>
                </a:solidFill>
                <a:latin typeface="Tahoma" charset="0"/>
                <a:ea typeface="ＭＳ Ｐゴシック" charset="0"/>
                <a:cs typeface="ＭＳ Ｐゴシック" charset="0"/>
              </a:rPr>
              <a:t> </a:t>
            </a:r>
            <a:r>
              <a:rPr lang="en-US" dirty="0" smtClean="0">
                <a:solidFill>
                  <a:prstClr val="black"/>
                </a:solidFill>
                <a:ea typeface="ＭＳ Ｐゴシック" charset="0"/>
                <a:cs typeface="ＭＳ Ｐゴシック" charset="0"/>
              </a:rPr>
              <a:t>(Kim et al., ISCA 2014)</a:t>
            </a:r>
            <a:endParaRPr lang="en-US" dirty="0">
              <a:solidFill>
                <a:prstClr val="black"/>
              </a:solidFill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609257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7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0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2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3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7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595959"/>
                                      </p:to>
                                    </p:animClr>
                                    <p:set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FF"/>
                                      </p:to>
                                    </p:animClr>
                                    <p:set>
                                      <p:cBhvr>
                                        <p:cTn id="3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7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6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47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9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50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1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xit" presetSubtype="0" fill="hold" grpId="3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ntr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7" presetClass="emph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Clr clrSpc="rgb" dir="cw">
                                      <p:cBhvr>
                                        <p:cTn id="57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595959"/>
                                      </p:to>
                                    </p:animClr>
                                    <p:set>
                                      <p:cBhvr>
                                        <p:cTn id="58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mph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Clr clrSpc="rgb" dir="cw">
                                      <p:cBhvr>
                                        <p:cTn id="60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FF"/>
                                      </p:to>
                                    </p:animClr>
                                    <p:set>
                                      <p:cBhvr>
                                        <p:cTn id="61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2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grpId="9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xit" presetSubtype="0" fill="hold" grpId="3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7" presetClass="emph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Clr clrSpc="rgb" dir="cw">
                                      <p:cBhvr>
                                        <p:cTn id="68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69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" presetClass="emph" presetSubtype="2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Clr clrSpc="rgb" dir="cw">
                                      <p:cBhvr>
                                        <p:cTn id="71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72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3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" presetClass="exit" presetSubtype="0" fill="hold" grpId="4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" presetClass="entr" presetSubtype="0" fill="hold" grpId="4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7" presetClass="emph" presetSubtype="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Clr clrSpc="rgb" dir="cw">
                                      <p:cBhvr>
                                        <p:cTn id="79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595959"/>
                                      </p:to>
                                    </p:animClr>
                                    <p:set>
                                      <p:cBhvr>
                                        <p:cTn id="80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mph" presetSubtype="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Clr clrSpc="rgb" dir="cw">
                                      <p:cBhvr>
                                        <p:cTn id="82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FF"/>
                                      </p:to>
                                    </p:animClr>
                                    <p:set>
                                      <p:cBhvr>
                                        <p:cTn id="83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4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ntr" presetSubtype="0" fill="hold" grpId="5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xit" presetSubtype="0" fill="hold" grpId="5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7" presetClass="emph" presetSubtype="2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Clr clrSpc="rgb" dir="cw">
                                      <p:cBhvr>
                                        <p:cTn id="90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91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" presetClass="emph" presetSubtype="2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Clr clrSpc="rgb" dir="cw">
                                      <p:cBhvr>
                                        <p:cTn id="93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94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5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" presetClass="exit" presetSubtype="0" fill="hold" grpId="6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" presetClass="entr" presetSubtype="0" fill="hold" grpId="6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" presetID="7" presetClass="emph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Clr clrSpc="rgb" dir="cw">
                                      <p:cBhvr>
                                        <p:cTn id="101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595959"/>
                                      </p:to>
                                    </p:animClr>
                                    <p:set>
                                      <p:cBhvr>
                                        <p:cTn id="102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mph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Clr clrSpc="rgb" dir="cw">
                                      <p:cBhvr>
                                        <p:cTn id="104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FF"/>
                                      </p:to>
                                    </p:animClr>
                                    <p:set>
                                      <p:cBhvr>
                                        <p:cTn id="105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6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ntr" presetSubtype="0" fill="hold" grpId="7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xit" presetSubtype="0" fill="hold" grpId="7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7" presetClass="emph" presetSubtype="2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>
                                        <p:cTn id="112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13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" presetClass="emph" presetSubtype="2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>
                                        <p:cTn id="115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16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7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1" presetClass="exit" presetSubtype="0" fill="hold" grpId="8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" presetClass="entr" presetSubtype="0" fill="hold" grpId="8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7" presetClass="emph" presetSubtype="2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animClr clrSpc="rgb" dir="cw">
                                      <p:cBhvr>
                                        <p:cTn id="123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595959"/>
                                      </p:to>
                                    </p:animClr>
                                    <p:set>
                                      <p:cBhvr>
                                        <p:cTn id="124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" presetClass="emph" presetSubtype="2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animClr clrSpc="rgb" dir="cw">
                                      <p:cBhvr>
                                        <p:cTn id="126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FF"/>
                                      </p:to>
                                    </p:animClr>
                                    <p:set>
                                      <p:cBhvr>
                                        <p:cTn id="127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8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" presetClass="entr" presetSubtype="0" fill="hold" grpId="1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" presetClass="exit" presetSubtype="0" fill="hold" grpId="9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7" presetClass="emph" presetSubtype="2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animClr clrSpc="rgb" dir="cw">
                                      <p:cBhvr>
                                        <p:cTn id="134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35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1" presetClass="emph" presetSubtype="2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animClr clrSpc="rgb" dir="cw">
                                      <p:cBhvr>
                                        <p:cTn id="137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38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9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" presetClass="exit" presetSubtype="0" fill="hold" grpId="11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" presetID="1" presetClass="entr" presetSubtype="0" fill="hold" grpId="10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7" presetClass="emph" presetSubtype="2" fill="hold" nodeType="withEffect">
                                  <p:stCondLst>
                                    <p:cond delay="4500"/>
                                  </p:stCondLst>
                                  <p:childTnLst>
                                    <p:animClr clrSpc="rgb" dir="cw">
                                      <p:cBhvr>
                                        <p:cTn id="145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46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1" presetClass="emph" presetSubtype="2" fill="hold" nodeType="withEffect">
                                  <p:stCondLst>
                                    <p:cond delay="4500"/>
                                  </p:stCondLst>
                                  <p:childTnLst>
                                    <p:animClr clrSpc="rgb" dir="cw">
                                      <p:cBhvr>
                                        <p:cTn id="148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FF"/>
                                      </p:to>
                                    </p:animClr>
                                    <p:set>
                                      <p:cBhvr>
                                        <p:cTn id="149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0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1" presetClass="entr" presetSubtype="0" fill="hold" grpId="12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" presetClass="exit" presetSubtype="0" fill="hold" grpId="11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7" presetClass="emph" presetSubtype="2" fill="hold" nodeType="withEffect">
                                  <p:stCondLst>
                                    <p:cond delay="5000"/>
                                  </p:stCondLst>
                                  <p:childTnLst>
                                    <p:animClr clrSpc="rgb" dir="cw">
                                      <p:cBhvr>
                                        <p:cTn id="156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57" dur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1" presetClass="emph" presetSubtype="2" fill="hold" nodeType="withEffect">
                                  <p:stCondLst>
                                    <p:cond delay="5000"/>
                                  </p:stCondLst>
                                  <p:childTnLst>
                                    <p:animClr clrSpc="rgb" dir="cw">
                                      <p:cBhvr>
                                        <p:cTn id="159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60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61" dur="1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3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3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3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 nodeType="clickPar">
                      <p:stCondLst>
                        <p:cond delay="indefinite"/>
                      </p:stCondLst>
                      <p:childTnLst>
                        <p:par>
                          <p:cTn id="1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1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 nodeType="clickPar">
                      <p:stCondLst>
                        <p:cond delay="indefinite"/>
                      </p:stCondLst>
                      <p:childTnLst>
                        <p:par>
                          <p:cTn id="1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6" dur="7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9" dur="7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 nodeType="clickPar">
                      <p:stCondLst>
                        <p:cond delay="indefinite"/>
                      </p:stCondLst>
                      <p:childTnLst>
                        <p:par>
                          <p:cTn id="1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1" grpId="1"/>
      <p:bldP spid="21" grpId="2"/>
      <p:bldP spid="21" grpId="3"/>
      <p:bldP spid="21" grpId="4"/>
      <p:bldP spid="21" grpId="5"/>
      <p:bldP spid="21" grpId="6"/>
      <p:bldP spid="21" grpId="7"/>
      <p:bldP spid="21" grpId="8"/>
      <p:bldP spid="21" grpId="9"/>
      <p:bldP spid="21" grpId="10"/>
      <p:bldP spid="21" grpId="11"/>
      <p:bldP spid="22" grpId="0"/>
      <p:bldP spid="22" grpId="1"/>
      <p:bldP spid="22" grpId="2"/>
      <p:bldP spid="22" grpId="3"/>
      <p:bldP spid="22" grpId="4"/>
      <p:bldP spid="22" grpId="5"/>
      <p:bldP spid="22" grpId="6"/>
      <p:bldP spid="22" grpId="7"/>
      <p:bldP spid="22" grpId="8"/>
      <p:bldP spid="22" grpId="9"/>
      <p:bldP spid="22" grpId="10"/>
      <p:bldP spid="22" grpId="11"/>
      <p:bldP spid="22" grpId="12"/>
      <p:bldP spid="31" grpId="0" animBg="1"/>
      <p:bldP spid="32" grpId="0" animBg="1"/>
      <p:bldP spid="33" grpId="0" animBg="1"/>
      <p:bldP spid="34" grpId="0"/>
      <p:bldP spid="35" grpId="0"/>
      <p:bldP spid="35" grpId="1"/>
      <p:bldP spid="28" grpId="0"/>
      <p:bldP spid="28" grpId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762000" y="2057399"/>
            <a:ext cx="2147590" cy="1295400"/>
            <a:chOff x="914400" y="2095500"/>
            <a:chExt cx="2147590" cy="1295400"/>
          </a:xfrm>
        </p:grpSpPr>
        <p:pic>
          <p:nvPicPr>
            <p:cNvPr id="7" name="Picture 6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524000" y="20955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" name="Picture 7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433810" y="21717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" name="Picture 8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357610" y="22479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0" name="Picture 9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281410" y="23241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" name="Picture 10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205210" y="24003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2" name="Picture 11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129010" y="24765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" name="Picture 12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066800" y="25527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4" name="Picture 13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990600" y="26289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" name="Picture 14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914400" y="27051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" name="X"/>
          <p:cNvSpPr/>
          <p:nvPr/>
        </p:nvSpPr>
        <p:spPr>
          <a:xfrm>
            <a:off x="762000" y="2057399"/>
            <a:ext cx="2147590" cy="990600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ctr">
              <a:lnSpc>
                <a:spcPct val="90000"/>
              </a:lnSpc>
            </a:pPr>
            <a:r>
              <a:rPr lang="en-US" sz="4400" b="1" dirty="0">
                <a:solidFill>
                  <a:prstClr val="black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86%</a:t>
            </a:r>
          </a:p>
          <a:p>
            <a:pPr algn="ctr">
              <a:lnSpc>
                <a:spcPct val="90000"/>
              </a:lnSpc>
            </a:pPr>
            <a:r>
              <a:rPr lang="en-US" sz="3200" dirty="0">
                <a:solidFill>
                  <a:prstClr val="black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(37/43)</a:t>
            </a:r>
          </a:p>
        </p:txBody>
      </p:sp>
      <p:grpSp>
        <p:nvGrpSpPr>
          <p:cNvPr id="17" name="Group 16"/>
          <p:cNvGrpSpPr/>
          <p:nvPr/>
        </p:nvGrpSpPr>
        <p:grpSpPr>
          <a:xfrm>
            <a:off x="3498205" y="2057400"/>
            <a:ext cx="2147590" cy="1295400"/>
            <a:chOff x="914400" y="2095500"/>
            <a:chExt cx="2147590" cy="1295400"/>
          </a:xfrm>
        </p:grpSpPr>
        <p:pic>
          <p:nvPicPr>
            <p:cNvPr id="19" name="Picture 18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524000" y="20955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0" name="Picture 19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433810" y="21717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" name="Picture 20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357610" y="22479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2" name="Picture 21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281410" y="23241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3" name="Picture 22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205210" y="24003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4" name="Picture 23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129010" y="24765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5" name="Picture 24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066800" y="25527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6" name="Picture 25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990600" y="26289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7" name="Picture 26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914400" y="27051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" name="X"/>
          <p:cNvSpPr/>
          <p:nvPr/>
        </p:nvSpPr>
        <p:spPr>
          <a:xfrm>
            <a:off x="3498205" y="2057399"/>
            <a:ext cx="2147590" cy="990600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ctr">
              <a:lnSpc>
                <a:spcPct val="90000"/>
              </a:lnSpc>
            </a:pPr>
            <a:r>
              <a:rPr lang="en-US" sz="4400" b="1" dirty="0">
                <a:solidFill>
                  <a:prstClr val="black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83%</a:t>
            </a:r>
          </a:p>
          <a:p>
            <a:pPr algn="ctr">
              <a:lnSpc>
                <a:spcPct val="90000"/>
              </a:lnSpc>
            </a:pPr>
            <a:r>
              <a:rPr lang="en-US" sz="3200" dirty="0">
                <a:solidFill>
                  <a:prstClr val="black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(45/54)</a:t>
            </a:r>
          </a:p>
        </p:txBody>
      </p:sp>
      <p:grpSp>
        <p:nvGrpSpPr>
          <p:cNvPr id="29" name="Group 28"/>
          <p:cNvGrpSpPr/>
          <p:nvPr/>
        </p:nvGrpSpPr>
        <p:grpSpPr>
          <a:xfrm>
            <a:off x="6248400" y="2057399"/>
            <a:ext cx="2147590" cy="1295400"/>
            <a:chOff x="914400" y="2095500"/>
            <a:chExt cx="2147590" cy="1295400"/>
          </a:xfrm>
        </p:grpSpPr>
        <p:pic>
          <p:nvPicPr>
            <p:cNvPr id="31" name="Picture 30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524000" y="20955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2" name="Picture 31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433810" y="21717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3" name="Picture 32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357610" y="22479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4" name="Picture 33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281410" y="23241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5" name="Picture 34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205210" y="24003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6" name="Picture 35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129010" y="24765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7" name="Picture 36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1066800" y="25527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" name="Picture 37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990600" y="26289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9" name="Picture 38"/>
            <p:cNvPicPr>
              <a:picLocks noChangeAspect="1"/>
            </p:cNvPicPr>
            <p:nvPr/>
          </p:nvPicPr>
          <p:blipFill rotWithShape="1"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9842" b="70299" l="4988" r="95012"/>
                      </a14:imgEffect>
                      <a14:imgEffect>
                        <a14:saturation sat="400000"/>
                      </a14:imgEffect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469" t="10597" r="5469" b="30636"/>
            <a:stretch/>
          </p:blipFill>
          <p:spPr>
            <a:xfrm>
              <a:off x="914400" y="2705100"/>
              <a:ext cx="1537990" cy="68580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0" name="X"/>
          <p:cNvSpPr/>
          <p:nvPr/>
        </p:nvSpPr>
        <p:spPr>
          <a:xfrm>
            <a:off x="6248400" y="2057398"/>
            <a:ext cx="2147590" cy="1066801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ctr">
              <a:lnSpc>
                <a:spcPct val="90000"/>
              </a:lnSpc>
            </a:pPr>
            <a:r>
              <a:rPr lang="en-US" sz="4400" b="1" dirty="0">
                <a:solidFill>
                  <a:prstClr val="black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88%</a:t>
            </a:r>
          </a:p>
          <a:p>
            <a:pPr algn="ctr">
              <a:lnSpc>
                <a:spcPct val="90000"/>
              </a:lnSpc>
            </a:pPr>
            <a:r>
              <a:rPr lang="en-US" sz="3200" dirty="0">
                <a:solidFill>
                  <a:prstClr val="black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(28/32)</a:t>
            </a:r>
          </a:p>
        </p:txBody>
      </p:sp>
      <p:sp>
        <p:nvSpPr>
          <p:cNvPr id="41" name="Rectangle 40"/>
          <p:cNvSpPr/>
          <p:nvPr/>
        </p:nvSpPr>
        <p:spPr>
          <a:xfrm>
            <a:off x="609602" y="1066800"/>
            <a:ext cx="2438398" cy="533399"/>
          </a:xfrm>
          <a:prstGeom prst="rect">
            <a:avLst/>
          </a:prstGeom>
          <a:noFill/>
          <a:ln w="76200"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b="1" smtClean="0">
                <a:solidFill>
                  <a:srgbClr val="5B9BD5"/>
                </a:solidFill>
                <a:latin typeface="Calibri Light"/>
              </a:rPr>
              <a:t>A</a:t>
            </a:r>
            <a:r>
              <a:rPr lang="en-US" sz="4000" b="1" smtClean="0">
                <a:solidFill>
                  <a:srgbClr val="5B9BD5"/>
                </a:solidFill>
                <a:latin typeface="Calibri Light"/>
              </a:rPr>
              <a:t> </a:t>
            </a:r>
            <a:r>
              <a:rPr lang="en-US" sz="3200" smtClean="0">
                <a:solidFill>
                  <a:srgbClr val="5B9BD5"/>
                </a:solidFill>
                <a:latin typeface="Calibri Light"/>
              </a:rPr>
              <a:t>company</a:t>
            </a:r>
            <a:endParaRPr lang="en-US" sz="4000" smtClean="0">
              <a:solidFill>
                <a:srgbClr val="5B9BD5"/>
              </a:solidFill>
              <a:latin typeface="Calibri Light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3352801" y="1066801"/>
            <a:ext cx="2438398" cy="533399"/>
          </a:xfrm>
          <a:prstGeom prst="rect">
            <a:avLst/>
          </a:prstGeom>
          <a:noFill/>
          <a:ln w="76200"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b="1" smtClean="0">
                <a:solidFill>
                  <a:srgbClr val="ED7D31"/>
                </a:solidFill>
                <a:latin typeface="Calibri Light"/>
              </a:rPr>
              <a:t>B</a:t>
            </a:r>
            <a:r>
              <a:rPr lang="en-US" sz="4000" smtClean="0">
                <a:solidFill>
                  <a:srgbClr val="ED7D31"/>
                </a:solidFill>
                <a:latin typeface="Calibri Light"/>
              </a:rPr>
              <a:t> </a:t>
            </a:r>
            <a:r>
              <a:rPr lang="en-US" sz="3200" smtClean="0">
                <a:solidFill>
                  <a:srgbClr val="ED7D31"/>
                </a:solidFill>
                <a:latin typeface="Calibri Light"/>
              </a:rPr>
              <a:t>company</a:t>
            </a:r>
            <a:endParaRPr lang="en-US" sz="4000" smtClean="0">
              <a:solidFill>
                <a:srgbClr val="ED7D31"/>
              </a:solidFill>
              <a:latin typeface="Calibri Light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6096001" y="1066800"/>
            <a:ext cx="2438398" cy="533399"/>
          </a:xfrm>
          <a:prstGeom prst="rect">
            <a:avLst/>
          </a:prstGeom>
          <a:noFill/>
          <a:ln w="76200"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b="1" smtClean="0">
                <a:solidFill>
                  <a:srgbClr val="70AD47"/>
                </a:solidFill>
                <a:latin typeface="Calibri Light"/>
              </a:rPr>
              <a:t>C </a:t>
            </a:r>
            <a:r>
              <a:rPr lang="en-US" sz="3200" smtClean="0">
                <a:solidFill>
                  <a:srgbClr val="70AD47"/>
                </a:solidFill>
                <a:latin typeface="Calibri Light"/>
              </a:rPr>
              <a:t>company</a:t>
            </a:r>
            <a:endParaRPr lang="en-US" sz="4000" smtClean="0">
              <a:solidFill>
                <a:srgbClr val="70AD47"/>
              </a:solidFill>
              <a:latin typeface="Calibri Light"/>
            </a:endParaRPr>
          </a:p>
        </p:txBody>
      </p:sp>
      <p:sp>
        <p:nvSpPr>
          <p:cNvPr id="45" name="X"/>
          <p:cNvSpPr/>
          <p:nvPr/>
        </p:nvSpPr>
        <p:spPr>
          <a:xfrm>
            <a:off x="748010" y="4343400"/>
            <a:ext cx="2161580" cy="914400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ctr"/>
            <a:r>
              <a:rPr lang="en-US" sz="3600" dirty="0" smtClean="0">
                <a:solidFill>
                  <a:srgbClr val="5B9BD5"/>
                </a:solidFill>
                <a:latin typeface="Calibri Light"/>
                <a:cs typeface="Courier New" panose="02070309020205020404" pitchFamily="49" charset="0"/>
              </a:rPr>
              <a:t>Up to</a:t>
            </a:r>
          </a:p>
          <a:p>
            <a:pPr algn="ctr"/>
            <a:r>
              <a:rPr lang="en-US" sz="4400" b="1" dirty="0" smtClean="0">
                <a:solidFill>
                  <a:srgbClr val="5B9BD5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1.0×10</a:t>
            </a:r>
            <a:r>
              <a:rPr lang="en-US" sz="4400" b="1" baseline="30000" dirty="0" smtClean="0">
                <a:solidFill>
                  <a:srgbClr val="5B9BD5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7</a:t>
            </a:r>
            <a:r>
              <a:rPr lang="en-US" sz="3600" dirty="0" smtClean="0">
                <a:solidFill>
                  <a:srgbClr val="5B9BD5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 </a:t>
            </a:r>
            <a:br>
              <a:rPr lang="en-US" sz="3600" dirty="0" smtClean="0">
                <a:solidFill>
                  <a:srgbClr val="5B9BD5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</a:br>
            <a:r>
              <a:rPr lang="en-US" sz="3600" dirty="0" smtClean="0">
                <a:solidFill>
                  <a:srgbClr val="5B9BD5"/>
                </a:solidFill>
                <a:latin typeface="Calibri Light"/>
                <a:cs typeface="Courier New" panose="02070309020205020404" pitchFamily="49" charset="0"/>
              </a:rPr>
              <a:t>errors </a:t>
            </a:r>
          </a:p>
        </p:txBody>
      </p:sp>
      <p:sp>
        <p:nvSpPr>
          <p:cNvPr id="46" name="X"/>
          <p:cNvSpPr/>
          <p:nvPr/>
        </p:nvSpPr>
        <p:spPr>
          <a:xfrm>
            <a:off x="3484215" y="4343400"/>
            <a:ext cx="2161580" cy="914400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ctr"/>
            <a:r>
              <a:rPr lang="en-US" sz="3600" dirty="0" smtClean="0">
                <a:solidFill>
                  <a:srgbClr val="ED7D31"/>
                </a:solidFill>
                <a:latin typeface="Calibri Light"/>
                <a:cs typeface="Courier New" panose="02070309020205020404" pitchFamily="49" charset="0"/>
              </a:rPr>
              <a:t>Up to</a:t>
            </a:r>
          </a:p>
          <a:p>
            <a:pPr algn="ctr"/>
            <a:r>
              <a:rPr lang="en-US" sz="4400" b="1" dirty="0" smtClean="0">
                <a:solidFill>
                  <a:srgbClr val="ED7D31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2.7×10</a:t>
            </a:r>
            <a:r>
              <a:rPr lang="en-US" sz="4400" b="1" baseline="30000" dirty="0" smtClean="0">
                <a:solidFill>
                  <a:srgbClr val="ED7D31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6</a:t>
            </a:r>
            <a:r>
              <a:rPr lang="en-US" sz="3600" dirty="0" smtClean="0">
                <a:solidFill>
                  <a:srgbClr val="ED7D31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/>
            </a:r>
            <a:br>
              <a:rPr lang="en-US" sz="3600" dirty="0" smtClean="0">
                <a:solidFill>
                  <a:srgbClr val="ED7D31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</a:br>
            <a:r>
              <a:rPr lang="en-US" sz="3600" dirty="0" smtClean="0">
                <a:solidFill>
                  <a:srgbClr val="ED7D31"/>
                </a:solidFill>
                <a:latin typeface="Calibri Light"/>
                <a:cs typeface="Courier New" panose="02070309020205020404" pitchFamily="49" charset="0"/>
              </a:rPr>
              <a:t>errors </a:t>
            </a:r>
          </a:p>
        </p:txBody>
      </p:sp>
      <p:sp>
        <p:nvSpPr>
          <p:cNvPr id="47" name="X"/>
          <p:cNvSpPr/>
          <p:nvPr/>
        </p:nvSpPr>
        <p:spPr>
          <a:xfrm>
            <a:off x="6234410" y="4343400"/>
            <a:ext cx="2161580" cy="914400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ctr"/>
            <a:r>
              <a:rPr lang="en-US" sz="3600" dirty="0" smtClean="0">
                <a:solidFill>
                  <a:srgbClr val="70AD47"/>
                </a:solidFill>
                <a:latin typeface="Calibri Light"/>
                <a:cs typeface="Courier New" panose="02070309020205020404" pitchFamily="49" charset="0"/>
              </a:rPr>
              <a:t>Up to</a:t>
            </a:r>
          </a:p>
          <a:p>
            <a:pPr algn="ctr"/>
            <a:r>
              <a:rPr lang="en-US" sz="4400" b="1" dirty="0" smtClean="0">
                <a:solidFill>
                  <a:srgbClr val="70AD47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3.3×10</a:t>
            </a:r>
            <a:r>
              <a:rPr lang="en-US" sz="4400" b="1" baseline="30000" dirty="0" smtClean="0">
                <a:solidFill>
                  <a:srgbClr val="70AD47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5</a:t>
            </a:r>
            <a:r>
              <a:rPr lang="en-US" sz="3600" dirty="0" smtClean="0">
                <a:solidFill>
                  <a:srgbClr val="70AD47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  <a:t> </a:t>
            </a:r>
            <a:br>
              <a:rPr lang="en-US" sz="3600" dirty="0" smtClean="0">
                <a:solidFill>
                  <a:srgbClr val="70AD47"/>
                </a:solidFill>
                <a:latin typeface="Cambria Math" panose="02040503050406030204" pitchFamily="18" charset="0"/>
                <a:ea typeface="Cambria Math" panose="02040503050406030204" pitchFamily="18" charset="0"/>
                <a:cs typeface="Courier New" panose="02070309020205020404" pitchFamily="49" charset="0"/>
              </a:rPr>
            </a:br>
            <a:r>
              <a:rPr lang="en-US" sz="3600" dirty="0" smtClean="0">
                <a:solidFill>
                  <a:srgbClr val="70AD47"/>
                </a:solidFill>
                <a:latin typeface="Calibri Light"/>
                <a:cs typeface="Courier New" panose="02070309020205020404" pitchFamily="49" charset="0"/>
              </a:rPr>
              <a:t>errors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40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8" name="Title 1"/>
          <p:cNvSpPr>
            <a:spLocks noGrp="1"/>
          </p:cNvSpPr>
          <p:nvPr>
            <p:ph type="title"/>
          </p:nvPr>
        </p:nvSpPr>
        <p:spPr>
          <a:xfrm>
            <a:off x="228600" y="-27384"/>
            <a:ext cx="8610600" cy="1066800"/>
          </a:xfrm>
        </p:spPr>
        <p:txBody>
          <a:bodyPr/>
          <a:lstStyle/>
          <a:p>
            <a:r>
              <a:rPr lang="en-US" sz="4400" b="0" dirty="0" smtClean="0">
                <a:solidFill>
                  <a:srgbClr val="1A5712"/>
                </a:solidFill>
                <a:latin typeface="Garamond" charset="0"/>
                <a:ea typeface="ＭＳ Ｐゴシック" charset="0"/>
                <a:cs typeface="ＭＳ Ｐゴシック" charset="0"/>
              </a:rPr>
              <a:t>Most DRAM Modules Are Vulnerable</a:t>
            </a:r>
            <a:endParaRPr lang="en-US" sz="4400" b="0" dirty="0">
              <a:solidFill>
                <a:srgbClr val="1A5712"/>
              </a:solidFill>
              <a:latin typeface="Garamond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44" name="Rectangle 43"/>
          <p:cNvSpPr/>
          <p:nvPr/>
        </p:nvSpPr>
        <p:spPr>
          <a:xfrm>
            <a:off x="107950" y="6165304"/>
            <a:ext cx="856850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5"/>
              </a:rPr>
              <a:t>Flipping </a:t>
            </a:r>
            <a:r>
              <a:rPr lang="en-US" dirty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5"/>
              </a:rPr>
              <a:t>Bits in Memory Without Accessing Them: An Experimental Study of DRAM Disturbance </a:t>
            </a:r>
            <a:r>
              <a:rPr lang="en-US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5"/>
              </a:rPr>
              <a:t>Errors</a:t>
            </a:r>
            <a:r>
              <a:rPr lang="en-US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</a:rPr>
              <a:t>,</a:t>
            </a:r>
            <a:r>
              <a:rPr lang="en-US" dirty="0" smtClean="0">
                <a:solidFill>
                  <a:prstClr val="black"/>
                </a:solidFill>
                <a:latin typeface="Tahoma" charset="0"/>
                <a:ea typeface="ＭＳ Ｐゴシック" charset="0"/>
                <a:cs typeface="ＭＳ Ｐゴシック" charset="0"/>
              </a:rPr>
              <a:t> </a:t>
            </a:r>
            <a:r>
              <a:rPr lang="en-US" dirty="0" smtClean="0">
                <a:solidFill>
                  <a:prstClr val="black"/>
                </a:solidFill>
                <a:ea typeface="ＭＳ Ｐゴシック" charset="0"/>
                <a:cs typeface="ＭＳ Ｐゴシック" charset="0"/>
              </a:rPr>
              <a:t>(Kim et al., ISCA 2014)</a:t>
            </a:r>
            <a:endParaRPr lang="en-US" dirty="0">
              <a:solidFill>
                <a:prstClr val="black"/>
              </a:solidFill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497764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reErrors"/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13682" y="990600"/>
            <a:ext cx="6731875" cy="4651892"/>
          </a:xfrm>
        </p:spPr>
      </p:pic>
      <p:pic>
        <p:nvPicPr>
          <p:cNvPr id="8" name="AllErrors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13682" y="990600"/>
            <a:ext cx="6731875" cy="4651891"/>
          </a:xfrm>
          <a:prstGeom prst="rect">
            <a:avLst/>
          </a:prstGeom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41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4" name="Curtain1"/>
          <p:cNvSpPr/>
          <p:nvPr/>
        </p:nvSpPr>
        <p:spPr>
          <a:xfrm>
            <a:off x="2133601" y="1424940"/>
            <a:ext cx="2141220" cy="3497580"/>
          </a:xfrm>
          <a:prstGeom prst="rect">
            <a:avLst/>
          </a:prstGeom>
          <a:solidFill>
            <a:srgbClr val="CDCDC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2" name="Second"/>
          <p:cNvSpPr/>
          <p:nvPr/>
        </p:nvSpPr>
        <p:spPr>
          <a:xfrm>
            <a:off x="4832032" y="3679825"/>
            <a:ext cx="382905" cy="381001"/>
          </a:xfrm>
          <a:prstGeom prst="ellipse">
            <a:avLst/>
          </a:prstGeom>
          <a:noFill/>
          <a:ln w="19050">
            <a:solidFill>
              <a:srgbClr val="699FD2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3" name="Third"/>
          <p:cNvSpPr/>
          <p:nvPr/>
        </p:nvSpPr>
        <p:spPr>
          <a:xfrm>
            <a:off x="5093970" y="1685925"/>
            <a:ext cx="382905" cy="381001"/>
          </a:xfrm>
          <a:prstGeom prst="ellipse">
            <a:avLst/>
          </a:prstGeom>
          <a:noFill/>
          <a:ln w="19050">
            <a:solidFill>
              <a:srgbClr val="F27A33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5" name="Curtain2"/>
          <p:cNvSpPr/>
          <p:nvPr/>
        </p:nvSpPr>
        <p:spPr>
          <a:xfrm>
            <a:off x="4274820" y="1424940"/>
            <a:ext cx="3670737" cy="3497580"/>
          </a:xfrm>
          <a:prstGeom prst="rect">
            <a:avLst/>
          </a:prstGeom>
          <a:solidFill>
            <a:srgbClr val="CDCDC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7" name="Title 1"/>
          <p:cNvSpPr>
            <a:spLocks noGrp="1"/>
          </p:cNvSpPr>
          <p:nvPr>
            <p:ph type="title"/>
          </p:nvPr>
        </p:nvSpPr>
        <p:spPr>
          <a:xfrm>
            <a:off x="228600" y="-14064"/>
            <a:ext cx="8610600" cy="1066800"/>
          </a:xfrm>
        </p:spPr>
        <p:txBody>
          <a:bodyPr/>
          <a:lstStyle/>
          <a:p>
            <a:r>
              <a:rPr lang="en-US" sz="4400" b="0" dirty="0">
                <a:solidFill>
                  <a:srgbClr val="1A5712"/>
                </a:solidFill>
                <a:latin typeface="Garamond" charset="0"/>
                <a:ea typeface="ＭＳ Ｐゴシック" charset="0"/>
                <a:cs typeface="ＭＳ Ｐゴシック" charset="0"/>
              </a:rPr>
              <a:t>Recent DRAM Is More Vulnerable</a:t>
            </a:r>
          </a:p>
        </p:txBody>
      </p:sp>
    </p:spTree>
    <p:extLst>
      <p:ext uri="{BB962C8B-B14F-4D97-AF65-F5344CB8AC3E}">
        <p14:creationId xmlns:p14="http://schemas.microsoft.com/office/powerpoint/2010/main" val="11535642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6" dur="1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reErrors"/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13682" y="990600"/>
            <a:ext cx="6731875" cy="4651892"/>
          </a:xfrm>
        </p:spPr>
      </p:pic>
      <p:pic>
        <p:nvPicPr>
          <p:cNvPr id="8" name="AllErrors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13682" y="990600"/>
            <a:ext cx="6731875" cy="4651891"/>
          </a:xfrm>
          <a:prstGeom prst="rect">
            <a:avLst/>
          </a:prstGeom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42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2" name="Second"/>
          <p:cNvSpPr/>
          <p:nvPr/>
        </p:nvSpPr>
        <p:spPr>
          <a:xfrm>
            <a:off x="4832032" y="3679825"/>
            <a:ext cx="382905" cy="381001"/>
          </a:xfrm>
          <a:prstGeom prst="ellipse">
            <a:avLst/>
          </a:prstGeom>
          <a:noFill/>
          <a:ln w="19050">
            <a:solidFill>
              <a:srgbClr val="699FD2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3" name="Third"/>
          <p:cNvSpPr/>
          <p:nvPr/>
        </p:nvSpPr>
        <p:spPr>
          <a:xfrm>
            <a:off x="5093970" y="1685925"/>
            <a:ext cx="382905" cy="381001"/>
          </a:xfrm>
          <a:prstGeom prst="ellipse">
            <a:avLst/>
          </a:prstGeom>
          <a:noFill/>
          <a:ln w="19050">
            <a:solidFill>
              <a:srgbClr val="F27A33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5" name="Curtain2"/>
          <p:cNvSpPr/>
          <p:nvPr/>
        </p:nvSpPr>
        <p:spPr>
          <a:xfrm>
            <a:off x="4274820" y="1424940"/>
            <a:ext cx="3670737" cy="3497580"/>
          </a:xfrm>
          <a:prstGeom prst="rect">
            <a:avLst/>
          </a:prstGeom>
          <a:solidFill>
            <a:srgbClr val="CDCDC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9" name="First Appearance"/>
          <p:cNvSpPr/>
          <p:nvPr/>
        </p:nvSpPr>
        <p:spPr>
          <a:xfrm>
            <a:off x="3192780" y="2430781"/>
            <a:ext cx="2023110" cy="845819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ctr">
              <a:lnSpc>
                <a:spcPct val="80000"/>
              </a:lnSpc>
            </a:pPr>
            <a:r>
              <a:rPr lang="en-US" sz="2800" i="1" dirty="0" smtClean="0">
                <a:solidFill>
                  <a:srgbClr val="70AE46"/>
                </a:solidFill>
                <a:latin typeface="Calibri Light"/>
                <a:cs typeface="Courier New" panose="02070309020205020404" pitchFamily="49" charset="0"/>
              </a:rPr>
              <a:t>First</a:t>
            </a:r>
          </a:p>
          <a:p>
            <a:pPr algn="ctr">
              <a:lnSpc>
                <a:spcPct val="80000"/>
              </a:lnSpc>
            </a:pPr>
            <a:r>
              <a:rPr lang="en-US" sz="2800" i="1" dirty="0" smtClean="0">
                <a:solidFill>
                  <a:srgbClr val="70AE46"/>
                </a:solidFill>
                <a:latin typeface="Calibri Light"/>
                <a:cs typeface="Courier New" panose="02070309020205020404" pitchFamily="49" charset="0"/>
              </a:rPr>
              <a:t>Appearance</a:t>
            </a:r>
          </a:p>
        </p:txBody>
      </p:sp>
      <p:sp>
        <p:nvSpPr>
          <p:cNvPr id="3" name="First"/>
          <p:cNvSpPr/>
          <p:nvPr/>
        </p:nvSpPr>
        <p:spPr>
          <a:xfrm>
            <a:off x="4016374" y="3305175"/>
            <a:ext cx="382905" cy="381001"/>
          </a:xfrm>
          <a:prstGeom prst="ellipse">
            <a:avLst/>
          </a:prstGeom>
          <a:noFill/>
          <a:ln w="19050">
            <a:solidFill>
              <a:srgbClr val="6EAE3F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7" name="Title 1"/>
          <p:cNvSpPr>
            <a:spLocks noGrp="1"/>
          </p:cNvSpPr>
          <p:nvPr>
            <p:ph type="title"/>
          </p:nvPr>
        </p:nvSpPr>
        <p:spPr>
          <a:xfrm>
            <a:off x="228600" y="-14064"/>
            <a:ext cx="8610600" cy="1066800"/>
          </a:xfrm>
        </p:spPr>
        <p:txBody>
          <a:bodyPr/>
          <a:lstStyle/>
          <a:p>
            <a:r>
              <a:rPr lang="en-US" sz="4400" b="0" dirty="0">
                <a:solidFill>
                  <a:srgbClr val="1A5712"/>
                </a:solidFill>
                <a:latin typeface="Garamond" charset="0"/>
                <a:ea typeface="ＭＳ Ｐゴシック" charset="0"/>
                <a:cs typeface="ＭＳ Ｐゴシック" charset="0"/>
              </a:rPr>
              <a:t>Recent DRAM Is More Vulnerable</a:t>
            </a:r>
          </a:p>
        </p:txBody>
      </p:sp>
    </p:spTree>
    <p:extLst>
      <p:ext uri="{BB962C8B-B14F-4D97-AF65-F5344CB8AC3E}">
        <p14:creationId xmlns:p14="http://schemas.microsoft.com/office/powerpoint/2010/main" val="17061600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xit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2" dur="1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1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9" grpId="0"/>
      <p:bldP spid="3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reErrors"/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13682" y="990600"/>
            <a:ext cx="6731875" cy="4651892"/>
          </a:xfrm>
        </p:spPr>
      </p:pic>
      <p:pic>
        <p:nvPicPr>
          <p:cNvPr id="8" name="AllErrors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13682" y="990600"/>
            <a:ext cx="6731875" cy="4651891"/>
          </a:xfrm>
          <a:prstGeom prst="rect">
            <a:avLst/>
          </a:prstGeom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D2B188-1D62-4FCA-8363-938AD4629BBB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2" name="Second"/>
          <p:cNvSpPr/>
          <p:nvPr/>
        </p:nvSpPr>
        <p:spPr>
          <a:xfrm>
            <a:off x="4832032" y="3679825"/>
            <a:ext cx="382905" cy="381001"/>
          </a:xfrm>
          <a:prstGeom prst="ellipse">
            <a:avLst/>
          </a:prstGeom>
          <a:noFill/>
          <a:ln w="19050">
            <a:solidFill>
              <a:srgbClr val="699FD2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3" name="Third"/>
          <p:cNvSpPr/>
          <p:nvPr/>
        </p:nvSpPr>
        <p:spPr>
          <a:xfrm>
            <a:off x="5093970" y="1685925"/>
            <a:ext cx="382905" cy="381001"/>
          </a:xfrm>
          <a:prstGeom prst="ellipse">
            <a:avLst/>
          </a:prstGeom>
          <a:noFill/>
          <a:ln w="19050">
            <a:solidFill>
              <a:srgbClr val="F27A33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6" name="Punchline"/>
          <p:cNvSpPr txBox="1"/>
          <p:nvPr/>
        </p:nvSpPr>
        <p:spPr>
          <a:xfrm>
            <a:off x="228600" y="5718692"/>
            <a:ext cx="8686800" cy="758308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3600" i="1" dirty="0" smtClean="0">
                <a:solidFill>
                  <a:srgbClr val="FF0000"/>
                </a:solidFill>
                <a:latin typeface="Calibri Light"/>
              </a:rPr>
              <a:t>All modules from </a:t>
            </a:r>
            <a:r>
              <a:rPr lang="en-US" sz="3200" i="1" dirty="0" smtClean="0">
                <a:solidFill>
                  <a:srgbClr val="FF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2012–2013 </a:t>
            </a:r>
            <a:r>
              <a:rPr lang="en-US" sz="3600" i="1" dirty="0" smtClean="0">
                <a:solidFill>
                  <a:srgbClr val="FF0000"/>
                </a:solidFill>
                <a:latin typeface="Calibri Light"/>
              </a:rPr>
              <a:t>are vulnerable</a:t>
            </a:r>
            <a:endParaRPr lang="en-US" sz="3600" i="1" dirty="0">
              <a:solidFill>
                <a:srgbClr val="FF0000"/>
              </a:solidFill>
              <a:latin typeface="Calibri Light"/>
            </a:endParaRPr>
          </a:p>
        </p:txBody>
      </p:sp>
      <p:sp>
        <p:nvSpPr>
          <p:cNvPr id="19" name="RedBox"/>
          <p:cNvSpPr/>
          <p:nvPr/>
        </p:nvSpPr>
        <p:spPr>
          <a:xfrm>
            <a:off x="5454650" y="1442720"/>
            <a:ext cx="1660525" cy="3405505"/>
          </a:xfrm>
          <a:prstGeom prst="rect">
            <a:avLst/>
          </a:prstGeom>
          <a:solidFill>
            <a:srgbClr val="FF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9" name="First Appearance"/>
          <p:cNvSpPr/>
          <p:nvPr/>
        </p:nvSpPr>
        <p:spPr>
          <a:xfrm>
            <a:off x="3192780" y="2430781"/>
            <a:ext cx="2023110" cy="845819"/>
          </a:xfrm>
          <a:prstGeom prst="rect">
            <a:avLst/>
          </a:prstGeom>
          <a:noFill/>
          <a:ln w="285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Ins="91440" rtlCol="0" anchor="ctr"/>
          <a:lstStyle/>
          <a:p>
            <a:pPr algn="ctr">
              <a:lnSpc>
                <a:spcPct val="80000"/>
              </a:lnSpc>
            </a:pPr>
            <a:r>
              <a:rPr lang="en-US" sz="2800" i="1" dirty="0" smtClean="0">
                <a:solidFill>
                  <a:srgbClr val="70AE46"/>
                </a:solidFill>
                <a:latin typeface="Calibri Light"/>
                <a:cs typeface="Courier New" panose="02070309020205020404" pitchFamily="49" charset="0"/>
              </a:rPr>
              <a:t>First</a:t>
            </a:r>
          </a:p>
          <a:p>
            <a:pPr algn="ctr">
              <a:lnSpc>
                <a:spcPct val="80000"/>
              </a:lnSpc>
            </a:pPr>
            <a:r>
              <a:rPr lang="en-US" sz="2800" i="1" dirty="0" smtClean="0">
                <a:solidFill>
                  <a:srgbClr val="70AE46"/>
                </a:solidFill>
                <a:latin typeface="Calibri Light"/>
                <a:cs typeface="Courier New" panose="02070309020205020404" pitchFamily="49" charset="0"/>
              </a:rPr>
              <a:t>Appearance</a:t>
            </a:r>
          </a:p>
        </p:txBody>
      </p:sp>
      <p:sp>
        <p:nvSpPr>
          <p:cNvPr id="3" name="First"/>
          <p:cNvSpPr/>
          <p:nvPr/>
        </p:nvSpPr>
        <p:spPr>
          <a:xfrm>
            <a:off x="4016374" y="3305175"/>
            <a:ext cx="382905" cy="381001"/>
          </a:xfrm>
          <a:prstGeom prst="ellipse">
            <a:avLst/>
          </a:prstGeom>
          <a:noFill/>
          <a:ln w="19050">
            <a:solidFill>
              <a:srgbClr val="6EAE3F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7" name="Title 1"/>
          <p:cNvSpPr>
            <a:spLocks noGrp="1"/>
          </p:cNvSpPr>
          <p:nvPr>
            <p:ph type="title"/>
          </p:nvPr>
        </p:nvSpPr>
        <p:spPr>
          <a:xfrm>
            <a:off x="228600" y="-14064"/>
            <a:ext cx="8610600" cy="1066800"/>
          </a:xfrm>
        </p:spPr>
        <p:txBody>
          <a:bodyPr/>
          <a:lstStyle/>
          <a:p>
            <a:r>
              <a:rPr lang="en-US" sz="4400" b="0" dirty="0">
                <a:solidFill>
                  <a:srgbClr val="1A5712"/>
                </a:solidFill>
                <a:latin typeface="Garamond" charset="0"/>
                <a:ea typeface="ＭＳ Ｐゴシック" charset="0"/>
                <a:cs typeface="ＭＳ Ｐゴシック" charset="0"/>
              </a:rPr>
              <a:t>Recent DRAM Is More Vulnerable</a:t>
            </a:r>
          </a:p>
        </p:txBody>
      </p:sp>
    </p:spTree>
    <p:extLst>
      <p:ext uri="{BB962C8B-B14F-4D97-AF65-F5344CB8AC3E}">
        <p14:creationId xmlns:p14="http://schemas.microsoft.com/office/powerpoint/2010/main" val="21174719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9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7504" y="152400"/>
            <a:ext cx="9036496" cy="1066800"/>
          </a:xfrm>
        </p:spPr>
        <p:txBody>
          <a:bodyPr/>
          <a:lstStyle/>
          <a:p>
            <a:r>
              <a:rPr lang="en-US" sz="3400" dirty="0" smtClean="0"/>
              <a:t>One Can Take Over an Otherwise-Secure System</a:t>
            </a:r>
            <a:endParaRPr lang="en-US" sz="34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44</a:t>
            </a:fld>
            <a:endParaRPr lang="en-US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15616" y="1844824"/>
            <a:ext cx="6540500" cy="1257300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3348508"/>
            <a:ext cx="9144000" cy="3433292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1869" y="980728"/>
            <a:ext cx="9144000" cy="952728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4572000" y="5181600"/>
            <a:ext cx="4572000" cy="646331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dirty="0">
                <a:solidFill>
                  <a:srgbClr val="0000FF"/>
                </a:solidFill>
                <a:hlinkClick r:id="rId5"/>
              </a:rPr>
              <a:t>Exploiting the DRAM rowhammer bug to gain kernel </a:t>
            </a:r>
            <a:r>
              <a:rPr lang="en-US" dirty="0" smtClean="0">
                <a:solidFill>
                  <a:srgbClr val="0000FF"/>
                </a:solidFill>
                <a:hlinkClick r:id="rId5"/>
              </a:rPr>
              <a:t>privileges </a:t>
            </a:r>
            <a:r>
              <a:rPr lang="en-US" dirty="0" smtClean="0">
                <a:solidFill>
                  <a:srgbClr val="0000FF"/>
                </a:solidFill>
              </a:rPr>
              <a:t> (</a:t>
            </a:r>
            <a:r>
              <a:rPr lang="en-US" dirty="0" err="1" smtClean="0">
                <a:solidFill>
                  <a:srgbClr val="0000FF"/>
                </a:solidFill>
              </a:rPr>
              <a:t>Seaborn</a:t>
            </a:r>
            <a:r>
              <a:rPr lang="en-US" dirty="0" smtClean="0">
                <a:solidFill>
                  <a:srgbClr val="0000FF"/>
                </a:solidFill>
              </a:rPr>
              <a:t>, 2015)</a:t>
            </a:r>
            <a:endParaRPr lang="en-US" dirty="0">
              <a:solidFill>
                <a:srgbClr val="0000FF"/>
              </a:solidFill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635896" y="3212976"/>
            <a:ext cx="5493596" cy="9361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6"/>
              </a:rPr>
              <a:t>Flipping </a:t>
            </a:r>
            <a:r>
              <a:rPr lang="en-US" dirty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6"/>
              </a:rPr>
              <a:t>Bits in Memory Without Accessing Them: An Experimental Study of DRAM Disturbance </a:t>
            </a:r>
            <a:r>
              <a:rPr lang="en-US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  <a:hlinkClick r:id="rId6"/>
              </a:rPr>
              <a:t>Errors</a:t>
            </a:r>
            <a:r>
              <a:rPr lang="en-US" dirty="0" smtClean="0">
                <a:solidFill>
                  <a:srgbClr val="0000FF"/>
                </a:solidFill>
                <a:ea typeface="ＭＳ Ｐゴシック" charset="0"/>
                <a:cs typeface="ＭＳ Ｐゴシック" charset="0"/>
              </a:rPr>
              <a:t> (Kim et al., ISCA 2014)</a:t>
            </a:r>
            <a:endParaRPr lang="en-US" dirty="0">
              <a:solidFill>
                <a:srgbClr val="0000FF"/>
              </a:solidFill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2652408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Security Implications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/>
              <a:pPr/>
              <a:t>45</a:t>
            </a:fld>
            <a:endParaRPr lang="en-US" alt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1083202"/>
            <a:ext cx="9144000" cy="565816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960" y="908720"/>
            <a:ext cx="9144000" cy="60579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83568" y="5157192"/>
            <a:ext cx="7810500" cy="1625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443102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01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latin typeface="Garamond" charset="0"/>
                <a:ea typeface="ＭＳ Ｐゴシック" charset="0"/>
                <a:cs typeface="ＭＳ Ｐゴシック" charset="0"/>
              </a:rPr>
              <a:t>More Security Implications</a:t>
            </a:r>
          </a:p>
        </p:txBody>
      </p:sp>
      <p:sp>
        <p:nvSpPr>
          <p:cNvPr id="256002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5A812B5F-CE3B-564D-B1D9-5770355AF2FF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46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sp>
        <p:nvSpPr>
          <p:cNvPr id="256003" name="TextBox 5"/>
          <p:cNvSpPr txBox="1">
            <a:spLocks noChangeArrowheads="1"/>
          </p:cNvSpPr>
          <p:nvPr/>
        </p:nvSpPr>
        <p:spPr bwMode="auto">
          <a:xfrm>
            <a:off x="228600" y="6599238"/>
            <a:ext cx="29083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1000" smtClean="0">
                <a:solidFill>
                  <a:srgbClr val="000000"/>
                </a:solidFill>
              </a:rPr>
              <a:t>Source: </a:t>
            </a:r>
            <a:r>
              <a:rPr lang="en-US" sz="1000" smtClean="0">
                <a:solidFill>
                  <a:srgbClr val="000000"/>
                </a:solidFill>
                <a:hlinkClick r:id="rId2"/>
              </a:rPr>
              <a:t>https://lab.dsst.io/32c3-slides/7197.html</a:t>
            </a:r>
            <a:r>
              <a:rPr lang="en-US" sz="1000" smtClean="0">
                <a:solidFill>
                  <a:srgbClr val="000000"/>
                </a:solidFill>
              </a:rPr>
              <a:t> </a:t>
            </a:r>
          </a:p>
        </p:txBody>
      </p:sp>
      <p:pic>
        <p:nvPicPr>
          <p:cNvPr id="256004" name="Picture 6" descr="49.jp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949796"/>
            <a:ext cx="9144000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5"/>
          <p:cNvSpPr/>
          <p:nvPr/>
        </p:nvSpPr>
        <p:spPr>
          <a:xfrm>
            <a:off x="395536" y="6084004"/>
            <a:ext cx="8568952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 err="1">
                <a:solidFill>
                  <a:srgbClr val="0000FF"/>
                </a:solidFill>
              </a:rPr>
              <a:t>Rowhammer.js</a:t>
            </a:r>
            <a:r>
              <a:rPr lang="en-US" dirty="0">
                <a:solidFill>
                  <a:srgbClr val="0000FF"/>
                </a:solidFill>
              </a:rPr>
              <a:t>: A Remote Software-Induced Fault Attack in </a:t>
            </a:r>
            <a:r>
              <a:rPr lang="en-US" dirty="0" smtClean="0">
                <a:solidFill>
                  <a:srgbClr val="0000FF"/>
                </a:solidFill>
              </a:rPr>
              <a:t>JavaScript (DIMVA’16)</a:t>
            </a:r>
            <a:endParaRPr lang="en-US" dirty="0">
              <a:solidFill>
                <a:srgbClr val="0000FF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539552" y="1043444"/>
            <a:ext cx="8064896" cy="3847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900" b="1" dirty="0" smtClean="0">
                <a:solidFill>
                  <a:srgbClr val="FFFF00"/>
                </a:solidFill>
              </a:rPr>
              <a:t>“We </a:t>
            </a:r>
            <a:r>
              <a:rPr lang="en-US" sz="1900" b="1" dirty="0">
                <a:solidFill>
                  <a:srgbClr val="FFFF00"/>
                </a:solidFill>
              </a:rPr>
              <a:t>can gain unrestricted access to systems of website </a:t>
            </a:r>
            <a:r>
              <a:rPr lang="en-US" sz="1900" b="1" dirty="0" smtClean="0">
                <a:solidFill>
                  <a:srgbClr val="FFFF00"/>
                </a:solidFill>
              </a:rPr>
              <a:t>visitors.”</a:t>
            </a:r>
            <a:endParaRPr lang="en-US" sz="1900" b="1" dirty="0">
              <a:solidFill>
                <a:srgbClr val="FFFF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396003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25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More Security Implications</a:t>
            </a:r>
          </a:p>
        </p:txBody>
      </p:sp>
      <p:sp>
        <p:nvSpPr>
          <p:cNvPr id="257026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C3D3305A-74B5-C341-8457-3D076A48DDAD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47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pic>
        <p:nvPicPr>
          <p:cNvPr id="257027" name="Picture 4" descr="drammer-attack-android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196752"/>
            <a:ext cx="9144000" cy="508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7028" name="TextBox 5"/>
          <p:cNvSpPr txBox="1">
            <a:spLocks noChangeArrowheads="1"/>
          </p:cNvSpPr>
          <p:nvPr/>
        </p:nvSpPr>
        <p:spPr bwMode="auto">
          <a:xfrm>
            <a:off x="228600" y="6599238"/>
            <a:ext cx="47752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en-US" sz="1000" smtClean="0">
                <a:solidFill>
                  <a:srgbClr val="000000"/>
                </a:solidFill>
              </a:rPr>
              <a:t>Source: https://fossbytes.com/drammer-rowhammer-attack-android-root-devices/</a:t>
            </a:r>
          </a:p>
        </p:txBody>
      </p:sp>
      <p:sp>
        <p:nvSpPr>
          <p:cNvPr id="2" name="Rectangle 1"/>
          <p:cNvSpPr/>
          <p:nvPr/>
        </p:nvSpPr>
        <p:spPr>
          <a:xfrm>
            <a:off x="4860032" y="6165304"/>
            <a:ext cx="4572000" cy="646331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dirty="0" err="1">
                <a:solidFill>
                  <a:srgbClr val="0000FF"/>
                </a:solidFill>
              </a:rPr>
              <a:t>Drammer</a:t>
            </a:r>
            <a:r>
              <a:rPr lang="en-US" dirty="0">
                <a:solidFill>
                  <a:srgbClr val="0000FF"/>
                </a:solidFill>
              </a:rPr>
              <a:t>: Deterministic </a:t>
            </a:r>
            <a:r>
              <a:rPr lang="en-US" dirty="0" err="1">
                <a:solidFill>
                  <a:srgbClr val="0000FF"/>
                </a:solidFill>
              </a:rPr>
              <a:t>Rowhammer</a:t>
            </a:r>
            <a:r>
              <a:rPr lang="en-US" dirty="0">
                <a:solidFill>
                  <a:srgbClr val="0000FF"/>
                </a:solidFill>
              </a:rPr>
              <a:t> Attacks on Mobile </a:t>
            </a:r>
            <a:r>
              <a:rPr lang="en-US" dirty="0" smtClean="0">
                <a:solidFill>
                  <a:srgbClr val="0000FF"/>
                </a:solidFill>
              </a:rPr>
              <a:t>Platforms, CCS’16 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539552" y="874524"/>
            <a:ext cx="759372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/>
            <a:r>
              <a:rPr lang="en-US" sz="2000" b="1" dirty="0" smtClean="0">
                <a:solidFill>
                  <a:srgbClr val="FF0000"/>
                </a:solidFill>
              </a:rPr>
              <a:t>“Can gain control of a smart phone deterministically”</a:t>
            </a:r>
            <a:endParaRPr lang="en-US" sz="2000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750752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049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latin typeface="Garamond" charset="0"/>
                <a:ea typeface="ＭＳ Ｐゴシック" charset="0"/>
                <a:cs typeface="ＭＳ Ｐゴシック" charset="0"/>
              </a:rPr>
              <a:t>More Security Implications?</a:t>
            </a:r>
          </a:p>
        </p:txBody>
      </p:sp>
      <p:sp>
        <p:nvSpPr>
          <p:cNvPr id="258050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2F1D2888-D5B0-E049-9B24-3010A3D9459E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48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pic>
        <p:nvPicPr>
          <p:cNvPr id="258051" name="Picture 4" descr="a-software-attempt-to-mitigate-rowhammer-attacks-630x330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7463" y="1311275"/>
            <a:ext cx="9117013" cy="477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4164760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More on </a:t>
            </a:r>
            <a:r>
              <a:rPr lang="en-US" dirty="0" err="1" smtClean="0"/>
              <a:t>RowHammer</a:t>
            </a:r>
            <a:r>
              <a:rPr lang="en-US" dirty="0" smtClean="0"/>
              <a:t> Analysis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60169019-BB41-6245-A1FF-2891AF14670E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49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496" y="4071630"/>
            <a:ext cx="9144000" cy="2359092"/>
          </a:xfrm>
          <a:prstGeom prst="rect">
            <a:avLst/>
          </a:prstGeom>
        </p:spPr>
      </p:pic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228600" y="548680"/>
            <a:ext cx="8915400" cy="5153025"/>
          </a:xfrm>
        </p:spPr>
        <p:txBody>
          <a:bodyPr/>
          <a:lstStyle/>
          <a:p>
            <a:endParaRPr lang="en-US" dirty="0" smtClean="0"/>
          </a:p>
          <a:p>
            <a:r>
              <a:rPr lang="en-US" sz="2000" dirty="0" err="1"/>
              <a:t>Yoongu</a:t>
            </a:r>
            <a:r>
              <a:rPr lang="en-US" sz="2000" dirty="0"/>
              <a:t> Kim, Ross Daly, </a:t>
            </a:r>
            <a:r>
              <a:rPr lang="en-US" sz="2000" dirty="0" err="1"/>
              <a:t>Jeremie</a:t>
            </a:r>
            <a:r>
              <a:rPr lang="en-US" sz="2000" dirty="0"/>
              <a:t> Kim, Chris </a:t>
            </a:r>
            <a:r>
              <a:rPr lang="en-US" sz="2000" dirty="0" err="1"/>
              <a:t>Fallin</a:t>
            </a:r>
            <a:r>
              <a:rPr lang="en-US" sz="2000" dirty="0"/>
              <a:t>, </a:t>
            </a:r>
            <a:r>
              <a:rPr lang="en-US" sz="2000" dirty="0" err="1"/>
              <a:t>Ji</a:t>
            </a:r>
            <a:r>
              <a:rPr lang="en-US" sz="2000" dirty="0"/>
              <a:t> </a:t>
            </a:r>
            <a:r>
              <a:rPr lang="en-US" sz="2000" dirty="0" err="1"/>
              <a:t>Hye</a:t>
            </a:r>
            <a:r>
              <a:rPr lang="en-US" sz="2000" dirty="0"/>
              <a:t> Lee, </a:t>
            </a:r>
            <a:r>
              <a:rPr lang="en-US" sz="2000" dirty="0" err="1"/>
              <a:t>Donghyuk</a:t>
            </a:r>
            <a:r>
              <a:rPr lang="en-US" sz="2000" dirty="0"/>
              <a:t> Lee, Chris Wilkerson, </a:t>
            </a:r>
            <a:r>
              <a:rPr lang="en-US" sz="2000" dirty="0" err="1"/>
              <a:t>Konrad</a:t>
            </a:r>
            <a:r>
              <a:rPr lang="en-US" sz="2000" dirty="0"/>
              <a:t> Lai, and Onur Mutlu,</a:t>
            </a:r>
            <a:br>
              <a:rPr lang="en-US" sz="2000" dirty="0"/>
            </a:br>
            <a:r>
              <a:rPr lang="en-US" sz="2000" b="1" dirty="0">
                <a:hlinkClick r:id="rId3"/>
              </a:rPr>
              <a:t>"Flipping Bits in Memory Without Accessing Them: An Experimental Study of DRAM Disturbance Errors"</a:t>
            </a:r>
            <a:r>
              <a:rPr lang="en-US" sz="2000" dirty="0"/>
              <a:t/>
            </a:r>
            <a:br>
              <a:rPr lang="en-US" sz="2000" dirty="0"/>
            </a:br>
            <a:r>
              <a:rPr lang="en-US" sz="2000" i="1" dirty="0"/>
              <a:t>Proceedings of the </a:t>
            </a:r>
            <a:r>
              <a:rPr lang="en-US" sz="2000" i="1" dirty="0">
                <a:hlinkClick r:id="rId4"/>
              </a:rPr>
              <a:t>41st International Symposium on Computer Architecture</a:t>
            </a:r>
            <a:r>
              <a:rPr lang="en-US" sz="2000" i="1" dirty="0"/>
              <a:t> (</a:t>
            </a:r>
            <a:r>
              <a:rPr lang="en-US" sz="2000" b="1" i="1" dirty="0"/>
              <a:t>ISCA</a:t>
            </a:r>
            <a:r>
              <a:rPr lang="en-US" sz="2000" i="1" dirty="0"/>
              <a:t>)</a:t>
            </a:r>
            <a:r>
              <a:rPr lang="en-US" sz="2000" dirty="0"/>
              <a:t>, Minneapolis, MN, June 2014. </a:t>
            </a:r>
            <a:br>
              <a:rPr lang="en-US" sz="2000" dirty="0"/>
            </a:br>
            <a:r>
              <a:rPr lang="en-US" sz="2000" dirty="0"/>
              <a:t>[</a:t>
            </a:r>
            <a:r>
              <a:rPr lang="en-US" sz="2000" dirty="0">
                <a:hlinkClick r:id="rId5"/>
              </a:rPr>
              <a:t>Slides (pptx)</a:t>
            </a:r>
            <a:r>
              <a:rPr lang="en-US" sz="2000" dirty="0"/>
              <a:t> </a:t>
            </a:r>
            <a:r>
              <a:rPr lang="en-US" sz="2000" dirty="0">
                <a:hlinkClick r:id="rId6"/>
              </a:rPr>
              <a:t>(pdf)</a:t>
            </a:r>
            <a:r>
              <a:rPr lang="en-US" sz="2000" dirty="0"/>
              <a:t>] [</a:t>
            </a:r>
            <a:r>
              <a:rPr lang="en-US" sz="2000" dirty="0">
                <a:hlinkClick r:id="rId7"/>
              </a:rPr>
              <a:t>Lightning Session Slides (pptx)</a:t>
            </a:r>
            <a:r>
              <a:rPr lang="en-US" sz="2000" dirty="0"/>
              <a:t> </a:t>
            </a:r>
            <a:r>
              <a:rPr lang="en-US" sz="2000" dirty="0">
                <a:hlinkClick r:id="rId8"/>
              </a:rPr>
              <a:t>(pdf)</a:t>
            </a:r>
            <a:r>
              <a:rPr lang="en-US" sz="2000" dirty="0"/>
              <a:t>] [</a:t>
            </a:r>
            <a:r>
              <a:rPr lang="en-US" sz="2000" dirty="0">
                <a:hlinkClick r:id="rId9"/>
              </a:rPr>
              <a:t>Source Code and Data</a:t>
            </a:r>
            <a:r>
              <a:rPr lang="en-US" sz="2000" dirty="0"/>
              <a:t>]</a:t>
            </a:r>
          </a:p>
        </p:txBody>
      </p:sp>
    </p:spTree>
    <p:extLst>
      <p:ext uri="{BB962C8B-B14F-4D97-AF65-F5344CB8AC3E}">
        <p14:creationId xmlns:p14="http://schemas.microsoft.com/office/powerpoint/2010/main" val="78639862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Future of Memory </a:t>
            </a:r>
            <a:r>
              <a:rPr lang="en-US" sz="4400" dirty="0" smtClean="0"/>
              <a:t>Reliability</a:t>
            </a:r>
            <a:endParaRPr lang="en-US" sz="44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60169019-BB41-6245-A1FF-2891AF14670E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50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324" y="3789040"/>
            <a:ext cx="9144000" cy="2046514"/>
          </a:xfrm>
          <a:prstGeom prst="rect">
            <a:avLst/>
          </a:prstGeom>
        </p:spPr>
      </p:pic>
      <p:sp>
        <p:nvSpPr>
          <p:cNvPr id="5" name="Rectangle 4"/>
          <p:cNvSpPr/>
          <p:nvPr/>
        </p:nvSpPr>
        <p:spPr>
          <a:xfrm>
            <a:off x="1115616" y="6519446"/>
            <a:ext cx="9865096" cy="3231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500" dirty="0">
                <a:solidFill>
                  <a:srgbClr val="000000"/>
                </a:solidFill>
                <a:hlinkClick r:id="rId3"/>
              </a:rPr>
              <a:t>https://people.inf.ethz.ch/omutlu/pub/rowhammer-and-other-memory-issues_date17.</a:t>
            </a:r>
            <a:r>
              <a:rPr lang="en-US" sz="1500" dirty="0" smtClean="0">
                <a:solidFill>
                  <a:srgbClr val="000000"/>
                </a:solidFill>
                <a:hlinkClick r:id="rId3"/>
              </a:rPr>
              <a:t>pdf</a:t>
            </a:r>
            <a:r>
              <a:rPr lang="en-US" sz="1500" dirty="0" smtClean="0">
                <a:solidFill>
                  <a:srgbClr val="000000"/>
                </a:solidFill>
              </a:rPr>
              <a:t> </a:t>
            </a:r>
            <a:endParaRPr lang="en-US" sz="1500" dirty="0">
              <a:solidFill>
                <a:srgbClr val="000000"/>
              </a:solidFill>
            </a:endParaRPr>
          </a:p>
        </p:txBody>
      </p:sp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228600" y="548680"/>
            <a:ext cx="8915400" cy="5153025"/>
          </a:xfrm>
        </p:spPr>
        <p:txBody>
          <a:bodyPr/>
          <a:lstStyle/>
          <a:p>
            <a:endParaRPr lang="en-US" dirty="0" smtClean="0"/>
          </a:p>
          <a:p>
            <a:r>
              <a:rPr lang="en-US" sz="2000" dirty="0"/>
              <a:t>Onur Mutlu,</a:t>
            </a:r>
            <a:br>
              <a:rPr lang="en-US" sz="2000" dirty="0"/>
            </a:br>
            <a:r>
              <a:rPr lang="en-US" sz="2000" b="1" dirty="0">
                <a:hlinkClick r:id="rId3"/>
              </a:rPr>
              <a:t>"The RowHammer Problem and Other Issues We May Face as Memory Becomes Denser"</a:t>
            </a:r>
            <a:r>
              <a:rPr lang="en-US" sz="2000" dirty="0"/>
              <a:t> </a:t>
            </a:r>
            <a:br>
              <a:rPr lang="en-US" sz="2000" dirty="0"/>
            </a:br>
            <a:r>
              <a:rPr lang="en-US" sz="2000" i="1" dirty="0"/>
              <a:t>Invited Paper in Proceedings of the </a:t>
            </a:r>
            <a:r>
              <a:rPr lang="en-US" sz="2000" i="1" dirty="0">
                <a:hlinkClick r:id="rId4"/>
              </a:rPr>
              <a:t>Design, Automation, and Test in Europe Conference</a:t>
            </a:r>
            <a:r>
              <a:rPr lang="en-US" sz="2000" i="1" dirty="0"/>
              <a:t> (</a:t>
            </a:r>
            <a:r>
              <a:rPr lang="en-US" sz="2000" b="1" i="1" dirty="0"/>
              <a:t>DATE</a:t>
            </a:r>
            <a:r>
              <a:rPr lang="en-US" sz="2000" i="1" dirty="0"/>
              <a:t>)</a:t>
            </a:r>
            <a:r>
              <a:rPr lang="en-US" sz="2000" dirty="0"/>
              <a:t>, Lausanne, Switzerland, March 2017. </a:t>
            </a:r>
            <a:br>
              <a:rPr lang="en-US" sz="2000" dirty="0"/>
            </a:br>
            <a:r>
              <a:rPr lang="en-US" sz="2000" dirty="0"/>
              <a:t>[</a:t>
            </a:r>
            <a:r>
              <a:rPr lang="en-US" sz="2000" dirty="0">
                <a:hlinkClick r:id="rId5"/>
              </a:rPr>
              <a:t>Slides (pptx)</a:t>
            </a:r>
            <a:r>
              <a:rPr lang="en-US" sz="2000" dirty="0"/>
              <a:t> </a:t>
            </a:r>
            <a:r>
              <a:rPr lang="en-US" sz="2000" dirty="0">
                <a:hlinkClick r:id="rId6"/>
              </a:rPr>
              <a:t>(pdf)</a:t>
            </a:r>
            <a:r>
              <a:rPr lang="en-US" sz="2000" dirty="0"/>
              <a:t>] </a:t>
            </a:r>
          </a:p>
        </p:txBody>
      </p:sp>
    </p:spTree>
    <p:extLst>
      <p:ext uri="{BB962C8B-B14F-4D97-AF65-F5344CB8AC3E}">
        <p14:creationId xmlns:p14="http://schemas.microsoft.com/office/powerpoint/2010/main" val="141595065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07516" y="152400"/>
            <a:ext cx="8972996" cy="884238"/>
          </a:xfrm>
        </p:spPr>
        <p:txBody>
          <a:bodyPr/>
          <a:lstStyle/>
          <a:p>
            <a:r>
              <a:rPr lang="en-US" dirty="0" smtClean="0"/>
              <a:t>Call for Intelligent Memory Controllers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51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982542"/>
            <a:ext cx="7850402" cy="5875458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204864"/>
            <a:ext cx="9144000" cy="30453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813703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sz="3800" dirty="0" smtClean="0"/>
              <a:t>Aside: Intelligent Controller for NAND Flash</a:t>
            </a:r>
            <a:endParaRPr lang="en-US" sz="3800" dirty="0"/>
          </a:p>
        </p:txBody>
      </p:sp>
      <p:pic>
        <p:nvPicPr>
          <p:cNvPr id="33" name="Picture 20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0600" y="1081088"/>
            <a:ext cx="6858000" cy="4697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4" name="Group 46"/>
          <p:cNvGrpSpPr>
            <a:grpSpLocks/>
          </p:cNvGrpSpPr>
          <p:nvPr/>
        </p:nvGrpSpPr>
        <p:grpSpPr bwMode="auto">
          <a:xfrm>
            <a:off x="5181600" y="1995488"/>
            <a:ext cx="2101850" cy="1066800"/>
            <a:chOff x="3264" y="1536"/>
            <a:chExt cx="1324" cy="672"/>
          </a:xfrm>
        </p:grpSpPr>
        <p:sp>
          <p:nvSpPr>
            <p:cNvPr id="35" name="Rectangle 21"/>
            <p:cNvSpPr>
              <a:spLocks noChangeArrowheads="1"/>
            </p:cNvSpPr>
            <p:nvPr/>
          </p:nvSpPr>
          <p:spPr bwMode="auto">
            <a:xfrm>
              <a:off x="3264" y="2016"/>
              <a:ext cx="288" cy="192"/>
            </a:xfrm>
            <a:prstGeom prst="rect">
              <a:avLst/>
            </a:prstGeom>
            <a:noFill/>
            <a:ln w="28575">
              <a:solidFill>
                <a:srgbClr val="FFFF00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 kern="0" smtClean="0">
                <a:solidFill>
                  <a:srgbClr val="333399"/>
                </a:solidFill>
              </a:endParaRPr>
            </a:p>
          </p:txBody>
        </p:sp>
        <p:sp>
          <p:nvSpPr>
            <p:cNvPr id="36" name="Text Box 22"/>
            <p:cNvSpPr txBox="1">
              <a:spLocks noChangeArrowheads="1"/>
            </p:cNvSpPr>
            <p:nvPr/>
          </p:nvSpPr>
          <p:spPr bwMode="auto">
            <a:xfrm>
              <a:off x="3840" y="1536"/>
              <a:ext cx="74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9pPr>
            </a:lstStyle>
            <a:p>
              <a:pPr>
                <a:defRPr/>
              </a:pPr>
              <a:r>
                <a:rPr lang="en-US" sz="1800" kern="0" smtClean="0">
                  <a:solidFill>
                    <a:srgbClr val="FFFF00"/>
                  </a:solidFill>
                </a:rPr>
                <a:t>USB Jack</a:t>
              </a:r>
            </a:p>
          </p:txBody>
        </p:sp>
        <p:sp>
          <p:nvSpPr>
            <p:cNvPr id="37" name="Line 23"/>
            <p:cNvSpPr>
              <a:spLocks noChangeShapeType="1"/>
            </p:cNvSpPr>
            <p:nvPr/>
          </p:nvSpPr>
          <p:spPr bwMode="auto">
            <a:xfrm flipH="1">
              <a:off x="3552" y="1728"/>
              <a:ext cx="384" cy="288"/>
            </a:xfrm>
            <a:prstGeom prst="line">
              <a:avLst/>
            </a:prstGeom>
            <a:noFill/>
            <a:ln w="28575">
              <a:solidFill>
                <a:srgbClr val="FFFF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>
                <a:defRPr/>
              </a:pPr>
              <a:endParaRPr lang="en-US" kern="0" smtClea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38" name="Group 47"/>
          <p:cNvGrpSpPr>
            <a:grpSpLocks/>
          </p:cNvGrpSpPr>
          <p:nvPr/>
        </p:nvGrpSpPr>
        <p:grpSpPr bwMode="auto">
          <a:xfrm>
            <a:off x="5538788" y="3233738"/>
            <a:ext cx="2392362" cy="984250"/>
            <a:chOff x="3489" y="2316"/>
            <a:chExt cx="1507" cy="620"/>
          </a:xfrm>
        </p:grpSpPr>
        <p:sp>
          <p:nvSpPr>
            <p:cNvPr id="39" name="Rectangle 24"/>
            <p:cNvSpPr>
              <a:spLocks noChangeArrowheads="1"/>
            </p:cNvSpPr>
            <p:nvPr/>
          </p:nvSpPr>
          <p:spPr bwMode="auto">
            <a:xfrm>
              <a:off x="3489" y="2696"/>
              <a:ext cx="288" cy="240"/>
            </a:xfrm>
            <a:prstGeom prst="rect">
              <a:avLst/>
            </a:prstGeom>
            <a:noFill/>
            <a:ln w="28575">
              <a:solidFill>
                <a:srgbClr val="FFFF00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 kern="0" smtClean="0">
                <a:solidFill>
                  <a:srgbClr val="FFFF00"/>
                </a:solidFill>
              </a:endParaRPr>
            </a:p>
          </p:txBody>
        </p:sp>
        <p:sp>
          <p:nvSpPr>
            <p:cNvPr id="40" name="Text Box 25"/>
            <p:cNvSpPr txBox="1">
              <a:spLocks noChangeArrowheads="1"/>
            </p:cNvSpPr>
            <p:nvPr/>
          </p:nvSpPr>
          <p:spPr bwMode="auto">
            <a:xfrm>
              <a:off x="3846" y="2316"/>
              <a:ext cx="1150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9pPr>
            </a:lstStyle>
            <a:p>
              <a:pPr algn="ctr">
                <a:defRPr/>
              </a:pPr>
              <a:r>
                <a:rPr lang="en-US" sz="1800" kern="0" smtClean="0">
                  <a:solidFill>
                    <a:srgbClr val="FFFF00"/>
                  </a:solidFill>
                </a:rPr>
                <a:t>Virtex-II Pro</a:t>
              </a:r>
            </a:p>
            <a:p>
              <a:pPr algn="ctr">
                <a:defRPr/>
              </a:pPr>
              <a:r>
                <a:rPr lang="en-US" sz="1800" kern="0" smtClean="0">
                  <a:solidFill>
                    <a:srgbClr val="FFFF00"/>
                  </a:solidFill>
                </a:rPr>
                <a:t>(USB controller)</a:t>
              </a:r>
            </a:p>
          </p:txBody>
        </p:sp>
        <p:sp>
          <p:nvSpPr>
            <p:cNvPr id="41" name="Line 26"/>
            <p:cNvSpPr>
              <a:spLocks noChangeShapeType="1"/>
            </p:cNvSpPr>
            <p:nvPr/>
          </p:nvSpPr>
          <p:spPr bwMode="auto">
            <a:xfrm flipH="1">
              <a:off x="3738" y="2529"/>
              <a:ext cx="198" cy="153"/>
            </a:xfrm>
            <a:prstGeom prst="line">
              <a:avLst/>
            </a:prstGeom>
            <a:noFill/>
            <a:ln w="28575">
              <a:solidFill>
                <a:srgbClr val="FFFF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>
                <a:defRPr/>
              </a:pPr>
              <a:endParaRPr lang="en-US" kern="0" smtClea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42" name="Rectangle 27"/>
          <p:cNvSpPr>
            <a:spLocks noChangeArrowheads="1"/>
          </p:cNvSpPr>
          <p:nvPr/>
        </p:nvSpPr>
        <p:spPr bwMode="auto">
          <a:xfrm>
            <a:off x="5232400" y="4533900"/>
            <a:ext cx="838200" cy="838200"/>
          </a:xfrm>
          <a:prstGeom prst="rect">
            <a:avLst/>
          </a:prstGeom>
          <a:noFill/>
          <a:ln w="28575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hangingPunct="0">
              <a:defRPr/>
            </a:pPr>
            <a:endParaRPr lang="en-US" kern="0" smtClean="0">
              <a:solidFill>
                <a:srgbClr val="FFFF00"/>
              </a:solidFill>
            </a:endParaRPr>
          </a:p>
        </p:txBody>
      </p:sp>
      <p:sp>
        <p:nvSpPr>
          <p:cNvPr id="43" name="Text Box 28"/>
          <p:cNvSpPr txBox="1">
            <a:spLocks noChangeArrowheads="1"/>
          </p:cNvSpPr>
          <p:nvPr/>
        </p:nvSpPr>
        <p:spPr bwMode="auto">
          <a:xfrm>
            <a:off x="2857500" y="4021138"/>
            <a:ext cx="2038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9pPr>
          </a:lstStyle>
          <a:p>
            <a:pPr algn="ctr">
              <a:defRPr/>
            </a:pPr>
            <a:r>
              <a:rPr lang="en-US" sz="1800" kern="0" smtClean="0">
                <a:solidFill>
                  <a:srgbClr val="FFFF00"/>
                </a:solidFill>
              </a:rPr>
              <a:t>Virtex-V FPGA</a:t>
            </a:r>
          </a:p>
          <a:p>
            <a:pPr algn="ctr">
              <a:defRPr/>
            </a:pPr>
            <a:r>
              <a:rPr lang="en-US" sz="1800" kern="0" smtClean="0">
                <a:solidFill>
                  <a:srgbClr val="FFFF00"/>
                </a:solidFill>
              </a:rPr>
              <a:t>(NAND Controller)</a:t>
            </a:r>
          </a:p>
        </p:txBody>
      </p:sp>
      <p:sp>
        <p:nvSpPr>
          <p:cNvPr id="44" name="Line 29"/>
          <p:cNvSpPr>
            <a:spLocks noChangeShapeType="1"/>
          </p:cNvSpPr>
          <p:nvPr/>
        </p:nvSpPr>
        <p:spPr bwMode="auto">
          <a:xfrm>
            <a:off x="4000500" y="4586288"/>
            <a:ext cx="1219200" cy="381000"/>
          </a:xfrm>
          <a:prstGeom prst="line">
            <a:avLst/>
          </a:prstGeom>
          <a:noFill/>
          <a:ln w="28575">
            <a:solidFill>
              <a:srgbClr val="FFFF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>
              <a:defRPr/>
            </a:pPr>
            <a:endParaRPr lang="en-US" kern="0" smtClean="0">
              <a:solidFill>
                <a:sysClr val="windowText" lastClr="000000"/>
              </a:solidFill>
            </a:endParaRPr>
          </a:p>
        </p:txBody>
      </p:sp>
      <p:sp>
        <p:nvSpPr>
          <p:cNvPr id="45" name="Rectangle 30"/>
          <p:cNvSpPr>
            <a:spLocks noChangeArrowheads="1"/>
          </p:cNvSpPr>
          <p:nvPr/>
        </p:nvSpPr>
        <p:spPr bwMode="auto">
          <a:xfrm>
            <a:off x="6629400" y="4738688"/>
            <a:ext cx="381000" cy="228600"/>
          </a:xfrm>
          <a:prstGeom prst="rect">
            <a:avLst/>
          </a:prstGeom>
          <a:noFill/>
          <a:ln w="28575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hangingPunct="0">
              <a:defRPr/>
            </a:pPr>
            <a:endParaRPr lang="en-US" kern="0" smtClean="0">
              <a:solidFill>
                <a:srgbClr val="333399"/>
              </a:solidFill>
            </a:endParaRPr>
          </a:p>
        </p:txBody>
      </p:sp>
      <p:sp>
        <p:nvSpPr>
          <p:cNvPr id="46" name="Line 32"/>
          <p:cNvSpPr>
            <a:spLocks noChangeShapeType="1"/>
          </p:cNvSpPr>
          <p:nvPr/>
        </p:nvSpPr>
        <p:spPr bwMode="auto">
          <a:xfrm flipH="1">
            <a:off x="6858000" y="4357688"/>
            <a:ext cx="228600" cy="381000"/>
          </a:xfrm>
          <a:prstGeom prst="line">
            <a:avLst/>
          </a:prstGeom>
          <a:noFill/>
          <a:ln w="28575">
            <a:solidFill>
              <a:srgbClr val="FFFF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>
              <a:defRPr/>
            </a:pPr>
            <a:endParaRPr lang="en-US" kern="0" smtClean="0">
              <a:solidFill>
                <a:sysClr val="windowText" lastClr="000000"/>
              </a:solidFill>
            </a:endParaRPr>
          </a:p>
        </p:txBody>
      </p:sp>
      <p:grpSp>
        <p:nvGrpSpPr>
          <p:cNvPr id="47" name="Group 37"/>
          <p:cNvGrpSpPr>
            <a:grpSpLocks/>
          </p:cNvGrpSpPr>
          <p:nvPr/>
        </p:nvGrpSpPr>
        <p:grpSpPr bwMode="auto">
          <a:xfrm>
            <a:off x="228600" y="2833688"/>
            <a:ext cx="6858000" cy="2895600"/>
            <a:chOff x="144" y="2064"/>
            <a:chExt cx="4320" cy="1824"/>
          </a:xfrm>
        </p:grpSpPr>
        <p:sp>
          <p:nvSpPr>
            <p:cNvPr id="48" name="Rectangle 33"/>
            <p:cNvSpPr>
              <a:spLocks noChangeArrowheads="1"/>
            </p:cNvSpPr>
            <p:nvPr/>
          </p:nvSpPr>
          <p:spPr bwMode="auto">
            <a:xfrm>
              <a:off x="1056" y="2400"/>
              <a:ext cx="3408" cy="1488"/>
            </a:xfrm>
            <a:prstGeom prst="rect">
              <a:avLst/>
            </a:prstGeom>
            <a:noFill/>
            <a:ln w="28575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 kern="0" smtClean="0">
                <a:solidFill>
                  <a:srgbClr val="0066CC"/>
                </a:solidFill>
              </a:endParaRPr>
            </a:p>
          </p:txBody>
        </p:sp>
        <p:sp>
          <p:nvSpPr>
            <p:cNvPr id="49" name="Text Box 34"/>
            <p:cNvSpPr txBox="1">
              <a:spLocks noChangeArrowheads="1"/>
            </p:cNvSpPr>
            <p:nvPr/>
          </p:nvSpPr>
          <p:spPr bwMode="auto">
            <a:xfrm>
              <a:off x="144" y="2064"/>
              <a:ext cx="162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9pPr>
            </a:lstStyle>
            <a:p>
              <a:pPr>
                <a:defRPr/>
              </a:pPr>
              <a:r>
                <a:rPr lang="en-US" sz="1800" kern="0" smtClean="0">
                  <a:solidFill>
                    <a:srgbClr val="0000FF"/>
                  </a:solidFill>
                </a:rPr>
                <a:t>HAPS-52 Mother Board</a:t>
              </a:r>
            </a:p>
          </p:txBody>
        </p:sp>
        <p:sp>
          <p:nvSpPr>
            <p:cNvPr id="50" name="Line 35"/>
            <p:cNvSpPr>
              <a:spLocks noChangeShapeType="1"/>
            </p:cNvSpPr>
            <p:nvPr/>
          </p:nvSpPr>
          <p:spPr bwMode="auto">
            <a:xfrm>
              <a:off x="480" y="2256"/>
              <a:ext cx="528" cy="864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>
                <a:defRPr/>
              </a:pPr>
              <a:endParaRPr lang="en-US" kern="0" smtClea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51" name="Group 41"/>
          <p:cNvGrpSpPr>
            <a:grpSpLocks/>
          </p:cNvGrpSpPr>
          <p:nvPr/>
        </p:nvGrpSpPr>
        <p:grpSpPr bwMode="auto">
          <a:xfrm>
            <a:off x="3276600" y="1309688"/>
            <a:ext cx="2819400" cy="3048000"/>
            <a:chOff x="2064" y="1104"/>
            <a:chExt cx="1776" cy="1920"/>
          </a:xfrm>
        </p:grpSpPr>
        <p:sp>
          <p:nvSpPr>
            <p:cNvPr id="52" name="Rectangle 38"/>
            <p:cNvSpPr>
              <a:spLocks noChangeArrowheads="1"/>
            </p:cNvSpPr>
            <p:nvPr/>
          </p:nvSpPr>
          <p:spPr bwMode="auto">
            <a:xfrm>
              <a:off x="3216" y="1680"/>
              <a:ext cx="624" cy="1344"/>
            </a:xfrm>
            <a:prstGeom prst="rect">
              <a:avLst/>
            </a:prstGeom>
            <a:noFill/>
            <a:ln w="28575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 kern="0" smtClean="0">
                <a:solidFill>
                  <a:srgbClr val="333399"/>
                </a:solidFill>
              </a:endParaRPr>
            </a:p>
          </p:txBody>
        </p:sp>
        <p:sp>
          <p:nvSpPr>
            <p:cNvPr id="53" name="Text Box 39"/>
            <p:cNvSpPr txBox="1">
              <a:spLocks noChangeArrowheads="1"/>
            </p:cNvSpPr>
            <p:nvPr/>
          </p:nvSpPr>
          <p:spPr bwMode="auto">
            <a:xfrm>
              <a:off x="2064" y="1104"/>
              <a:ext cx="14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9pPr>
            </a:lstStyle>
            <a:p>
              <a:pPr>
                <a:defRPr/>
              </a:pPr>
              <a:r>
                <a:rPr lang="en-US" sz="1800" kern="0" smtClean="0">
                  <a:solidFill>
                    <a:srgbClr val="0000FF"/>
                  </a:solidFill>
                </a:rPr>
                <a:t>USB Daughter Board</a:t>
              </a:r>
            </a:p>
          </p:txBody>
        </p:sp>
        <p:sp>
          <p:nvSpPr>
            <p:cNvPr id="54" name="Line 40"/>
            <p:cNvSpPr>
              <a:spLocks noChangeShapeType="1"/>
            </p:cNvSpPr>
            <p:nvPr/>
          </p:nvSpPr>
          <p:spPr bwMode="auto">
            <a:xfrm>
              <a:off x="2688" y="1296"/>
              <a:ext cx="528" cy="384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>
                <a:defRPr/>
              </a:pPr>
              <a:endParaRPr lang="en-US" kern="0" smtClea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55" name="Group 45"/>
          <p:cNvGrpSpPr>
            <a:grpSpLocks/>
          </p:cNvGrpSpPr>
          <p:nvPr/>
        </p:nvGrpSpPr>
        <p:grpSpPr bwMode="auto">
          <a:xfrm>
            <a:off x="6172201" y="4433889"/>
            <a:ext cx="2852738" cy="1809750"/>
            <a:chOff x="3888" y="3072"/>
            <a:chExt cx="1797" cy="1140"/>
          </a:xfrm>
        </p:grpSpPr>
        <p:sp>
          <p:nvSpPr>
            <p:cNvPr id="56" name="Rectangle 42"/>
            <p:cNvSpPr>
              <a:spLocks noChangeArrowheads="1"/>
            </p:cNvSpPr>
            <p:nvPr/>
          </p:nvSpPr>
          <p:spPr bwMode="auto">
            <a:xfrm>
              <a:off x="3888" y="3072"/>
              <a:ext cx="528" cy="768"/>
            </a:xfrm>
            <a:prstGeom prst="rect">
              <a:avLst/>
            </a:prstGeom>
            <a:noFill/>
            <a:ln w="28575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 kern="0" smtClean="0">
                <a:solidFill>
                  <a:srgbClr val="333399"/>
                </a:solidFill>
              </a:endParaRPr>
            </a:p>
          </p:txBody>
        </p:sp>
        <p:sp>
          <p:nvSpPr>
            <p:cNvPr id="57" name="Text Box 43"/>
            <p:cNvSpPr txBox="1">
              <a:spLocks noChangeArrowheads="1"/>
            </p:cNvSpPr>
            <p:nvPr/>
          </p:nvSpPr>
          <p:spPr bwMode="auto">
            <a:xfrm>
              <a:off x="4105" y="3981"/>
              <a:ext cx="158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MS PGothic" charset="0"/>
                  <a:cs typeface="MS PGothic" charset="0"/>
                </a:defRPr>
              </a:lvl9pPr>
            </a:lstStyle>
            <a:p>
              <a:pPr>
                <a:defRPr/>
              </a:pPr>
              <a:r>
                <a:rPr lang="en-US" sz="1800" kern="0" dirty="0" smtClean="0">
                  <a:solidFill>
                    <a:srgbClr val="0000FF"/>
                  </a:solidFill>
                </a:rPr>
                <a:t>NAND Daughter Board</a:t>
              </a:r>
            </a:p>
          </p:txBody>
        </p:sp>
        <p:sp>
          <p:nvSpPr>
            <p:cNvPr id="58" name="Line 44"/>
            <p:cNvSpPr>
              <a:spLocks noChangeShapeType="1"/>
            </p:cNvSpPr>
            <p:nvPr/>
          </p:nvSpPr>
          <p:spPr bwMode="auto">
            <a:xfrm flipH="1" flipV="1">
              <a:off x="4176" y="3840"/>
              <a:ext cx="384" cy="192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>
                <a:defRPr/>
              </a:pPr>
              <a:endParaRPr lang="en-US" kern="0" smtClea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59" name="Rectangle 32"/>
          <p:cNvSpPr>
            <a:spLocks noChangeArrowheads="1"/>
          </p:cNvSpPr>
          <p:nvPr/>
        </p:nvSpPr>
        <p:spPr bwMode="auto">
          <a:xfrm>
            <a:off x="6388100" y="4511675"/>
            <a:ext cx="366713" cy="120650"/>
          </a:xfrm>
          <a:prstGeom prst="rect">
            <a:avLst/>
          </a:prstGeom>
          <a:solidFill>
            <a:srgbClr val="317131"/>
          </a:solidFill>
          <a:ln w="9525">
            <a:solidFill>
              <a:srgbClr val="006600"/>
            </a:solidFill>
            <a:round/>
            <a:headEnd/>
            <a:tailEnd/>
          </a:ln>
        </p:spPr>
        <p:txBody>
          <a:bodyPr/>
          <a:lstStyle/>
          <a:p>
            <a:pPr eaLnBrk="0" hangingPunct="0">
              <a:defRPr/>
            </a:pPr>
            <a:endParaRPr lang="en-US" kern="0" smtClean="0">
              <a:solidFill>
                <a:sysClr val="windowText" lastClr="000000"/>
              </a:solidFill>
            </a:endParaRPr>
          </a:p>
        </p:txBody>
      </p:sp>
      <p:sp>
        <p:nvSpPr>
          <p:cNvPr id="60" name="Text Box 31"/>
          <p:cNvSpPr txBox="1">
            <a:spLocks noChangeArrowheads="1"/>
          </p:cNvSpPr>
          <p:nvPr/>
        </p:nvSpPr>
        <p:spPr bwMode="auto">
          <a:xfrm>
            <a:off x="6400800" y="3805238"/>
            <a:ext cx="14668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9pPr>
          </a:lstStyle>
          <a:p>
            <a:pPr algn="ctr">
              <a:defRPr/>
            </a:pPr>
            <a:r>
              <a:rPr lang="en-US" sz="1800" kern="0" dirty="0">
                <a:solidFill>
                  <a:srgbClr val="FFFF00"/>
                </a:solidFill>
              </a:rPr>
              <a:t>1</a:t>
            </a:r>
            <a:r>
              <a:rPr lang="en-US" sz="1800" kern="0" dirty="0" smtClean="0">
                <a:solidFill>
                  <a:srgbClr val="FFFF00"/>
                </a:solidFill>
              </a:rPr>
              <a:t>x-nm</a:t>
            </a:r>
          </a:p>
          <a:p>
            <a:pPr algn="ctr">
              <a:defRPr/>
            </a:pPr>
            <a:r>
              <a:rPr lang="en-US" sz="1800" kern="0" dirty="0" smtClean="0">
                <a:solidFill>
                  <a:srgbClr val="FFFF00"/>
                </a:solidFill>
              </a:rPr>
              <a:t>NAND Flash</a:t>
            </a:r>
          </a:p>
        </p:txBody>
      </p:sp>
      <p:sp>
        <p:nvSpPr>
          <p:cNvPr id="61" name="Rectangle 60"/>
          <p:cNvSpPr/>
          <p:nvPr/>
        </p:nvSpPr>
        <p:spPr>
          <a:xfrm>
            <a:off x="-1" y="5930116"/>
            <a:ext cx="6858001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400" dirty="0" smtClean="0">
                <a:solidFill>
                  <a:srgbClr val="006633"/>
                </a:solidFill>
              </a:rPr>
              <a:t>[DATE </a:t>
            </a:r>
            <a:r>
              <a:rPr lang="en-US" sz="1400" dirty="0">
                <a:solidFill>
                  <a:srgbClr val="006633"/>
                </a:solidFill>
              </a:rPr>
              <a:t>2012, ICCD 2012, DATE 2013, ITJ 2013, ICCD 2013, SIGMETRICS </a:t>
            </a:r>
            <a:r>
              <a:rPr lang="en-US" sz="1400" dirty="0" smtClean="0">
                <a:solidFill>
                  <a:srgbClr val="006633"/>
                </a:solidFill>
              </a:rPr>
              <a:t>2014, HPCA 2015, DSN 2015, MSST 2015, JSAC 2016, HPCA 2017, DFRWS 2017</a:t>
            </a:r>
            <a:r>
              <a:rPr lang="en-US" sz="1400" smtClean="0">
                <a:solidFill>
                  <a:srgbClr val="006633"/>
                </a:solidFill>
              </a:rPr>
              <a:t>, PIEEE’17]</a:t>
            </a:r>
            <a:endParaRPr lang="en-US" sz="1400" dirty="0">
              <a:solidFill>
                <a:srgbClr val="000000"/>
              </a:soli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-19422" y="6496146"/>
            <a:ext cx="933269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Cai+, “</a:t>
            </a:r>
            <a:r>
              <a:rPr lang="en-US" sz="1400" dirty="0">
                <a:solidFill>
                  <a:srgbClr val="0000FF"/>
                </a:solidFill>
              </a:rPr>
              <a:t>Error Characterization, Mitigation, and </a:t>
            </a:r>
            <a:r>
              <a:rPr lang="en-US" sz="1400" dirty="0" smtClean="0">
                <a:solidFill>
                  <a:srgbClr val="0000FF"/>
                </a:solidFill>
              </a:rPr>
              <a:t>Recovery in </a:t>
            </a:r>
            <a:r>
              <a:rPr lang="en-US" sz="1400" dirty="0">
                <a:solidFill>
                  <a:srgbClr val="0000FF"/>
                </a:solidFill>
              </a:rPr>
              <a:t>Flash Memory Based Solid State </a:t>
            </a:r>
            <a:r>
              <a:rPr lang="en-US" sz="1400" dirty="0" smtClean="0">
                <a:solidFill>
                  <a:srgbClr val="0000FF"/>
                </a:solidFill>
              </a:rPr>
              <a:t>Drives</a:t>
            </a:r>
            <a:r>
              <a:rPr lang="en-US" sz="1400" dirty="0" smtClean="0">
                <a:solidFill>
                  <a:srgbClr val="000000"/>
                </a:solidFill>
              </a:rPr>
              <a:t>,” Proc. IEEE 2017.</a:t>
            </a:r>
            <a:endParaRPr lang="en-US" sz="14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410256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ttps://pbs.twimg.com/media/DKHLt24W0AAE5Fd.jpg:larg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411" y="948688"/>
            <a:ext cx="8316416" cy="50808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599" y="152400"/>
            <a:ext cx="8851254" cy="1066800"/>
          </a:xfrm>
        </p:spPr>
        <p:txBody>
          <a:bodyPr/>
          <a:lstStyle/>
          <a:p>
            <a:r>
              <a:rPr lang="en-US" sz="3800">
                <a:solidFill>
                  <a:srgbClr val="006633"/>
                </a:solidFill>
              </a:rPr>
              <a:t>Aside: Intelligent Controller for NAND Flash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/>
              <a:pPr/>
              <a:t>53</a:t>
            </a:fld>
            <a:endParaRPr lang="en-US" altLang="en-US"/>
          </a:p>
        </p:txBody>
      </p:sp>
      <p:sp>
        <p:nvSpPr>
          <p:cNvPr id="8" name="Rectangle 7">
            <a:hlinkClick r:id="rId3"/>
          </p:cNvPr>
          <p:cNvSpPr/>
          <p:nvPr/>
        </p:nvSpPr>
        <p:spPr>
          <a:xfrm>
            <a:off x="1619672" y="6021288"/>
            <a:ext cx="6048672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ts val="450"/>
              </a:spcBef>
            </a:pPr>
            <a:r>
              <a:rPr lang="en-US" sz="2100" b="1" dirty="0">
                <a:solidFill>
                  <a:srgbClr val="0000FF"/>
                </a:solidFill>
                <a:latin typeface="Adobe Garamond Pro" panose="02020502060506020403" pitchFamily="18" charset="0"/>
                <a:hlinkClick r:id="rId3"/>
              </a:rPr>
              <a:t>https://</a:t>
            </a:r>
            <a:r>
              <a:rPr lang="en-US" sz="2100" b="1" dirty="0" smtClean="0">
                <a:solidFill>
                  <a:srgbClr val="0000FF"/>
                </a:solidFill>
                <a:latin typeface="Adobe Garamond Pro" panose="02020502060506020403" pitchFamily="18" charset="0"/>
                <a:hlinkClick r:id="rId3"/>
              </a:rPr>
              <a:t>arxiv.org/pdf/1706.08642</a:t>
            </a:r>
            <a:r>
              <a:rPr lang="en-US" sz="2100" b="1" dirty="0" smtClean="0">
                <a:solidFill>
                  <a:srgbClr val="0000FF"/>
                </a:solidFill>
                <a:latin typeface="Adobe Garamond Pro" panose="02020502060506020403" pitchFamily="18" charset="0"/>
              </a:rPr>
              <a:t>  </a:t>
            </a:r>
            <a:endParaRPr lang="en-US" sz="2100" b="1" dirty="0">
              <a:solidFill>
                <a:srgbClr val="0000FF"/>
              </a:solidFill>
              <a:latin typeface="Adobe Garamond Pro" panose="02020502060506020403" pitchFamily="18" charset="0"/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64585" y="1009676"/>
            <a:ext cx="1915268" cy="1915268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2483768" y="1340768"/>
            <a:ext cx="38741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 smtClean="0">
                <a:solidFill>
                  <a:srgbClr val="FF0000"/>
                </a:solidFill>
              </a:rPr>
              <a:t>Proceedings of the IEEE, Sept. 2017</a:t>
            </a:r>
            <a:endParaRPr lang="en-US" i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909497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Takeaway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2060848"/>
            <a:ext cx="9144000" cy="2088232"/>
          </a:xfrm>
        </p:spPr>
        <p:txBody>
          <a:bodyPr/>
          <a:lstStyle/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Main Memory Needs 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0432FF"/>
                </a:solidFill>
              </a:rPr>
              <a:t>Intelligent Controllers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54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5063008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Agenda</a:t>
            </a:r>
          </a:p>
        </p:txBody>
      </p:sp>
      <p:sp>
        <p:nvSpPr>
          <p:cNvPr id="19459" name="Content Placeholder 2"/>
          <p:cNvSpPr>
            <a:spLocks noGrp="1"/>
          </p:cNvSpPr>
          <p:nvPr>
            <p:ph idx="1"/>
          </p:nvPr>
        </p:nvSpPr>
        <p:spPr>
          <a:xfrm>
            <a:off x="228600" y="1447800"/>
            <a:ext cx="8610600" cy="4876800"/>
          </a:xfrm>
        </p:spPr>
        <p:txBody>
          <a:bodyPr/>
          <a:lstStyle/>
          <a:p>
            <a:pPr eaLnBrk="1" hangingPunct="1"/>
            <a:r>
              <a:rPr lang="en-US" dirty="0" smtClean="0">
                <a:solidFill>
                  <a:srgbClr val="000000"/>
                </a:solidFill>
                <a:latin typeface="Tahoma" charset="0"/>
                <a:ea typeface="ＭＳ Ｐゴシック" charset="0"/>
                <a:cs typeface="ＭＳ Ｐゴシック" charset="0"/>
              </a:rPr>
              <a:t>Major Trends Affecting Main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The Need for Intelligent Memory Controllers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Bottom Up: Push from Circuits and Devices</a:t>
            </a:r>
          </a:p>
          <a:p>
            <a:pPr lvl="1" eaLnBrk="1" hangingPunct="1"/>
            <a:r>
              <a:rPr lang="en-US" dirty="0" smtClean="0">
                <a:solidFill>
                  <a:srgbClr val="0432FF"/>
                </a:solidFill>
                <a:latin typeface="Tahoma" charset="0"/>
                <a:ea typeface="ＭＳ Ｐゴシック" charset="0"/>
                <a:cs typeface="ＭＳ Ｐゴシック" charset="0"/>
              </a:rPr>
              <a:t>Top Down: Pull from Systems and Applications 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Processing in Memory: Two Directions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Minimally Changing Memory Chips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Exploiting 3D-Stacked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How to Enable Adoption of Processing in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Conclusion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FA419BFC-0704-824A-8642-CF6757650AC5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55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9657211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Three Key Systems Trends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sz="3200" dirty="0" smtClean="0">
                <a:solidFill>
                  <a:srgbClr val="0000FF"/>
                </a:solidFill>
              </a:rPr>
              <a:t>1. Data access is a major bottleneck</a:t>
            </a:r>
          </a:p>
          <a:p>
            <a:pPr lvl="1"/>
            <a:r>
              <a:rPr lang="en-US" dirty="0" smtClean="0"/>
              <a:t>Applications are increasingly data hungry</a:t>
            </a:r>
          </a:p>
          <a:p>
            <a:pPr lvl="1"/>
            <a:endParaRPr lang="en-US" dirty="0" smtClean="0"/>
          </a:p>
          <a:p>
            <a:pPr lvl="1"/>
            <a:endParaRPr lang="en-US" dirty="0"/>
          </a:p>
          <a:p>
            <a:pPr marL="0" indent="0">
              <a:buNone/>
            </a:pPr>
            <a:r>
              <a:rPr lang="en-US" sz="3200" dirty="0" smtClean="0">
                <a:solidFill>
                  <a:srgbClr val="0000FF"/>
                </a:solidFill>
              </a:rPr>
              <a:t>2. Energy consumption is a key limiter</a:t>
            </a:r>
          </a:p>
          <a:p>
            <a:endParaRPr lang="en-US" dirty="0" smtClean="0"/>
          </a:p>
          <a:p>
            <a:endParaRPr lang="en-US" dirty="0"/>
          </a:p>
          <a:p>
            <a:pPr marL="0" indent="0">
              <a:buNone/>
            </a:pPr>
            <a:r>
              <a:rPr lang="en-US" sz="3200" dirty="0" smtClean="0">
                <a:solidFill>
                  <a:srgbClr val="0000FF"/>
                </a:solidFill>
              </a:rPr>
              <a:t>3. Data movement energy dominates compute</a:t>
            </a:r>
          </a:p>
          <a:p>
            <a:pPr lvl="1"/>
            <a:r>
              <a:rPr lang="en-US" dirty="0" smtClean="0"/>
              <a:t>Especially true for off-chip to on-chip movement</a:t>
            </a:r>
          </a:p>
          <a:p>
            <a:pPr marL="344487" lvl="1" indent="0">
              <a:buNone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71752C56-4F8A-824F-A263-2404B5D536A2}" type="slidenum">
              <a:rPr lang="en-US" smtClean="0">
                <a:solidFill>
                  <a:srgbClr val="000000"/>
                </a:solidFill>
              </a:rPr>
              <a:pPr/>
              <a:t>56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020387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>
            <a:noAutofit/>
          </a:bodyPr>
          <a:lstStyle/>
          <a:p>
            <a:r>
              <a:rPr lang="en-US" dirty="0" smtClean="0"/>
              <a:t>The Need for More Memory Performance</a:t>
            </a:r>
            <a:endParaRPr lang="en-US" dirty="0"/>
          </a:p>
        </p:txBody>
      </p:sp>
      <p:sp>
        <p:nvSpPr>
          <p:cNvPr id="15" name="TextBox 14"/>
          <p:cNvSpPr txBox="1"/>
          <p:nvPr/>
        </p:nvSpPr>
        <p:spPr>
          <a:xfrm>
            <a:off x="448964" y="5361579"/>
            <a:ext cx="465221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In-Memory Data Analytics </a:t>
            </a:r>
          </a:p>
          <a:p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[Clapp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 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Intel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IISWC’15;  </a:t>
            </a:r>
          </a:p>
          <a:p>
            <a:pPr marL="63500" indent="-63500"/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	Awan+, BDCloud’15]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836963" y="5361579"/>
            <a:ext cx="361858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Datacenter Workloads </a:t>
            </a:r>
            <a:br>
              <a:rPr lang="en-US" sz="2400" b="1" dirty="0" smtClean="0">
                <a:solidFill>
                  <a:prstClr val="black"/>
                </a:solidFill>
                <a:latin typeface="Gill Sans MT"/>
              </a:rPr>
            </a:b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</a:t>
            </a:r>
            <a:r>
              <a:rPr lang="en-US" dirty="0" err="1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Kanev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 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Google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ISCA’15]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11236" y="1054202"/>
            <a:ext cx="1362886" cy="1362886"/>
          </a:xfrm>
          <a:prstGeom prst="rect">
            <a:avLst/>
          </a:prstGeom>
        </p:spPr>
      </p:pic>
      <p:sp>
        <p:nvSpPr>
          <p:cNvPr id="18" name="TextBox 17"/>
          <p:cNvSpPr txBox="1"/>
          <p:nvPr/>
        </p:nvSpPr>
        <p:spPr>
          <a:xfrm>
            <a:off x="448964" y="2656133"/>
            <a:ext cx="3460499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In-memory Databases </a:t>
            </a:r>
          </a:p>
          <a:p>
            <a:pPr marL="63500" indent="-63500"/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Mao+,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EuroSys’12; </a:t>
            </a:r>
            <a:b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</a:b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Clapp+ 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Intel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IISWC’15]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19" name="Picture 1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7081" y="836712"/>
            <a:ext cx="1872533" cy="1872533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836963" y="2656133"/>
            <a:ext cx="3607975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Graph/Tree Processing </a:t>
            </a:r>
          </a:p>
          <a:p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[Xu+, IISWC’12; </a:t>
            </a:r>
            <a:r>
              <a:rPr lang="en-US" dirty="0" err="1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Umuroglu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+, FPL’15]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23" name="Picture 22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9220" y="3998286"/>
            <a:ext cx="2155604" cy="1146598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7081" y="3772838"/>
            <a:ext cx="2133599" cy="15465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9175019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699500" cy="1066800"/>
          </a:xfrm>
        </p:spPr>
        <p:txBody>
          <a:bodyPr/>
          <a:lstStyle/>
          <a:p>
            <a:r>
              <a:rPr lang="en-US" sz="4400" dirty="0" smtClean="0"/>
              <a:t>The Performance Perspective </a:t>
            </a:r>
            <a:r>
              <a:rPr lang="en-US" sz="3200" dirty="0" smtClean="0"/>
              <a:t>(1996-2005)</a:t>
            </a:r>
            <a:endParaRPr lang="en-US" sz="32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7"/>
            <a:ext cx="8915400" cy="5193723"/>
          </a:xfrm>
        </p:spPr>
        <p:txBody>
          <a:bodyPr/>
          <a:lstStyle/>
          <a:p>
            <a:r>
              <a:rPr lang="en-US" dirty="0" smtClean="0"/>
              <a:t>“</a:t>
            </a:r>
            <a:r>
              <a:rPr lang="en-US" sz="2800" b="1" dirty="0" smtClean="0">
                <a:solidFill>
                  <a:srgbClr val="0000FF"/>
                </a:solidFill>
              </a:rPr>
              <a:t>It</a:t>
            </a:r>
            <a:r>
              <a:rPr lang="fr-FR" sz="2800" b="1" dirty="0" smtClean="0">
                <a:solidFill>
                  <a:srgbClr val="0000FF"/>
                </a:solidFill>
              </a:rPr>
              <a:t>’</a:t>
            </a:r>
            <a:r>
              <a:rPr lang="en-US" sz="2800" b="1" dirty="0" smtClean="0">
                <a:solidFill>
                  <a:srgbClr val="0000FF"/>
                </a:solidFill>
              </a:rPr>
              <a:t>s the Memory, Stupid!</a:t>
            </a:r>
            <a:r>
              <a:rPr lang="en-US" dirty="0" smtClean="0"/>
              <a:t>” (Richard Sites, MPR, 1996)</a:t>
            </a:r>
            <a:endParaRPr lang="en-US" dirty="0"/>
          </a:p>
        </p:txBody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3200" y="1606128"/>
            <a:ext cx="8724900" cy="4775200"/>
          </a:xfrm>
          <a:prstGeom prst="rect">
            <a:avLst/>
          </a:prstGeom>
        </p:spPr>
      </p:pic>
      <p:sp>
        <p:nvSpPr>
          <p:cNvPr id="6" name="AutoShape 25"/>
          <p:cNvSpPr>
            <a:spLocks noChangeArrowheads="1"/>
          </p:cNvSpPr>
          <p:nvPr/>
        </p:nvSpPr>
        <p:spPr bwMode="auto">
          <a:xfrm>
            <a:off x="2123728" y="3573016"/>
            <a:ext cx="2016224" cy="2304256"/>
          </a:xfrm>
          <a:prstGeom prst="roundRect">
            <a:avLst>
              <a:gd name="adj" fmla="val 16667"/>
            </a:avLst>
          </a:prstGeom>
          <a:noFill/>
          <a:ln w="88900">
            <a:solidFill>
              <a:srgbClr val="0000FF"/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07504" y="6496146"/>
            <a:ext cx="8871173" cy="28469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50" dirty="0">
                <a:solidFill>
                  <a:srgbClr val="000000"/>
                </a:solidFill>
              </a:rPr>
              <a:t>Mutlu+, “</a:t>
            </a:r>
            <a:r>
              <a:rPr lang="en-US" sz="1250" dirty="0">
                <a:solidFill>
                  <a:srgbClr val="0000FF"/>
                </a:solidFill>
              </a:rPr>
              <a:t>Runahead Execution: An Alternative to Very Large Instruction Windows for Out-of-Order Processors</a:t>
            </a:r>
            <a:r>
              <a:rPr lang="en-US" sz="1250" dirty="0">
                <a:solidFill>
                  <a:srgbClr val="000000"/>
                </a:solidFill>
              </a:rPr>
              <a:t>,” HPCA 2003.</a:t>
            </a:r>
          </a:p>
        </p:txBody>
      </p:sp>
    </p:spTree>
    <p:extLst>
      <p:ext uri="{BB962C8B-B14F-4D97-AF65-F5344CB8AC3E}">
        <p14:creationId xmlns:p14="http://schemas.microsoft.com/office/powerpoint/2010/main" val="1881607365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The Performance Perspective (Today)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All of Google’s Data Center Workloads (2015): 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59</a:t>
            </a:fld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71600" y="1618579"/>
            <a:ext cx="6984776" cy="4821475"/>
          </a:xfrm>
          <a:prstGeom prst="rect">
            <a:avLst/>
          </a:prstGeom>
        </p:spPr>
      </p:pic>
      <p:sp>
        <p:nvSpPr>
          <p:cNvPr id="6" name="AutoShape 25"/>
          <p:cNvSpPr>
            <a:spLocks noChangeArrowheads="1"/>
          </p:cNvSpPr>
          <p:nvPr/>
        </p:nvSpPr>
        <p:spPr bwMode="auto">
          <a:xfrm>
            <a:off x="3779912" y="2442260"/>
            <a:ext cx="3096344" cy="2304256"/>
          </a:xfrm>
          <a:prstGeom prst="roundRect">
            <a:avLst>
              <a:gd name="adj" fmla="val 16667"/>
            </a:avLst>
          </a:prstGeom>
          <a:noFill/>
          <a:ln w="88900">
            <a:solidFill>
              <a:srgbClr val="0000FF"/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339752" y="6528683"/>
            <a:ext cx="4516749" cy="28469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50" dirty="0" err="1" smtClean="0">
                <a:solidFill>
                  <a:srgbClr val="000000"/>
                </a:solidFill>
              </a:rPr>
              <a:t>Kanev</a:t>
            </a:r>
            <a:r>
              <a:rPr lang="en-US" sz="1250" dirty="0">
                <a:solidFill>
                  <a:srgbClr val="000000"/>
                </a:solidFill>
              </a:rPr>
              <a:t>+, “</a:t>
            </a:r>
            <a:r>
              <a:rPr lang="en-US" sz="1250" dirty="0">
                <a:solidFill>
                  <a:srgbClr val="0000FF"/>
                </a:solidFill>
              </a:rPr>
              <a:t>Profiling a Warehouse-Scale Computer</a:t>
            </a:r>
            <a:r>
              <a:rPr lang="en-US" sz="1250" dirty="0">
                <a:solidFill>
                  <a:srgbClr val="000000"/>
                </a:solidFill>
              </a:rPr>
              <a:t>,” </a:t>
            </a:r>
            <a:r>
              <a:rPr lang="en-US" sz="1250" dirty="0" smtClean="0">
                <a:solidFill>
                  <a:srgbClr val="000000"/>
                </a:solidFill>
              </a:rPr>
              <a:t>ISCA 2015.</a:t>
            </a:r>
            <a:endParaRPr lang="en-US" sz="125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69996625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The Performance Perspective (Today)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All of Google’s Data Center Workloads (2015): 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60</a:t>
            </a:fld>
            <a:endParaRPr lang="en-US"/>
          </a:p>
        </p:txBody>
      </p:sp>
      <p:sp>
        <p:nvSpPr>
          <p:cNvPr id="7" name="TextBox 6"/>
          <p:cNvSpPr txBox="1"/>
          <p:nvPr/>
        </p:nvSpPr>
        <p:spPr>
          <a:xfrm>
            <a:off x="2339752" y="6528683"/>
            <a:ext cx="4516749" cy="28469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50" dirty="0" err="1" smtClean="0">
                <a:solidFill>
                  <a:srgbClr val="000000"/>
                </a:solidFill>
              </a:rPr>
              <a:t>Kanev</a:t>
            </a:r>
            <a:r>
              <a:rPr lang="en-US" sz="1250" dirty="0">
                <a:solidFill>
                  <a:srgbClr val="000000"/>
                </a:solidFill>
              </a:rPr>
              <a:t>+, “</a:t>
            </a:r>
            <a:r>
              <a:rPr lang="en-US" sz="1250" dirty="0">
                <a:solidFill>
                  <a:srgbClr val="0000FF"/>
                </a:solidFill>
              </a:rPr>
              <a:t>Profiling a Warehouse-Scale Computer</a:t>
            </a:r>
            <a:r>
              <a:rPr lang="en-US" sz="1250" dirty="0">
                <a:solidFill>
                  <a:srgbClr val="000000"/>
                </a:solidFill>
              </a:rPr>
              <a:t>,” </a:t>
            </a:r>
            <a:r>
              <a:rPr lang="en-US" sz="1250" dirty="0" smtClean="0">
                <a:solidFill>
                  <a:srgbClr val="000000"/>
                </a:solidFill>
              </a:rPr>
              <a:t>ISCA 2015.</a:t>
            </a:r>
            <a:endParaRPr lang="en-US" sz="1250" dirty="0">
              <a:solidFill>
                <a:srgbClr val="000000"/>
              </a:solidFill>
            </a:endParaRP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9511" y="1732974"/>
            <a:ext cx="8581113" cy="43603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135843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4400" dirty="0" smtClean="0"/>
              <a:t>The Performance Perspective</a:t>
            </a:r>
            <a:endParaRPr lang="en-US" sz="44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9"/>
            <a:ext cx="8915400" cy="5193723"/>
          </a:xfrm>
        </p:spPr>
        <p:txBody>
          <a:bodyPr/>
          <a:lstStyle/>
          <a:p>
            <a:endParaRPr lang="en-US" sz="2000" dirty="0" smtClean="0"/>
          </a:p>
          <a:p>
            <a:r>
              <a:rPr lang="en-US" sz="2000" dirty="0"/>
              <a:t>Onur Mutlu, Jared Stark, Chris Wilkerson, and Yale N. </a:t>
            </a:r>
            <a:r>
              <a:rPr lang="en-US" sz="2000" dirty="0" err="1"/>
              <a:t>Patt</a:t>
            </a:r>
            <a:r>
              <a:rPr lang="en-US" sz="2000" dirty="0"/>
              <a:t>, </a:t>
            </a:r>
            <a:r>
              <a:rPr lang="en-US" sz="2000" dirty="0" smtClean="0"/>
              <a:t/>
            </a:r>
            <a:br>
              <a:rPr lang="en-US" sz="2000" dirty="0" smtClean="0"/>
            </a:br>
            <a:r>
              <a:rPr lang="en-US" sz="2000" b="1" dirty="0">
                <a:hlinkClick r:id="rId2"/>
              </a:rPr>
              <a:t>"Runahead Execution: An Alternative to Very Large Instruction Windows for Out-of-order Processors"</a:t>
            </a:r>
            <a:r>
              <a:rPr lang="en-US" sz="2000" dirty="0" smtClean="0"/>
              <a:t/>
            </a:r>
            <a:br>
              <a:rPr lang="en-US" sz="2000" dirty="0" smtClean="0"/>
            </a:br>
            <a:r>
              <a:rPr lang="en-US" sz="2000" i="1" dirty="0"/>
              <a:t>Proceedings of the </a:t>
            </a:r>
            <a:r>
              <a:rPr lang="en-US" sz="2000" i="1" dirty="0">
                <a:hlinkClick r:id="rId3"/>
              </a:rPr>
              <a:t>9th International Symposium on High-Performance Computer Architecture</a:t>
            </a:r>
            <a:r>
              <a:rPr lang="en-US" sz="2000" i="1" dirty="0"/>
              <a:t> (</a:t>
            </a:r>
            <a:r>
              <a:rPr lang="en-US" sz="2000" b="1" i="1" dirty="0"/>
              <a:t>HPCA</a:t>
            </a:r>
            <a:r>
              <a:rPr lang="en-US" sz="2000" i="1" dirty="0"/>
              <a:t>)</a:t>
            </a:r>
            <a:r>
              <a:rPr lang="en-US" sz="2000" dirty="0"/>
              <a:t>, pages 129-140, Anaheim, CA, February 2003. </a:t>
            </a:r>
            <a:r>
              <a:rPr lang="en-US" sz="2000" dirty="0">
                <a:hlinkClick r:id="rId4"/>
              </a:rPr>
              <a:t>Slides (pdf)</a:t>
            </a:r>
            <a:r>
              <a:rPr lang="en-US" sz="2000" dirty="0"/>
              <a:t> </a:t>
            </a:r>
            <a:endParaRPr lang="en-US" sz="2200" dirty="0" smtClean="0"/>
          </a:p>
          <a:p>
            <a:endParaRPr lang="en-US" sz="22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C693BED2-1B18-8744-B8F0-03CBD3594789}" type="slidenum">
              <a:rPr lang="en-US" altLang="en-US"/>
              <a:pPr>
                <a:defRPr/>
              </a:pPr>
              <a:t>61</a:t>
            </a:fld>
            <a:endParaRPr lang="en-US" altLang="en-US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3828774"/>
            <a:ext cx="9144000" cy="24958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3150079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7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The Energy Perspective</a:t>
            </a:r>
            <a:endParaRPr lang="en-US" dirty="0">
              <a:latin typeface="Garamond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70338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A378AE50-A064-BF4D-97C5-B7B9F4FAAF31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62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1016000"/>
            <a:ext cx="8113713" cy="530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extBox 5"/>
          <p:cNvSpPr txBox="1">
            <a:spLocks noChangeArrowheads="1"/>
          </p:cNvSpPr>
          <p:nvPr/>
        </p:nvSpPr>
        <p:spPr bwMode="auto">
          <a:xfrm>
            <a:off x="6826250" y="1524000"/>
            <a:ext cx="20129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400">
                <a:solidFill>
                  <a:srgbClr val="FFFFFF"/>
                </a:solidFill>
              </a:rPr>
              <a:t>Dally, HiPEAC 2015</a:t>
            </a:r>
          </a:p>
        </p:txBody>
      </p:sp>
      <p:sp>
        <p:nvSpPr>
          <p:cNvPr id="7" name="AutoShape 25"/>
          <p:cNvSpPr>
            <a:spLocks noChangeArrowheads="1"/>
          </p:cNvSpPr>
          <p:nvPr/>
        </p:nvSpPr>
        <p:spPr bwMode="auto">
          <a:xfrm>
            <a:off x="971600" y="2420888"/>
            <a:ext cx="2160240" cy="648071"/>
          </a:xfrm>
          <a:prstGeom prst="roundRect">
            <a:avLst>
              <a:gd name="adj" fmla="val 16667"/>
            </a:avLst>
          </a:prstGeom>
          <a:noFill/>
          <a:ln w="63500">
            <a:solidFill>
              <a:schemeClr val="tx2">
                <a:lumMod val="60000"/>
                <a:lumOff val="40000"/>
              </a:schemeClr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8" name="AutoShape 25"/>
          <p:cNvSpPr>
            <a:spLocks noChangeArrowheads="1"/>
          </p:cNvSpPr>
          <p:nvPr/>
        </p:nvSpPr>
        <p:spPr bwMode="auto">
          <a:xfrm>
            <a:off x="5724128" y="2492896"/>
            <a:ext cx="2160240" cy="648071"/>
          </a:xfrm>
          <a:prstGeom prst="roundRect">
            <a:avLst>
              <a:gd name="adj" fmla="val 16667"/>
            </a:avLst>
          </a:prstGeom>
          <a:noFill/>
          <a:ln w="63500">
            <a:solidFill>
              <a:srgbClr val="FF0000"/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9782217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  <p:bldP spid="8" grpId="0" animBg="1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7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Data Movement vs. Computation Energy</a:t>
            </a:r>
            <a:endParaRPr lang="en-US" dirty="0">
              <a:latin typeface="Garamond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70338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A378AE50-A064-BF4D-97C5-B7B9F4FAAF31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63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1016000"/>
            <a:ext cx="8113713" cy="530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extBox 5"/>
          <p:cNvSpPr txBox="1">
            <a:spLocks noChangeArrowheads="1"/>
          </p:cNvSpPr>
          <p:nvPr/>
        </p:nvSpPr>
        <p:spPr bwMode="auto">
          <a:xfrm>
            <a:off x="6826250" y="1524000"/>
            <a:ext cx="20129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400">
                <a:solidFill>
                  <a:srgbClr val="FFFFFF"/>
                </a:solidFill>
              </a:rPr>
              <a:t>Dally, HiPEAC 2015</a:t>
            </a:r>
          </a:p>
        </p:txBody>
      </p:sp>
      <p:sp>
        <p:nvSpPr>
          <p:cNvPr id="7" name="AutoShape 25"/>
          <p:cNvSpPr>
            <a:spLocks noChangeArrowheads="1"/>
          </p:cNvSpPr>
          <p:nvPr/>
        </p:nvSpPr>
        <p:spPr bwMode="auto">
          <a:xfrm>
            <a:off x="971600" y="2420888"/>
            <a:ext cx="2160240" cy="648071"/>
          </a:xfrm>
          <a:prstGeom prst="roundRect">
            <a:avLst>
              <a:gd name="adj" fmla="val 16667"/>
            </a:avLst>
          </a:prstGeom>
          <a:noFill/>
          <a:ln w="63500">
            <a:solidFill>
              <a:schemeClr val="tx2">
                <a:lumMod val="60000"/>
                <a:lumOff val="40000"/>
              </a:schemeClr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8" name="AutoShape 25"/>
          <p:cNvSpPr>
            <a:spLocks noChangeArrowheads="1"/>
          </p:cNvSpPr>
          <p:nvPr/>
        </p:nvSpPr>
        <p:spPr bwMode="auto">
          <a:xfrm>
            <a:off x="5724128" y="2492896"/>
            <a:ext cx="2160240" cy="648071"/>
          </a:xfrm>
          <a:prstGeom prst="roundRect">
            <a:avLst>
              <a:gd name="adj" fmla="val 16667"/>
            </a:avLst>
          </a:prstGeom>
          <a:noFill/>
          <a:ln w="63500">
            <a:solidFill>
              <a:srgbClr val="FF0000"/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323528" y="4869160"/>
            <a:ext cx="8489975" cy="1323439"/>
          </a:xfrm>
          <a:prstGeom prst="rect">
            <a:avLst/>
          </a:prstGeom>
          <a:solidFill>
            <a:srgbClr val="FF6600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4000" dirty="0" smtClean="0">
                <a:solidFill>
                  <a:srgbClr val="FFFFFF"/>
                </a:solidFill>
              </a:rPr>
              <a:t>A memory access consumes ~1000X </a:t>
            </a:r>
          </a:p>
          <a:p>
            <a:pPr algn="ctr"/>
            <a:r>
              <a:rPr lang="en-US" sz="4000" dirty="0" smtClean="0">
                <a:solidFill>
                  <a:srgbClr val="FFFFFF"/>
                </a:solidFill>
              </a:rPr>
              <a:t>the energy of a complex addition </a:t>
            </a:r>
            <a:endParaRPr lang="en-US" sz="4000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832223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Data Movement vs. Computation Energy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052736"/>
            <a:ext cx="8610600" cy="4876800"/>
          </a:xfrm>
        </p:spPr>
        <p:txBody>
          <a:bodyPr/>
          <a:lstStyle/>
          <a:p>
            <a:r>
              <a:rPr lang="en-US" dirty="0">
                <a:solidFill>
                  <a:srgbClr val="FF0000"/>
                </a:solidFill>
                <a:cs typeface="Adobe Garamond Pro"/>
              </a:rPr>
              <a:t>Data movement </a:t>
            </a:r>
            <a:r>
              <a:rPr lang="en-US" dirty="0">
                <a:solidFill>
                  <a:schemeClr val="tx2"/>
                </a:solidFill>
                <a:cs typeface="Adobe Garamond Pro"/>
              </a:rPr>
              <a:t>is a major </a:t>
            </a:r>
            <a:r>
              <a:rPr lang="en-US" dirty="0" smtClean="0">
                <a:solidFill>
                  <a:schemeClr val="tx2"/>
                </a:solidFill>
                <a:cs typeface="Adobe Garamond Pro"/>
              </a:rPr>
              <a:t>system energy bottleneck</a:t>
            </a:r>
            <a:endParaRPr lang="en-US" dirty="0">
              <a:solidFill>
                <a:schemeClr val="tx2"/>
              </a:solidFill>
              <a:cs typeface="Adobe Garamond Pro"/>
            </a:endParaRPr>
          </a:p>
          <a:p>
            <a:pPr lvl="1"/>
            <a:r>
              <a:rPr lang="en-US" sz="2000" dirty="0" smtClean="0">
                <a:cs typeface="Adobe Garamond Pro"/>
              </a:rPr>
              <a:t>Comprises </a:t>
            </a:r>
            <a:r>
              <a:rPr lang="en-US" sz="2000" dirty="0" smtClean="0">
                <a:solidFill>
                  <a:srgbClr val="0000FF"/>
                </a:solidFill>
                <a:cs typeface="Adobe Garamond Pro"/>
              </a:rPr>
              <a:t>41</a:t>
            </a:r>
            <a:r>
              <a:rPr lang="en-US" sz="2000" dirty="0">
                <a:solidFill>
                  <a:srgbClr val="0000FF"/>
                </a:solidFill>
                <a:cs typeface="Adobe Garamond Pro"/>
              </a:rPr>
              <a:t>%</a:t>
            </a:r>
            <a:r>
              <a:rPr lang="en-US" sz="2000" dirty="0">
                <a:cs typeface="Adobe Garamond Pro"/>
              </a:rPr>
              <a:t> of </a:t>
            </a:r>
            <a:r>
              <a:rPr lang="en-US" sz="2000" dirty="0" smtClean="0">
                <a:cs typeface="Adobe Garamond Pro"/>
              </a:rPr>
              <a:t>mobile </a:t>
            </a:r>
            <a:r>
              <a:rPr lang="en-US" sz="2000" dirty="0">
                <a:cs typeface="Adobe Garamond Pro"/>
              </a:rPr>
              <a:t>system energy during web browsing [2]</a:t>
            </a:r>
          </a:p>
          <a:p>
            <a:pPr lvl="1"/>
            <a:r>
              <a:rPr lang="en-US" sz="2000" dirty="0" smtClean="0">
                <a:cs typeface="Adobe Garamond Pro"/>
              </a:rPr>
              <a:t>Costs </a:t>
            </a:r>
            <a:r>
              <a:rPr lang="en-US" sz="2000" dirty="0" smtClean="0">
                <a:solidFill>
                  <a:srgbClr val="0000FF"/>
                </a:solidFill>
                <a:cs typeface="Adobe Garamond Pro"/>
              </a:rPr>
              <a:t>~115 </a:t>
            </a:r>
            <a:r>
              <a:rPr lang="en-US" sz="2000" dirty="0">
                <a:cs typeface="Adobe Garamond Pro"/>
              </a:rPr>
              <a:t>times as much </a:t>
            </a:r>
            <a:r>
              <a:rPr lang="en-US" sz="2000" dirty="0" smtClean="0">
                <a:cs typeface="Adobe Garamond Pro"/>
              </a:rPr>
              <a:t>energy as </a:t>
            </a:r>
            <a:r>
              <a:rPr lang="en-US" sz="2000" dirty="0">
                <a:cs typeface="Adobe Garamond Pro"/>
              </a:rPr>
              <a:t>an ADD operation [1, 2]</a:t>
            </a:r>
          </a:p>
          <a:p>
            <a:endParaRPr lang="en-US" dirty="0" smtClean="0">
              <a:solidFill>
                <a:schemeClr val="tx2"/>
              </a:solidFill>
              <a:cs typeface="Adobe Garamond Pro"/>
            </a:endParaRP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/>
              <a:pPr/>
              <a:t>64</a:t>
            </a:fld>
            <a:endParaRPr lang="en-US" alt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48072" y="2555875"/>
            <a:ext cx="7452320" cy="2817341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35496" y="5805264"/>
            <a:ext cx="59186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2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</a:rPr>
              <a:t>[1</a:t>
            </a:r>
            <a:r>
              <a:rPr lang="en-US" sz="1200" b="1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</a:rPr>
              <a:t>]</a:t>
            </a:r>
            <a:r>
              <a:rPr lang="en-US" sz="12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</a:rPr>
              <a:t>: Reducing </a:t>
            </a:r>
            <a:r>
              <a:rPr lang="en-US" sz="1200" b="1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</a:rPr>
              <a:t>data Movement Energy via Online Data Clustering and Encoding </a:t>
            </a:r>
            <a:r>
              <a:rPr lang="en-US" sz="12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</a:rPr>
              <a:t>(MICRO’16)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6200" y="6033864"/>
            <a:ext cx="911411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</a:rPr>
              <a:t>[2]</a:t>
            </a:r>
            <a:r>
              <a:rPr lang="en-US" sz="1200" b="1" dirty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</a:rPr>
              <a:t>: Quantifying the energy cost of data movement for emerging smart phone workloads on mobile platforms </a:t>
            </a:r>
            <a:r>
              <a:rPr lang="en-US" sz="1200" b="1" dirty="0" smtClean="0">
                <a:solidFill>
                  <a:prstClr val="black">
                    <a:lumMod val="75000"/>
                    <a:lumOff val="25000"/>
                  </a:prstClr>
                </a:solidFill>
                <a:latin typeface="Calibri"/>
              </a:rPr>
              <a:t>(IISWC’14)</a:t>
            </a:r>
          </a:p>
        </p:txBody>
      </p:sp>
    </p:spTree>
    <p:extLst>
      <p:ext uri="{BB962C8B-B14F-4D97-AF65-F5344CB8AC3E}">
        <p14:creationId xmlns:p14="http://schemas.microsoft.com/office/powerpoint/2010/main" val="142806885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Challenge and Opportunity for Future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99592" y="1844824"/>
            <a:ext cx="7128792" cy="2088232"/>
          </a:xfrm>
        </p:spPr>
        <p:txBody>
          <a:bodyPr/>
          <a:lstStyle/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High Performance</a:t>
            </a:r>
          </a:p>
          <a:p>
            <a:pPr marL="0" indent="0" algn="ctr">
              <a:buNone/>
            </a:pPr>
            <a:r>
              <a:rPr lang="en-US" sz="6400" dirty="0">
                <a:solidFill>
                  <a:srgbClr val="FF0000"/>
                </a:solidFill>
              </a:rPr>
              <a:t>a</a:t>
            </a:r>
            <a:r>
              <a:rPr lang="en-US" sz="6400" dirty="0" smtClean="0">
                <a:solidFill>
                  <a:srgbClr val="FF0000"/>
                </a:solidFill>
              </a:rPr>
              <a:t>nd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Energy Efficient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65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493874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sz="3500" dirty="0" smtClean="0"/>
              <a:t>Maslow’s (Human) Hierarchy of Needs, Revisited</a:t>
            </a:r>
            <a:endParaRPr lang="en-US" sz="35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 dirty="0" smtClean="0"/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66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 descr="maslow-pyramid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31357" y="931384"/>
            <a:ext cx="6336704" cy="4657856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227414" y="1052736"/>
            <a:ext cx="441659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rgbClr val="000000"/>
                </a:solidFill>
              </a:rPr>
              <a:t>Maslow, “</a:t>
            </a:r>
            <a:r>
              <a:rPr lang="en-US" dirty="0" smtClean="0">
                <a:solidFill>
                  <a:srgbClr val="0000FF"/>
                </a:solidFill>
              </a:rPr>
              <a:t>A Theory of Human Motivation</a:t>
            </a:r>
            <a:r>
              <a:rPr lang="en-US" dirty="0" smtClean="0">
                <a:solidFill>
                  <a:srgbClr val="000000"/>
                </a:solidFill>
              </a:rPr>
              <a:t>,” </a:t>
            </a:r>
          </a:p>
          <a:p>
            <a:r>
              <a:rPr lang="en-US" dirty="0" smtClean="0">
                <a:solidFill>
                  <a:srgbClr val="000000"/>
                </a:solidFill>
              </a:rPr>
              <a:t>Psychological Review, 1943. 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778884" y="4869160"/>
            <a:ext cx="4033476" cy="584775"/>
          </a:xfrm>
          <a:prstGeom prst="rect">
            <a:avLst/>
          </a:prstGeom>
          <a:solidFill>
            <a:srgbClr val="A285C1"/>
          </a:solidFill>
        </p:spPr>
        <p:txBody>
          <a:bodyPr wrap="none" rtlCol="0">
            <a:spAutoFit/>
          </a:bodyPr>
          <a:lstStyle/>
          <a:p>
            <a:r>
              <a:rPr lang="en-US" sz="3200" b="1" smtClean="0">
                <a:solidFill>
                  <a:srgbClr val="FFFF00"/>
                </a:solidFill>
              </a:rPr>
              <a:t>Everlasting energy</a:t>
            </a:r>
            <a:endParaRPr lang="en-US" sz="3200" b="1" dirty="0">
              <a:solidFill>
                <a:srgbClr val="FFFF00"/>
              </a:solidFill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780551" y="6512454"/>
            <a:ext cx="316074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>
                <a:solidFill>
                  <a:srgbClr val="000000"/>
                </a:solidFill>
                <a:latin typeface="Calibri"/>
                <a:cs typeface="Calibri"/>
              </a:rPr>
              <a:t>Source: https://</a:t>
            </a:r>
            <a:r>
              <a:rPr lang="en-US" sz="1000" dirty="0" err="1">
                <a:solidFill>
                  <a:srgbClr val="000000"/>
                </a:solidFill>
                <a:latin typeface="Calibri"/>
                <a:cs typeface="Calibri"/>
              </a:rPr>
              <a:t>www.simplypsychology.org</a:t>
            </a:r>
            <a:r>
              <a:rPr lang="en-US" sz="1000" dirty="0">
                <a:solidFill>
                  <a:srgbClr val="000000"/>
                </a:solidFill>
                <a:latin typeface="Calibri"/>
                <a:cs typeface="Calibri"/>
              </a:rPr>
              <a:t>/</a:t>
            </a:r>
            <a:r>
              <a:rPr lang="en-US" sz="1000" dirty="0" err="1">
                <a:solidFill>
                  <a:srgbClr val="000000"/>
                </a:solidFill>
                <a:latin typeface="Calibri"/>
                <a:cs typeface="Calibri"/>
              </a:rPr>
              <a:t>maslow.html</a:t>
            </a:r>
            <a:endParaRPr lang="en-US" sz="1000" dirty="0">
              <a:solidFill>
                <a:srgbClr val="000000"/>
              </a:solidFill>
              <a:latin typeface="Calibri"/>
              <a:cs typeface="Calibri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27414" y="1052736"/>
            <a:ext cx="4477380" cy="14773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rgbClr val="000000"/>
                </a:solidFill>
              </a:rPr>
              <a:t>Maslow, “</a:t>
            </a:r>
            <a:r>
              <a:rPr lang="en-US" dirty="0" smtClean="0">
                <a:solidFill>
                  <a:srgbClr val="0000FF"/>
                </a:solidFill>
              </a:rPr>
              <a:t>A Theory of Human Motivation</a:t>
            </a:r>
            <a:r>
              <a:rPr lang="en-US" dirty="0" smtClean="0">
                <a:solidFill>
                  <a:srgbClr val="000000"/>
                </a:solidFill>
              </a:rPr>
              <a:t>,” </a:t>
            </a:r>
          </a:p>
          <a:p>
            <a:r>
              <a:rPr lang="en-US" dirty="0" smtClean="0">
                <a:solidFill>
                  <a:srgbClr val="000000"/>
                </a:solidFill>
              </a:rPr>
              <a:t>Psychological Review, 1943. </a:t>
            </a:r>
          </a:p>
          <a:p>
            <a:endParaRPr lang="en-US" dirty="0">
              <a:solidFill>
                <a:srgbClr val="000000"/>
              </a:solidFill>
            </a:endParaRPr>
          </a:p>
          <a:p>
            <a:r>
              <a:rPr lang="en-US" dirty="0" smtClean="0">
                <a:solidFill>
                  <a:srgbClr val="000000"/>
                </a:solidFill>
              </a:rPr>
              <a:t>Maslow, “</a:t>
            </a:r>
            <a:r>
              <a:rPr lang="en-US" dirty="0" smtClean="0">
                <a:solidFill>
                  <a:srgbClr val="0000FF"/>
                </a:solidFill>
              </a:rPr>
              <a:t>Motivation and Personality</a:t>
            </a:r>
            <a:r>
              <a:rPr lang="en-US" dirty="0" smtClean="0">
                <a:solidFill>
                  <a:srgbClr val="000000"/>
                </a:solidFill>
              </a:rPr>
              <a:t>,”</a:t>
            </a:r>
          </a:p>
          <a:p>
            <a:r>
              <a:rPr lang="en-US" dirty="0" smtClean="0">
                <a:solidFill>
                  <a:srgbClr val="000000"/>
                </a:solidFill>
              </a:rPr>
              <a:t>Book, 1954-1970.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8831291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The Problem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1268760"/>
            <a:ext cx="9144000" cy="4979640"/>
          </a:xfrm>
        </p:spPr>
        <p:txBody>
          <a:bodyPr/>
          <a:lstStyle/>
          <a:p>
            <a:pPr marL="0" indent="0" algn="ctr">
              <a:buNone/>
            </a:pPr>
            <a:r>
              <a:rPr lang="en-US" dirty="0" smtClean="0">
                <a:solidFill>
                  <a:srgbClr val="0000FF"/>
                </a:solidFill>
              </a:rPr>
              <a:t>Data access is the major performance and energy bottleneck</a:t>
            </a:r>
          </a:p>
          <a:p>
            <a:endParaRPr lang="en-US" sz="1000" dirty="0"/>
          </a:p>
          <a:p>
            <a:pPr marL="0" indent="0">
              <a:buNone/>
            </a:pPr>
            <a:endParaRPr lang="en-US" dirty="0"/>
          </a:p>
          <a:p>
            <a:pPr marL="0" indent="0" algn="ctr">
              <a:buNone/>
            </a:pPr>
            <a:r>
              <a:rPr lang="en-US" sz="5000" dirty="0" smtClean="0"/>
              <a:t>Our current</a:t>
            </a:r>
          </a:p>
          <a:p>
            <a:pPr marL="0" indent="0" algn="ctr">
              <a:buNone/>
            </a:pPr>
            <a:r>
              <a:rPr lang="en-US" sz="5000" dirty="0" smtClean="0">
                <a:solidFill>
                  <a:srgbClr val="0000FF"/>
                </a:solidFill>
              </a:rPr>
              <a:t>design principles </a:t>
            </a:r>
          </a:p>
          <a:p>
            <a:pPr marL="0" indent="0" algn="ctr">
              <a:buNone/>
            </a:pPr>
            <a:r>
              <a:rPr lang="en-US" sz="5000" dirty="0">
                <a:solidFill>
                  <a:srgbClr val="0000FF"/>
                </a:solidFill>
              </a:rPr>
              <a:t>c</a:t>
            </a:r>
            <a:r>
              <a:rPr lang="en-US" sz="5000" dirty="0" smtClean="0">
                <a:solidFill>
                  <a:srgbClr val="0000FF"/>
                </a:solidFill>
              </a:rPr>
              <a:t>ause </a:t>
            </a:r>
            <a:r>
              <a:rPr lang="en-US" sz="5000" dirty="0" smtClean="0">
                <a:solidFill>
                  <a:srgbClr val="FF0000"/>
                </a:solidFill>
              </a:rPr>
              <a:t>great energy waste</a:t>
            </a:r>
          </a:p>
          <a:p>
            <a:pPr marL="0" indent="0" algn="ctr">
              <a:buNone/>
            </a:pPr>
            <a:r>
              <a:rPr lang="en-US" sz="3000" dirty="0" smtClean="0">
                <a:solidFill>
                  <a:srgbClr val="FF0000"/>
                </a:solidFill>
              </a:rPr>
              <a:t>(and great performance loss)</a:t>
            </a:r>
            <a:endParaRPr lang="en-US" sz="3000" dirty="0">
              <a:solidFill>
                <a:srgbClr val="FF000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67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0025021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The Problem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988840"/>
            <a:ext cx="8610600" cy="4876800"/>
          </a:xfrm>
        </p:spPr>
        <p:txBody>
          <a:bodyPr/>
          <a:lstStyle/>
          <a:p>
            <a:pPr marL="0" indent="0" algn="ctr">
              <a:buNone/>
            </a:pPr>
            <a:r>
              <a:rPr lang="en-US" sz="5000" dirty="0" smtClean="0">
                <a:solidFill>
                  <a:srgbClr val="FF0000"/>
                </a:solidFill>
              </a:rPr>
              <a:t>Processing</a:t>
            </a:r>
            <a:r>
              <a:rPr lang="en-US" sz="5000" dirty="0" smtClean="0"/>
              <a:t> of data </a:t>
            </a:r>
          </a:p>
          <a:p>
            <a:pPr marL="0" indent="0" algn="ctr">
              <a:buNone/>
            </a:pPr>
            <a:r>
              <a:rPr lang="en-US" sz="5000" dirty="0" smtClean="0"/>
              <a:t>is performed </a:t>
            </a:r>
          </a:p>
          <a:p>
            <a:pPr marL="0" indent="0" algn="ctr">
              <a:buNone/>
            </a:pPr>
            <a:r>
              <a:rPr lang="en-US" sz="5000" dirty="0" smtClean="0">
                <a:solidFill>
                  <a:srgbClr val="FF0000"/>
                </a:solidFill>
              </a:rPr>
              <a:t>far away from the data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68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305358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 Computing System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Three key components</a:t>
            </a:r>
          </a:p>
          <a:p>
            <a:r>
              <a:rPr lang="en-US" dirty="0" smtClean="0">
                <a:solidFill>
                  <a:srgbClr val="0000FF"/>
                </a:solidFill>
              </a:rPr>
              <a:t>Computation </a:t>
            </a:r>
            <a:endParaRPr lang="en-US" dirty="0">
              <a:solidFill>
                <a:srgbClr val="0000FF"/>
              </a:solidFill>
            </a:endParaRPr>
          </a:p>
          <a:p>
            <a:r>
              <a:rPr lang="en-US" dirty="0" smtClean="0">
                <a:solidFill>
                  <a:srgbClr val="0000FF"/>
                </a:solidFill>
              </a:rPr>
              <a:t>Communication</a:t>
            </a:r>
            <a:endParaRPr lang="en-US" dirty="0">
              <a:solidFill>
                <a:srgbClr val="0000FF"/>
              </a:solidFill>
            </a:endParaRPr>
          </a:p>
          <a:p>
            <a:r>
              <a:rPr lang="en-US" dirty="0" smtClean="0">
                <a:solidFill>
                  <a:srgbClr val="0000FF"/>
                </a:solidFill>
              </a:rPr>
              <a:t>Storage/memory</a:t>
            </a:r>
            <a:endParaRPr lang="en-US" dirty="0">
              <a:solidFill>
                <a:srgbClr val="0000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69</a:t>
            </a:fld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3429000"/>
            <a:ext cx="7226300" cy="330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tangle 8"/>
          <p:cNvSpPr/>
          <p:nvPr/>
        </p:nvSpPr>
        <p:spPr>
          <a:xfrm>
            <a:off x="3798168" y="2852936"/>
            <a:ext cx="8334672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Burks, Goldstein, von Neumann, “</a:t>
            </a:r>
            <a:r>
              <a:rPr lang="en-US" sz="1400" dirty="0">
                <a:solidFill>
                  <a:srgbClr val="0000FF"/>
                </a:solidFill>
              </a:rPr>
              <a:t>Preliminary discussion of the</a:t>
            </a:r>
          </a:p>
          <a:p>
            <a:r>
              <a:rPr lang="en-US" sz="1400" dirty="0">
                <a:solidFill>
                  <a:srgbClr val="0000FF"/>
                </a:solidFill>
              </a:rPr>
              <a:t>logical design of an electronic computing instrument</a:t>
            </a:r>
            <a:r>
              <a:rPr lang="en-US" sz="1400" dirty="0">
                <a:solidFill>
                  <a:srgbClr val="000000"/>
                </a:solidFill>
              </a:rPr>
              <a:t>,” 1946.</a:t>
            </a: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48063" y="152400"/>
            <a:ext cx="3255263" cy="2554836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03846" y="6630115"/>
            <a:ext cx="566693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>
                <a:solidFill>
                  <a:srgbClr val="000000"/>
                </a:solidFill>
              </a:rPr>
              <a:t>Image source: https://lbsitbytes2010.wordpress.com/2013/03/29/john-von-neumann-roll-no-15/</a:t>
            </a:r>
          </a:p>
        </p:txBody>
      </p:sp>
    </p:spTree>
    <p:extLst>
      <p:ext uri="{BB962C8B-B14F-4D97-AF65-F5344CB8AC3E}">
        <p14:creationId xmlns:p14="http://schemas.microsoft.com/office/powerpoint/2010/main" val="94159918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 Computing System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Three key components</a:t>
            </a:r>
          </a:p>
          <a:p>
            <a:r>
              <a:rPr lang="en-US" dirty="0" smtClean="0">
                <a:solidFill>
                  <a:srgbClr val="0000FF"/>
                </a:solidFill>
              </a:rPr>
              <a:t>Computation </a:t>
            </a:r>
            <a:endParaRPr lang="en-US" dirty="0">
              <a:solidFill>
                <a:srgbClr val="0000FF"/>
              </a:solidFill>
            </a:endParaRPr>
          </a:p>
          <a:p>
            <a:r>
              <a:rPr lang="en-US" dirty="0" smtClean="0">
                <a:solidFill>
                  <a:srgbClr val="0000FF"/>
                </a:solidFill>
              </a:rPr>
              <a:t>Communication</a:t>
            </a:r>
            <a:endParaRPr lang="en-US" dirty="0">
              <a:solidFill>
                <a:srgbClr val="0000FF"/>
              </a:solidFill>
            </a:endParaRPr>
          </a:p>
          <a:p>
            <a:r>
              <a:rPr lang="en-US" dirty="0" smtClean="0">
                <a:solidFill>
                  <a:srgbClr val="0000FF"/>
                </a:solidFill>
              </a:rPr>
              <a:t>Storage/memory</a:t>
            </a:r>
            <a:endParaRPr lang="en-US" dirty="0">
              <a:solidFill>
                <a:srgbClr val="0000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70</a:t>
            </a:fld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3429000"/>
            <a:ext cx="7226300" cy="330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Content Placeholder 6" descr="barcelona-die-photo-color.jp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19672" y="3861048"/>
            <a:ext cx="1312168" cy="12799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Picture 6" descr="dimm.pn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 flipV="1">
            <a:off x="3491880" y="5733256"/>
            <a:ext cx="2304256" cy="549297"/>
          </a:xfrm>
          <a:prstGeom prst="rect">
            <a:avLst/>
          </a:prstGeom>
        </p:spPr>
      </p:pic>
      <p:pic>
        <p:nvPicPr>
          <p:cNvPr id="8" name="Picture 23" descr="http://i.ehow.com/images/a04/ac/qb/format-hard-drive-xp-800X800.jp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433856">
            <a:off x="6233024" y="4297936"/>
            <a:ext cx="2124075" cy="212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tangle 8"/>
          <p:cNvSpPr/>
          <p:nvPr/>
        </p:nvSpPr>
        <p:spPr>
          <a:xfrm>
            <a:off x="3798168" y="2852936"/>
            <a:ext cx="8334672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Burks, Goldstein, von Neumann, “</a:t>
            </a:r>
            <a:r>
              <a:rPr lang="en-US" sz="1400" dirty="0">
                <a:solidFill>
                  <a:srgbClr val="0000FF"/>
                </a:solidFill>
              </a:rPr>
              <a:t>Preliminary discussion of the</a:t>
            </a:r>
          </a:p>
          <a:p>
            <a:r>
              <a:rPr lang="en-US" sz="1400" dirty="0">
                <a:solidFill>
                  <a:srgbClr val="0000FF"/>
                </a:solidFill>
              </a:rPr>
              <a:t>logical design of an electronic computing instrument</a:t>
            </a:r>
            <a:r>
              <a:rPr lang="en-US" sz="1400" dirty="0">
                <a:solidFill>
                  <a:srgbClr val="000000"/>
                </a:solidFill>
              </a:rPr>
              <a:t>,” 1946.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148063" y="152400"/>
            <a:ext cx="3255263" cy="2554836"/>
          </a:xfrm>
          <a:prstGeom prst="rect">
            <a:avLst/>
          </a:prstGeom>
        </p:spPr>
      </p:pic>
      <p:sp>
        <p:nvSpPr>
          <p:cNvPr id="12" name="TextBox 11"/>
          <p:cNvSpPr txBox="1"/>
          <p:nvPr/>
        </p:nvSpPr>
        <p:spPr>
          <a:xfrm>
            <a:off x="103846" y="6630115"/>
            <a:ext cx="566693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>
                <a:solidFill>
                  <a:srgbClr val="000000"/>
                </a:solidFill>
              </a:rPr>
              <a:t>Image source: https://lbsitbytes2010.wordpress.com/2013/03/29/john-von-neumann-roll-no-15/</a:t>
            </a:r>
          </a:p>
        </p:txBody>
      </p:sp>
    </p:spTree>
    <p:extLst>
      <p:ext uri="{BB962C8B-B14F-4D97-AF65-F5344CB8AC3E}">
        <p14:creationId xmlns:p14="http://schemas.microsoft.com/office/powerpoint/2010/main" val="65047393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Today’s Computing Systems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7"/>
            <a:ext cx="8915400" cy="5193723"/>
          </a:xfrm>
        </p:spPr>
        <p:txBody>
          <a:bodyPr/>
          <a:lstStyle/>
          <a:p>
            <a:r>
              <a:rPr lang="en-US" dirty="0" smtClean="0"/>
              <a:t>Are overwhelmingly processor centric</a:t>
            </a:r>
            <a:endParaRPr lang="en-US" dirty="0"/>
          </a:p>
          <a:p>
            <a:r>
              <a:rPr lang="en-US" dirty="0">
                <a:solidFill>
                  <a:srgbClr val="FF0000"/>
                </a:solidFill>
              </a:rPr>
              <a:t>All data processed in the processor </a:t>
            </a:r>
            <a:r>
              <a:rPr lang="en-US" dirty="0">
                <a:sym typeface="Wingdings"/>
              </a:rPr>
              <a:t> at great system cost</a:t>
            </a:r>
            <a:endParaRPr lang="en-US" dirty="0"/>
          </a:p>
          <a:p>
            <a:r>
              <a:rPr lang="en-US" dirty="0" smtClean="0"/>
              <a:t>Processor is heavily optimized and is considered the master</a:t>
            </a:r>
          </a:p>
          <a:p>
            <a:r>
              <a:rPr lang="en-US" dirty="0" smtClean="0">
                <a:solidFill>
                  <a:srgbClr val="FF0000"/>
                </a:solidFill>
              </a:rPr>
              <a:t>Data storage units are dumb </a:t>
            </a:r>
            <a:r>
              <a:rPr lang="en-US" dirty="0" smtClean="0"/>
              <a:t>and are largely </a:t>
            </a:r>
            <a:r>
              <a:rPr lang="en-US" dirty="0" err="1" smtClean="0"/>
              <a:t>unoptimized</a:t>
            </a:r>
            <a:r>
              <a:rPr lang="en-US" dirty="0" smtClean="0"/>
              <a:t> (except for some that are on the processor die)</a:t>
            </a:r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71</a:t>
            </a:fld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3583384"/>
            <a:ext cx="6669360" cy="3047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AutoShape 25"/>
          <p:cNvSpPr>
            <a:spLocks noChangeArrowheads="1"/>
          </p:cNvSpPr>
          <p:nvPr/>
        </p:nvSpPr>
        <p:spPr bwMode="auto">
          <a:xfrm>
            <a:off x="1331640" y="3933056"/>
            <a:ext cx="1800200" cy="1224136"/>
          </a:xfrm>
          <a:prstGeom prst="roundRect">
            <a:avLst>
              <a:gd name="adj" fmla="val 16667"/>
            </a:avLst>
          </a:prstGeom>
          <a:noFill/>
          <a:ln w="28575">
            <a:solidFill>
              <a:srgbClr val="0000FF"/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9166409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Yet …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7"/>
            <a:ext cx="8915400" cy="5193723"/>
          </a:xfrm>
        </p:spPr>
        <p:txBody>
          <a:bodyPr/>
          <a:lstStyle/>
          <a:p>
            <a:r>
              <a:rPr lang="en-US" dirty="0" smtClean="0"/>
              <a:t>“</a:t>
            </a:r>
            <a:r>
              <a:rPr lang="en-US" sz="2800" b="1" dirty="0" smtClean="0">
                <a:solidFill>
                  <a:srgbClr val="0000FF"/>
                </a:solidFill>
              </a:rPr>
              <a:t>It</a:t>
            </a:r>
            <a:r>
              <a:rPr lang="fr-FR" sz="2800" b="1" dirty="0" smtClean="0">
                <a:solidFill>
                  <a:srgbClr val="0000FF"/>
                </a:solidFill>
              </a:rPr>
              <a:t>’</a:t>
            </a:r>
            <a:r>
              <a:rPr lang="en-US" sz="2800" b="1" dirty="0" smtClean="0">
                <a:solidFill>
                  <a:srgbClr val="0000FF"/>
                </a:solidFill>
              </a:rPr>
              <a:t>s the Memory, Stupid!</a:t>
            </a:r>
            <a:r>
              <a:rPr lang="en-US" dirty="0" smtClean="0"/>
              <a:t>” (Richard Sites, MPR, 1996)</a:t>
            </a:r>
            <a:endParaRPr lang="en-US" dirty="0"/>
          </a:p>
        </p:txBody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3200" y="1606128"/>
            <a:ext cx="8724900" cy="4775200"/>
          </a:xfrm>
          <a:prstGeom prst="rect">
            <a:avLst/>
          </a:prstGeom>
        </p:spPr>
      </p:pic>
      <p:sp>
        <p:nvSpPr>
          <p:cNvPr id="6" name="AutoShape 25"/>
          <p:cNvSpPr>
            <a:spLocks noChangeArrowheads="1"/>
          </p:cNvSpPr>
          <p:nvPr/>
        </p:nvSpPr>
        <p:spPr bwMode="auto">
          <a:xfrm>
            <a:off x="2123728" y="3573016"/>
            <a:ext cx="2016224" cy="2304256"/>
          </a:xfrm>
          <a:prstGeom prst="roundRect">
            <a:avLst>
              <a:gd name="adj" fmla="val 16667"/>
            </a:avLst>
          </a:prstGeom>
          <a:noFill/>
          <a:ln w="88900">
            <a:solidFill>
              <a:srgbClr val="0000FF"/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07504" y="6496146"/>
            <a:ext cx="8871173" cy="28469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50" dirty="0" smtClean="0">
                <a:solidFill>
                  <a:srgbClr val="000000"/>
                </a:solidFill>
              </a:rPr>
              <a:t>Mutlu+</a:t>
            </a:r>
            <a:r>
              <a:rPr lang="en-US" sz="1250" dirty="0">
                <a:solidFill>
                  <a:srgbClr val="000000"/>
                </a:solidFill>
              </a:rPr>
              <a:t>, </a:t>
            </a:r>
            <a:r>
              <a:rPr lang="en-US" sz="1250" dirty="0" smtClean="0">
                <a:solidFill>
                  <a:srgbClr val="000000"/>
                </a:solidFill>
              </a:rPr>
              <a:t>“</a:t>
            </a:r>
            <a:r>
              <a:rPr lang="en-US" sz="1250" dirty="0" smtClean="0">
                <a:solidFill>
                  <a:srgbClr val="0000FF"/>
                </a:solidFill>
              </a:rPr>
              <a:t>Runahead Execution: An Alternative to Very Large Instruction Windows for Out-of-Order Processors</a:t>
            </a:r>
            <a:r>
              <a:rPr lang="en-US" sz="1250" dirty="0" smtClean="0">
                <a:solidFill>
                  <a:srgbClr val="000000"/>
                </a:solidFill>
              </a:rPr>
              <a:t>,” HPCA 2003.</a:t>
            </a:r>
            <a:endParaRPr lang="en-US" sz="125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7623127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Perils of Processor-Centric Design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683549"/>
            <a:ext cx="8915400" cy="5193723"/>
          </a:xfrm>
        </p:spPr>
        <p:txBody>
          <a:bodyPr/>
          <a:lstStyle/>
          <a:p>
            <a:endParaRPr lang="en-US" dirty="0" smtClean="0">
              <a:solidFill>
                <a:srgbClr val="FF0000"/>
              </a:solidFill>
            </a:endParaRPr>
          </a:p>
          <a:p>
            <a:r>
              <a:rPr lang="en-US" dirty="0" smtClean="0">
                <a:solidFill>
                  <a:srgbClr val="FF0000"/>
                </a:solidFill>
              </a:rPr>
              <a:t>Grossly-imbalanced systems</a:t>
            </a:r>
          </a:p>
          <a:p>
            <a:pPr lvl="1"/>
            <a:r>
              <a:rPr lang="en-US" dirty="0" smtClean="0"/>
              <a:t>Processing done only in </a:t>
            </a:r>
            <a:r>
              <a:rPr lang="en-US" b="1" dirty="0" smtClean="0"/>
              <a:t>one</a:t>
            </a:r>
            <a:r>
              <a:rPr lang="en-US" dirty="0" smtClean="0"/>
              <a:t> </a:t>
            </a:r>
            <a:r>
              <a:rPr lang="en-US" b="1" dirty="0" smtClean="0"/>
              <a:t>place</a:t>
            </a:r>
          </a:p>
          <a:p>
            <a:pPr lvl="1"/>
            <a:r>
              <a:rPr lang="en-US" dirty="0" smtClean="0"/>
              <a:t>Everything else just stores and moves data: </a:t>
            </a:r>
            <a:r>
              <a:rPr lang="en-US" b="1" dirty="0" smtClean="0"/>
              <a:t>data moves a lot</a:t>
            </a:r>
          </a:p>
          <a:p>
            <a:pPr marL="344487" lvl="1" indent="0">
              <a:buNone/>
            </a:pPr>
            <a:r>
              <a:rPr lang="en-US" dirty="0" smtClean="0">
                <a:solidFill>
                  <a:srgbClr val="0000FF"/>
                </a:solidFill>
                <a:sym typeface="Wingdings"/>
              </a:rPr>
              <a:t> Energy inefficient </a:t>
            </a:r>
          </a:p>
          <a:p>
            <a:pPr marL="344487" lvl="1" indent="0">
              <a:buNone/>
            </a:pPr>
            <a:r>
              <a:rPr lang="en-US" dirty="0" smtClean="0">
                <a:solidFill>
                  <a:srgbClr val="0000FF"/>
                </a:solidFill>
                <a:sym typeface="Wingdings"/>
              </a:rPr>
              <a:t> Low performance</a:t>
            </a:r>
          </a:p>
          <a:p>
            <a:pPr marL="344487" lvl="1" indent="0">
              <a:buNone/>
            </a:pPr>
            <a:r>
              <a:rPr lang="en-US" dirty="0" smtClean="0">
                <a:solidFill>
                  <a:srgbClr val="0000FF"/>
                </a:solidFill>
                <a:sym typeface="Wingdings"/>
              </a:rPr>
              <a:t> Complex</a:t>
            </a:r>
            <a:endParaRPr lang="en-US" dirty="0" smtClean="0">
              <a:solidFill>
                <a:srgbClr val="0000FF"/>
              </a:solidFill>
            </a:endParaRPr>
          </a:p>
          <a:p>
            <a:pPr marL="0" indent="0">
              <a:buNone/>
            </a:pPr>
            <a:endParaRPr lang="en-US" dirty="0" smtClean="0">
              <a:solidFill>
                <a:srgbClr val="FF0000"/>
              </a:solidFill>
            </a:endParaRPr>
          </a:p>
          <a:p>
            <a:r>
              <a:rPr lang="en-US" dirty="0" smtClean="0">
                <a:solidFill>
                  <a:srgbClr val="FF0000"/>
                </a:solidFill>
              </a:rPr>
              <a:t>Overly complex and bloated processor (and accelerators)</a:t>
            </a:r>
          </a:p>
          <a:p>
            <a:pPr lvl="1"/>
            <a:r>
              <a:rPr lang="en-US" dirty="0" smtClean="0"/>
              <a:t>To tolerate data access from memory</a:t>
            </a:r>
          </a:p>
          <a:p>
            <a:pPr lvl="1"/>
            <a:r>
              <a:rPr lang="en-US" dirty="0" smtClean="0"/>
              <a:t>Complex hierarchies and mechanisms </a:t>
            </a:r>
          </a:p>
          <a:p>
            <a:pPr marL="344487" lvl="1" indent="0">
              <a:buNone/>
            </a:pPr>
            <a:r>
              <a:rPr lang="en-US" dirty="0" smtClean="0">
                <a:solidFill>
                  <a:srgbClr val="0000FF"/>
                </a:solidFill>
                <a:sym typeface="Wingdings"/>
              </a:rPr>
              <a:t> Energy </a:t>
            </a:r>
            <a:r>
              <a:rPr lang="en-US" dirty="0">
                <a:solidFill>
                  <a:srgbClr val="0000FF"/>
                </a:solidFill>
                <a:sym typeface="Wingdings"/>
              </a:rPr>
              <a:t>inefficient </a:t>
            </a:r>
            <a:endParaRPr lang="en-US" dirty="0" smtClean="0">
              <a:solidFill>
                <a:srgbClr val="0000FF"/>
              </a:solidFill>
              <a:sym typeface="Wingdings"/>
            </a:endParaRPr>
          </a:p>
          <a:p>
            <a:pPr marL="344487" lvl="1" indent="0">
              <a:buNone/>
            </a:pPr>
            <a:r>
              <a:rPr lang="en-US" dirty="0" smtClean="0">
                <a:solidFill>
                  <a:srgbClr val="0000FF"/>
                </a:solidFill>
                <a:sym typeface="Wingdings"/>
              </a:rPr>
              <a:t> Low performance</a:t>
            </a:r>
          </a:p>
          <a:p>
            <a:pPr marL="344487" lvl="1" indent="0">
              <a:buNone/>
            </a:pPr>
            <a:r>
              <a:rPr lang="en-US" dirty="0" smtClean="0">
                <a:solidFill>
                  <a:srgbClr val="0000FF"/>
                </a:solidFill>
                <a:sym typeface="Wingdings"/>
              </a:rPr>
              <a:t> Complex</a:t>
            </a:r>
            <a:endParaRPr lang="en-US" dirty="0">
              <a:solidFill>
                <a:srgbClr val="0000FF"/>
              </a:solidFill>
            </a:endParaRPr>
          </a:p>
          <a:p>
            <a:pPr lvl="1"/>
            <a:endParaRPr lang="en-US" dirty="0" smtClean="0"/>
          </a:p>
          <a:p>
            <a:pPr lvl="1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73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4974927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Perils of Processor-Centric Design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899573"/>
            <a:ext cx="8610600" cy="5193723"/>
          </a:xfr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74</a:t>
            </a:fld>
            <a:endParaRPr lang="en-US"/>
          </a:p>
        </p:txBody>
      </p:sp>
      <p:pic>
        <p:nvPicPr>
          <p:cNvPr id="6" name="Picture 5" descr="many-core3.eps"/>
          <p:cNvPicPr>
            <a:picLocks noChangeAspect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0" y="954782"/>
            <a:ext cx="6146800" cy="495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" name="Picture 23" descr="http://i.ehow.com/images/a04/ac/qb/format-hard-drive-xp-800X800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433856">
            <a:off x="6691556" y="2327775"/>
            <a:ext cx="2124075" cy="212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Line 21"/>
          <p:cNvSpPr>
            <a:spLocks noChangeShapeType="1"/>
          </p:cNvSpPr>
          <p:nvPr/>
        </p:nvSpPr>
        <p:spPr bwMode="auto">
          <a:xfrm>
            <a:off x="6080368" y="3372350"/>
            <a:ext cx="1044575" cy="0"/>
          </a:xfrm>
          <a:prstGeom prst="line">
            <a:avLst/>
          </a:prstGeom>
          <a:noFill/>
          <a:ln w="38100">
            <a:solidFill>
              <a:srgbClr val="993300"/>
            </a:solidFill>
            <a:round/>
            <a:headEnd type="triangle" w="med" len="med"/>
            <a:tailEnd type="triangle" w="med" len="med"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611560" y="6021288"/>
            <a:ext cx="78119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 smtClean="0">
                <a:solidFill>
                  <a:srgbClr val="FF0000"/>
                </a:solidFill>
              </a:rPr>
              <a:t>Most of the system is dedicated to storing and moving data </a:t>
            </a:r>
            <a:endParaRPr lang="en-US" sz="2000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942394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7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We Do Not Want to Move Data!</a:t>
            </a:r>
            <a:endParaRPr lang="en-US" dirty="0">
              <a:latin typeface="Garamond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70338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A378AE50-A064-BF4D-97C5-B7B9F4FAAF31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75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1016000"/>
            <a:ext cx="8113713" cy="530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extBox 5"/>
          <p:cNvSpPr txBox="1">
            <a:spLocks noChangeArrowheads="1"/>
          </p:cNvSpPr>
          <p:nvPr/>
        </p:nvSpPr>
        <p:spPr bwMode="auto">
          <a:xfrm>
            <a:off x="6826250" y="1524000"/>
            <a:ext cx="20129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400">
                <a:solidFill>
                  <a:srgbClr val="FFFFFF"/>
                </a:solidFill>
              </a:rPr>
              <a:t>Dally, HiPEAC 2015</a:t>
            </a:r>
          </a:p>
        </p:txBody>
      </p:sp>
      <p:sp>
        <p:nvSpPr>
          <p:cNvPr id="7" name="AutoShape 25"/>
          <p:cNvSpPr>
            <a:spLocks noChangeArrowheads="1"/>
          </p:cNvSpPr>
          <p:nvPr/>
        </p:nvSpPr>
        <p:spPr bwMode="auto">
          <a:xfrm>
            <a:off x="971600" y="2420888"/>
            <a:ext cx="2160240" cy="648071"/>
          </a:xfrm>
          <a:prstGeom prst="roundRect">
            <a:avLst>
              <a:gd name="adj" fmla="val 16667"/>
            </a:avLst>
          </a:prstGeom>
          <a:noFill/>
          <a:ln w="63500">
            <a:solidFill>
              <a:schemeClr val="tx2">
                <a:lumMod val="60000"/>
                <a:lumOff val="40000"/>
              </a:schemeClr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8" name="AutoShape 25"/>
          <p:cNvSpPr>
            <a:spLocks noChangeArrowheads="1"/>
          </p:cNvSpPr>
          <p:nvPr/>
        </p:nvSpPr>
        <p:spPr bwMode="auto">
          <a:xfrm>
            <a:off x="5724128" y="2492896"/>
            <a:ext cx="2160240" cy="648071"/>
          </a:xfrm>
          <a:prstGeom prst="roundRect">
            <a:avLst>
              <a:gd name="adj" fmla="val 16667"/>
            </a:avLst>
          </a:prstGeom>
          <a:noFill/>
          <a:ln w="63500">
            <a:solidFill>
              <a:srgbClr val="FF0000"/>
            </a:solidFill>
            <a:round/>
            <a:headEnd/>
            <a:tailEnd/>
          </a:ln>
          <a:effectLst/>
        </p:spPr>
        <p:txBody>
          <a:bodyPr wrap="none" lIns="64008" tIns="32004" rIns="64008" bIns="32004" anchor="ctr"/>
          <a:lstStyle/>
          <a:p>
            <a:pPr>
              <a:defRPr/>
            </a:pPr>
            <a:endParaRPr lang="en-US" kern="0">
              <a:solidFill>
                <a:sysClr val="windowText" lastClr="000000"/>
              </a:solidFill>
              <a:latin typeface="Arial" pitchFamily="-107" charset="0"/>
              <a:ea typeface="Arial" pitchFamily="-107" charset="0"/>
              <a:cs typeface="Arial" pitchFamily="-107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323528" y="4869160"/>
            <a:ext cx="8489975" cy="1323439"/>
          </a:xfrm>
          <a:prstGeom prst="rect">
            <a:avLst/>
          </a:prstGeom>
          <a:solidFill>
            <a:srgbClr val="FF6600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4000" dirty="0" smtClean="0">
                <a:solidFill>
                  <a:srgbClr val="FFFFFF"/>
                </a:solidFill>
              </a:rPr>
              <a:t>A memory access consumes ~1000X </a:t>
            </a:r>
          </a:p>
          <a:p>
            <a:pPr algn="ctr"/>
            <a:r>
              <a:rPr lang="en-US" sz="4000" dirty="0" smtClean="0">
                <a:solidFill>
                  <a:srgbClr val="FFFFFF"/>
                </a:solidFill>
              </a:rPr>
              <a:t>the energy of a complex addition </a:t>
            </a:r>
            <a:endParaRPr lang="en-US" sz="4000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777381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We Need A Paradigm Shift To </a:t>
            </a:r>
            <a:r>
              <a:rPr lang="is-IS" dirty="0" smtClean="0"/>
              <a:t>…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7"/>
            <a:ext cx="8807896" cy="5193723"/>
          </a:xfrm>
        </p:spPr>
        <p:txBody>
          <a:bodyPr/>
          <a:lstStyle/>
          <a:p>
            <a:endParaRPr lang="en-US" dirty="0" smtClean="0"/>
          </a:p>
          <a:p>
            <a:r>
              <a:rPr lang="en-US" sz="2800" dirty="0" smtClean="0"/>
              <a:t>Enable </a:t>
            </a:r>
            <a:r>
              <a:rPr lang="en-US" sz="2800" dirty="0"/>
              <a:t>c</a:t>
            </a:r>
            <a:r>
              <a:rPr lang="en-US" sz="2800" dirty="0" smtClean="0"/>
              <a:t>omputation </a:t>
            </a:r>
            <a:r>
              <a:rPr lang="en-US" sz="2800" dirty="0"/>
              <a:t>w</a:t>
            </a:r>
            <a:r>
              <a:rPr lang="en-US" sz="2800" dirty="0" smtClean="0"/>
              <a:t>ith </a:t>
            </a:r>
            <a:r>
              <a:rPr lang="en-US" sz="2800" dirty="0">
                <a:solidFill>
                  <a:srgbClr val="0000FF"/>
                </a:solidFill>
              </a:rPr>
              <a:t>m</a:t>
            </a:r>
            <a:r>
              <a:rPr lang="en-US" sz="2800" dirty="0" smtClean="0">
                <a:solidFill>
                  <a:srgbClr val="0000FF"/>
                </a:solidFill>
              </a:rPr>
              <a:t>inimal </a:t>
            </a:r>
            <a:r>
              <a:rPr lang="en-US" sz="2800" dirty="0">
                <a:solidFill>
                  <a:srgbClr val="0000FF"/>
                </a:solidFill>
              </a:rPr>
              <a:t>d</a:t>
            </a:r>
            <a:r>
              <a:rPr lang="en-US" sz="2800" dirty="0" smtClean="0">
                <a:solidFill>
                  <a:srgbClr val="0000FF"/>
                </a:solidFill>
              </a:rPr>
              <a:t>ata </a:t>
            </a:r>
            <a:r>
              <a:rPr lang="en-US" sz="2800" dirty="0">
                <a:solidFill>
                  <a:srgbClr val="0000FF"/>
                </a:solidFill>
              </a:rPr>
              <a:t>m</a:t>
            </a:r>
            <a:r>
              <a:rPr lang="en-US" sz="2800" dirty="0" smtClean="0">
                <a:solidFill>
                  <a:srgbClr val="0000FF"/>
                </a:solidFill>
              </a:rPr>
              <a:t>ovement</a:t>
            </a:r>
          </a:p>
          <a:p>
            <a:endParaRPr lang="en-US" dirty="0"/>
          </a:p>
          <a:p>
            <a:endParaRPr lang="en-US" dirty="0" smtClean="0"/>
          </a:p>
          <a:p>
            <a:r>
              <a:rPr lang="en-US" sz="2800" dirty="0" smtClean="0">
                <a:solidFill>
                  <a:srgbClr val="0000FF"/>
                </a:solidFill>
              </a:rPr>
              <a:t>Compute where it makes sense</a:t>
            </a:r>
            <a:r>
              <a:rPr lang="en-US" sz="2800" dirty="0" smtClean="0"/>
              <a:t> (</a:t>
            </a:r>
            <a:r>
              <a:rPr lang="en-US" sz="2800" dirty="0" smtClean="0">
                <a:solidFill>
                  <a:srgbClr val="FF0000"/>
                </a:solidFill>
              </a:rPr>
              <a:t>where data resides</a:t>
            </a:r>
            <a:r>
              <a:rPr lang="en-US" sz="2800" dirty="0" smtClean="0"/>
              <a:t>)</a:t>
            </a:r>
          </a:p>
          <a:p>
            <a:endParaRPr lang="en-US" dirty="0"/>
          </a:p>
          <a:p>
            <a:endParaRPr lang="en-US" dirty="0" smtClean="0"/>
          </a:p>
          <a:p>
            <a:r>
              <a:rPr lang="en-US" sz="2800" dirty="0" smtClean="0"/>
              <a:t>Make computing architectures more </a:t>
            </a:r>
            <a:r>
              <a:rPr lang="en-US" sz="2800" dirty="0" smtClean="0">
                <a:solidFill>
                  <a:srgbClr val="0000FF"/>
                </a:solidFill>
              </a:rPr>
              <a:t>data-centric</a:t>
            </a:r>
            <a:endParaRPr lang="en-US" sz="2800" dirty="0">
              <a:solidFill>
                <a:srgbClr val="0000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76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08005091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4000" dirty="0" smtClean="0">
                <a:solidFill>
                  <a:srgbClr val="1A5712"/>
                </a:solidFill>
                <a:latin typeface="Garamond"/>
                <a:cs typeface="Garamond"/>
              </a:rPr>
              <a:t>Goal: Processing Inside Memory</a:t>
            </a:r>
            <a:endParaRPr lang="en-US" sz="4000" dirty="0">
              <a:solidFill>
                <a:srgbClr val="1A5712"/>
              </a:solidFill>
              <a:latin typeface="Garamond"/>
              <a:cs typeface="Garamond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pPr marL="0" indent="0">
              <a:buNone/>
            </a:pPr>
            <a:endParaRPr lang="en-US" dirty="0" smtClean="0"/>
          </a:p>
          <a:p>
            <a:endParaRPr lang="en-US" sz="2400" dirty="0" smtClean="0">
              <a:latin typeface="Tahoma"/>
              <a:cs typeface="Tahoma"/>
            </a:endParaRPr>
          </a:p>
          <a:p>
            <a:r>
              <a:rPr lang="en-US" sz="2400" dirty="0" smtClean="0">
                <a:latin typeface="Tahoma"/>
                <a:cs typeface="Tahoma"/>
              </a:rPr>
              <a:t>Many questions </a:t>
            </a:r>
            <a:r>
              <a:rPr lang="is-IS" sz="2400" dirty="0" smtClean="0">
                <a:latin typeface="Tahoma"/>
                <a:cs typeface="Tahoma"/>
              </a:rPr>
              <a:t>… </a:t>
            </a:r>
            <a:r>
              <a:rPr lang="en-US" dirty="0">
                <a:cs typeface="Tahoma"/>
              </a:rPr>
              <a:t>How do we </a:t>
            </a:r>
            <a:r>
              <a:rPr lang="en-US" dirty="0" smtClean="0">
                <a:cs typeface="Tahoma"/>
              </a:rPr>
              <a:t>design the:</a:t>
            </a:r>
            <a:endParaRPr lang="is-IS" sz="2400" dirty="0" smtClean="0">
              <a:latin typeface="Tahoma"/>
              <a:cs typeface="Tahoma"/>
            </a:endParaRPr>
          </a:p>
          <a:p>
            <a:pPr lvl="1"/>
            <a:r>
              <a:rPr lang="en-US" sz="2200" dirty="0" smtClean="0">
                <a:latin typeface="Tahoma"/>
                <a:cs typeface="Tahoma"/>
              </a:rPr>
              <a:t>compute-capable memory &amp; controllers?</a:t>
            </a:r>
          </a:p>
          <a:p>
            <a:pPr lvl="1"/>
            <a:r>
              <a:rPr lang="en-US" sz="2200" dirty="0" smtClean="0">
                <a:latin typeface="Tahoma"/>
                <a:cs typeface="Tahoma"/>
              </a:rPr>
              <a:t>processor chip?</a:t>
            </a:r>
          </a:p>
          <a:p>
            <a:pPr lvl="1"/>
            <a:r>
              <a:rPr lang="en-US" dirty="0">
                <a:latin typeface="Tahoma"/>
                <a:cs typeface="Tahoma"/>
              </a:rPr>
              <a:t>s</a:t>
            </a:r>
            <a:r>
              <a:rPr lang="en-US" sz="2200" dirty="0" smtClean="0">
                <a:latin typeface="Tahoma"/>
                <a:cs typeface="Tahoma"/>
              </a:rPr>
              <a:t>oftware and hardware interfaces?</a:t>
            </a:r>
          </a:p>
          <a:p>
            <a:pPr lvl="1"/>
            <a:r>
              <a:rPr lang="en-US" sz="2200" dirty="0" smtClean="0">
                <a:latin typeface="Tahoma"/>
                <a:cs typeface="Tahoma"/>
              </a:rPr>
              <a:t>system software and languages?</a:t>
            </a:r>
          </a:p>
          <a:p>
            <a:pPr lvl="1"/>
            <a:r>
              <a:rPr lang="en-US" sz="2200" dirty="0" smtClean="0">
                <a:latin typeface="Tahoma"/>
                <a:cs typeface="Tahoma"/>
              </a:rPr>
              <a:t>algorithms?</a:t>
            </a:r>
          </a:p>
        </p:txBody>
      </p:sp>
      <p:sp>
        <p:nvSpPr>
          <p:cNvPr id="4" name="Rectangle 5"/>
          <p:cNvSpPr>
            <a:spLocks/>
          </p:cNvSpPr>
          <p:nvPr/>
        </p:nvSpPr>
        <p:spPr bwMode="auto">
          <a:xfrm>
            <a:off x="1475656" y="1327945"/>
            <a:ext cx="1504950" cy="1676400"/>
          </a:xfrm>
          <a:prstGeom prst="rect">
            <a:avLst/>
          </a:prstGeom>
          <a:noFill/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5" name="Rectangle 6"/>
          <p:cNvSpPr>
            <a:spLocks/>
          </p:cNvSpPr>
          <p:nvPr/>
        </p:nvSpPr>
        <p:spPr bwMode="auto">
          <a:xfrm>
            <a:off x="1647106" y="2369345"/>
            <a:ext cx="1155700" cy="495300"/>
          </a:xfrm>
          <a:prstGeom prst="rect">
            <a:avLst/>
          </a:prstGeom>
          <a:solidFill>
            <a:srgbClr val="E6E6E6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6" name="Rectangle 7"/>
          <p:cNvSpPr>
            <a:spLocks/>
          </p:cNvSpPr>
          <p:nvPr/>
        </p:nvSpPr>
        <p:spPr bwMode="auto">
          <a:xfrm>
            <a:off x="1882056" y="2432845"/>
            <a:ext cx="6604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pPr defTabSz="457200">
              <a:lnSpc>
                <a:spcPct val="80000"/>
              </a:lnSpc>
            </a:pPr>
            <a:r>
              <a:rPr lang="en-US" sz="1600">
                <a:solidFill>
                  <a:srgbClr val="0000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Cache</a:t>
            </a:r>
          </a:p>
        </p:txBody>
      </p:sp>
      <p:sp>
        <p:nvSpPr>
          <p:cNvPr id="7" name="Line 8"/>
          <p:cNvSpPr>
            <a:spLocks noChangeShapeType="1"/>
          </p:cNvSpPr>
          <p:nvPr/>
        </p:nvSpPr>
        <p:spPr bwMode="auto">
          <a:xfrm>
            <a:off x="2212256" y="2864645"/>
            <a:ext cx="0" cy="425450"/>
          </a:xfrm>
          <a:prstGeom prst="line">
            <a:avLst/>
          </a:prstGeom>
          <a:noFill/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8" name="Line 9"/>
          <p:cNvSpPr>
            <a:spLocks noChangeShapeType="1"/>
          </p:cNvSpPr>
          <p:nvPr/>
        </p:nvSpPr>
        <p:spPr bwMode="auto">
          <a:xfrm>
            <a:off x="2212256" y="2039145"/>
            <a:ext cx="0" cy="336550"/>
          </a:xfrm>
          <a:prstGeom prst="line">
            <a:avLst/>
          </a:prstGeom>
          <a:noFill/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9" name="Rectangle 10"/>
          <p:cNvSpPr>
            <a:spLocks/>
          </p:cNvSpPr>
          <p:nvPr/>
        </p:nvSpPr>
        <p:spPr bwMode="auto">
          <a:xfrm>
            <a:off x="1634406" y="1499395"/>
            <a:ext cx="1155700" cy="546100"/>
          </a:xfrm>
          <a:prstGeom prst="rect">
            <a:avLst/>
          </a:prstGeom>
          <a:solidFill>
            <a:srgbClr val="E6E6E6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10" name="Rectangle 11"/>
          <p:cNvSpPr>
            <a:spLocks/>
          </p:cNvSpPr>
          <p:nvPr/>
        </p:nvSpPr>
        <p:spPr bwMode="auto">
          <a:xfrm>
            <a:off x="1691680" y="1584102"/>
            <a:ext cx="1008112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pPr algn="ctr" defTabSz="457200">
              <a:lnSpc>
                <a:spcPct val="80000"/>
              </a:lnSpc>
            </a:pPr>
            <a:r>
              <a:rPr lang="en-US" sz="1500" dirty="0">
                <a:solidFill>
                  <a:srgbClr val="0000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Processor</a:t>
            </a:r>
          </a:p>
          <a:p>
            <a:pPr algn="ctr" defTabSz="457200">
              <a:lnSpc>
                <a:spcPct val="80000"/>
              </a:lnSpc>
            </a:pPr>
            <a:r>
              <a:rPr lang="en-US" sz="1500" dirty="0" smtClean="0">
                <a:solidFill>
                  <a:srgbClr val="0000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  <a:endParaRPr lang="en-US" sz="1500" dirty="0">
              <a:solidFill>
                <a:srgbClr val="000000"/>
              </a:solidFill>
              <a:latin typeface="Myriad Pro Bold Cond" charset="0"/>
              <a:ea typeface="ＭＳ Ｐゴシック" charset="0"/>
              <a:cs typeface="Myriad Pro Bold Cond" charset="0"/>
              <a:sym typeface="Myriad Pro Bold Cond" charset="0"/>
            </a:endParaRPr>
          </a:p>
        </p:txBody>
      </p:sp>
      <p:sp>
        <p:nvSpPr>
          <p:cNvPr id="11" name="Rectangle 12"/>
          <p:cNvSpPr>
            <a:spLocks/>
          </p:cNvSpPr>
          <p:nvPr/>
        </p:nvSpPr>
        <p:spPr bwMode="auto">
          <a:xfrm>
            <a:off x="5735414" y="3372645"/>
            <a:ext cx="1212850" cy="25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pPr defTabSz="457200">
              <a:lnSpc>
                <a:spcPct val="80000"/>
              </a:lnSpc>
            </a:pPr>
            <a:r>
              <a:rPr lang="en-US" sz="1600" dirty="0">
                <a:solidFill>
                  <a:srgbClr val="0000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 </a:t>
            </a:r>
            <a:r>
              <a:rPr lang="en-US" sz="1600" dirty="0" smtClean="0">
                <a:solidFill>
                  <a:srgbClr val="0000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Interconnect</a:t>
            </a:r>
            <a:endParaRPr lang="en-US" sz="1600" dirty="0">
              <a:solidFill>
                <a:srgbClr val="000000"/>
              </a:solidFill>
              <a:latin typeface="Myriad Pro Bold Cond" charset="0"/>
              <a:ea typeface="ＭＳ Ｐゴシック" charset="0"/>
              <a:cs typeface="Myriad Pro Bold Cond" charset="0"/>
              <a:sym typeface="Myriad Pro Bold Cond" charset="0"/>
            </a:endParaRPr>
          </a:p>
        </p:txBody>
      </p:sp>
      <p:sp>
        <p:nvSpPr>
          <p:cNvPr id="12" name="Rectangle 13"/>
          <p:cNvSpPr>
            <a:spLocks/>
          </p:cNvSpPr>
          <p:nvPr/>
        </p:nvSpPr>
        <p:spPr bwMode="auto">
          <a:xfrm>
            <a:off x="3914056" y="1327945"/>
            <a:ext cx="2901950" cy="1676400"/>
          </a:xfrm>
          <a:prstGeom prst="rect">
            <a:avLst/>
          </a:prstGeom>
          <a:noFill/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13" name="Rectangle 14"/>
          <p:cNvSpPr>
            <a:spLocks/>
          </p:cNvSpPr>
          <p:nvPr/>
        </p:nvSpPr>
        <p:spPr bwMode="auto">
          <a:xfrm>
            <a:off x="5014764" y="1386535"/>
            <a:ext cx="1069404" cy="2097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pPr defTabSz="457200">
              <a:lnSpc>
                <a:spcPct val="80000"/>
              </a:lnSpc>
            </a:pPr>
            <a:r>
              <a:rPr lang="en-US" sz="1600" dirty="0">
                <a:solidFill>
                  <a:srgbClr val="0000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 </a:t>
            </a:r>
            <a:r>
              <a:rPr lang="en-US" sz="1600" dirty="0" smtClean="0">
                <a:solidFill>
                  <a:srgbClr val="0000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Memory</a:t>
            </a:r>
            <a:endParaRPr lang="en-US" sz="1600" dirty="0">
              <a:solidFill>
                <a:srgbClr val="000000"/>
              </a:solidFill>
              <a:latin typeface="Myriad Pro Bold Cond" charset="0"/>
              <a:ea typeface="ＭＳ Ｐゴシック" charset="0"/>
              <a:cs typeface="Myriad Pro Bold Cond" charset="0"/>
              <a:sym typeface="Myriad Pro Bold Cond" charset="0"/>
            </a:endParaRPr>
          </a:p>
        </p:txBody>
      </p:sp>
      <p:sp>
        <p:nvSpPr>
          <p:cNvPr id="14" name="Line 15"/>
          <p:cNvSpPr>
            <a:spLocks noChangeShapeType="1"/>
          </p:cNvSpPr>
          <p:nvPr/>
        </p:nvSpPr>
        <p:spPr bwMode="auto">
          <a:xfrm>
            <a:off x="5364238" y="3011489"/>
            <a:ext cx="0" cy="311150"/>
          </a:xfrm>
          <a:prstGeom prst="line">
            <a:avLst/>
          </a:prstGeom>
          <a:noFill/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15" name="AutoShape 16"/>
          <p:cNvSpPr>
            <a:spLocks/>
          </p:cNvSpPr>
          <p:nvPr/>
        </p:nvSpPr>
        <p:spPr bwMode="auto">
          <a:xfrm>
            <a:off x="1482006" y="3295652"/>
            <a:ext cx="5327650" cy="76200"/>
          </a:xfrm>
          <a:prstGeom prst="roundRect">
            <a:avLst>
              <a:gd name="adj" fmla="val 50000"/>
            </a:avLst>
          </a:prstGeom>
          <a:solidFill>
            <a:srgbClr val="CDCDCD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16" name="Rectangle 17"/>
          <p:cNvSpPr>
            <a:spLocks/>
          </p:cNvSpPr>
          <p:nvPr/>
        </p:nvSpPr>
        <p:spPr bwMode="auto">
          <a:xfrm>
            <a:off x="4022006" y="1620045"/>
            <a:ext cx="1092200" cy="165100"/>
          </a:xfrm>
          <a:prstGeom prst="rect">
            <a:avLst/>
          </a:prstGeom>
          <a:solidFill>
            <a:srgbClr val="CADBFE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17" name="Rectangle 18"/>
          <p:cNvSpPr>
            <a:spLocks/>
          </p:cNvSpPr>
          <p:nvPr/>
        </p:nvSpPr>
        <p:spPr bwMode="auto">
          <a:xfrm>
            <a:off x="4022006" y="1867695"/>
            <a:ext cx="1092200" cy="165100"/>
          </a:xfrm>
          <a:prstGeom prst="rect">
            <a:avLst/>
          </a:prstGeom>
          <a:solidFill>
            <a:srgbClr val="CADBFE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18" name="Rectangle 19"/>
          <p:cNvSpPr>
            <a:spLocks/>
          </p:cNvSpPr>
          <p:nvPr/>
        </p:nvSpPr>
        <p:spPr bwMode="auto">
          <a:xfrm>
            <a:off x="4022006" y="2115345"/>
            <a:ext cx="1092200" cy="165100"/>
          </a:xfrm>
          <a:prstGeom prst="rect">
            <a:avLst/>
          </a:prstGeom>
          <a:solidFill>
            <a:srgbClr val="CADBFE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19" name="Rectangle 20"/>
          <p:cNvSpPr>
            <a:spLocks/>
          </p:cNvSpPr>
          <p:nvPr/>
        </p:nvSpPr>
        <p:spPr bwMode="auto">
          <a:xfrm>
            <a:off x="4022006" y="2362995"/>
            <a:ext cx="1092200" cy="165100"/>
          </a:xfrm>
          <a:prstGeom prst="rect">
            <a:avLst/>
          </a:prstGeom>
          <a:solidFill>
            <a:srgbClr val="CADBFE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20" name="Rectangle 21"/>
          <p:cNvSpPr>
            <a:spLocks/>
          </p:cNvSpPr>
          <p:nvPr/>
        </p:nvSpPr>
        <p:spPr bwMode="auto">
          <a:xfrm>
            <a:off x="4022006" y="2610645"/>
            <a:ext cx="1092200" cy="165100"/>
          </a:xfrm>
          <a:prstGeom prst="rect">
            <a:avLst/>
          </a:prstGeom>
          <a:solidFill>
            <a:srgbClr val="CADBFE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21" name="Rectangle 22"/>
          <p:cNvSpPr>
            <a:spLocks/>
          </p:cNvSpPr>
          <p:nvPr/>
        </p:nvSpPr>
        <p:spPr bwMode="auto">
          <a:xfrm>
            <a:off x="5571406" y="1620045"/>
            <a:ext cx="1092200" cy="165100"/>
          </a:xfrm>
          <a:prstGeom prst="rect">
            <a:avLst/>
          </a:prstGeom>
          <a:solidFill>
            <a:srgbClr val="CADBFE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22" name="Rectangle 23"/>
          <p:cNvSpPr>
            <a:spLocks/>
          </p:cNvSpPr>
          <p:nvPr/>
        </p:nvSpPr>
        <p:spPr bwMode="auto">
          <a:xfrm>
            <a:off x="5571406" y="1867695"/>
            <a:ext cx="1092200" cy="165100"/>
          </a:xfrm>
          <a:prstGeom prst="rect">
            <a:avLst/>
          </a:prstGeom>
          <a:solidFill>
            <a:srgbClr val="CADBFE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23" name="Rectangle 24"/>
          <p:cNvSpPr>
            <a:spLocks/>
          </p:cNvSpPr>
          <p:nvPr/>
        </p:nvSpPr>
        <p:spPr bwMode="auto">
          <a:xfrm>
            <a:off x="5571406" y="2115345"/>
            <a:ext cx="1092200" cy="165100"/>
          </a:xfrm>
          <a:prstGeom prst="rect">
            <a:avLst/>
          </a:prstGeom>
          <a:solidFill>
            <a:srgbClr val="CADBFE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24" name="Rectangle 25"/>
          <p:cNvSpPr>
            <a:spLocks/>
          </p:cNvSpPr>
          <p:nvPr/>
        </p:nvSpPr>
        <p:spPr bwMode="auto">
          <a:xfrm>
            <a:off x="5571406" y="2362995"/>
            <a:ext cx="1092200" cy="165100"/>
          </a:xfrm>
          <a:prstGeom prst="rect">
            <a:avLst/>
          </a:prstGeom>
          <a:solidFill>
            <a:srgbClr val="CADBFE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25" name="Rectangle 26"/>
          <p:cNvSpPr>
            <a:spLocks/>
          </p:cNvSpPr>
          <p:nvPr/>
        </p:nvSpPr>
        <p:spPr bwMode="auto">
          <a:xfrm>
            <a:off x="5571406" y="2610645"/>
            <a:ext cx="1092200" cy="165100"/>
          </a:xfrm>
          <a:prstGeom prst="rect">
            <a:avLst/>
          </a:prstGeom>
          <a:solidFill>
            <a:srgbClr val="CADBFE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26" name="Rectangle 27"/>
          <p:cNvSpPr>
            <a:spLocks/>
          </p:cNvSpPr>
          <p:nvPr/>
        </p:nvSpPr>
        <p:spPr bwMode="auto">
          <a:xfrm>
            <a:off x="1736006" y="2674145"/>
            <a:ext cx="977900" cy="146050"/>
          </a:xfrm>
          <a:prstGeom prst="rect">
            <a:avLst/>
          </a:prstGeom>
          <a:solidFill>
            <a:srgbClr val="FD9A00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27" name="Line 28"/>
          <p:cNvSpPr>
            <a:spLocks noChangeShapeType="1"/>
          </p:cNvSpPr>
          <p:nvPr/>
        </p:nvSpPr>
        <p:spPr bwMode="auto">
          <a:xfrm>
            <a:off x="6917606" y="1557078"/>
            <a:ext cx="0" cy="1270000"/>
          </a:xfrm>
          <a:prstGeom prst="line">
            <a:avLst/>
          </a:prstGeom>
          <a:noFill/>
          <a:ln w="25400" cap="flat">
            <a:solidFill>
              <a:schemeClr val="tx1"/>
            </a:solidFill>
            <a:prstDash val="solid"/>
            <a:miter lim="800000"/>
            <a:headEnd type="triangle" w="med" len="sm"/>
            <a:tailEnd type="triangle" w="med" len="sm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28" name="Rectangle 29"/>
          <p:cNvSpPr>
            <a:spLocks/>
          </p:cNvSpPr>
          <p:nvPr/>
        </p:nvSpPr>
        <p:spPr bwMode="auto">
          <a:xfrm>
            <a:off x="7020272" y="1530934"/>
            <a:ext cx="1368152" cy="13803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pPr defTabSz="457200">
              <a:lnSpc>
                <a:spcPct val="80000"/>
              </a:lnSpc>
            </a:pPr>
            <a:r>
              <a:rPr lang="en-US" sz="2200" dirty="0" smtClean="0">
                <a:solidFill>
                  <a:srgbClr val="0000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Database</a:t>
            </a:r>
          </a:p>
          <a:p>
            <a:pPr defTabSz="457200">
              <a:lnSpc>
                <a:spcPct val="80000"/>
              </a:lnSpc>
            </a:pPr>
            <a:endParaRPr lang="en-US" sz="2200" dirty="0" smtClean="0">
              <a:solidFill>
                <a:srgbClr val="000000"/>
              </a:solidFill>
              <a:latin typeface="Myriad Pro Bold Cond" charset="0"/>
              <a:ea typeface="ＭＳ Ｐゴシック" charset="0"/>
              <a:cs typeface="Myriad Pro Bold Cond" charset="0"/>
              <a:sym typeface="Myriad Pro Bold Cond" charset="0"/>
            </a:endParaRPr>
          </a:p>
          <a:p>
            <a:pPr defTabSz="457200">
              <a:lnSpc>
                <a:spcPct val="80000"/>
              </a:lnSpc>
            </a:pPr>
            <a:r>
              <a:rPr lang="en-US" sz="2200" dirty="0" smtClean="0">
                <a:solidFill>
                  <a:srgbClr val="0000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Graphs</a:t>
            </a:r>
          </a:p>
          <a:p>
            <a:pPr defTabSz="457200">
              <a:lnSpc>
                <a:spcPct val="80000"/>
              </a:lnSpc>
            </a:pPr>
            <a:endParaRPr lang="en-US" sz="2200" dirty="0" smtClean="0">
              <a:solidFill>
                <a:srgbClr val="000000"/>
              </a:solidFill>
              <a:latin typeface="Myriad Pro Bold Cond" charset="0"/>
              <a:ea typeface="ＭＳ Ｐゴシック" charset="0"/>
              <a:cs typeface="Myriad Pro Bold Cond" charset="0"/>
              <a:sym typeface="Myriad Pro Bold Cond" charset="0"/>
            </a:endParaRPr>
          </a:p>
          <a:p>
            <a:pPr defTabSz="457200">
              <a:lnSpc>
                <a:spcPct val="80000"/>
              </a:lnSpc>
            </a:pPr>
            <a:r>
              <a:rPr lang="en-US" sz="2200" dirty="0" smtClean="0">
                <a:solidFill>
                  <a:srgbClr val="0000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Media </a:t>
            </a:r>
            <a:r>
              <a:rPr lang="en-US" sz="2400" dirty="0" smtClean="0">
                <a:solidFill>
                  <a:srgbClr val="0000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 </a:t>
            </a:r>
            <a:endParaRPr lang="en-US" sz="2400" dirty="0">
              <a:solidFill>
                <a:srgbClr val="000000"/>
              </a:solidFill>
              <a:latin typeface="Myriad Pro Bold Cond" charset="0"/>
              <a:ea typeface="ＭＳ Ｐゴシック" charset="0"/>
              <a:cs typeface="Myriad Pro Bold Cond" charset="0"/>
              <a:sym typeface="Myriad Pro Bold Cond" charset="0"/>
            </a:endParaRPr>
          </a:p>
        </p:txBody>
      </p:sp>
      <p:sp>
        <p:nvSpPr>
          <p:cNvPr id="29" name="Freeform 30"/>
          <p:cNvSpPr>
            <a:spLocks/>
          </p:cNvSpPr>
          <p:nvPr/>
        </p:nvSpPr>
        <p:spPr bwMode="auto">
          <a:xfrm>
            <a:off x="1835696" y="2060848"/>
            <a:ext cx="3742060" cy="1451497"/>
          </a:xfrm>
          <a:custGeom>
            <a:avLst/>
            <a:gdLst>
              <a:gd name="T0" fmla="*/ 21600 w 21600"/>
              <a:gd name="T1" fmla="*/ 12000 h 21600"/>
              <a:gd name="T2" fmla="*/ 21600 w 21600"/>
              <a:gd name="T3" fmla="*/ 21600 h 21600"/>
              <a:gd name="T4" fmla="*/ 0 w 21600"/>
              <a:gd name="T5" fmla="*/ 21600 h 21600"/>
              <a:gd name="T6" fmla="*/ 0 w 21600"/>
              <a:gd name="T7" fmla="*/ 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1600" y="12000"/>
                </a:move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</a:path>
            </a:pathLst>
          </a:custGeom>
          <a:noFill/>
          <a:ln w="101600" cap="flat">
            <a:solidFill>
              <a:srgbClr val="D90B00"/>
            </a:solidFill>
            <a:prstDash val="solid"/>
            <a:miter lim="800000"/>
            <a:headEnd type="none" w="med" len="med"/>
            <a:tailEnd type="triangle" w="med" len="med"/>
          </a:ln>
          <a:effectLst>
            <a:outerShdw blurRad="76200" dist="38099" dir="2700000" algn="ctr" rotWithShape="0">
              <a:schemeClr val="bg2">
                <a:alpha val="75000"/>
              </a:schemeClr>
            </a:outerShdw>
          </a:effectLst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grpSp>
        <p:nvGrpSpPr>
          <p:cNvPr id="30" name="Group 34"/>
          <p:cNvGrpSpPr>
            <a:grpSpLocks/>
          </p:cNvGrpSpPr>
          <p:nvPr/>
        </p:nvGrpSpPr>
        <p:grpSpPr bwMode="auto">
          <a:xfrm>
            <a:off x="2195737" y="2122489"/>
            <a:ext cx="3661420" cy="1090487"/>
            <a:chOff x="0" y="0"/>
            <a:chExt cx="4219" cy="1352"/>
          </a:xfrm>
        </p:grpSpPr>
        <p:sp>
          <p:nvSpPr>
            <p:cNvPr id="31" name="Rectangle 31"/>
            <p:cNvSpPr>
              <a:spLocks/>
            </p:cNvSpPr>
            <p:nvPr/>
          </p:nvSpPr>
          <p:spPr bwMode="auto">
            <a:xfrm>
              <a:off x="2987" y="880"/>
              <a:ext cx="1232" cy="184"/>
            </a:xfrm>
            <a:prstGeom prst="rect">
              <a:avLst/>
            </a:prstGeom>
            <a:solidFill>
              <a:srgbClr val="FD9A00"/>
            </a:solidFill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  <a:latin typeface="Myriad Pro Bold Cond"/>
                <a:ea typeface="ヒラギノ角ゴ ProN W6"/>
                <a:cs typeface="ヒラギノ角ゴ ProN W6"/>
              </a:endParaRPr>
            </a:p>
          </p:txBody>
        </p:sp>
        <p:sp>
          <p:nvSpPr>
            <p:cNvPr id="32" name="Freeform 32"/>
            <p:cNvSpPr>
              <a:spLocks/>
            </p:cNvSpPr>
            <p:nvPr/>
          </p:nvSpPr>
          <p:spPr bwMode="auto">
            <a:xfrm>
              <a:off x="0" y="0"/>
              <a:ext cx="3651" cy="1352"/>
            </a:xfrm>
            <a:custGeom>
              <a:avLst/>
              <a:gdLst>
                <a:gd name="T0" fmla="*/ 21600 w 21600"/>
                <a:gd name="T1" fmla="*/ 15330 h 21600"/>
                <a:gd name="T2" fmla="*/ 21600 w 21600"/>
                <a:gd name="T3" fmla="*/ 21600 h 21600"/>
                <a:gd name="T4" fmla="*/ 0 w 21600"/>
                <a:gd name="T5" fmla="*/ 21600 h 21600"/>
                <a:gd name="T6" fmla="*/ 0 w 21600"/>
                <a:gd name="T7" fmla="*/ 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600" y="15330"/>
                  </a:moveTo>
                  <a:lnTo>
                    <a:pt x="21600" y="21600"/>
                  </a:lnTo>
                  <a:lnTo>
                    <a:pt x="0" y="21600"/>
                  </a:lnTo>
                  <a:lnTo>
                    <a:pt x="0" y="0"/>
                  </a:lnTo>
                </a:path>
              </a:pathLst>
            </a:custGeom>
            <a:noFill/>
            <a:ln w="101600" cap="flat">
              <a:solidFill>
                <a:srgbClr val="D90B00"/>
              </a:solidFill>
              <a:prstDash val="solid"/>
              <a:miter lim="800000"/>
              <a:headEnd type="triangle" w="med" len="med"/>
              <a:tailEnd type="none" w="med" len="med"/>
            </a:ln>
            <a:effectLst>
              <a:outerShdw blurRad="76200" dist="38099" dir="2700000" algn="ctr" rotWithShape="0">
                <a:schemeClr val="bg2">
                  <a:alpha val="75000"/>
                </a:schemeClr>
              </a:outerShdw>
            </a:effectLst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  <a:latin typeface="Myriad Pro Bold Cond"/>
                <a:ea typeface="ヒラギノ角ゴ ProN W6"/>
                <a:cs typeface="ヒラギノ角ゴ ProN W6"/>
              </a:endParaRPr>
            </a:p>
          </p:txBody>
        </p:sp>
        <p:sp>
          <p:nvSpPr>
            <p:cNvPr id="33" name="Rectangle 33"/>
            <p:cNvSpPr>
              <a:spLocks/>
            </p:cNvSpPr>
            <p:nvPr/>
          </p:nvSpPr>
          <p:spPr bwMode="auto">
            <a:xfrm>
              <a:off x="1245" y="1010"/>
              <a:ext cx="1528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12700" cap="flat">
                  <a:solidFill>
                    <a:schemeClr val="tx1"/>
                  </a:solidFill>
                  <a:miter lim="800000"/>
                  <a:headEnd type="none" w="med" len="med"/>
                  <a:tailEnd type="none" w="med" len="med"/>
                </a14:hiddenLine>
              </a:ext>
            </a:extLst>
          </p:spPr>
          <p:txBody>
            <a:bodyPr lIns="0" tIns="0" rIns="0" bIns="0"/>
            <a:lstStyle/>
            <a:p>
              <a:pPr defTabSz="457200">
                <a:lnSpc>
                  <a:spcPct val="80000"/>
                </a:lnSpc>
              </a:pPr>
              <a:r>
                <a:rPr lang="en-US" sz="1300" dirty="0" smtClean="0">
                  <a:solidFill>
                    <a:srgbClr val="D90B00"/>
                  </a:solidFill>
                  <a:latin typeface="Myriad Pro Bold Cond" charset="0"/>
                  <a:ea typeface="ＭＳ Ｐゴシック" charset="0"/>
                  <a:cs typeface="Myriad Pro Bold Cond" charset="0"/>
                  <a:sym typeface="Myriad Pro Bold Cond" charset="0"/>
                </a:rPr>
                <a:t>Query</a:t>
              </a:r>
              <a:endParaRPr lang="en-US" sz="1300" dirty="0">
                <a:solidFill>
                  <a:srgbClr val="D90B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endParaRPr>
            </a:p>
          </p:txBody>
        </p:sp>
      </p:grpSp>
      <p:sp>
        <p:nvSpPr>
          <p:cNvPr id="34" name="Rectangle 35"/>
          <p:cNvSpPr>
            <a:spLocks/>
          </p:cNvSpPr>
          <p:nvPr/>
        </p:nvSpPr>
        <p:spPr bwMode="auto">
          <a:xfrm>
            <a:off x="3287142" y="3607047"/>
            <a:ext cx="1212850" cy="25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pPr defTabSz="457200">
              <a:lnSpc>
                <a:spcPct val="80000"/>
              </a:lnSpc>
            </a:pPr>
            <a:r>
              <a:rPr lang="en-US" sz="1400" dirty="0">
                <a:solidFill>
                  <a:srgbClr val="D90B00"/>
                </a:solidFill>
                <a:latin typeface="Myriad Pro Bold Cond" charset="0"/>
                <a:ea typeface="ＭＳ Ｐゴシック" charset="0"/>
                <a:cs typeface="Myriad Pro Bold Cond" charset="0"/>
                <a:sym typeface="Myriad Pro Bold Cond" charset="0"/>
              </a:rPr>
              <a:t>Results</a:t>
            </a:r>
          </a:p>
        </p:txBody>
      </p:sp>
      <p:sp>
        <p:nvSpPr>
          <p:cNvPr id="35" name="Rounded Rectangle 34"/>
          <p:cNvSpPr>
            <a:spLocks noChangeArrowheads="1"/>
          </p:cNvSpPr>
          <p:nvPr/>
        </p:nvSpPr>
        <p:spPr bwMode="auto">
          <a:xfrm rot="5400000">
            <a:off x="6568243" y="1366158"/>
            <a:ext cx="2133601" cy="1650776"/>
          </a:xfrm>
          <a:prstGeom prst="roundRect">
            <a:avLst>
              <a:gd name="adj" fmla="val 16667"/>
            </a:avLst>
          </a:prstGeom>
          <a:noFill/>
          <a:ln w="1143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lIns="91440" tIns="45720" rIns="91440" bIns="45720"/>
          <a:lstStyle/>
          <a:p>
            <a:pPr defTabSz="457200"/>
            <a:endParaRPr lang="en-US">
              <a:solidFill>
                <a:srgbClr val="000000"/>
              </a:solidFill>
              <a:latin typeface="Myriad Pro Bold Cond"/>
              <a:ea typeface="ヒラギノ角ゴ ProN W6"/>
              <a:cs typeface="ヒラギノ角ゴ ProN W6"/>
            </a:endParaRPr>
          </a:p>
        </p:txBody>
      </p:sp>
      <p:sp>
        <p:nvSpPr>
          <p:cNvPr id="36" name="Text Box 17"/>
          <p:cNvSpPr txBox="1">
            <a:spLocks noChangeArrowheads="1"/>
          </p:cNvSpPr>
          <p:nvPr/>
        </p:nvSpPr>
        <p:spPr bwMode="auto">
          <a:xfrm>
            <a:off x="6957984" y="5274518"/>
            <a:ext cx="2041525" cy="368300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 dirty="0" smtClean="0">
                <a:solidFill>
                  <a:srgbClr val="000000"/>
                </a:solidFill>
                <a:latin typeface="Tahoma" charset="0"/>
              </a:rPr>
              <a:t>Micro-architecture</a:t>
            </a:r>
            <a:endParaRPr lang="en-US" sz="1800" dirty="0">
              <a:solidFill>
                <a:srgbClr val="000000"/>
              </a:solidFill>
              <a:latin typeface="Tahoma" charset="0"/>
            </a:endParaRPr>
          </a:p>
        </p:txBody>
      </p:sp>
      <p:sp>
        <p:nvSpPr>
          <p:cNvPr id="37" name="Text Box 18"/>
          <p:cNvSpPr txBox="1">
            <a:spLocks noChangeAspect="1" noChangeArrowheads="1"/>
          </p:cNvSpPr>
          <p:nvPr/>
        </p:nvSpPr>
        <p:spPr bwMode="auto">
          <a:xfrm>
            <a:off x="6957984" y="4903043"/>
            <a:ext cx="2041525" cy="366712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 dirty="0" smtClean="0">
                <a:solidFill>
                  <a:srgbClr val="000000"/>
                </a:solidFill>
                <a:latin typeface="Tahoma" charset="0"/>
              </a:rPr>
              <a:t>SW/HW Interface</a:t>
            </a:r>
            <a:endParaRPr lang="en-US" sz="1800" dirty="0">
              <a:solidFill>
                <a:srgbClr val="000000"/>
              </a:solidFill>
              <a:latin typeface="Tahoma" charset="0"/>
            </a:endParaRPr>
          </a:p>
        </p:txBody>
      </p:sp>
      <p:sp>
        <p:nvSpPr>
          <p:cNvPr id="38" name="Text Box 19"/>
          <p:cNvSpPr txBox="1">
            <a:spLocks noChangeAspect="1" noChangeArrowheads="1"/>
          </p:cNvSpPr>
          <p:nvPr/>
        </p:nvSpPr>
        <p:spPr bwMode="auto">
          <a:xfrm>
            <a:off x="6954809" y="4238724"/>
            <a:ext cx="2043113" cy="368300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Program/Language</a:t>
            </a:r>
          </a:p>
        </p:txBody>
      </p:sp>
      <p:sp>
        <p:nvSpPr>
          <p:cNvPr id="39" name="Text Box 20"/>
          <p:cNvSpPr txBox="1">
            <a:spLocks noChangeAspect="1" noChangeArrowheads="1"/>
          </p:cNvSpPr>
          <p:nvPr/>
        </p:nvSpPr>
        <p:spPr bwMode="auto">
          <a:xfrm>
            <a:off x="6954809" y="3867249"/>
            <a:ext cx="2043113" cy="368300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Algorithm</a:t>
            </a:r>
          </a:p>
        </p:txBody>
      </p:sp>
      <p:sp>
        <p:nvSpPr>
          <p:cNvPr id="40" name="Text Box 21"/>
          <p:cNvSpPr txBox="1">
            <a:spLocks noChangeAspect="1" noChangeArrowheads="1"/>
          </p:cNvSpPr>
          <p:nvPr/>
        </p:nvSpPr>
        <p:spPr bwMode="auto">
          <a:xfrm>
            <a:off x="6954809" y="3500536"/>
            <a:ext cx="2043113" cy="366713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Problem</a:t>
            </a:r>
          </a:p>
        </p:txBody>
      </p:sp>
      <p:sp>
        <p:nvSpPr>
          <p:cNvPr id="41" name="Text Box 22"/>
          <p:cNvSpPr txBox="1">
            <a:spLocks noChangeAspect="1" noChangeArrowheads="1"/>
          </p:cNvSpPr>
          <p:nvPr/>
        </p:nvSpPr>
        <p:spPr bwMode="auto">
          <a:xfrm>
            <a:off x="6957984" y="5647580"/>
            <a:ext cx="2039938" cy="373063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/>
          <a:p>
            <a:pPr>
              <a:defRPr/>
            </a:pPr>
            <a:r>
              <a:rPr lang="en-US" sz="1750" dirty="0">
                <a:solidFill>
                  <a:srgbClr val="000000"/>
                </a:solidFill>
                <a:cs typeface="Arial" charset="0"/>
              </a:rPr>
              <a:t>Logic</a:t>
            </a:r>
          </a:p>
          <a:p>
            <a:pPr>
              <a:defRPr/>
            </a:pPr>
            <a:endParaRPr lang="en-US" sz="1750" dirty="0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42" name="Text Box 23"/>
          <p:cNvSpPr txBox="1">
            <a:spLocks noChangeAspect="1" noChangeArrowheads="1"/>
          </p:cNvSpPr>
          <p:nvPr/>
        </p:nvSpPr>
        <p:spPr bwMode="auto">
          <a:xfrm>
            <a:off x="6957984" y="6019055"/>
            <a:ext cx="2041525" cy="368300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Devices</a:t>
            </a:r>
          </a:p>
        </p:txBody>
      </p:sp>
      <p:sp>
        <p:nvSpPr>
          <p:cNvPr id="43" name="Text Box 24"/>
          <p:cNvSpPr txBox="1">
            <a:spLocks noChangeAspect="1" noChangeArrowheads="1"/>
          </p:cNvSpPr>
          <p:nvPr/>
        </p:nvSpPr>
        <p:spPr bwMode="auto">
          <a:xfrm>
            <a:off x="6957984" y="4580656"/>
            <a:ext cx="2041525" cy="327322"/>
          </a:xfrm>
          <a:prstGeom prst="rect">
            <a:avLst/>
          </a:prstGeom>
          <a:solidFill>
            <a:srgbClr val="35F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 dirty="0" smtClean="0">
                <a:solidFill>
                  <a:srgbClr val="000000"/>
                </a:solidFill>
                <a:latin typeface="Tahoma" charset="0"/>
              </a:rPr>
              <a:t>System Software</a:t>
            </a:r>
            <a:endParaRPr lang="en-US" sz="1800" dirty="0">
              <a:solidFill>
                <a:srgbClr val="000000"/>
              </a:solidFill>
              <a:latin typeface="Tahoma" charset="0"/>
            </a:endParaRPr>
          </a:p>
        </p:txBody>
      </p:sp>
      <p:sp>
        <p:nvSpPr>
          <p:cNvPr id="44" name="Text Box 23"/>
          <p:cNvSpPr txBox="1">
            <a:spLocks noChangeAspect="1" noChangeArrowheads="1"/>
          </p:cNvSpPr>
          <p:nvPr/>
        </p:nvSpPr>
        <p:spPr bwMode="auto">
          <a:xfrm>
            <a:off x="6959572" y="6374655"/>
            <a:ext cx="2043112" cy="366713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Electrons</a:t>
            </a:r>
          </a:p>
        </p:txBody>
      </p:sp>
      <p:sp>
        <p:nvSpPr>
          <p:cNvPr id="45" name="Rounded Rectangle 44"/>
          <p:cNvSpPr>
            <a:spLocks noChangeArrowheads="1"/>
          </p:cNvSpPr>
          <p:nvPr/>
        </p:nvSpPr>
        <p:spPr bwMode="auto">
          <a:xfrm rot="5400000">
            <a:off x="6849380" y="3977716"/>
            <a:ext cx="2232248" cy="2286000"/>
          </a:xfrm>
          <a:prstGeom prst="roundRect">
            <a:avLst>
              <a:gd name="adj" fmla="val 16667"/>
            </a:avLst>
          </a:prstGeom>
          <a:noFill/>
          <a:ln w="444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>
              <a:solidFill>
                <a:srgbClr val="000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67641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34" grpId="0" autoUpdateAnimBg="0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Why In-Memory Computation Today?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0000"/>
                </a:solidFill>
              </a:rPr>
              <a:t>Push from Technology</a:t>
            </a:r>
          </a:p>
          <a:p>
            <a:pPr lvl="1"/>
            <a:r>
              <a:rPr lang="en-US" dirty="0" smtClean="0">
                <a:solidFill>
                  <a:srgbClr val="0000FF"/>
                </a:solidFill>
              </a:rPr>
              <a:t>DRAM Scaling at jeopardy </a:t>
            </a:r>
          </a:p>
          <a:p>
            <a:pPr marL="344487" lvl="1" indent="0">
              <a:buNone/>
            </a:pPr>
            <a:r>
              <a:rPr lang="en-US" dirty="0">
                <a:sym typeface="Wingdings"/>
              </a:rPr>
              <a:t> </a:t>
            </a:r>
            <a:r>
              <a:rPr lang="en-US" dirty="0" smtClean="0">
                <a:sym typeface="Wingdings"/>
              </a:rPr>
              <a:t>   Controllers close to DRAM</a:t>
            </a:r>
          </a:p>
          <a:p>
            <a:pPr marL="344487" lvl="1" indent="0">
              <a:buNone/>
            </a:pPr>
            <a:r>
              <a:rPr lang="en-US" dirty="0">
                <a:sym typeface="Wingdings"/>
              </a:rPr>
              <a:t> </a:t>
            </a:r>
            <a:r>
              <a:rPr lang="en-US" dirty="0" smtClean="0">
                <a:sym typeface="Wingdings"/>
              </a:rPr>
              <a:t>   Industry open to new memory architectures</a:t>
            </a:r>
          </a:p>
          <a:p>
            <a:pPr lvl="1"/>
            <a:endParaRPr lang="en-US" dirty="0" smtClean="0"/>
          </a:p>
          <a:p>
            <a:endParaRPr lang="en-US" dirty="0">
              <a:solidFill>
                <a:srgbClr val="FF0000"/>
              </a:solidFill>
            </a:endParaRPr>
          </a:p>
          <a:p>
            <a:endParaRPr lang="en-US" dirty="0" smtClean="0">
              <a:solidFill>
                <a:srgbClr val="FF0000"/>
              </a:solidFill>
            </a:endParaRPr>
          </a:p>
          <a:p>
            <a:r>
              <a:rPr lang="en-US" dirty="0" smtClean="0">
                <a:solidFill>
                  <a:srgbClr val="FF0000"/>
                </a:solidFill>
              </a:rPr>
              <a:t>Pull from Systems and Applications</a:t>
            </a:r>
          </a:p>
          <a:p>
            <a:pPr lvl="1"/>
            <a:r>
              <a:rPr lang="en-US" dirty="0" smtClean="0">
                <a:solidFill>
                  <a:srgbClr val="0000FF"/>
                </a:solidFill>
              </a:rPr>
              <a:t>Data access is a major system and application bottleneck</a:t>
            </a:r>
          </a:p>
          <a:p>
            <a:pPr lvl="1"/>
            <a:r>
              <a:rPr lang="en-US" dirty="0" smtClean="0">
                <a:solidFill>
                  <a:srgbClr val="0000FF"/>
                </a:solidFill>
              </a:rPr>
              <a:t>Systems are energy limited</a:t>
            </a:r>
          </a:p>
          <a:p>
            <a:pPr lvl="1"/>
            <a:r>
              <a:rPr lang="en-US" dirty="0" smtClean="0">
                <a:solidFill>
                  <a:srgbClr val="0000FF"/>
                </a:solidFill>
              </a:rPr>
              <a:t>Data movement much more energy-hungry than computation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78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7504" y="1394054"/>
            <a:ext cx="7772400" cy="1422400"/>
          </a:xfrm>
          <a:prstGeom prst="rect">
            <a:avLst/>
          </a:prstGeom>
        </p:spPr>
      </p:pic>
      <p:pic>
        <p:nvPicPr>
          <p:cNvPr id="6" name="Picture 2" descr="http://www.extremetech.com/wp-content/uploads/2013/09/hybrid_memory_cube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9712" y="1250038"/>
            <a:ext cx="5040560" cy="361912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48264" y="1178030"/>
            <a:ext cx="1689100" cy="245110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7343567" y="1304704"/>
            <a:ext cx="169292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solidFill>
                  <a:srgbClr val="FFFFFF"/>
                </a:solidFill>
              </a:rPr>
              <a:t>Dally, </a:t>
            </a:r>
            <a:r>
              <a:rPr lang="en-US" sz="1400" dirty="0" err="1" smtClean="0">
                <a:solidFill>
                  <a:srgbClr val="FFFFFF"/>
                </a:solidFill>
              </a:rPr>
              <a:t>HiPEAC</a:t>
            </a:r>
            <a:r>
              <a:rPr lang="en-US" sz="1400" dirty="0" smtClean="0">
                <a:solidFill>
                  <a:srgbClr val="FFFFFF"/>
                </a:solidFill>
              </a:rPr>
              <a:t> 2015</a:t>
            </a:r>
            <a:endParaRPr lang="en-US" sz="1400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99736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Agenda</a:t>
            </a:r>
          </a:p>
        </p:txBody>
      </p:sp>
      <p:sp>
        <p:nvSpPr>
          <p:cNvPr id="19459" name="Content Placeholder 2"/>
          <p:cNvSpPr>
            <a:spLocks noGrp="1"/>
          </p:cNvSpPr>
          <p:nvPr>
            <p:ph idx="1"/>
          </p:nvPr>
        </p:nvSpPr>
        <p:spPr>
          <a:xfrm>
            <a:off x="228600" y="1447800"/>
            <a:ext cx="8610600" cy="4876800"/>
          </a:xfrm>
        </p:spPr>
        <p:txBody>
          <a:bodyPr/>
          <a:lstStyle/>
          <a:p>
            <a:pPr eaLnBrk="1" hangingPunct="1"/>
            <a:r>
              <a:rPr lang="en-US" dirty="0" smtClean="0">
                <a:solidFill>
                  <a:srgbClr val="000000"/>
                </a:solidFill>
                <a:latin typeface="Tahoma" charset="0"/>
                <a:ea typeface="ＭＳ Ｐゴシック" charset="0"/>
                <a:cs typeface="ＭＳ Ｐゴシック" charset="0"/>
              </a:rPr>
              <a:t>Major Trends Affecting Main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The Need for Intelligent Memory Controllers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Bottom Up: Push from Circuits and Devices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Top Down: Pull from Systems and Applications </a:t>
            </a:r>
          </a:p>
          <a:p>
            <a:pPr eaLnBrk="1" hangingPunct="1"/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Processing in Memory: Two Directions</a:t>
            </a:r>
          </a:p>
          <a:p>
            <a:pPr lvl="1" eaLnBrk="1" hangingPunct="1"/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Minimally Changing Memory Chips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Exploiting 3D-Stacked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How to Enable Adoption of Processing in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Conclusion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FA419BFC-0704-824A-8642-CF6757650AC5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79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087089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268760"/>
            <a:ext cx="7924800" cy="1752600"/>
          </a:xfrm>
        </p:spPr>
        <p:txBody>
          <a:bodyPr/>
          <a:lstStyle/>
          <a:p>
            <a:r>
              <a:rPr lang="en-US" sz="6000" dirty="0" smtClean="0"/>
              <a:t>Processing in Memory:</a:t>
            </a:r>
            <a:br>
              <a:rPr lang="en-US" sz="6000" dirty="0" smtClean="0"/>
            </a:br>
            <a:r>
              <a:rPr lang="en-US" sz="6000"/>
              <a:t>	</a:t>
            </a:r>
            <a:r>
              <a:rPr lang="en-US" sz="6000" smtClean="0"/>
              <a:t>	Two </a:t>
            </a:r>
            <a:r>
              <a:rPr lang="en-US" sz="6000" dirty="0" smtClean="0"/>
              <a:t>Approaches</a:t>
            </a:r>
            <a:endParaRPr lang="en-US" sz="6000" b="1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85800" y="4484712"/>
            <a:ext cx="7848600" cy="1752600"/>
          </a:xfrm>
        </p:spPr>
        <p:txBody>
          <a:bodyPr/>
          <a:lstStyle/>
          <a:p>
            <a:pPr algn="l"/>
            <a:r>
              <a:rPr lang="en-US" sz="3600" dirty="0" smtClean="0">
                <a:solidFill>
                  <a:srgbClr val="0000FF"/>
                </a:solidFill>
              </a:rPr>
              <a:t>1. Minimally changing memory chips</a:t>
            </a:r>
          </a:p>
          <a:p>
            <a:pPr algn="l"/>
            <a:r>
              <a:rPr lang="en-US" sz="3600" dirty="0" smtClean="0"/>
              <a:t>2. Exploiting 3D-stacked memory</a:t>
            </a:r>
            <a:endParaRPr lang="en-US" sz="36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0CAD05-5F98-C240-A41D-E171A6304933}" type="slidenum">
              <a:rPr lang="en-US" smtClean="0"/>
              <a:pPr/>
              <a:t>80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913034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Approach 1: Minimally Changing DRAM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969640"/>
            <a:ext cx="9144000" cy="5123656"/>
          </a:xfrm>
        </p:spPr>
        <p:txBody>
          <a:bodyPr/>
          <a:lstStyle/>
          <a:p>
            <a:r>
              <a:rPr lang="en-US" dirty="0" smtClean="0"/>
              <a:t>DRAM has great capability to perform </a:t>
            </a:r>
            <a:r>
              <a:rPr lang="en-US" dirty="0" smtClean="0">
                <a:solidFill>
                  <a:srgbClr val="0000FF"/>
                </a:solidFill>
              </a:rPr>
              <a:t>bulk data movement and computation </a:t>
            </a:r>
            <a:r>
              <a:rPr lang="en-US" dirty="0" smtClean="0"/>
              <a:t>internally with small changes</a:t>
            </a:r>
          </a:p>
          <a:p>
            <a:pPr lvl="1"/>
            <a:r>
              <a:rPr lang="en-US" dirty="0" smtClean="0"/>
              <a:t>Can </a:t>
            </a:r>
            <a:r>
              <a:rPr lang="en-US" dirty="0" smtClean="0">
                <a:solidFill>
                  <a:srgbClr val="FF0000"/>
                </a:solidFill>
              </a:rPr>
              <a:t>exploit internal connectivity </a:t>
            </a:r>
            <a:r>
              <a:rPr lang="en-US" dirty="0" smtClean="0"/>
              <a:t>to move data</a:t>
            </a:r>
          </a:p>
          <a:p>
            <a:pPr lvl="1"/>
            <a:r>
              <a:rPr lang="en-US" dirty="0" smtClean="0"/>
              <a:t>Can </a:t>
            </a:r>
            <a:r>
              <a:rPr lang="en-US" dirty="0" smtClean="0">
                <a:solidFill>
                  <a:srgbClr val="FF0000"/>
                </a:solidFill>
              </a:rPr>
              <a:t>exploit analog computation capability</a:t>
            </a:r>
          </a:p>
          <a:p>
            <a:pPr lvl="1"/>
            <a:r>
              <a:rPr lang="en-US" dirty="0" smtClean="0"/>
              <a:t>…</a:t>
            </a:r>
          </a:p>
          <a:p>
            <a:pPr lvl="1"/>
            <a:endParaRPr lang="en-US" dirty="0"/>
          </a:p>
          <a:p>
            <a:r>
              <a:rPr lang="en-US" dirty="0" smtClean="0"/>
              <a:t>Examples: </a:t>
            </a:r>
            <a:r>
              <a:rPr lang="en-US" dirty="0" err="1" smtClean="0"/>
              <a:t>RowClone</a:t>
            </a:r>
            <a:r>
              <a:rPr lang="en-US" dirty="0" smtClean="0"/>
              <a:t>, In-DRAM AND/OR, Gather/Scatter DRAM</a:t>
            </a:r>
          </a:p>
          <a:p>
            <a:pPr lvl="1"/>
            <a:r>
              <a:rPr lang="en-US" altLang="ja-JP" sz="1800" dirty="0" smtClean="0">
                <a:solidFill>
                  <a:srgbClr val="0000FF"/>
                </a:solidFill>
                <a:latin typeface="Tahoma" charset="0"/>
                <a:ea typeface="ＭＳ Ｐゴシック"/>
                <a:hlinkClick r:id="rId2"/>
              </a:rPr>
              <a:t>RowClone</a:t>
            </a:r>
            <a:r>
              <a:rPr lang="en-US" altLang="ja-JP" sz="1800" dirty="0">
                <a:solidFill>
                  <a:srgbClr val="0000FF"/>
                </a:solidFill>
                <a:latin typeface="Tahoma" charset="0"/>
                <a:ea typeface="ＭＳ Ｐゴシック"/>
                <a:hlinkClick r:id="rId2"/>
              </a:rPr>
              <a:t>: Fast and Efficient In-DRAM Copy and Initialization of Bulk </a:t>
            </a:r>
            <a:r>
              <a:rPr lang="en-US" altLang="ja-JP" sz="1800" dirty="0" smtClean="0">
                <a:solidFill>
                  <a:srgbClr val="0000FF"/>
                </a:solidFill>
                <a:latin typeface="Tahoma" charset="0"/>
                <a:ea typeface="ＭＳ Ｐゴシック"/>
                <a:hlinkClick r:id="rId2"/>
              </a:rPr>
              <a:t>Data</a:t>
            </a:r>
            <a:r>
              <a:rPr lang="en-US" altLang="ja-JP" sz="1800" dirty="0">
                <a:solidFill>
                  <a:srgbClr val="000000"/>
                </a:solidFill>
                <a:latin typeface="Tahoma" charset="0"/>
                <a:ea typeface="ＭＳ Ｐゴシック"/>
              </a:rPr>
              <a:t> </a:t>
            </a:r>
            <a:r>
              <a:rPr lang="en-US" altLang="ja-JP" sz="1800" dirty="0" smtClean="0">
                <a:solidFill>
                  <a:srgbClr val="000000"/>
                </a:solidFill>
                <a:latin typeface="Tahoma" charset="0"/>
                <a:ea typeface="ＭＳ Ｐゴシック"/>
              </a:rPr>
              <a:t>(</a:t>
            </a:r>
            <a:r>
              <a:rPr lang="en-US" altLang="ja-JP" sz="1800" dirty="0" smtClean="0">
                <a:solidFill>
                  <a:srgbClr val="0000FF"/>
                </a:solidFill>
                <a:latin typeface="Tahoma" charset="0"/>
                <a:ea typeface="ＭＳ Ｐゴシック"/>
              </a:rPr>
              <a:t>Seshadri et al., MICRO 2013</a:t>
            </a:r>
            <a:r>
              <a:rPr lang="en-US" altLang="ja-JP" sz="1800" dirty="0" smtClean="0">
                <a:solidFill>
                  <a:srgbClr val="000000"/>
                </a:solidFill>
                <a:latin typeface="Tahoma" charset="0"/>
                <a:ea typeface="ＭＳ Ｐゴシック"/>
              </a:rPr>
              <a:t>)</a:t>
            </a:r>
            <a:endParaRPr lang="en-US" sz="1800" dirty="0">
              <a:solidFill>
                <a:srgbClr val="000000"/>
              </a:solidFill>
            </a:endParaRPr>
          </a:p>
          <a:p>
            <a:pPr lvl="1"/>
            <a:r>
              <a:rPr lang="en-US" sz="1800" dirty="0" smtClean="0">
                <a:solidFill>
                  <a:srgbClr val="0000FF"/>
                </a:solidFill>
                <a:hlinkClick r:id="rId3"/>
              </a:rPr>
              <a:t>Fast </a:t>
            </a:r>
            <a:r>
              <a:rPr lang="en-US" sz="1800" dirty="0">
                <a:solidFill>
                  <a:srgbClr val="0000FF"/>
                </a:solidFill>
                <a:hlinkClick r:id="rId3"/>
              </a:rPr>
              <a:t>Bulk Bitwise AND and OR in </a:t>
            </a:r>
            <a:r>
              <a:rPr lang="en-US" sz="1800" dirty="0" smtClean="0">
                <a:solidFill>
                  <a:srgbClr val="0000FF"/>
                </a:solidFill>
                <a:hlinkClick r:id="rId3"/>
              </a:rPr>
              <a:t>DRAM</a:t>
            </a:r>
            <a:r>
              <a:rPr lang="en-US" sz="1800" dirty="0" smtClean="0"/>
              <a:t> (</a:t>
            </a:r>
            <a:r>
              <a:rPr lang="en-US" sz="1800" dirty="0" smtClean="0">
                <a:solidFill>
                  <a:srgbClr val="0000FF"/>
                </a:solidFill>
              </a:rPr>
              <a:t>Seshadri et al., IEEE </a:t>
            </a:r>
            <a:r>
              <a:rPr lang="en-US" sz="1800" dirty="0">
                <a:solidFill>
                  <a:srgbClr val="0000FF"/>
                </a:solidFill>
              </a:rPr>
              <a:t>CAL </a:t>
            </a:r>
            <a:r>
              <a:rPr lang="en-US" sz="1800" dirty="0" smtClean="0">
                <a:solidFill>
                  <a:srgbClr val="0000FF"/>
                </a:solidFill>
              </a:rPr>
              <a:t>2015</a:t>
            </a:r>
            <a:r>
              <a:rPr lang="en-US" sz="1800" dirty="0" smtClean="0"/>
              <a:t>)</a:t>
            </a:r>
          </a:p>
          <a:p>
            <a:pPr lvl="1"/>
            <a:r>
              <a:rPr lang="en-US" sz="1800" dirty="0" smtClean="0">
                <a:hlinkClick r:id="rId4"/>
              </a:rPr>
              <a:t>Gather</a:t>
            </a:r>
            <a:r>
              <a:rPr lang="en-US" sz="1800" dirty="0">
                <a:hlinkClick r:id="rId4"/>
              </a:rPr>
              <a:t>-Scatter DRAM: In-DRAM Address Translation to Improve the Spatial Locality of Non-unit Strided </a:t>
            </a:r>
            <a:r>
              <a:rPr lang="en-US" sz="1800" dirty="0" smtClean="0">
                <a:hlinkClick r:id="rId4"/>
              </a:rPr>
              <a:t>Accesses</a:t>
            </a:r>
            <a:r>
              <a:rPr lang="en-US" sz="1800" dirty="0" smtClean="0"/>
              <a:t> </a:t>
            </a:r>
            <a:r>
              <a:rPr lang="en-US" altLang="ja-JP" sz="1800" dirty="0">
                <a:solidFill>
                  <a:srgbClr val="000000"/>
                </a:solidFill>
                <a:latin typeface="Tahoma" charset="0"/>
                <a:ea typeface="ＭＳ Ｐゴシック"/>
              </a:rPr>
              <a:t>(</a:t>
            </a:r>
            <a:r>
              <a:rPr lang="en-US" altLang="ja-JP" sz="1800" dirty="0" err="1">
                <a:solidFill>
                  <a:srgbClr val="0000FF"/>
                </a:solidFill>
                <a:latin typeface="Tahoma" charset="0"/>
                <a:ea typeface="ＭＳ Ｐゴシック"/>
              </a:rPr>
              <a:t>Seshadri</a:t>
            </a:r>
            <a:r>
              <a:rPr lang="en-US" altLang="ja-JP" sz="1800" dirty="0">
                <a:solidFill>
                  <a:srgbClr val="0000FF"/>
                </a:solidFill>
                <a:latin typeface="Tahoma" charset="0"/>
                <a:ea typeface="ＭＳ Ｐゴシック"/>
              </a:rPr>
              <a:t> et al., MICRO </a:t>
            </a:r>
            <a:r>
              <a:rPr lang="en-US" altLang="ja-JP" sz="1800" dirty="0" smtClean="0">
                <a:solidFill>
                  <a:srgbClr val="0000FF"/>
                </a:solidFill>
                <a:latin typeface="Tahoma" charset="0"/>
                <a:ea typeface="ＭＳ Ｐゴシック"/>
              </a:rPr>
              <a:t>2015</a:t>
            </a:r>
            <a:r>
              <a:rPr lang="en-US" altLang="ja-JP" sz="1800" dirty="0" smtClean="0">
                <a:solidFill>
                  <a:srgbClr val="000000"/>
                </a:solidFill>
                <a:latin typeface="Tahoma" charset="0"/>
                <a:ea typeface="ＭＳ Ｐゴシック"/>
              </a:rPr>
              <a:t>)</a:t>
            </a:r>
            <a:endParaRPr lang="en-US" sz="1800" dirty="0">
              <a:solidFill>
                <a:srgbClr val="000000"/>
              </a:solidFill>
            </a:endParaRPr>
          </a:p>
          <a:p>
            <a:pPr lvl="1"/>
            <a:r>
              <a:rPr lang="en-US" sz="1800" dirty="0">
                <a:hlinkClick r:id="rId5"/>
              </a:rPr>
              <a:t>"Ambit: In-Memory Accelerator for Bulk Bitwise Operations Using Commodity DRAM </a:t>
            </a:r>
            <a:r>
              <a:rPr lang="en-US" sz="1800" dirty="0" smtClean="0">
                <a:hlinkClick r:id="rId5"/>
              </a:rPr>
              <a:t>Technology”</a:t>
            </a:r>
            <a:r>
              <a:rPr lang="en-US" sz="1800" dirty="0" smtClean="0"/>
              <a:t> </a:t>
            </a:r>
            <a:r>
              <a:rPr lang="en-US" altLang="ja-JP" sz="1800" dirty="0">
                <a:solidFill>
                  <a:srgbClr val="000000"/>
                </a:solidFill>
                <a:latin typeface="Tahoma" charset="0"/>
                <a:ea typeface="ＭＳ Ｐゴシック"/>
              </a:rPr>
              <a:t>(</a:t>
            </a:r>
            <a:r>
              <a:rPr lang="en-US" altLang="ja-JP" sz="1800" dirty="0">
                <a:solidFill>
                  <a:srgbClr val="0000FF"/>
                </a:solidFill>
                <a:latin typeface="Tahoma" charset="0"/>
                <a:ea typeface="ＭＳ Ｐゴシック"/>
              </a:rPr>
              <a:t>Seshadri et al., MICRO </a:t>
            </a:r>
            <a:r>
              <a:rPr lang="en-US" altLang="ja-JP" sz="1800" dirty="0" smtClean="0">
                <a:solidFill>
                  <a:srgbClr val="0000FF"/>
                </a:solidFill>
                <a:latin typeface="Tahoma" charset="0"/>
                <a:ea typeface="ＭＳ Ｐゴシック"/>
              </a:rPr>
              <a:t>2017</a:t>
            </a:r>
            <a:r>
              <a:rPr lang="en-US" altLang="ja-JP" sz="1800" dirty="0" smtClean="0">
                <a:solidFill>
                  <a:srgbClr val="000000"/>
                </a:solidFill>
                <a:latin typeface="Tahoma" charset="0"/>
                <a:ea typeface="ＭＳ Ｐゴシック"/>
              </a:rPr>
              <a:t>)</a:t>
            </a:r>
            <a:endParaRPr lang="en-US" sz="1800" dirty="0">
              <a:solidFill>
                <a:srgbClr val="000000"/>
              </a:solidFill>
            </a:endParaRPr>
          </a:p>
          <a:p>
            <a:pPr lvl="1"/>
            <a:endParaRPr lang="en-US" sz="1800" dirty="0"/>
          </a:p>
          <a:p>
            <a:pPr lvl="1"/>
            <a:endParaRPr lang="en-US" dirty="0" smtClean="0"/>
          </a:p>
          <a:p>
            <a:pPr lvl="2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81</a:t>
            </a:fld>
            <a:endParaRPr lang="en-US" alt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07301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8520" y="152400"/>
            <a:ext cx="9144000" cy="1066800"/>
          </a:xfrm>
        </p:spPr>
        <p:txBody>
          <a:bodyPr/>
          <a:lstStyle/>
          <a:p>
            <a:r>
              <a:rPr lang="en-US" dirty="0" smtClean="0"/>
              <a:t>Starting Simple: Data Copy and Initialization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82</a:t>
            </a:fld>
            <a:endParaRPr lang="en-US" altLang="en-US">
              <a:solidFill>
                <a:srgbClr val="000000"/>
              </a:solidFill>
            </a:endParaRPr>
          </a:p>
        </p:txBody>
      </p:sp>
      <p:grpSp>
        <p:nvGrpSpPr>
          <p:cNvPr id="32" name="Group 31"/>
          <p:cNvGrpSpPr/>
          <p:nvPr/>
        </p:nvGrpSpPr>
        <p:grpSpPr>
          <a:xfrm>
            <a:off x="539552" y="1772816"/>
            <a:ext cx="1613800" cy="1828800"/>
            <a:chOff x="914400" y="1828800"/>
            <a:chExt cx="1613800" cy="1828800"/>
          </a:xfrm>
        </p:grpSpPr>
        <p:sp>
          <p:nvSpPr>
            <p:cNvPr id="33" name="Wave 32"/>
            <p:cNvSpPr/>
            <p:nvPr/>
          </p:nvSpPr>
          <p:spPr>
            <a:xfrm rot="5400000">
              <a:off x="876300" y="1866900"/>
              <a:ext cx="990600" cy="914400"/>
            </a:xfrm>
            <a:prstGeom prst="wave">
              <a:avLst>
                <a:gd name="adj1" fmla="val 5469"/>
                <a:gd name="adj2" fmla="val 0"/>
              </a:avLst>
            </a:prstGeom>
            <a:solidFill>
              <a:srgbClr val="31859B"/>
            </a:solidFill>
            <a:ln w="25400" cap="flat" cmpd="sng" algn="ctr">
              <a:solidFill>
                <a:srgbClr val="262626"/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sysClr val="window" lastClr="FFFFFF"/>
                </a:solidFill>
                <a:latin typeface="Corbel"/>
              </a:endParaRPr>
            </a:p>
          </p:txBody>
        </p:sp>
        <p:sp>
          <p:nvSpPr>
            <p:cNvPr id="34" name="Wave 33"/>
            <p:cNvSpPr/>
            <p:nvPr/>
          </p:nvSpPr>
          <p:spPr>
            <a:xfrm rot="5400000">
              <a:off x="1333500" y="2095500"/>
              <a:ext cx="990600" cy="914400"/>
            </a:xfrm>
            <a:prstGeom prst="wave">
              <a:avLst>
                <a:gd name="adj1" fmla="val 5469"/>
                <a:gd name="adj2" fmla="val 0"/>
              </a:avLst>
            </a:prstGeom>
            <a:solidFill>
              <a:srgbClr val="31859B"/>
            </a:solidFill>
            <a:ln w="25400" cap="flat" cmpd="sng" algn="ctr">
              <a:solidFill>
                <a:srgbClr val="262626"/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sysClr val="window" lastClr="FFFFFF"/>
                </a:solidFill>
                <a:latin typeface="Corbel"/>
              </a:endParaRP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990600" y="3072825"/>
              <a:ext cx="153760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defRPr/>
              </a:pPr>
              <a:r>
                <a:rPr lang="en-US" sz="3200" b="1" kern="0" dirty="0" smtClean="0">
                  <a:solidFill>
                    <a:srgbClr val="262626">
                      <a:lumMod val="95000"/>
                      <a:lumOff val="5000"/>
                    </a:srgbClr>
                  </a:solidFill>
                </a:rPr>
                <a:t>Forking</a:t>
              </a: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2627784" y="1556792"/>
            <a:ext cx="3324949" cy="2234863"/>
            <a:chOff x="2752707" y="1853625"/>
            <a:chExt cx="3324949" cy="2234863"/>
          </a:xfrm>
        </p:grpSpPr>
        <p:sp>
          <p:nvSpPr>
            <p:cNvPr id="37" name="Rounded Rectangle 36"/>
            <p:cNvSpPr/>
            <p:nvPr/>
          </p:nvSpPr>
          <p:spPr>
            <a:xfrm>
              <a:off x="3962400" y="1853625"/>
              <a:ext cx="914400" cy="1143000"/>
            </a:xfrm>
            <a:prstGeom prst="roundRect">
              <a:avLst/>
            </a:prstGeom>
            <a:solidFill>
              <a:srgbClr val="262626"/>
            </a:solidFill>
            <a:ln w="25400" cap="flat" cmpd="sng" algn="ctr">
              <a:solidFill>
                <a:srgbClr val="262626">
                  <a:shade val="50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r>
                <a:rPr lang="en-US" kern="0" dirty="0" smtClean="0">
                  <a:solidFill>
                    <a:sysClr val="window" lastClr="FFFFFF"/>
                  </a:solidFill>
                  <a:latin typeface="Arial" pitchFamily="34" charset="0"/>
                  <a:cs typeface="Arial" pitchFamily="34" charset="0"/>
                </a:rPr>
                <a:t>000000000000000</a:t>
              </a:r>
              <a:endParaRPr lang="en-US" kern="0" dirty="0">
                <a:solidFill>
                  <a:sysClr val="window" lastClr="FFFFFF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2752707" y="3072825"/>
              <a:ext cx="3324949" cy="10156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defRPr/>
              </a:pPr>
              <a:r>
                <a:rPr lang="en-US" sz="3200" b="1" kern="0" dirty="0" smtClean="0">
                  <a:solidFill>
                    <a:srgbClr val="262626">
                      <a:lumMod val="95000"/>
                      <a:lumOff val="5000"/>
                    </a:srgbClr>
                  </a:solidFill>
                </a:rPr>
                <a:t>Zero initialization</a:t>
              </a:r>
              <a:endParaRPr lang="en-US" sz="2800" kern="0" dirty="0" smtClean="0">
                <a:solidFill>
                  <a:srgbClr val="262626">
                    <a:lumMod val="95000"/>
                    <a:lumOff val="5000"/>
                  </a:srgbClr>
                </a:solidFill>
              </a:endParaRPr>
            </a:p>
            <a:p>
              <a:pPr algn="ctr">
                <a:defRPr/>
              </a:pPr>
              <a:r>
                <a:rPr lang="en-US" sz="2800" b="1" kern="0" dirty="0" smtClean="0">
                  <a:solidFill>
                    <a:srgbClr val="262626">
                      <a:lumMod val="95000"/>
                      <a:lumOff val="5000"/>
                    </a:srgbClr>
                  </a:solidFill>
                </a:rPr>
                <a:t>(e.g., security)</a:t>
              </a:r>
              <a:endParaRPr lang="en-US" sz="3200" b="1" kern="0" dirty="0" smtClean="0">
                <a:solidFill>
                  <a:srgbClr val="262626">
                    <a:lumMod val="95000"/>
                    <a:lumOff val="5000"/>
                  </a:srgbClr>
                </a:solidFill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457200" y="4038600"/>
            <a:ext cx="2669320" cy="2245043"/>
            <a:chOff x="720979" y="4038600"/>
            <a:chExt cx="2669320" cy="2245043"/>
          </a:xfrm>
        </p:grpSpPr>
        <p:pic>
          <p:nvPicPr>
            <p:cNvPr id="40" name="Picture 39" descr="computer.png"/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38200" y="4038600"/>
              <a:ext cx="1219200" cy="1219200"/>
            </a:xfrm>
            <a:prstGeom prst="rect">
              <a:avLst/>
            </a:prstGeom>
          </p:spPr>
        </p:pic>
        <p:sp>
          <p:nvSpPr>
            <p:cNvPr id="41" name="TextBox 40"/>
            <p:cNvSpPr txBox="1"/>
            <p:nvPr/>
          </p:nvSpPr>
          <p:spPr>
            <a:xfrm>
              <a:off x="720979" y="5206425"/>
              <a:ext cx="2669320" cy="1077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defRPr/>
              </a:pPr>
              <a:r>
                <a:rPr lang="en-US" sz="3200" b="1" kern="0" dirty="0" smtClean="0">
                  <a:solidFill>
                    <a:srgbClr val="262626">
                      <a:lumMod val="95000"/>
                      <a:lumOff val="5000"/>
                    </a:srgbClr>
                  </a:solidFill>
                </a:rPr>
                <a:t>VM Cloning</a:t>
              </a:r>
            </a:p>
            <a:p>
              <a:pPr algn="ctr">
                <a:defRPr/>
              </a:pPr>
              <a:r>
                <a:rPr lang="en-US" sz="3200" b="1" kern="0" dirty="0" err="1" smtClean="0">
                  <a:solidFill>
                    <a:srgbClr val="262626">
                      <a:lumMod val="95000"/>
                      <a:lumOff val="5000"/>
                    </a:srgbClr>
                  </a:solidFill>
                </a:rPr>
                <a:t>Deduplication</a:t>
              </a:r>
              <a:endParaRPr lang="en-US" sz="3200" b="1" kern="0" dirty="0" smtClean="0">
                <a:solidFill>
                  <a:srgbClr val="262626">
                    <a:lumMod val="95000"/>
                    <a:lumOff val="5000"/>
                  </a:srgbClr>
                </a:solidFill>
              </a:endParaRPr>
            </a:p>
          </p:txBody>
        </p:sp>
        <p:pic>
          <p:nvPicPr>
            <p:cNvPr id="42" name="Picture 41" descr="computer.png"/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81200" y="4038600"/>
              <a:ext cx="1219200" cy="1219200"/>
            </a:xfrm>
            <a:prstGeom prst="rect">
              <a:avLst/>
            </a:prstGeom>
          </p:spPr>
        </p:pic>
      </p:grpSp>
      <p:grpSp>
        <p:nvGrpSpPr>
          <p:cNvPr id="43" name="Group 42"/>
          <p:cNvGrpSpPr/>
          <p:nvPr/>
        </p:nvGrpSpPr>
        <p:grpSpPr>
          <a:xfrm>
            <a:off x="6228184" y="1772816"/>
            <a:ext cx="2752677" cy="1930052"/>
            <a:chOff x="6043903" y="1803748"/>
            <a:chExt cx="2752677" cy="1930052"/>
          </a:xfrm>
        </p:grpSpPr>
        <p:grpSp>
          <p:nvGrpSpPr>
            <p:cNvPr id="44" name="Group 43"/>
            <p:cNvGrpSpPr/>
            <p:nvPr/>
          </p:nvGrpSpPr>
          <p:grpSpPr>
            <a:xfrm>
              <a:off x="6043903" y="1905000"/>
              <a:ext cx="2752677" cy="1828800"/>
              <a:chOff x="6043903" y="1905000"/>
              <a:chExt cx="2752677" cy="1828800"/>
            </a:xfrm>
          </p:grpSpPr>
          <p:sp>
            <p:nvSpPr>
              <p:cNvPr id="46" name="Rounded Rectangle 45"/>
              <p:cNvSpPr/>
              <p:nvPr/>
            </p:nvSpPr>
            <p:spPr>
              <a:xfrm>
                <a:off x="6324600" y="1905000"/>
                <a:ext cx="533400" cy="1143000"/>
              </a:xfrm>
              <a:prstGeom prst="roundRect">
                <a:avLst/>
              </a:prstGeom>
              <a:solidFill>
                <a:srgbClr val="6F2926"/>
              </a:solidFill>
              <a:ln w="25400" cap="flat" cmpd="sng" algn="ctr">
                <a:solidFill>
                  <a:srgbClr val="6F2926">
                    <a:shade val="50000"/>
                  </a:srgb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en-US" kern="0">
                  <a:solidFill>
                    <a:sysClr val="window" lastClr="FFFFFF"/>
                  </a:solidFill>
                  <a:latin typeface="Corbel"/>
                </a:endParaRPr>
              </a:p>
            </p:txBody>
          </p:sp>
          <p:sp>
            <p:nvSpPr>
              <p:cNvPr id="47" name="Rounded Rectangle 46"/>
              <p:cNvSpPr/>
              <p:nvPr/>
            </p:nvSpPr>
            <p:spPr>
              <a:xfrm>
                <a:off x="7848600" y="1905000"/>
                <a:ext cx="533400" cy="1143000"/>
              </a:xfrm>
              <a:prstGeom prst="roundRect">
                <a:avLst/>
              </a:prstGeom>
              <a:solidFill>
                <a:srgbClr val="262626"/>
              </a:solidFill>
              <a:ln w="25400" cap="flat" cmpd="sng" algn="ctr">
                <a:solidFill>
                  <a:srgbClr val="262626">
                    <a:shade val="50000"/>
                  </a:srgb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en-US" kern="0">
                  <a:solidFill>
                    <a:sysClr val="window" lastClr="FFFFFF"/>
                  </a:solidFill>
                  <a:latin typeface="Corbel"/>
                </a:endParaRPr>
              </a:p>
            </p:txBody>
          </p:sp>
          <p:sp>
            <p:nvSpPr>
              <p:cNvPr id="48" name="TextBox 47"/>
              <p:cNvSpPr txBox="1"/>
              <p:nvPr/>
            </p:nvSpPr>
            <p:spPr>
              <a:xfrm>
                <a:off x="6043903" y="3149025"/>
                <a:ext cx="2752677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defRPr/>
                </a:pPr>
                <a:r>
                  <a:rPr lang="en-US" sz="3200" b="1" kern="0" dirty="0" err="1" smtClean="0">
                    <a:solidFill>
                      <a:srgbClr val="262626">
                        <a:lumMod val="95000"/>
                        <a:lumOff val="5000"/>
                      </a:srgbClr>
                    </a:solidFill>
                  </a:rPr>
                  <a:t>Checkpointing</a:t>
                </a:r>
                <a:endParaRPr lang="en-US" sz="3200" b="1" kern="0" dirty="0" smtClean="0">
                  <a:solidFill>
                    <a:srgbClr val="262626">
                      <a:lumMod val="95000"/>
                      <a:lumOff val="5000"/>
                    </a:srgbClr>
                  </a:solidFill>
                </a:endParaRPr>
              </a:p>
            </p:txBody>
          </p:sp>
          <p:cxnSp>
            <p:nvCxnSpPr>
              <p:cNvPr id="49" name="Straight Arrow Connector 48"/>
              <p:cNvCxnSpPr>
                <a:stCxn id="46" idx="3"/>
                <a:endCxn id="47" idx="1"/>
              </p:cNvCxnSpPr>
              <p:nvPr/>
            </p:nvCxnSpPr>
            <p:spPr>
              <a:xfrm>
                <a:off x="6858000" y="2476500"/>
                <a:ext cx="990600" cy="1588"/>
              </a:xfrm>
              <a:prstGeom prst="straightConnector1">
                <a:avLst/>
              </a:prstGeom>
              <a:noFill/>
              <a:ln w="38100" cap="flat" cmpd="sng" algn="ctr">
                <a:solidFill>
                  <a:srgbClr val="262626">
                    <a:lumMod val="75000"/>
                    <a:lumOff val="25000"/>
                  </a:srgbClr>
                </a:solidFill>
                <a:prstDash val="dashDot"/>
                <a:tailEnd type="arrow"/>
              </a:ln>
              <a:effectLst/>
            </p:spPr>
          </p:cxnSp>
        </p:grpSp>
        <p:cxnSp>
          <p:nvCxnSpPr>
            <p:cNvPr id="45" name="Straight Connector 44"/>
            <p:cNvCxnSpPr/>
            <p:nvPr/>
          </p:nvCxnSpPr>
          <p:spPr>
            <a:xfrm rot="5400000">
              <a:off x="6172200" y="2489548"/>
              <a:ext cx="1371600" cy="0"/>
            </a:xfrm>
            <a:prstGeom prst="line">
              <a:avLst/>
            </a:prstGeom>
            <a:noFill/>
            <a:ln w="57150" cap="flat" cmpd="sng" algn="ctr">
              <a:solidFill>
                <a:srgbClr val="262626">
                  <a:lumMod val="75000"/>
                  <a:lumOff val="25000"/>
                </a:srgb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50" name="Group 49"/>
          <p:cNvGrpSpPr/>
          <p:nvPr/>
        </p:nvGrpSpPr>
        <p:grpSpPr>
          <a:xfrm>
            <a:off x="3733800" y="4267200"/>
            <a:ext cx="2901756" cy="1600200"/>
            <a:chOff x="4768685" y="4267200"/>
            <a:chExt cx="2901756" cy="1600200"/>
          </a:xfrm>
        </p:grpSpPr>
        <p:sp>
          <p:nvSpPr>
            <p:cNvPr id="51" name="Rounded Rectangle 50"/>
            <p:cNvSpPr/>
            <p:nvPr/>
          </p:nvSpPr>
          <p:spPr>
            <a:xfrm>
              <a:off x="4876800" y="4267200"/>
              <a:ext cx="2667000" cy="990600"/>
            </a:xfrm>
            <a:prstGeom prst="roundRect">
              <a:avLst/>
            </a:prstGeom>
            <a:solidFill>
              <a:srgbClr val="262626"/>
            </a:solidFill>
            <a:ln w="25400" cap="flat" cmpd="sng" algn="ctr">
              <a:solidFill>
                <a:srgbClr val="262626">
                  <a:shade val="50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sz="2800" kern="0" dirty="0">
                <a:solidFill>
                  <a:sysClr val="window" lastClr="FFFFFF"/>
                </a:solidFill>
                <a:latin typeface="Corbel"/>
              </a:endParaRPr>
            </a:p>
          </p:txBody>
        </p:sp>
        <p:sp>
          <p:nvSpPr>
            <p:cNvPr id="52" name="Rounded Rectangle 51"/>
            <p:cNvSpPr/>
            <p:nvPr/>
          </p:nvSpPr>
          <p:spPr>
            <a:xfrm>
              <a:off x="5105400" y="4419600"/>
              <a:ext cx="381000" cy="685800"/>
            </a:xfrm>
            <a:prstGeom prst="roundRect">
              <a:avLst/>
            </a:prstGeom>
            <a:solidFill>
              <a:srgbClr val="4F6128"/>
            </a:solidFill>
            <a:ln w="25400" cap="flat" cmpd="sng" algn="ctr">
              <a:solidFill>
                <a:srgbClr val="4F6128">
                  <a:shade val="50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sz="2800" kern="0" dirty="0">
                <a:solidFill>
                  <a:sysClr val="window" lastClr="FFFFFF"/>
                </a:solidFill>
                <a:latin typeface="Corbel"/>
              </a:endParaRPr>
            </a:p>
          </p:txBody>
        </p:sp>
        <p:cxnSp>
          <p:nvCxnSpPr>
            <p:cNvPr id="53" name="Straight Arrow Connector 52"/>
            <p:cNvCxnSpPr/>
            <p:nvPr/>
          </p:nvCxnSpPr>
          <p:spPr>
            <a:xfrm>
              <a:off x="5486400" y="4724400"/>
              <a:ext cx="1524000" cy="1588"/>
            </a:xfrm>
            <a:prstGeom prst="straightConnector1">
              <a:avLst/>
            </a:prstGeom>
            <a:noFill/>
            <a:ln w="28575" cap="flat" cmpd="sng" algn="ctr">
              <a:solidFill>
                <a:sysClr val="window" lastClr="FFFFFF"/>
              </a:solidFill>
              <a:prstDash val="dash"/>
              <a:tailEnd type="arrow" w="lg" len="lg"/>
            </a:ln>
            <a:effectLst/>
          </p:spPr>
        </p:cxnSp>
        <p:sp>
          <p:nvSpPr>
            <p:cNvPr id="54" name="TextBox 53"/>
            <p:cNvSpPr txBox="1"/>
            <p:nvPr/>
          </p:nvSpPr>
          <p:spPr>
            <a:xfrm>
              <a:off x="4768685" y="5282625"/>
              <a:ext cx="2901756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defRPr/>
              </a:pPr>
              <a:r>
                <a:rPr lang="en-US" sz="3200" b="1" kern="0" dirty="0" smtClean="0">
                  <a:solidFill>
                    <a:srgbClr val="262626">
                      <a:lumMod val="95000"/>
                      <a:lumOff val="5000"/>
                    </a:srgbClr>
                  </a:solidFill>
                </a:rPr>
                <a:t>Page Migration</a:t>
              </a:r>
            </a:p>
          </p:txBody>
        </p:sp>
      </p:grpSp>
      <p:sp>
        <p:nvSpPr>
          <p:cNvPr id="55" name="Oval 54"/>
          <p:cNvSpPr/>
          <p:nvPr/>
        </p:nvSpPr>
        <p:spPr>
          <a:xfrm>
            <a:off x="7391400" y="4572000"/>
            <a:ext cx="76200" cy="76200"/>
          </a:xfrm>
          <a:prstGeom prst="ellipse">
            <a:avLst/>
          </a:prstGeom>
          <a:solidFill>
            <a:srgbClr val="262626"/>
          </a:solidFill>
          <a:ln w="25400" cap="flat" cmpd="sng" algn="ctr">
            <a:solidFill>
              <a:srgbClr val="262626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2800" kern="0" dirty="0">
              <a:solidFill>
                <a:sysClr val="window" lastClr="FFFFFF"/>
              </a:solidFill>
              <a:latin typeface="Corbel"/>
            </a:endParaRPr>
          </a:p>
        </p:txBody>
      </p:sp>
      <p:sp>
        <p:nvSpPr>
          <p:cNvPr id="56" name="Oval 55"/>
          <p:cNvSpPr/>
          <p:nvPr/>
        </p:nvSpPr>
        <p:spPr>
          <a:xfrm>
            <a:off x="7620000" y="4572000"/>
            <a:ext cx="76200" cy="76200"/>
          </a:xfrm>
          <a:prstGeom prst="ellipse">
            <a:avLst/>
          </a:prstGeom>
          <a:solidFill>
            <a:srgbClr val="262626"/>
          </a:solidFill>
          <a:ln w="25400" cap="flat" cmpd="sng" algn="ctr">
            <a:solidFill>
              <a:srgbClr val="262626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2800" kern="0" dirty="0">
              <a:solidFill>
                <a:sysClr val="window" lastClr="FFFFFF"/>
              </a:solidFill>
              <a:latin typeface="Corbel"/>
            </a:endParaRPr>
          </a:p>
        </p:txBody>
      </p:sp>
      <p:sp>
        <p:nvSpPr>
          <p:cNvPr id="57" name="Oval 56"/>
          <p:cNvSpPr/>
          <p:nvPr/>
        </p:nvSpPr>
        <p:spPr>
          <a:xfrm>
            <a:off x="7848600" y="4572000"/>
            <a:ext cx="76200" cy="76200"/>
          </a:xfrm>
          <a:prstGeom prst="ellipse">
            <a:avLst/>
          </a:prstGeom>
          <a:solidFill>
            <a:srgbClr val="262626"/>
          </a:solidFill>
          <a:ln w="25400" cap="flat" cmpd="sng" algn="ctr">
            <a:solidFill>
              <a:srgbClr val="262626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2800" kern="0" dirty="0">
              <a:solidFill>
                <a:sysClr val="window" lastClr="FFFFFF"/>
              </a:solidFill>
              <a:latin typeface="Corbel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6934200" y="4648200"/>
            <a:ext cx="187583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sz="2800" kern="0" dirty="0" smtClean="0">
                <a:solidFill>
                  <a:srgbClr val="262626">
                    <a:lumMod val="95000"/>
                    <a:lumOff val="5000"/>
                  </a:srgbClr>
                </a:solidFill>
              </a:rPr>
              <a:t>Many more</a:t>
            </a:r>
          </a:p>
        </p:txBody>
      </p:sp>
      <p:sp>
        <p:nvSpPr>
          <p:cNvPr id="3" name="Rectangle 2"/>
          <p:cNvSpPr/>
          <p:nvPr/>
        </p:nvSpPr>
        <p:spPr>
          <a:xfrm>
            <a:off x="395536" y="836712"/>
            <a:ext cx="975657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28600" lvl="1">
              <a:spcBef>
                <a:spcPct val="20000"/>
              </a:spcBef>
            </a:pPr>
            <a:r>
              <a:rPr lang="en-US" sz="2400" i="1" spc="-70" dirty="0" err="1">
                <a:solidFill>
                  <a:srgbClr val="FF0000"/>
                </a:solidFill>
                <a:latin typeface="Gill Sans MT" panose="020B0502020104020203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memmove</a:t>
            </a:r>
            <a:r>
              <a:rPr lang="en-US" sz="2400" spc="-70" dirty="0">
                <a:solidFill>
                  <a:srgbClr val="FF0000"/>
                </a:solidFill>
                <a:latin typeface="Gill Sans MT" panose="020B0502020104020203" pitchFamily="34" charset="0"/>
              </a:rPr>
              <a:t> &amp; </a:t>
            </a:r>
            <a:r>
              <a:rPr lang="en-US" sz="2400" i="1" spc="-70" dirty="0" err="1">
                <a:solidFill>
                  <a:srgbClr val="FF0000"/>
                </a:solidFill>
                <a:latin typeface="Gill Sans MT" panose="020B0502020104020203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memcpy</a:t>
            </a:r>
            <a:r>
              <a:rPr lang="en-US" sz="2400" i="1" spc="-70" dirty="0">
                <a:solidFill>
                  <a:srgbClr val="FF0000"/>
                </a:solidFill>
                <a:latin typeface="Gill Sans MT" panose="020B0502020104020203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</a:t>
            </a:r>
            <a:r>
              <a:rPr lang="en-US" sz="2800" spc="-70" dirty="0">
                <a:solidFill>
                  <a:srgbClr val="FF0000"/>
                </a:solidFill>
                <a:latin typeface="Gill Sans MT" panose="020B0502020104020203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2400" spc="-70" dirty="0">
                <a:solidFill>
                  <a:srgbClr val="FF0000"/>
                </a:solidFill>
                <a:latin typeface="Gill Sans MT" panose="020B0502020104020203" pitchFamily="34" charset="0"/>
                <a:ea typeface="Verdana" panose="020B0604030504040204" pitchFamily="34" charset="0"/>
                <a:cs typeface="Verdana" panose="020B0604030504040204" pitchFamily="34" charset="0"/>
              </a:rPr>
              <a:t>5% cycles in Google’s datacenter </a:t>
            </a:r>
            <a:r>
              <a:rPr lang="en-US" spc="-70" dirty="0">
                <a:solidFill>
                  <a:srgbClr val="FF0000"/>
                </a:solidFill>
                <a:latin typeface="Gill Sans MT" panose="020B0502020104020203" pitchFamily="34" charset="0"/>
                <a:ea typeface="Verdana" panose="020B0604030504040204" pitchFamily="34" charset="0"/>
                <a:cs typeface="Verdana" panose="020B0604030504040204" pitchFamily="34" charset="0"/>
              </a:rPr>
              <a:t>[</a:t>
            </a:r>
            <a:r>
              <a:rPr lang="en-US" spc="-70" dirty="0" err="1">
                <a:solidFill>
                  <a:srgbClr val="FF0000"/>
                </a:solidFill>
                <a:latin typeface="Gill Sans MT" panose="020B0502020104020203" pitchFamily="34" charset="0"/>
                <a:ea typeface="Verdana" panose="020B0604030504040204" pitchFamily="34" charset="0"/>
                <a:cs typeface="Verdana" panose="020B0604030504040204" pitchFamily="34" charset="0"/>
              </a:rPr>
              <a:t>Kanev</a:t>
            </a:r>
            <a:r>
              <a:rPr lang="en-US" spc="-70" dirty="0">
                <a:solidFill>
                  <a:srgbClr val="FF0000"/>
                </a:solidFill>
                <a:latin typeface="Gill Sans MT" panose="020B0502020104020203" pitchFamily="34" charset="0"/>
                <a:ea typeface="Verdana" panose="020B0604030504040204" pitchFamily="34" charset="0"/>
                <a:cs typeface="Verdana" panose="020B0604030504040204" pitchFamily="34" charset="0"/>
              </a:rPr>
              <a:t>+ ISCA’15]</a:t>
            </a:r>
            <a:endParaRPr lang="en-US" sz="2400" spc="-70" dirty="0">
              <a:solidFill>
                <a:srgbClr val="FF0000"/>
              </a:solidFill>
              <a:latin typeface="Gill Sans MT" panose="020B0502020104020203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26446978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 animBg="1"/>
      <p:bldP spid="56" grpId="0" animBg="1"/>
      <p:bldP spid="57" grpId="0" animBg="1"/>
      <p:bldP spid="58" grpId="0"/>
      <p:bldP spid="3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53752"/>
            <a:ext cx="8229600" cy="1143000"/>
          </a:xfrm>
        </p:spPr>
        <p:txBody>
          <a:bodyPr>
            <a:normAutofit/>
          </a:bodyPr>
          <a:lstStyle/>
          <a:p>
            <a:r>
              <a:rPr lang="en-US" dirty="0" smtClean="0">
                <a:solidFill>
                  <a:srgbClr val="1A5712"/>
                </a:solidFill>
                <a:latin typeface="Garamond"/>
                <a:cs typeface="Garamond"/>
              </a:rPr>
              <a:t>Today’s Systems: Bulk Data Copy</a:t>
            </a:r>
            <a:endParaRPr lang="en-US" dirty="0">
              <a:solidFill>
                <a:srgbClr val="1A5712"/>
              </a:solidFill>
              <a:latin typeface="Garamond"/>
              <a:cs typeface="Garamond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7042402" y="1528540"/>
            <a:ext cx="1350971" cy="3957862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Memory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dirty="0">
              <a:solidFill>
                <a:prstClr val="black"/>
              </a:solidFill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b="1" dirty="0" smtClean="0">
              <a:solidFill>
                <a:prstClr val="black"/>
              </a:solidFill>
              <a:latin typeface="Arial" charset="0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dirty="0">
              <a:solidFill>
                <a:prstClr val="black"/>
              </a:solidFill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b="1" dirty="0" smtClean="0">
              <a:solidFill>
                <a:prstClr val="black"/>
              </a:solidFill>
              <a:latin typeface="Arial" charset="0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dirty="0">
              <a:solidFill>
                <a:prstClr val="black"/>
              </a:solidFill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b="1" dirty="0" smtClean="0">
              <a:solidFill>
                <a:prstClr val="black"/>
              </a:solidFill>
              <a:latin typeface="Arial" charset="0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b="1" dirty="0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>
            <a:off x="491319" y="2518009"/>
            <a:ext cx="4640239" cy="1978925"/>
          </a:xfrm>
          <a:prstGeom prst="rect">
            <a:avLst/>
          </a:prstGeom>
          <a:noFill/>
          <a:ln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cxnSp>
        <p:nvCxnSpPr>
          <p:cNvPr id="6" name="Straight Connector 5"/>
          <p:cNvCxnSpPr/>
          <p:nvPr/>
        </p:nvCxnSpPr>
        <p:spPr bwMode="auto">
          <a:xfrm>
            <a:off x="1801504" y="3507471"/>
            <a:ext cx="136478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" name="Straight Connector 6"/>
          <p:cNvCxnSpPr/>
          <p:nvPr/>
        </p:nvCxnSpPr>
        <p:spPr bwMode="auto">
          <a:xfrm>
            <a:off x="2442949" y="3507471"/>
            <a:ext cx="86454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" name="Straight Connector 7"/>
          <p:cNvCxnSpPr/>
          <p:nvPr/>
        </p:nvCxnSpPr>
        <p:spPr bwMode="auto">
          <a:xfrm>
            <a:off x="3193579" y="3507471"/>
            <a:ext cx="91027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" name="Straight Connector 8"/>
          <p:cNvCxnSpPr/>
          <p:nvPr/>
        </p:nvCxnSpPr>
        <p:spPr bwMode="auto">
          <a:xfrm>
            <a:off x="4162568" y="3507471"/>
            <a:ext cx="113732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" name="Rectangle 9"/>
          <p:cNvSpPr/>
          <p:nvPr/>
        </p:nvSpPr>
        <p:spPr bwMode="auto">
          <a:xfrm>
            <a:off x="4276300" y="3229966"/>
            <a:ext cx="664190" cy="555010"/>
          </a:xfrm>
          <a:prstGeom prst="rect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MC</a:t>
            </a:r>
          </a:p>
        </p:txBody>
      </p:sp>
      <p:sp>
        <p:nvSpPr>
          <p:cNvPr id="11" name="Rectangle 10"/>
          <p:cNvSpPr/>
          <p:nvPr/>
        </p:nvSpPr>
        <p:spPr bwMode="auto">
          <a:xfrm>
            <a:off x="3284606" y="2768212"/>
            <a:ext cx="877962" cy="1478518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L3</a:t>
            </a:r>
          </a:p>
        </p:txBody>
      </p:sp>
      <p:sp>
        <p:nvSpPr>
          <p:cNvPr id="12" name="Rectangle 11"/>
          <p:cNvSpPr/>
          <p:nvPr/>
        </p:nvSpPr>
        <p:spPr bwMode="auto">
          <a:xfrm>
            <a:off x="2529403" y="2997952"/>
            <a:ext cx="664176" cy="1019038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L2</a:t>
            </a:r>
          </a:p>
        </p:txBody>
      </p:sp>
      <p:sp>
        <p:nvSpPr>
          <p:cNvPr id="13" name="Rectangle 12"/>
          <p:cNvSpPr/>
          <p:nvPr/>
        </p:nvSpPr>
        <p:spPr bwMode="auto">
          <a:xfrm>
            <a:off x="1937982" y="3186749"/>
            <a:ext cx="504967" cy="641444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L1</a:t>
            </a:r>
          </a:p>
        </p:txBody>
      </p:sp>
      <p:sp>
        <p:nvSpPr>
          <p:cNvPr id="14" name="Rectangle 13"/>
          <p:cNvSpPr/>
          <p:nvPr/>
        </p:nvSpPr>
        <p:spPr bwMode="auto">
          <a:xfrm>
            <a:off x="696036" y="2927441"/>
            <a:ext cx="1105468" cy="1160060"/>
          </a:xfrm>
          <a:prstGeom prst="rect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CPU</a:t>
            </a:r>
          </a:p>
        </p:txBody>
      </p:sp>
      <p:sp>
        <p:nvSpPr>
          <p:cNvPr id="15" name="Left-Right Arrow 14"/>
          <p:cNvSpPr/>
          <p:nvPr/>
        </p:nvSpPr>
        <p:spPr bwMode="auto">
          <a:xfrm>
            <a:off x="5131558" y="3282283"/>
            <a:ext cx="1910687" cy="450376"/>
          </a:xfrm>
          <a:prstGeom prst="leftRightArrow">
            <a:avLst>
              <a:gd name="adj1" fmla="val 50000"/>
              <a:gd name="adj2" fmla="val 25758"/>
            </a:avLst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>
            <a:off x="7042246" y="2968408"/>
            <a:ext cx="1351128" cy="245660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7044517" y="3659885"/>
            <a:ext cx="1348855" cy="257022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8" name="Rectangle 17"/>
          <p:cNvSpPr/>
          <p:nvPr/>
        </p:nvSpPr>
        <p:spPr bwMode="auto">
          <a:xfrm>
            <a:off x="7042245" y="2968408"/>
            <a:ext cx="150125" cy="245659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9" name="Rectangle 18"/>
          <p:cNvSpPr/>
          <p:nvPr/>
        </p:nvSpPr>
        <p:spPr bwMode="auto">
          <a:xfrm>
            <a:off x="7044517" y="3659884"/>
            <a:ext cx="150125" cy="245659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0" name="Rectangle 19"/>
          <p:cNvSpPr/>
          <p:nvPr/>
        </p:nvSpPr>
        <p:spPr bwMode="auto">
          <a:xfrm>
            <a:off x="7194635" y="2968408"/>
            <a:ext cx="150125" cy="245659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1" name="Rectangle 20"/>
          <p:cNvSpPr/>
          <p:nvPr/>
        </p:nvSpPr>
        <p:spPr bwMode="auto">
          <a:xfrm>
            <a:off x="1956169" y="3198146"/>
            <a:ext cx="150125" cy="245659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2" name="Rectangle 21"/>
          <p:cNvSpPr/>
          <p:nvPr/>
        </p:nvSpPr>
        <p:spPr bwMode="auto">
          <a:xfrm>
            <a:off x="1956170" y="3580283"/>
            <a:ext cx="150125" cy="245659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3" name="Rectangle 22"/>
          <p:cNvSpPr/>
          <p:nvPr/>
        </p:nvSpPr>
        <p:spPr bwMode="auto">
          <a:xfrm>
            <a:off x="7347034" y="2968408"/>
            <a:ext cx="150125" cy="245659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>
            <a:off x="8240015" y="2968408"/>
            <a:ext cx="150125" cy="245659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7788313" y="2968408"/>
            <a:ext cx="150125" cy="245659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" name="Rectangle 25"/>
          <p:cNvSpPr/>
          <p:nvPr/>
        </p:nvSpPr>
        <p:spPr bwMode="auto">
          <a:xfrm>
            <a:off x="7640462" y="2968408"/>
            <a:ext cx="150125" cy="245659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7" name="Rectangle 26"/>
          <p:cNvSpPr/>
          <p:nvPr/>
        </p:nvSpPr>
        <p:spPr bwMode="auto">
          <a:xfrm>
            <a:off x="7492613" y="2968408"/>
            <a:ext cx="150125" cy="245659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8088563" y="2968408"/>
            <a:ext cx="150125" cy="245659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9" name="Rectangle 28"/>
          <p:cNvSpPr/>
          <p:nvPr/>
        </p:nvSpPr>
        <p:spPr bwMode="auto">
          <a:xfrm>
            <a:off x="7940712" y="2968408"/>
            <a:ext cx="150125" cy="245659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3731734" y="1507524"/>
            <a:ext cx="223971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>
                <a:solidFill>
                  <a:srgbClr val="C00000"/>
                </a:solidFill>
              </a:rPr>
              <a:t>1) High latency</a:t>
            </a:r>
            <a:endParaRPr lang="en-US" sz="2400" dirty="0">
              <a:solidFill>
                <a:srgbClr val="C00000"/>
              </a:solidFill>
            </a:endParaRPr>
          </a:p>
        </p:txBody>
      </p:sp>
      <p:cxnSp>
        <p:nvCxnSpPr>
          <p:cNvPr id="31" name="Curved Connector 30"/>
          <p:cNvCxnSpPr>
            <a:stCxn id="30" idx="3"/>
            <a:endCxn id="18" idx="1"/>
          </p:cNvCxnSpPr>
          <p:nvPr/>
        </p:nvCxnSpPr>
        <p:spPr bwMode="auto">
          <a:xfrm>
            <a:off x="5971450" y="1738357"/>
            <a:ext cx="1070795" cy="1352881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stealth" w="lg" len="lg"/>
          </a:ln>
          <a:effectLst/>
        </p:spPr>
      </p:cxnSp>
      <p:sp>
        <p:nvSpPr>
          <p:cNvPr id="32" name="TextBox 31"/>
          <p:cNvSpPr txBox="1"/>
          <p:nvPr/>
        </p:nvSpPr>
        <p:spPr>
          <a:xfrm>
            <a:off x="2673162" y="5008669"/>
            <a:ext cx="403988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</a:rPr>
              <a:t>2</a:t>
            </a:r>
            <a:r>
              <a:rPr lang="en-US" sz="2400" dirty="0" smtClean="0">
                <a:solidFill>
                  <a:srgbClr val="C00000"/>
                </a:solidFill>
              </a:rPr>
              <a:t>) High bandwidth utilization</a:t>
            </a:r>
            <a:endParaRPr lang="en-US" sz="2400" dirty="0">
              <a:solidFill>
                <a:srgbClr val="C00000"/>
              </a:solidFill>
            </a:endParaRPr>
          </a:p>
        </p:txBody>
      </p:sp>
      <p:cxnSp>
        <p:nvCxnSpPr>
          <p:cNvPr id="33" name="Curved Connector 48"/>
          <p:cNvCxnSpPr>
            <a:stCxn id="32" idx="3"/>
            <a:endCxn id="15" idx="5"/>
          </p:cNvCxnSpPr>
          <p:nvPr/>
        </p:nvCxnSpPr>
        <p:spPr bwMode="auto">
          <a:xfrm flipH="1" flipV="1">
            <a:off x="6086902" y="3620065"/>
            <a:ext cx="626148" cy="1619437"/>
          </a:xfrm>
          <a:prstGeom prst="curvedConnector4">
            <a:avLst>
              <a:gd name="adj1" fmla="val -36509"/>
              <a:gd name="adj2" fmla="val 53651"/>
            </a:avLst>
          </a:prstGeom>
          <a:solidFill>
            <a:schemeClr val="accent1"/>
          </a:solidFill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stealth" w="lg" len="lg"/>
          </a:ln>
          <a:effectLst/>
        </p:spPr>
      </p:cxnSp>
      <p:sp>
        <p:nvSpPr>
          <p:cNvPr id="34" name="TextBox 33"/>
          <p:cNvSpPr txBox="1"/>
          <p:nvPr/>
        </p:nvSpPr>
        <p:spPr>
          <a:xfrm>
            <a:off x="378924" y="1861816"/>
            <a:ext cx="24521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>
                <a:solidFill>
                  <a:srgbClr val="C00000"/>
                </a:solidFill>
              </a:rPr>
              <a:t>3) Cache pollution</a:t>
            </a:r>
            <a:endParaRPr lang="en-US" sz="2400" dirty="0">
              <a:solidFill>
                <a:srgbClr val="C00000"/>
              </a:solidFill>
            </a:endParaRPr>
          </a:p>
        </p:txBody>
      </p:sp>
      <p:cxnSp>
        <p:nvCxnSpPr>
          <p:cNvPr id="35" name="Curved Connector 48"/>
          <p:cNvCxnSpPr>
            <a:stCxn id="34" idx="3"/>
            <a:endCxn id="21" idx="0"/>
          </p:cNvCxnSpPr>
          <p:nvPr/>
        </p:nvCxnSpPr>
        <p:spPr bwMode="auto">
          <a:xfrm flipH="1">
            <a:off x="2031232" y="2092649"/>
            <a:ext cx="799806" cy="1105497"/>
          </a:xfrm>
          <a:prstGeom prst="curvedConnector4">
            <a:avLst>
              <a:gd name="adj1" fmla="val -28582"/>
              <a:gd name="adj2" fmla="val 60440"/>
            </a:avLst>
          </a:prstGeom>
          <a:solidFill>
            <a:schemeClr val="accent1"/>
          </a:solidFill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stealth" w="lg" len="lg"/>
          </a:ln>
          <a:effectLst/>
        </p:spPr>
      </p:cxnSp>
      <p:sp>
        <p:nvSpPr>
          <p:cNvPr id="36" name="TextBox 35"/>
          <p:cNvSpPr txBox="1"/>
          <p:nvPr/>
        </p:nvSpPr>
        <p:spPr>
          <a:xfrm>
            <a:off x="2673162" y="5498830"/>
            <a:ext cx="413927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</a:rPr>
              <a:t>4</a:t>
            </a:r>
            <a:r>
              <a:rPr lang="en-US" sz="2400" dirty="0" smtClean="0">
                <a:solidFill>
                  <a:srgbClr val="C00000"/>
                </a:solidFill>
              </a:rPr>
              <a:t>) Unwanted data movement</a:t>
            </a:r>
            <a:endParaRPr lang="en-US" sz="2400" dirty="0">
              <a:solidFill>
                <a:srgbClr val="C00000"/>
              </a:solidFill>
            </a:endParaRPr>
          </a:p>
        </p:txBody>
      </p:sp>
      <p:sp>
        <p:nvSpPr>
          <p:cNvPr id="37" name="Slide Number Placeholder 3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83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179512" y="6093296"/>
            <a:ext cx="7584528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rgbClr val="FF0000"/>
                </a:solidFill>
              </a:rPr>
              <a:t>1046ns, 3.6uJ    (for 4KB page copy via DMA)</a:t>
            </a:r>
            <a:endParaRPr lang="en-US" sz="32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67105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35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8889E-6 -2.59019E-6 L -0.55156 0.03169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7600" y="16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1" presetClass="exit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35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1.18409E-6 L -0.54114 -0.0118 " pathEditMode="relative" rAng="0" ptsTypes="AA">
                                      <p:cBhvr>
                                        <p:cTn id="3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7100" y="-6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1" presetClass="exit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4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7" grpId="0" animBg="1"/>
      <p:bldP spid="18" grpId="0" animBg="1"/>
      <p:bldP spid="18" grpId="1" animBg="1"/>
      <p:bldP spid="18" grpId="2" animBg="1"/>
      <p:bldP spid="19" grpId="0" animBg="1"/>
      <p:bldP spid="19" grpId="1" animBg="1"/>
      <p:bldP spid="19" grpId="2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/>
      <p:bldP spid="32" grpId="0"/>
      <p:bldP spid="34" grpId="0"/>
      <p:bldP spid="36" grpId="0"/>
      <p:bldP spid="39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95536" y="116632"/>
            <a:ext cx="8534400" cy="1143000"/>
          </a:xfrm>
        </p:spPr>
        <p:txBody>
          <a:bodyPr>
            <a:normAutofit/>
          </a:bodyPr>
          <a:lstStyle/>
          <a:p>
            <a:r>
              <a:rPr lang="en-US" dirty="0" smtClean="0">
                <a:solidFill>
                  <a:srgbClr val="1A5712"/>
                </a:solidFill>
                <a:latin typeface="Garamond"/>
                <a:cs typeface="Garamond"/>
              </a:rPr>
              <a:t>Future Systems: In-Memory Copy</a:t>
            </a:r>
            <a:endParaRPr lang="en-US" dirty="0">
              <a:solidFill>
                <a:srgbClr val="1A5712"/>
              </a:solidFill>
              <a:latin typeface="Garamond"/>
              <a:cs typeface="Garamond"/>
            </a:endParaRPr>
          </a:p>
        </p:txBody>
      </p:sp>
      <p:sp>
        <p:nvSpPr>
          <p:cNvPr id="4" name="Rectangle 3"/>
          <p:cNvSpPr/>
          <p:nvPr/>
        </p:nvSpPr>
        <p:spPr bwMode="auto">
          <a:xfrm>
            <a:off x="7042402" y="1528540"/>
            <a:ext cx="1350971" cy="3957862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Memory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dirty="0">
              <a:solidFill>
                <a:prstClr val="black"/>
              </a:solidFill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b="1" dirty="0" smtClean="0">
              <a:solidFill>
                <a:prstClr val="black"/>
              </a:solidFill>
              <a:latin typeface="Arial" charset="0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dirty="0">
              <a:solidFill>
                <a:prstClr val="black"/>
              </a:solidFill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b="1" dirty="0" smtClean="0">
              <a:solidFill>
                <a:prstClr val="black"/>
              </a:solidFill>
              <a:latin typeface="Arial" charset="0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dirty="0">
              <a:solidFill>
                <a:prstClr val="black"/>
              </a:solidFill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b="1" dirty="0" smtClean="0">
              <a:solidFill>
                <a:prstClr val="black"/>
              </a:solidFill>
              <a:latin typeface="Arial" charset="0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400" b="1" dirty="0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>
            <a:off x="491319" y="2518009"/>
            <a:ext cx="4640239" cy="1978925"/>
          </a:xfrm>
          <a:prstGeom prst="rect">
            <a:avLst/>
          </a:prstGeom>
          <a:noFill/>
          <a:ln>
            <a:solidFill>
              <a:schemeClr val="tx1"/>
            </a:solidFill>
            <a:headEnd type="none" w="med" len="med"/>
            <a:tailEnd type="none" w="med" len="med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 smtClean="0">
              <a:solidFill>
                <a:prstClr val="black"/>
              </a:solidFill>
              <a:latin typeface="Arial" charset="0"/>
            </a:endParaRPr>
          </a:p>
        </p:txBody>
      </p:sp>
      <p:cxnSp>
        <p:nvCxnSpPr>
          <p:cNvPr id="6" name="Straight Connector 5"/>
          <p:cNvCxnSpPr/>
          <p:nvPr/>
        </p:nvCxnSpPr>
        <p:spPr bwMode="auto">
          <a:xfrm>
            <a:off x="1801504" y="3507471"/>
            <a:ext cx="136478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" name="Straight Connector 6"/>
          <p:cNvCxnSpPr/>
          <p:nvPr/>
        </p:nvCxnSpPr>
        <p:spPr bwMode="auto">
          <a:xfrm>
            <a:off x="2442949" y="3507471"/>
            <a:ext cx="86454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" name="Straight Connector 7"/>
          <p:cNvCxnSpPr/>
          <p:nvPr/>
        </p:nvCxnSpPr>
        <p:spPr bwMode="auto">
          <a:xfrm>
            <a:off x="3193579" y="3507471"/>
            <a:ext cx="91027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" name="Straight Connector 8"/>
          <p:cNvCxnSpPr/>
          <p:nvPr/>
        </p:nvCxnSpPr>
        <p:spPr bwMode="auto">
          <a:xfrm>
            <a:off x="4162568" y="3507471"/>
            <a:ext cx="113732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" name="Rectangle 9"/>
          <p:cNvSpPr/>
          <p:nvPr/>
        </p:nvSpPr>
        <p:spPr bwMode="auto">
          <a:xfrm>
            <a:off x="4276300" y="3229966"/>
            <a:ext cx="664190" cy="555010"/>
          </a:xfrm>
          <a:prstGeom prst="rect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MC</a:t>
            </a:r>
          </a:p>
        </p:txBody>
      </p:sp>
      <p:sp>
        <p:nvSpPr>
          <p:cNvPr id="11" name="Rectangle 10"/>
          <p:cNvSpPr/>
          <p:nvPr/>
        </p:nvSpPr>
        <p:spPr bwMode="auto">
          <a:xfrm>
            <a:off x="3284606" y="2768212"/>
            <a:ext cx="877962" cy="1478518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L3</a:t>
            </a:r>
          </a:p>
        </p:txBody>
      </p:sp>
      <p:sp>
        <p:nvSpPr>
          <p:cNvPr id="12" name="Rectangle 11"/>
          <p:cNvSpPr/>
          <p:nvPr/>
        </p:nvSpPr>
        <p:spPr bwMode="auto">
          <a:xfrm>
            <a:off x="2529403" y="2997952"/>
            <a:ext cx="664176" cy="1019038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L2</a:t>
            </a:r>
          </a:p>
        </p:txBody>
      </p:sp>
      <p:sp>
        <p:nvSpPr>
          <p:cNvPr id="13" name="Rectangle 12"/>
          <p:cNvSpPr/>
          <p:nvPr/>
        </p:nvSpPr>
        <p:spPr bwMode="auto">
          <a:xfrm>
            <a:off x="1937982" y="3186749"/>
            <a:ext cx="504967" cy="641444"/>
          </a:xfrm>
          <a:prstGeom prst="rect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L1</a:t>
            </a:r>
          </a:p>
        </p:txBody>
      </p:sp>
      <p:sp>
        <p:nvSpPr>
          <p:cNvPr id="14" name="Rectangle 13"/>
          <p:cNvSpPr/>
          <p:nvPr/>
        </p:nvSpPr>
        <p:spPr bwMode="auto">
          <a:xfrm>
            <a:off x="696036" y="2927441"/>
            <a:ext cx="1105468" cy="1160060"/>
          </a:xfrm>
          <a:prstGeom prst="rect">
            <a:avLst/>
          </a:prstGeom>
          <a:ln>
            <a:headEnd type="none" w="med" len="med"/>
            <a:tailEnd type="none" w="med" len="med"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000" b="1" dirty="0" smtClean="0">
                <a:solidFill>
                  <a:prstClr val="black"/>
                </a:solidFill>
                <a:latin typeface="Arial" charset="0"/>
              </a:rPr>
              <a:t>CPU</a:t>
            </a:r>
          </a:p>
        </p:txBody>
      </p:sp>
      <p:sp>
        <p:nvSpPr>
          <p:cNvPr id="15" name="Left-Right Arrow 14"/>
          <p:cNvSpPr/>
          <p:nvPr/>
        </p:nvSpPr>
        <p:spPr bwMode="auto">
          <a:xfrm>
            <a:off x="5131558" y="3282283"/>
            <a:ext cx="1910687" cy="450376"/>
          </a:xfrm>
          <a:prstGeom prst="leftRightArrow">
            <a:avLst>
              <a:gd name="adj1" fmla="val 50000"/>
              <a:gd name="adj2" fmla="val 25758"/>
            </a:avLst>
          </a:prstGeom>
          <a:solidFill>
            <a:schemeClr val="bg1">
              <a:lumMod val="7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>
            <a:off x="7042246" y="2960170"/>
            <a:ext cx="1351128" cy="245660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7044517" y="3659885"/>
            <a:ext cx="1348855" cy="257022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95000"/>
                <a:lumOff val="5000"/>
              </a:schemeClr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8" name="Rectangle 17"/>
          <p:cNvSpPr/>
          <p:nvPr/>
        </p:nvSpPr>
        <p:spPr bwMode="auto">
          <a:xfrm>
            <a:off x="7042246" y="2954740"/>
            <a:ext cx="1351128" cy="245660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  <a:headEnd type="none" w="med" len="med"/>
            <a:tailEnd type="none" w="med" len="med"/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3200" b="1">
              <a:solidFill>
                <a:prstClr val="black"/>
              </a:solidFill>
              <a:latin typeface="Arial" charset="0"/>
            </a:endParaRPr>
          </a:p>
        </p:txBody>
      </p:sp>
      <p:cxnSp>
        <p:nvCxnSpPr>
          <p:cNvPr id="19" name="Straight Arrow Connector 18"/>
          <p:cNvCxnSpPr>
            <a:stCxn id="18" idx="2"/>
            <a:endCxn id="17" idx="0"/>
          </p:cNvCxnSpPr>
          <p:nvPr/>
        </p:nvCxnSpPr>
        <p:spPr bwMode="auto">
          <a:xfrm rot="16200000" flipH="1">
            <a:off x="7488635" y="3429574"/>
            <a:ext cx="459485" cy="1135"/>
          </a:xfrm>
          <a:prstGeom prst="straightConnector1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stealth" w="lg" len="lg"/>
          </a:ln>
          <a:effectLst/>
        </p:spPr>
      </p:cxnSp>
      <p:sp>
        <p:nvSpPr>
          <p:cNvPr id="20" name="TextBox 19"/>
          <p:cNvSpPr txBox="1"/>
          <p:nvPr/>
        </p:nvSpPr>
        <p:spPr>
          <a:xfrm>
            <a:off x="4015945" y="1507524"/>
            <a:ext cx="217078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>
                <a:solidFill>
                  <a:srgbClr val="003399"/>
                </a:solidFill>
              </a:rPr>
              <a:t>1) Low latency</a:t>
            </a:r>
            <a:endParaRPr lang="en-US" sz="2400" dirty="0">
              <a:solidFill>
                <a:srgbClr val="003399"/>
              </a:solidFill>
            </a:endParaRPr>
          </a:p>
        </p:txBody>
      </p:sp>
      <p:cxnSp>
        <p:nvCxnSpPr>
          <p:cNvPr id="21" name="Curved Connector 20"/>
          <p:cNvCxnSpPr>
            <a:stCxn id="20" idx="3"/>
            <a:endCxn id="18" idx="1"/>
          </p:cNvCxnSpPr>
          <p:nvPr/>
        </p:nvCxnSpPr>
        <p:spPr bwMode="auto">
          <a:xfrm>
            <a:off x="6186732" y="1738357"/>
            <a:ext cx="855514" cy="1339213"/>
          </a:xfrm>
          <a:prstGeom prst="curvedConnector3">
            <a:avLst>
              <a:gd name="adj1" fmla="val 50000"/>
            </a:avLst>
          </a:prstGeom>
          <a:solidFill>
            <a:schemeClr val="accent1"/>
          </a:solidFill>
          <a:ln w="28575" cap="flat" cmpd="sng" algn="ctr">
            <a:solidFill>
              <a:srgbClr val="003399"/>
            </a:solidFill>
            <a:prstDash val="solid"/>
            <a:round/>
            <a:headEnd type="none" w="med" len="med"/>
            <a:tailEnd type="stealth" w="lg" len="lg"/>
          </a:ln>
          <a:effectLst/>
        </p:spPr>
      </p:cxnSp>
      <p:sp>
        <p:nvSpPr>
          <p:cNvPr id="22" name="TextBox 21"/>
          <p:cNvSpPr txBox="1"/>
          <p:nvPr/>
        </p:nvSpPr>
        <p:spPr>
          <a:xfrm>
            <a:off x="2819400" y="5282524"/>
            <a:ext cx="38709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003399"/>
                </a:solidFill>
              </a:rPr>
              <a:t>2</a:t>
            </a:r>
            <a:r>
              <a:rPr lang="en-US" sz="2400" dirty="0" smtClean="0">
                <a:solidFill>
                  <a:srgbClr val="003399"/>
                </a:solidFill>
              </a:rPr>
              <a:t>) Low bandwidth utilization</a:t>
            </a:r>
            <a:endParaRPr lang="en-US" sz="2400" dirty="0">
              <a:solidFill>
                <a:srgbClr val="003399"/>
              </a:solidFill>
            </a:endParaRPr>
          </a:p>
        </p:txBody>
      </p:sp>
      <p:cxnSp>
        <p:nvCxnSpPr>
          <p:cNvPr id="23" name="Curved Connector 51"/>
          <p:cNvCxnSpPr>
            <a:stCxn id="22" idx="3"/>
            <a:endCxn id="15" idx="5"/>
          </p:cNvCxnSpPr>
          <p:nvPr/>
        </p:nvCxnSpPr>
        <p:spPr bwMode="auto">
          <a:xfrm flipH="1" flipV="1">
            <a:off x="6086902" y="3620065"/>
            <a:ext cx="603459" cy="1893292"/>
          </a:xfrm>
          <a:prstGeom prst="curvedConnector4">
            <a:avLst>
              <a:gd name="adj1" fmla="val -37882"/>
              <a:gd name="adj2" fmla="val 53123"/>
            </a:avLst>
          </a:prstGeom>
          <a:solidFill>
            <a:schemeClr val="accent1"/>
          </a:solidFill>
          <a:ln w="28575" cap="flat" cmpd="sng" algn="ctr">
            <a:solidFill>
              <a:srgbClr val="003399"/>
            </a:solidFill>
            <a:prstDash val="solid"/>
            <a:round/>
            <a:headEnd type="none" w="med" len="med"/>
            <a:tailEnd type="stealth" w="lg" len="lg"/>
          </a:ln>
          <a:effectLst/>
        </p:spPr>
      </p:cxnSp>
      <p:sp>
        <p:nvSpPr>
          <p:cNvPr id="24" name="TextBox 23"/>
          <p:cNvSpPr txBox="1"/>
          <p:nvPr/>
        </p:nvSpPr>
        <p:spPr>
          <a:xfrm>
            <a:off x="428359" y="1505479"/>
            <a:ext cx="310567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smtClean="0">
                <a:solidFill>
                  <a:srgbClr val="003399"/>
                </a:solidFill>
              </a:rPr>
              <a:t>3) No cache pollution</a:t>
            </a:r>
            <a:endParaRPr lang="en-US" sz="2400" dirty="0">
              <a:solidFill>
                <a:srgbClr val="003399"/>
              </a:solidFill>
            </a:endParaRPr>
          </a:p>
        </p:txBody>
      </p:sp>
      <p:cxnSp>
        <p:nvCxnSpPr>
          <p:cNvPr id="25" name="Curved Connector 51"/>
          <p:cNvCxnSpPr>
            <a:stCxn id="24" idx="3"/>
            <a:endCxn id="13" idx="0"/>
          </p:cNvCxnSpPr>
          <p:nvPr/>
        </p:nvCxnSpPr>
        <p:spPr bwMode="auto">
          <a:xfrm flipH="1">
            <a:off x="2190466" y="1736312"/>
            <a:ext cx="1343566" cy="1450437"/>
          </a:xfrm>
          <a:prstGeom prst="curvedConnector4">
            <a:avLst>
              <a:gd name="adj1" fmla="val -17014"/>
              <a:gd name="adj2" fmla="val 57957"/>
            </a:avLst>
          </a:prstGeom>
          <a:solidFill>
            <a:schemeClr val="accent1"/>
          </a:solidFill>
          <a:ln w="28575" cap="flat" cmpd="sng" algn="ctr">
            <a:solidFill>
              <a:srgbClr val="003399"/>
            </a:solidFill>
            <a:prstDash val="solid"/>
            <a:round/>
            <a:headEnd type="none" w="med" len="med"/>
            <a:tailEnd type="stealth" w="lg" len="lg"/>
          </a:ln>
          <a:effectLst/>
        </p:spPr>
      </p:cxnSp>
      <p:sp>
        <p:nvSpPr>
          <p:cNvPr id="26" name="TextBox 25"/>
          <p:cNvSpPr txBox="1"/>
          <p:nvPr/>
        </p:nvSpPr>
        <p:spPr>
          <a:xfrm>
            <a:off x="2819400" y="5682064"/>
            <a:ext cx="479855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smtClean="0">
                <a:solidFill>
                  <a:srgbClr val="003399"/>
                </a:solidFill>
              </a:rPr>
              <a:t>4) No unwanted data movement</a:t>
            </a:r>
            <a:endParaRPr lang="en-US" sz="2400" dirty="0">
              <a:solidFill>
                <a:srgbClr val="003399"/>
              </a:solidFill>
            </a:endParaRPr>
          </a:p>
        </p:txBody>
      </p:sp>
      <p:sp>
        <p:nvSpPr>
          <p:cNvPr id="28" name="Slide Number Placeholder 2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84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79512" y="6093296"/>
            <a:ext cx="2453917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rgbClr val="FF0000"/>
                </a:solidFill>
              </a:rPr>
              <a:t>1046ns, 3.6uJ</a:t>
            </a:r>
            <a:endParaRPr lang="en-US" sz="3200" dirty="0">
              <a:solidFill>
                <a:srgbClr val="FF0000"/>
              </a:solidFill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2830129" y="6093296"/>
            <a:ext cx="2926202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rgbClr val="008000"/>
                </a:solidFill>
                <a:sym typeface="Wingdings"/>
              </a:rPr>
              <a:t>   </a:t>
            </a:r>
            <a:r>
              <a:rPr lang="en-US" sz="3200" dirty="0" smtClean="0">
                <a:solidFill>
                  <a:srgbClr val="008000"/>
                </a:solidFill>
              </a:rPr>
              <a:t>90ns, 0.04uJ</a:t>
            </a:r>
            <a:endParaRPr lang="en-US" sz="3200" dirty="0">
              <a:solidFill>
                <a:srgbClr val="008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14949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61111E-6 2.96296E-6 L -3.61111E-6 0.10277 " pathEditMode="relative" rAng="0" ptsTypes="AA">
                                      <p:cBhvr>
                                        <p:cTn id="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500"/>
                            </p:stCondLst>
                            <p:childTnLst>
                              <p:par>
                                <p:cTn id="8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8" grpId="1" animBg="1"/>
      <p:bldP spid="20" grpId="0"/>
      <p:bldP spid="22" grpId="0"/>
      <p:bldP spid="24" grpId="0"/>
      <p:bldP spid="26" grpId="0"/>
      <p:bldP spid="29" grpId="0"/>
      <p:bldP spid="31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7" name="Rectangle 1"/>
          <p:cNvSpPr>
            <a:spLocks/>
          </p:cNvSpPr>
          <p:nvPr/>
        </p:nvSpPr>
        <p:spPr bwMode="auto">
          <a:xfrm>
            <a:off x="1714500" y="2660244"/>
            <a:ext cx="4552950" cy="177800"/>
          </a:xfrm>
          <a:prstGeom prst="rect">
            <a:avLst/>
          </a:prstGeom>
          <a:solidFill>
            <a:srgbClr val="9A9A9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</a:endParaRPr>
          </a:p>
        </p:txBody>
      </p:sp>
      <p:sp>
        <p:nvSpPr>
          <p:cNvPr id="19458" name="Rectangle 2"/>
          <p:cNvSpPr>
            <a:spLocks/>
          </p:cNvSpPr>
          <p:nvPr/>
        </p:nvSpPr>
        <p:spPr bwMode="auto">
          <a:xfrm>
            <a:off x="1695450" y="5270094"/>
            <a:ext cx="4552950" cy="177800"/>
          </a:xfrm>
          <a:prstGeom prst="rect">
            <a:avLst/>
          </a:prstGeom>
          <a:solidFill>
            <a:srgbClr val="9A9A9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</a:endParaRPr>
          </a:p>
        </p:txBody>
      </p:sp>
      <p:sp>
        <p:nvSpPr>
          <p:cNvPr id="19459" name="Rectangle 3"/>
          <p:cNvSpPr>
            <a:spLocks/>
          </p:cNvSpPr>
          <p:nvPr/>
        </p:nvSpPr>
        <p:spPr bwMode="auto">
          <a:xfrm>
            <a:off x="1714500" y="2076044"/>
            <a:ext cx="4552950" cy="177800"/>
          </a:xfrm>
          <a:prstGeom prst="rect">
            <a:avLst/>
          </a:prstGeom>
          <a:solidFill>
            <a:srgbClr val="9A9A9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254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</a:endParaRPr>
          </a:p>
        </p:txBody>
      </p:sp>
      <p:sp>
        <p:nvSpPr>
          <p:cNvPr id="19460" name="Rectangle 4"/>
          <p:cNvSpPr>
            <a:spLocks noGrp="1" noChangeArrowheads="1"/>
          </p:cNvSpPr>
          <p:nvPr>
            <p:ph type="title"/>
          </p:nvPr>
        </p:nvSpPr>
        <p:spPr>
          <a:xfrm>
            <a:off x="419100" y="196850"/>
            <a:ext cx="8545388" cy="558800"/>
          </a:xfrm>
          <a:ln/>
        </p:spPr>
        <p:txBody>
          <a:bodyPr/>
          <a:lstStyle/>
          <a:p>
            <a:r>
              <a:rPr lang="en-US" sz="4000" dirty="0" err="1">
                <a:solidFill>
                  <a:srgbClr val="1A5712"/>
                </a:solidFill>
                <a:latin typeface="Garamond"/>
                <a:cs typeface="Garamond"/>
              </a:rPr>
              <a:t>RowClone</a:t>
            </a:r>
            <a:r>
              <a:rPr lang="en-US" sz="4000" dirty="0">
                <a:solidFill>
                  <a:srgbClr val="1A5712"/>
                </a:solidFill>
                <a:latin typeface="Garamond"/>
                <a:cs typeface="Garamond"/>
              </a:rPr>
              <a:t>: </a:t>
            </a:r>
            <a:r>
              <a:rPr lang="en-US" sz="4000" dirty="0" smtClean="0">
                <a:solidFill>
                  <a:srgbClr val="1A5712"/>
                </a:solidFill>
                <a:latin typeface="Garamond"/>
                <a:cs typeface="Garamond"/>
              </a:rPr>
              <a:t>In</a:t>
            </a:r>
            <a:r>
              <a:rPr lang="en-US" sz="4000" dirty="0">
                <a:solidFill>
                  <a:srgbClr val="1A5712"/>
                </a:solidFill>
                <a:latin typeface="Garamond"/>
                <a:cs typeface="Garamond"/>
              </a:rPr>
              <a:t>-DRAM </a:t>
            </a:r>
            <a:r>
              <a:rPr lang="en-US" sz="4000" dirty="0" smtClean="0">
                <a:solidFill>
                  <a:srgbClr val="1A5712"/>
                </a:solidFill>
                <a:latin typeface="Garamond"/>
                <a:cs typeface="Garamond"/>
              </a:rPr>
              <a:t>Row Copy</a:t>
            </a:r>
            <a:endParaRPr lang="en-US" sz="4000" dirty="0">
              <a:solidFill>
                <a:srgbClr val="1A5712"/>
              </a:solidFill>
              <a:latin typeface="Garamond"/>
              <a:cs typeface="Garamond"/>
            </a:endParaRPr>
          </a:p>
        </p:txBody>
      </p:sp>
      <p:grpSp>
        <p:nvGrpSpPr>
          <p:cNvPr id="19485" name="Group 29"/>
          <p:cNvGrpSpPr>
            <a:grpSpLocks/>
          </p:cNvGrpSpPr>
          <p:nvPr/>
        </p:nvGrpSpPr>
        <p:grpSpPr bwMode="auto">
          <a:xfrm>
            <a:off x="1695450" y="1656151"/>
            <a:ext cx="4574382" cy="3359944"/>
            <a:chOff x="0" y="0"/>
            <a:chExt cx="5763" cy="4232"/>
          </a:xfrm>
        </p:grpSpPr>
        <p:sp>
          <p:nvSpPr>
            <p:cNvPr id="19461" name="Line 5"/>
            <p:cNvSpPr>
              <a:spLocks noChangeShapeType="1"/>
            </p:cNvSpPr>
            <p:nvPr/>
          </p:nvSpPr>
          <p:spPr bwMode="auto">
            <a:xfrm rot="10800000" flipH="1">
              <a:off x="0" y="0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62" name="Line 6"/>
            <p:cNvSpPr>
              <a:spLocks noChangeShapeType="1"/>
            </p:cNvSpPr>
            <p:nvPr/>
          </p:nvSpPr>
          <p:spPr bwMode="auto">
            <a:xfrm rot="10800000" flipH="1">
              <a:off x="0" y="184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63" name="Line 7"/>
            <p:cNvSpPr>
              <a:spLocks noChangeShapeType="1"/>
            </p:cNvSpPr>
            <p:nvPr/>
          </p:nvSpPr>
          <p:spPr bwMode="auto">
            <a:xfrm rot="10800000" flipH="1">
              <a:off x="0" y="368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64" name="Line 8"/>
            <p:cNvSpPr>
              <a:spLocks noChangeShapeType="1"/>
            </p:cNvSpPr>
            <p:nvPr/>
          </p:nvSpPr>
          <p:spPr bwMode="auto">
            <a:xfrm rot="10800000" flipH="1">
              <a:off x="0" y="552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65" name="Line 9"/>
            <p:cNvSpPr>
              <a:spLocks noChangeShapeType="1"/>
            </p:cNvSpPr>
            <p:nvPr/>
          </p:nvSpPr>
          <p:spPr bwMode="auto">
            <a:xfrm rot="10800000" flipH="1">
              <a:off x="0" y="736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66" name="Line 10"/>
            <p:cNvSpPr>
              <a:spLocks noChangeShapeType="1"/>
            </p:cNvSpPr>
            <p:nvPr/>
          </p:nvSpPr>
          <p:spPr bwMode="auto">
            <a:xfrm rot="10800000" flipH="1">
              <a:off x="0" y="920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67" name="Line 11"/>
            <p:cNvSpPr>
              <a:spLocks noChangeShapeType="1"/>
            </p:cNvSpPr>
            <p:nvPr/>
          </p:nvSpPr>
          <p:spPr bwMode="auto">
            <a:xfrm rot="10800000" flipH="1">
              <a:off x="0" y="1104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68" name="Line 12"/>
            <p:cNvSpPr>
              <a:spLocks noChangeShapeType="1"/>
            </p:cNvSpPr>
            <p:nvPr/>
          </p:nvSpPr>
          <p:spPr bwMode="auto">
            <a:xfrm rot="10800000" flipH="1">
              <a:off x="0" y="1288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69" name="Line 13"/>
            <p:cNvSpPr>
              <a:spLocks noChangeShapeType="1"/>
            </p:cNvSpPr>
            <p:nvPr/>
          </p:nvSpPr>
          <p:spPr bwMode="auto">
            <a:xfrm rot="10800000" flipH="1">
              <a:off x="0" y="1472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70" name="Line 14"/>
            <p:cNvSpPr>
              <a:spLocks noChangeShapeType="1"/>
            </p:cNvSpPr>
            <p:nvPr/>
          </p:nvSpPr>
          <p:spPr bwMode="auto">
            <a:xfrm rot="10800000" flipH="1">
              <a:off x="0" y="1656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71" name="Line 15"/>
            <p:cNvSpPr>
              <a:spLocks noChangeShapeType="1"/>
            </p:cNvSpPr>
            <p:nvPr/>
          </p:nvSpPr>
          <p:spPr bwMode="auto">
            <a:xfrm rot="10800000" flipH="1">
              <a:off x="0" y="1840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72" name="Line 16"/>
            <p:cNvSpPr>
              <a:spLocks noChangeShapeType="1"/>
            </p:cNvSpPr>
            <p:nvPr/>
          </p:nvSpPr>
          <p:spPr bwMode="auto">
            <a:xfrm rot="10800000" flipH="1">
              <a:off x="0" y="2024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73" name="Line 17"/>
            <p:cNvSpPr>
              <a:spLocks noChangeShapeType="1"/>
            </p:cNvSpPr>
            <p:nvPr/>
          </p:nvSpPr>
          <p:spPr bwMode="auto">
            <a:xfrm rot="10800000" flipH="1">
              <a:off x="0" y="2208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74" name="Line 18"/>
            <p:cNvSpPr>
              <a:spLocks noChangeShapeType="1"/>
            </p:cNvSpPr>
            <p:nvPr/>
          </p:nvSpPr>
          <p:spPr bwMode="auto">
            <a:xfrm rot="10800000" flipH="1">
              <a:off x="0" y="2392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75" name="Line 19"/>
            <p:cNvSpPr>
              <a:spLocks noChangeShapeType="1"/>
            </p:cNvSpPr>
            <p:nvPr/>
          </p:nvSpPr>
          <p:spPr bwMode="auto">
            <a:xfrm rot="10800000" flipH="1">
              <a:off x="0" y="2576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76" name="Line 20"/>
            <p:cNvSpPr>
              <a:spLocks noChangeShapeType="1"/>
            </p:cNvSpPr>
            <p:nvPr/>
          </p:nvSpPr>
          <p:spPr bwMode="auto">
            <a:xfrm rot="10800000" flipH="1">
              <a:off x="0" y="2760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77" name="Line 21"/>
            <p:cNvSpPr>
              <a:spLocks noChangeShapeType="1"/>
            </p:cNvSpPr>
            <p:nvPr/>
          </p:nvSpPr>
          <p:spPr bwMode="auto">
            <a:xfrm rot="10800000" flipH="1">
              <a:off x="0" y="2944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78" name="Line 22"/>
            <p:cNvSpPr>
              <a:spLocks noChangeShapeType="1"/>
            </p:cNvSpPr>
            <p:nvPr/>
          </p:nvSpPr>
          <p:spPr bwMode="auto">
            <a:xfrm rot="10800000" flipH="1">
              <a:off x="0" y="3128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79" name="Line 23"/>
            <p:cNvSpPr>
              <a:spLocks noChangeShapeType="1"/>
            </p:cNvSpPr>
            <p:nvPr/>
          </p:nvSpPr>
          <p:spPr bwMode="auto">
            <a:xfrm rot="10800000" flipH="1">
              <a:off x="0" y="3312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80" name="Line 24"/>
            <p:cNvSpPr>
              <a:spLocks noChangeShapeType="1"/>
            </p:cNvSpPr>
            <p:nvPr/>
          </p:nvSpPr>
          <p:spPr bwMode="auto">
            <a:xfrm rot="10800000" flipH="1">
              <a:off x="0" y="3496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81" name="Line 25"/>
            <p:cNvSpPr>
              <a:spLocks noChangeShapeType="1"/>
            </p:cNvSpPr>
            <p:nvPr/>
          </p:nvSpPr>
          <p:spPr bwMode="auto">
            <a:xfrm rot="10800000" flipH="1">
              <a:off x="0" y="3680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82" name="Line 26"/>
            <p:cNvSpPr>
              <a:spLocks noChangeShapeType="1"/>
            </p:cNvSpPr>
            <p:nvPr/>
          </p:nvSpPr>
          <p:spPr bwMode="auto">
            <a:xfrm rot="10800000" flipH="1">
              <a:off x="0" y="3864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83" name="Line 27"/>
            <p:cNvSpPr>
              <a:spLocks noChangeShapeType="1"/>
            </p:cNvSpPr>
            <p:nvPr/>
          </p:nvSpPr>
          <p:spPr bwMode="auto">
            <a:xfrm rot="10800000" flipH="1">
              <a:off x="0" y="4048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84" name="Line 28"/>
            <p:cNvSpPr>
              <a:spLocks noChangeShapeType="1"/>
            </p:cNvSpPr>
            <p:nvPr/>
          </p:nvSpPr>
          <p:spPr bwMode="auto">
            <a:xfrm rot="10800000" flipH="1">
              <a:off x="0" y="4232"/>
              <a:ext cx="5763" cy="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19518" name="Group 62"/>
          <p:cNvGrpSpPr>
            <a:grpSpLocks/>
          </p:cNvGrpSpPr>
          <p:nvPr/>
        </p:nvGrpSpPr>
        <p:grpSpPr bwMode="auto">
          <a:xfrm>
            <a:off x="1706563" y="1652182"/>
            <a:ext cx="4559300" cy="3371850"/>
            <a:chOff x="0" y="0"/>
            <a:chExt cx="5744" cy="4248"/>
          </a:xfrm>
        </p:grpSpPr>
        <p:sp>
          <p:nvSpPr>
            <p:cNvPr id="19486" name="Line 30"/>
            <p:cNvSpPr>
              <a:spLocks noChangeShapeType="1"/>
            </p:cNvSpPr>
            <p:nvPr/>
          </p:nvSpPr>
          <p:spPr bwMode="auto">
            <a:xfrm rot="10800000">
              <a:off x="0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87" name="Line 31"/>
            <p:cNvSpPr>
              <a:spLocks noChangeShapeType="1"/>
            </p:cNvSpPr>
            <p:nvPr/>
          </p:nvSpPr>
          <p:spPr bwMode="auto">
            <a:xfrm rot="10800000">
              <a:off x="185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88" name="Line 32"/>
            <p:cNvSpPr>
              <a:spLocks noChangeShapeType="1"/>
            </p:cNvSpPr>
            <p:nvPr/>
          </p:nvSpPr>
          <p:spPr bwMode="auto">
            <a:xfrm rot="10800000">
              <a:off x="370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89" name="Line 33"/>
            <p:cNvSpPr>
              <a:spLocks noChangeShapeType="1"/>
            </p:cNvSpPr>
            <p:nvPr/>
          </p:nvSpPr>
          <p:spPr bwMode="auto">
            <a:xfrm rot="10800000">
              <a:off x="555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90" name="Line 34"/>
            <p:cNvSpPr>
              <a:spLocks noChangeShapeType="1"/>
            </p:cNvSpPr>
            <p:nvPr/>
          </p:nvSpPr>
          <p:spPr bwMode="auto">
            <a:xfrm rot="10800000">
              <a:off x="740" y="0"/>
              <a:ext cx="1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91" name="Line 35"/>
            <p:cNvSpPr>
              <a:spLocks noChangeShapeType="1"/>
            </p:cNvSpPr>
            <p:nvPr/>
          </p:nvSpPr>
          <p:spPr bwMode="auto">
            <a:xfrm rot="10800000">
              <a:off x="926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92" name="Line 36"/>
            <p:cNvSpPr>
              <a:spLocks noChangeShapeType="1"/>
            </p:cNvSpPr>
            <p:nvPr/>
          </p:nvSpPr>
          <p:spPr bwMode="auto">
            <a:xfrm rot="10800000">
              <a:off x="1111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93" name="Line 37"/>
            <p:cNvSpPr>
              <a:spLocks noChangeShapeType="1"/>
            </p:cNvSpPr>
            <p:nvPr/>
          </p:nvSpPr>
          <p:spPr bwMode="auto">
            <a:xfrm rot="10800000">
              <a:off x="1296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94" name="Line 38"/>
            <p:cNvSpPr>
              <a:spLocks noChangeShapeType="1"/>
            </p:cNvSpPr>
            <p:nvPr/>
          </p:nvSpPr>
          <p:spPr bwMode="auto">
            <a:xfrm rot="10800000">
              <a:off x="1481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95" name="Line 39"/>
            <p:cNvSpPr>
              <a:spLocks noChangeShapeType="1"/>
            </p:cNvSpPr>
            <p:nvPr/>
          </p:nvSpPr>
          <p:spPr bwMode="auto">
            <a:xfrm rot="10800000">
              <a:off x="1667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96" name="Line 40"/>
            <p:cNvSpPr>
              <a:spLocks noChangeShapeType="1"/>
            </p:cNvSpPr>
            <p:nvPr/>
          </p:nvSpPr>
          <p:spPr bwMode="auto">
            <a:xfrm rot="10800000">
              <a:off x="1852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97" name="Line 41"/>
            <p:cNvSpPr>
              <a:spLocks noChangeShapeType="1"/>
            </p:cNvSpPr>
            <p:nvPr/>
          </p:nvSpPr>
          <p:spPr bwMode="auto">
            <a:xfrm rot="10800000">
              <a:off x="2037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98" name="Line 42"/>
            <p:cNvSpPr>
              <a:spLocks noChangeShapeType="1"/>
            </p:cNvSpPr>
            <p:nvPr/>
          </p:nvSpPr>
          <p:spPr bwMode="auto">
            <a:xfrm rot="10800000">
              <a:off x="2222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499" name="Line 43"/>
            <p:cNvSpPr>
              <a:spLocks noChangeShapeType="1"/>
            </p:cNvSpPr>
            <p:nvPr/>
          </p:nvSpPr>
          <p:spPr bwMode="auto">
            <a:xfrm rot="10800000">
              <a:off x="2407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00" name="Line 44"/>
            <p:cNvSpPr>
              <a:spLocks noChangeShapeType="1"/>
            </p:cNvSpPr>
            <p:nvPr/>
          </p:nvSpPr>
          <p:spPr bwMode="auto">
            <a:xfrm rot="10800000">
              <a:off x="2593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01" name="Line 45"/>
            <p:cNvSpPr>
              <a:spLocks noChangeShapeType="1"/>
            </p:cNvSpPr>
            <p:nvPr/>
          </p:nvSpPr>
          <p:spPr bwMode="auto">
            <a:xfrm rot="10800000">
              <a:off x="2778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02" name="Line 46"/>
            <p:cNvSpPr>
              <a:spLocks noChangeShapeType="1"/>
            </p:cNvSpPr>
            <p:nvPr/>
          </p:nvSpPr>
          <p:spPr bwMode="auto">
            <a:xfrm rot="10800000">
              <a:off x="2963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03" name="Line 47"/>
            <p:cNvSpPr>
              <a:spLocks noChangeShapeType="1"/>
            </p:cNvSpPr>
            <p:nvPr/>
          </p:nvSpPr>
          <p:spPr bwMode="auto">
            <a:xfrm rot="10800000">
              <a:off x="3148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04" name="Line 48"/>
            <p:cNvSpPr>
              <a:spLocks noChangeShapeType="1"/>
            </p:cNvSpPr>
            <p:nvPr/>
          </p:nvSpPr>
          <p:spPr bwMode="auto">
            <a:xfrm rot="10800000">
              <a:off x="3333" y="0"/>
              <a:ext cx="1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05" name="Line 49"/>
            <p:cNvSpPr>
              <a:spLocks noChangeShapeType="1"/>
            </p:cNvSpPr>
            <p:nvPr/>
          </p:nvSpPr>
          <p:spPr bwMode="auto">
            <a:xfrm rot="10800000">
              <a:off x="3519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06" name="Line 50"/>
            <p:cNvSpPr>
              <a:spLocks noChangeShapeType="1"/>
            </p:cNvSpPr>
            <p:nvPr/>
          </p:nvSpPr>
          <p:spPr bwMode="auto">
            <a:xfrm rot="10800000">
              <a:off x="3704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07" name="Line 51"/>
            <p:cNvSpPr>
              <a:spLocks noChangeShapeType="1"/>
            </p:cNvSpPr>
            <p:nvPr/>
          </p:nvSpPr>
          <p:spPr bwMode="auto">
            <a:xfrm rot="10800000">
              <a:off x="3889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08" name="Line 52"/>
            <p:cNvSpPr>
              <a:spLocks noChangeShapeType="1"/>
            </p:cNvSpPr>
            <p:nvPr/>
          </p:nvSpPr>
          <p:spPr bwMode="auto">
            <a:xfrm rot="10800000">
              <a:off x="4074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09" name="Line 53"/>
            <p:cNvSpPr>
              <a:spLocks noChangeShapeType="1"/>
            </p:cNvSpPr>
            <p:nvPr/>
          </p:nvSpPr>
          <p:spPr bwMode="auto">
            <a:xfrm rot="10800000">
              <a:off x="4260" y="0"/>
              <a:ext cx="0" cy="4243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10" name="Line 54"/>
            <p:cNvSpPr>
              <a:spLocks noChangeShapeType="1"/>
            </p:cNvSpPr>
            <p:nvPr/>
          </p:nvSpPr>
          <p:spPr bwMode="auto">
            <a:xfrm rot="10800000">
              <a:off x="4447" y="4"/>
              <a:ext cx="0" cy="4244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11" name="Line 55"/>
            <p:cNvSpPr>
              <a:spLocks noChangeShapeType="1"/>
            </p:cNvSpPr>
            <p:nvPr/>
          </p:nvSpPr>
          <p:spPr bwMode="auto">
            <a:xfrm rot="10800000">
              <a:off x="4632" y="4"/>
              <a:ext cx="0" cy="4244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12" name="Line 56"/>
            <p:cNvSpPr>
              <a:spLocks noChangeShapeType="1"/>
            </p:cNvSpPr>
            <p:nvPr/>
          </p:nvSpPr>
          <p:spPr bwMode="auto">
            <a:xfrm rot="10800000">
              <a:off x="4817" y="4"/>
              <a:ext cx="0" cy="4244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13" name="Line 57"/>
            <p:cNvSpPr>
              <a:spLocks noChangeShapeType="1"/>
            </p:cNvSpPr>
            <p:nvPr/>
          </p:nvSpPr>
          <p:spPr bwMode="auto">
            <a:xfrm rot="10800000">
              <a:off x="5003" y="4"/>
              <a:ext cx="0" cy="4244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14" name="Line 58"/>
            <p:cNvSpPr>
              <a:spLocks noChangeShapeType="1"/>
            </p:cNvSpPr>
            <p:nvPr/>
          </p:nvSpPr>
          <p:spPr bwMode="auto">
            <a:xfrm rot="10800000">
              <a:off x="5188" y="4"/>
              <a:ext cx="0" cy="4244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15" name="Line 59"/>
            <p:cNvSpPr>
              <a:spLocks noChangeShapeType="1"/>
            </p:cNvSpPr>
            <p:nvPr/>
          </p:nvSpPr>
          <p:spPr bwMode="auto">
            <a:xfrm rot="10800000">
              <a:off x="5373" y="4"/>
              <a:ext cx="0" cy="4244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16" name="Line 60"/>
            <p:cNvSpPr>
              <a:spLocks noChangeShapeType="1"/>
            </p:cNvSpPr>
            <p:nvPr/>
          </p:nvSpPr>
          <p:spPr bwMode="auto">
            <a:xfrm rot="10800000">
              <a:off x="5558" y="4"/>
              <a:ext cx="0" cy="4244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17" name="Line 61"/>
            <p:cNvSpPr>
              <a:spLocks noChangeShapeType="1"/>
            </p:cNvSpPr>
            <p:nvPr/>
          </p:nvSpPr>
          <p:spPr bwMode="auto">
            <a:xfrm rot="10800000">
              <a:off x="5743" y="4"/>
              <a:ext cx="1" cy="4244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9519" name="Rectangle 63"/>
          <p:cNvSpPr>
            <a:spLocks/>
          </p:cNvSpPr>
          <p:nvPr/>
        </p:nvSpPr>
        <p:spPr bwMode="auto">
          <a:xfrm>
            <a:off x="6503988" y="5220494"/>
            <a:ext cx="225365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defTabSz="457200"/>
            <a:r>
              <a:rPr lang="en-US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Row Buffer </a:t>
            </a:r>
            <a:r>
              <a:rPr lang="en-US" dirty="0" smtClean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(4 Kbytes)</a:t>
            </a:r>
            <a:endParaRPr lang="en-US" dirty="0">
              <a:solidFill>
                <a:srgbClr val="000000"/>
              </a:solidFill>
              <a:ea typeface="ＭＳ Ｐゴシック" charset="0"/>
              <a:cs typeface="Myriad Pro Bold Cond" charset="0"/>
              <a:sym typeface="Myriad Pro Bold Cond" charset="0"/>
            </a:endParaRPr>
          </a:p>
        </p:txBody>
      </p:sp>
      <p:sp>
        <p:nvSpPr>
          <p:cNvPr id="19520" name="Line 64"/>
          <p:cNvSpPr>
            <a:spLocks noChangeShapeType="1"/>
          </p:cNvSpPr>
          <p:nvPr/>
        </p:nvSpPr>
        <p:spPr bwMode="auto">
          <a:xfrm rot="10800000" flipH="1">
            <a:off x="431800" y="6323401"/>
            <a:ext cx="8390732" cy="794"/>
          </a:xfrm>
          <a:prstGeom prst="line">
            <a:avLst/>
          </a:prstGeom>
          <a:noFill/>
          <a:ln w="2032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</a:endParaRPr>
          </a:p>
        </p:txBody>
      </p:sp>
      <p:sp>
        <p:nvSpPr>
          <p:cNvPr id="19521" name="Line 65"/>
          <p:cNvSpPr>
            <a:spLocks noChangeShapeType="1"/>
          </p:cNvSpPr>
          <p:nvPr/>
        </p:nvSpPr>
        <p:spPr bwMode="auto">
          <a:xfrm>
            <a:off x="4064000" y="5530444"/>
            <a:ext cx="0" cy="798513"/>
          </a:xfrm>
          <a:prstGeom prst="line">
            <a:avLst/>
          </a:prstGeom>
          <a:noFill/>
          <a:ln w="1016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</a:endParaRPr>
          </a:p>
        </p:txBody>
      </p:sp>
      <p:sp>
        <p:nvSpPr>
          <p:cNvPr id="19522" name="Rectangle 66"/>
          <p:cNvSpPr>
            <a:spLocks/>
          </p:cNvSpPr>
          <p:nvPr/>
        </p:nvSpPr>
        <p:spPr bwMode="auto">
          <a:xfrm>
            <a:off x="7342982" y="6401594"/>
            <a:ext cx="62837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defTabSz="457200"/>
            <a:r>
              <a:rPr lang="en-US" dirty="0" smtClean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Data Bus</a:t>
            </a:r>
            <a:endParaRPr lang="en-US" dirty="0">
              <a:solidFill>
                <a:srgbClr val="000000"/>
              </a:solidFill>
              <a:ea typeface="ＭＳ Ｐゴシック" charset="0"/>
              <a:cs typeface="Myriad Pro Bold Cond" charset="0"/>
              <a:sym typeface="Myriad Pro Bold Cond" charset="0"/>
            </a:endParaRPr>
          </a:p>
        </p:txBody>
      </p:sp>
      <p:sp>
        <p:nvSpPr>
          <p:cNvPr id="19523" name="Rectangle 67"/>
          <p:cNvSpPr>
            <a:spLocks/>
          </p:cNvSpPr>
          <p:nvPr/>
        </p:nvSpPr>
        <p:spPr bwMode="auto">
          <a:xfrm>
            <a:off x="4149725" y="5791994"/>
            <a:ext cx="39754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defTabSz="457200"/>
            <a:r>
              <a:rPr lang="en-US" dirty="0" smtClean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8 bits</a:t>
            </a:r>
            <a:endParaRPr lang="en-US" dirty="0">
              <a:solidFill>
                <a:srgbClr val="000000"/>
              </a:solidFill>
              <a:ea typeface="ＭＳ Ｐゴシック" charset="0"/>
              <a:cs typeface="Myriad Pro Bold Cond" charset="0"/>
              <a:sym typeface="Myriad Pro Bold Cond" charset="0"/>
            </a:endParaRPr>
          </a:p>
        </p:txBody>
      </p:sp>
      <p:sp>
        <p:nvSpPr>
          <p:cNvPr id="19524" name="Rectangle 68"/>
          <p:cNvSpPr>
            <a:spLocks/>
          </p:cNvSpPr>
          <p:nvPr/>
        </p:nvSpPr>
        <p:spPr bwMode="auto">
          <a:xfrm>
            <a:off x="6484938" y="3118644"/>
            <a:ext cx="164186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defTabSz="457200"/>
            <a:r>
              <a:rPr lang="en-US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DRAM </a:t>
            </a:r>
            <a:r>
              <a:rPr lang="en-US" dirty="0" err="1" smtClean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subarray</a:t>
            </a:r>
            <a:endParaRPr lang="en-US" dirty="0">
              <a:solidFill>
                <a:srgbClr val="000000"/>
              </a:solidFill>
              <a:ea typeface="ＭＳ Ｐゴシック" charset="0"/>
              <a:cs typeface="Myriad Pro Bold Cond" charset="0"/>
              <a:sym typeface="Myriad Pro Bold Cond" charset="0"/>
            </a:endParaRPr>
          </a:p>
        </p:txBody>
      </p:sp>
      <p:sp>
        <p:nvSpPr>
          <p:cNvPr id="19525" name="Line 69"/>
          <p:cNvSpPr>
            <a:spLocks noChangeShapeType="1"/>
          </p:cNvSpPr>
          <p:nvPr/>
        </p:nvSpPr>
        <p:spPr bwMode="auto">
          <a:xfrm rot="10800000" flipH="1">
            <a:off x="1701800" y="1408501"/>
            <a:ext cx="4568825" cy="794"/>
          </a:xfrm>
          <a:prstGeom prst="line">
            <a:avLst/>
          </a:prstGeom>
          <a:noFill/>
          <a:ln w="25400" cap="flat">
            <a:solidFill>
              <a:schemeClr val="tx1"/>
            </a:solidFill>
            <a:prstDash val="solid"/>
            <a:miter lim="800000"/>
            <a:headEnd type="triangle" w="med" len="sm"/>
            <a:tailEnd type="triangle" w="med" len="sm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</a:endParaRPr>
          </a:p>
        </p:txBody>
      </p:sp>
      <p:sp>
        <p:nvSpPr>
          <p:cNvPr id="19526" name="Rectangle 70"/>
          <p:cNvSpPr>
            <a:spLocks/>
          </p:cNvSpPr>
          <p:nvPr/>
        </p:nvSpPr>
        <p:spPr bwMode="auto">
          <a:xfrm>
            <a:off x="3689350" y="1124744"/>
            <a:ext cx="89819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defTabSz="457200"/>
            <a:r>
              <a:rPr lang="en-US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4</a:t>
            </a:r>
            <a:r>
              <a:rPr lang="en-US" dirty="0" smtClean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 Kbytes</a:t>
            </a:r>
            <a:endParaRPr lang="en-US" dirty="0">
              <a:solidFill>
                <a:srgbClr val="000000"/>
              </a:solidFill>
              <a:ea typeface="ＭＳ Ｐゴシック" charset="0"/>
              <a:cs typeface="Myriad Pro Bold Cond" charset="0"/>
              <a:sym typeface="Myriad Pro Bold Cond" charset="0"/>
            </a:endParaRPr>
          </a:p>
        </p:txBody>
      </p:sp>
      <p:grpSp>
        <p:nvGrpSpPr>
          <p:cNvPr id="19558" name="Group 102"/>
          <p:cNvGrpSpPr>
            <a:grpSpLocks/>
          </p:cNvGrpSpPr>
          <p:nvPr/>
        </p:nvGrpSpPr>
        <p:grpSpPr bwMode="auto">
          <a:xfrm>
            <a:off x="1784350" y="5016888"/>
            <a:ext cx="4400550" cy="266700"/>
            <a:chOff x="0" y="0"/>
            <a:chExt cx="5544" cy="336"/>
          </a:xfrm>
        </p:grpSpPr>
        <p:sp>
          <p:nvSpPr>
            <p:cNvPr id="19527" name="Line 71"/>
            <p:cNvSpPr>
              <a:spLocks noChangeShapeType="1"/>
            </p:cNvSpPr>
            <p:nvPr/>
          </p:nvSpPr>
          <p:spPr bwMode="auto">
            <a:xfrm>
              <a:off x="0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28" name="Line 72"/>
            <p:cNvSpPr>
              <a:spLocks noChangeShapeType="1"/>
            </p:cNvSpPr>
            <p:nvPr/>
          </p:nvSpPr>
          <p:spPr bwMode="auto">
            <a:xfrm>
              <a:off x="184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29" name="Line 73"/>
            <p:cNvSpPr>
              <a:spLocks noChangeShapeType="1"/>
            </p:cNvSpPr>
            <p:nvPr/>
          </p:nvSpPr>
          <p:spPr bwMode="auto">
            <a:xfrm>
              <a:off x="369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30" name="Line 74"/>
            <p:cNvSpPr>
              <a:spLocks noChangeShapeType="1"/>
            </p:cNvSpPr>
            <p:nvPr/>
          </p:nvSpPr>
          <p:spPr bwMode="auto">
            <a:xfrm>
              <a:off x="554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31" name="Line 75"/>
            <p:cNvSpPr>
              <a:spLocks noChangeShapeType="1"/>
            </p:cNvSpPr>
            <p:nvPr/>
          </p:nvSpPr>
          <p:spPr bwMode="auto">
            <a:xfrm>
              <a:off x="739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32" name="Line 76"/>
            <p:cNvSpPr>
              <a:spLocks noChangeShapeType="1"/>
            </p:cNvSpPr>
            <p:nvPr/>
          </p:nvSpPr>
          <p:spPr bwMode="auto">
            <a:xfrm>
              <a:off x="923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33" name="Line 77"/>
            <p:cNvSpPr>
              <a:spLocks noChangeShapeType="1"/>
            </p:cNvSpPr>
            <p:nvPr/>
          </p:nvSpPr>
          <p:spPr bwMode="auto">
            <a:xfrm>
              <a:off x="1108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34" name="Line 78"/>
            <p:cNvSpPr>
              <a:spLocks noChangeShapeType="1"/>
            </p:cNvSpPr>
            <p:nvPr/>
          </p:nvSpPr>
          <p:spPr bwMode="auto">
            <a:xfrm>
              <a:off x="1293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35" name="Line 79"/>
            <p:cNvSpPr>
              <a:spLocks noChangeShapeType="1"/>
            </p:cNvSpPr>
            <p:nvPr/>
          </p:nvSpPr>
          <p:spPr bwMode="auto">
            <a:xfrm>
              <a:off x="1478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36" name="Line 80"/>
            <p:cNvSpPr>
              <a:spLocks noChangeShapeType="1"/>
            </p:cNvSpPr>
            <p:nvPr/>
          </p:nvSpPr>
          <p:spPr bwMode="auto">
            <a:xfrm>
              <a:off x="1663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37" name="Line 81"/>
            <p:cNvSpPr>
              <a:spLocks noChangeShapeType="1"/>
            </p:cNvSpPr>
            <p:nvPr/>
          </p:nvSpPr>
          <p:spPr bwMode="auto">
            <a:xfrm>
              <a:off x="1847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38" name="Line 82"/>
            <p:cNvSpPr>
              <a:spLocks noChangeShapeType="1"/>
            </p:cNvSpPr>
            <p:nvPr/>
          </p:nvSpPr>
          <p:spPr bwMode="auto">
            <a:xfrm>
              <a:off x="2032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39" name="Line 83"/>
            <p:cNvSpPr>
              <a:spLocks noChangeShapeType="1"/>
            </p:cNvSpPr>
            <p:nvPr/>
          </p:nvSpPr>
          <p:spPr bwMode="auto">
            <a:xfrm>
              <a:off x="2217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40" name="Line 84"/>
            <p:cNvSpPr>
              <a:spLocks noChangeShapeType="1"/>
            </p:cNvSpPr>
            <p:nvPr/>
          </p:nvSpPr>
          <p:spPr bwMode="auto">
            <a:xfrm>
              <a:off x="2402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41" name="Line 85"/>
            <p:cNvSpPr>
              <a:spLocks noChangeShapeType="1"/>
            </p:cNvSpPr>
            <p:nvPr/>
          </p:nvSpPr>
          <p:spPr bwMode="auto">
            <a:xfrm>
              <a:off x="2587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42" name="Line 86"/>
            <p:cNvSpPr>
              <a:spLocks noChangeShapeType="1"/>
            </p:cNvSpPr>
            <p:nvPr/>
          </p:nvSpPr>
          <p:spPr bwMode="auto">
            <a:xfrm>
              <a:off x="2771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43" name="Line 87"/>
            <p:cNvSpPr>
              <a:spLocks noChangeShapeType="1"/>
            </p:cNvSpPr>
            <p:nvPr/>
          </p:nvSpPr>
          <p:spPr bwMode="auto">
            <a:xfrm>
              <a:off x="2956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44" name="Line 88"/>
            <p:cNvSpPr>
              <a:spLocks noChangeShapeType="1"/>
            </p:cNvSpPr>
            <p:nvPr/>
          </p:nvSpPr>
          <p:spPr bwMode="auto">
            <a:xfrm>
              <a:off x="3141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45" name="Line 89"/>
            <p:cNvSpPr>
              <a:spLocks noChangeShapeType="1"/>
            </p:cNvSpPr>
            <p:nvPr/>
          </p:nvSpPr>
          <p:spPr bwMode="auto">
            <a:xfrm>
              <a:off x="3326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46" name="Line 90"/>
            <p:cNvSpPr>
              <a:spLocks noChangeShapeType="1"/>
            </p:cNvSpPr>
            <p:nvPr/>
          </p:nvSpPr>
          <p:spPr bwMode="auto">
            <a:xfrm>
              <a:off x="3511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47" name="Line 91"/>
            <p:cNvSpPr>
              <a:spLocks noChangeShapeType="1"/>
            </p:cNvSpPr>
            <p:nvPr/>
          </p:nvSpPr>
          <p:spPr bwMode="auto">
            <a:xfrm>
              <a:off x="3695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48" name="Line 92"/>
            <p:cNvSpPr>
              <a:spLocks noChangeShapeType="1"/>
            </p:cNvSpPr>
            <p:nvPr/>
          </p:nvSpPr>
          <p:spPr bwMode="auto">
            <a:xfrm>
              <a:off x="3880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49" name="Line 93"/>
            <p:cNvSpPr>
              <a:spLocks noChangeShapeType="1"/>
            </p:cNvSpPr>
            <p:nvPr/>
          </p:nvSpPr>
          <p:spPr bwMode="auto">
            <a:xfrm>
              <a:off x="4065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50" name="Line 94"/>
            <p:cNvSpPr>
              <a:spLocks noChangeShapeType="1"/>
            </p:cNvSpPr>
            <p:nvPr/>
          </p:nvSpPr>
          <p:spPr bwMode="auto">
            <a:xfrm>
              <a:off x="4250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51" name="Line 95"/>
            <p:cNvSpPr>
              <a:spLocks noChangeShapeType="1"/>
            </p:cNvSpPr>
            <p:nvPr/>
          </p:nvSpPr>
          <p:spPr bwMode="auto">
            <a:xfrm>
              <a:off x="4435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52" name="Line 96"/>
            <p:cNvSpPr>
              <a:spLocks noChangeShapeType="1"/>
            </p:cNvSpPr>
            <p:nvPr/>
          </p:nvSpPr>
          <p:spPr bwMode="auto">
            <a:xfrm>
              <a:off x="4619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53" name="Line 97"/>
            <p:cNvSpPr>
              <a:spLocks noChangeShapeType="1"/>
            </p:cNvSpPr>
            <p:nvPr/>
          </p:nvSpPr>
          <p:spPr bwMode="auto">
            <a:xfrm>
              <a:off x="4804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54" name="Line 98"/>
            <p:cNvSpPr>
              <a:spLocks noChangeShapeType="1"/>
            </p:cNvSpPr>
            <p:nvPr/>
          </p:nvSpPr>
          <p:spPr bwMode="auto">
            <a:xfrm>
              <a:off x="4989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55" name="Line 99"/>
            <p:cNvSpPr>
              <a:spLocks noChangeShapeType="1"/>
            </p:cNvSpPr>
            <p:nvPr/>
          </p:nvSpPr>
          <p:spPr bwMode="auto">
            <a:xfrm>
              <a:off x="5174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56" name="Line 100"/>
            <p:cNvSpPr>
              <a:spLocks noChangeShapeType="1"/>
            </p:cNvSpPr>
            <p:nvPr/>
          </p:nvSpPr>
          <p:spPr bwMode="auto">
            <a:xfrm>
              <a:off x="5359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57" name="Line 101"/>
            <p:cNvSpPr>
              <a:spLocks noChangeShapeType="1"/>
            </p:cNvSpPr>
            <p:nvPr/>
          </p:nvSpPr>
          <p:spPr bwMode="auto">
            <a:xfrm>
              <a:off x="5544" y="0"/>
              <a:ext cx="0" cy="336"/>
            </a:xfrm>
            <a:prstGeom prst="line">
              <a:avLst/>
            </a:prstGeom>
            <a:noFill/>
            <a:ln w="50800" cap="flat">
              <a:solidFill>
                <a:srgbClr val="9A9A9A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9559" name="Line 103"/>
          <p:cNvSpPr>
            <a:spLocks noChangeShapeType="1"/>
          </p:cNvSpPr>
          <p:nvPr/>
        </p:nvSpPr>
        <p:spPr bwMode="auto">
          <a:xfrm rot="10800000" flipH="1">
            <a:off x="1695450" y="5453451"/>
            <a:ext cx="4564063" cy="794"/>
          </a:xfrm>
          <a:prstGeom prst="line">
            <a:avLst/>
          </a:prstGeom>
          <a:noFill/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</a:endParaRPr>
          </a:p>
        </p:txBody>
      </p:sp>
      <p:sp>
        <p:nvSpPr>
          <p:cNvPr id="19560" name="Line 104"/>
          <p:cNvSpPr>
            <a:spLocks noChangeShapeType="1"/>
          </p:cNvSpPr>
          <p:nvPr/>
        </p:nvSpPr>
        <p:spPr bwMode="auto">
          <a:xfrm rot="10800000" flipH="1">
            <a:off x="1701800" y="5270094"/>
            <a:ext cx="4564063" cy="0"/>
          </a:xfrm>
          <a:prstGeom prst="line">
            <a:avLst/>
          </a:prstGeom>
          <a:noFill/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</a:endParaRPr>
          </a:p>
        </p:txBody>
      </p:sp>
      <p:grpSp>
        <p:nvGrpSpPr>
          <p:cNvPr id="19593" name="Group 137"/>
          <p:cNvGrpSpPr>
            <a:grpSpLocks/>
          </p:cNvGrpSpPr>
          <p:nvPr/>
        </p:nvGrpSpPr>
        <p:grpSpPr bwMode="auto">
          <a:xfrm>
            <a:off x="1701800" y="5263744"/>
            <a:ext cx="4559300" cy="190500"/>
            <a:chOff x="0" y="0"/>
            <a:chExt cx="5744" cy="240"/>
          </a:xfrm>
        </p:grpSpPr>
        <p:sp>
          <p:nvSpPr>
            <p:cNvPr id="19561" name="Line 105"/>
            <p:cNvSpPr>
              <a:spLocks noChangeShapeType="1"/>
            </p:cNvSpPr>
            <p:nvPr/>
          </p:nvSpPr>
          <p:spPr bwMode="auto">
            <a:xfrm rot="10800000">
              <a:off x="0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62" name="Line 106"/>
            <p:cNvSpPr>
              <a:spLocks noChangeShapeType="1"/>
            </p:cNvSpPr>
            <p:nvPr/>
          </p:nvSpPr>
          <p:spPr bwMode="auto">
            <a:xfrm rot="10800000">
              <a:off x="185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63" name="Line 107"/>
            <p:cNvSpPr>
              <a:spLocks noChangeShapeType="1"/>
            </p:cNvSpPr>
            <p:nvPr/>
          </p:nvSpPr>
          <p:spPr bwMode="auto">
            <a:xfrm rot="10800000">
              <a:off x="370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64" name="Line 108"/>
            <p:cNvSpPr>
              <a:spLocks noChangeShapeType="1"/>
            </p:cNvSpPr>
            <p:nvPr/>
          </p:nvSpPr>
          <p:spPr bwMode="auto">
            <a:xfrm rot="10800000">
              <a:off x="555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65" name="Line 109"/>
            <p:cNvSpPr>
              <a:spLocks noChangeShapeType="1"/>
            </p:cNvSpPr>
            <p:nvPr/>
          </p:nvSpPr>
          <p:spPr bwMode="auto">
            <a:xfrm rot="10800000">
              <a:off x="740" y="0"/>
              <a:ext cx="1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66" name="Line 110"/>
            <p:cNvSpPr>
              <a:spLocks noChangeShapeType="1"/>
            </p:cNvSpPr>
            <p:nvPr/>
          </p:nvSpPr>
          <p:spPr bwMode="auto">
            <a:xfrm rot="10800000">
              <a:off x="926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67" name="Line 111"/>
            <p:cNvSpPr>
              <a:spLocks noChangeShapeType="1"/>
            </p:cNvSpPr>
            <p:nvPr/>
          </p:nvSpPr>
          <p:spPr bwMode="auto">
            <a:xfrm rot="10800000">
              <a:off x="1111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68" name="Line 112"/>
            <p:cNvSpPr>
              <a:spLocks noChangeShapeType="1"/>
            </p:cNvSpPr>
            <p:nvPr/>
          </p:nvSpPr>
          <p:spPr bwMode="auto">
            <a:xfrm rot="10800000">
              <a:off x="1296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69" name="Line 113"/>
            <p:cNvSpPr>
              <a:spLocks noChangeShapeType="1"/>
            </p:cNvSpPr>
            <p:nvPr/>
          </p:nvSpPr>
          <p:spPr bwMode="auto">
            <a:xfrm rot="10800000">
              <a:off x="1481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70" name="Line 114"/>
            <p:cNvSpPr>
              <a:spLocks noChangeShapeType="1"/>
            </p:cNvSpPr>
            <p:nvPr/>
          </p:nvSpPr>
          <p:spPr bwMode="auto">
            <a:xfrm rot="10800000">
              <a:off x="1667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71" name="Line 115"/>
            <p:cNvSpPr>
              <a:spLocks noChangeShapeType="1"/>
            </p:cNvSpPr>
            <p:nvPr/>
          </p:nvSpPr>
          <p:spPr bwMode="auto">
            <a:xfrm rot="10800000">
              <a:off x="1852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72" name="Line 116"/>
            <p:cNvSpPr>
              <a:spLocks noChangeShapeType="1"/>
            </p:cNvSpPr>
            <p:nvPr/>
          </p:nvSpPr>
          <p:spPr bwMode="auto">
            <a:xfrm rot="10800000">
              <a:off x="2037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73" name="Line 117"/>
            <p:cNvSpPr>
              <a:spLocks noChangeShapeType="1"/>
            </p:cNvSpPr>
            <p:nvPr/>
          </p:nvSpPr>
          <p:spPr bwMode="auto">
            <a:xfrm rot="10800000">
              <a:off x="2222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74" name="Line 118"/>
            <p:cNvSpPr>
              <a:spLocks noChangeShapeType="1"/>
            </p:cNvSpPr>
            <p:nvPr/>
          </p:nvSpPr>
          <p:spPr bwMode="auto">
            <a:xfrm rot="10800000">
              <a:off x="2407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75" name="Line 119"/>
            <p:cNvSpPr>
              <a:spLocks noChangeShapeType="1"/>
            </p:cNvSpPr>
            <p:nvPr/>
          </p:nvSpPr>
          <p:spPr bwMode="auto">
            <a:xfrm rot="10800000">
              <a:off x="2593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76" name="Line 120"/>
            <p:cNvSpPr>
              <a:spLocks noChangeShapeType="1"/>
            </p:cNvSpPr>
            <p:nvPr/>
          </p:nvSpPr>
          <p:spPr bwMode="auto">
            <a:xfrm rot="10800000">
              <a:off x="2778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77" name="Line 121"/>
            <p:cNvSpPr>
              <a:spLocks noChangeShapeType="1"/>
            </p:cNvSpPr>
            <p:nvPr/>
          </p:nvSpPr>
          <p:spPr bwMode="auto">
            <a:xfrm rot="10800000">
              <a:off x="2963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78" name="Line 122"/>
            <p:cNvSpPr>
              <a:spLocks noChangeShapeType="1"/>
            </p:cNvSpPr>
            <p:nvPr/>
          </p:nvSpPr>
          <p:spPr bwMode="auto">
            <a:xfrm rot="10800000">
              <a:off x="3148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79" name="Line 123"/>
            <p:cNvSpPr>
              <a:spLocks noChangeShapeType="1"/>
            </p:cNvSpPr>
            <p:nvPr/>
          </p:nvSpPr>
          <p:spPr bwMode="auto">
            <a:xfrm rot="10800000">
              <a:off x="3333" y="0"/>
              <a:ext cx="1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80" name="Line 124"/>
            <p:cNvSpPr>
              <a:spLocks noChangeShapeType="1"/>
            </p:cNvSpPr>
            <p:nvPr/>
          </p:nvSpPr>
          <p:spPr bwMode="auto">
            <a:xfrm rot="10800000">
              <a:off x="3519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81" name="Line 125"/>
            <p:cNvSpPr>
              <a:spLocks noChangeShapeType="1"/>
            </p:cNvSpPr>
            <p:nvPr/>
          </p:nvSpPr>
          <p:spPr bwMode="auto">
            <a:xfrm rot="10800000">
              <a:off x="3704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82" name="Line 126"/>
            <p:cNvSpPr>
              <a:spLocks noChangeShapeType="1"/>
            </p:cNvSpPr>
            <p:nvPr/>
          </p:nvSpPr>
          <p:spPr bwMode="auto">
            <a:xfrm rot="10800000">
              <a:off x="3889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83" name="Line 127"/>
            <p:cNvSpPr>
              <a:spLocks noChangeShapeType="1"/>
            </p:cNvSpPr>
            <p:nvPr/>
          </p:nvSpPr>
          <p:spPr bwMode="auto">
            <a:xfrm rot="10800000">
              <a:off x="4074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84" name="Line 128"/>
            <p:cNvSpPr>
              <a:spLocks noChangeShapeType="1"/>
            </p:cNvSpPr>
            <p:nvPr/>
          </p:nvSpPr>
          <p:spPr bwMode="auto">
            <a:xfrm rot="10800000">
              <a:off x="4260" y="0"/>
              <a:ext cx="0" cy="239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85" name="Line 129"/>
            <p:cNvSpPr>
              <a:spLocks noChangeShapeType="1"/>
            </p:cNvSpPr>
            <p:nvPr/>
          </p:nvSpPr>
          <p:spPr bwMode="auto">
            <a:xfrm rot="10800000">
              <a:off x="4447" y="0"/>
              <a:ext cx="0" cy="24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86" name="Line 130"/>
            <p:cNvSpPr>
              <a:spLocks noChangeShapeType="1"/>
            </p:cNvSpPr>
            <p:nvPr/>
          </p:nvSpPr>
          <p:spPr bwMode="auto">
            <a:xfrm rot="10800000">
              <a:off x="4632" y="0"/>
              <a:ext cx="0" cy="24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87" name="Line 131"/>
            <p:cNvSpPr>
              <a:spLocks noChangeShapeType="1"/>
            </p:cNvSpPr>
            <p:nvPr/>
          </p:nvSpPr>
          <p:spPr bwMode="auto">
            <a:xfrm rot="10800000">
              <a:off x="4817" y="0"/>
              <a:ext cx="0" cy="24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88" name="Line 132"/>
            <p:cNvSpPr>
              <a:spLocks noChangeShapeType="1"/>
            </p:cNvSpPr>
            <p:nvPr/>
          </p:nvSpPr>
          <p:spPr bwMode="auto">
            <a:xfrm rot="10800000">
              <a:off x="5003" y="0"/>
              <a:ext cx="0" cy="24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89" name="Line 133"/>
            <p:cNvSpPr>
              <a:spLocks noChangeShapeType="1"/>
            </p:cNvSpPr>
            <p:nvPr/>
          </p:nvSpPr>
          <p:spPr bwMode="auto">
            <a:xfrm rot="10800000">
              <a:off x="5188" y="0"/>
              <a:ext cx="0" cy="24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90" name="Line 134"/>
            <p:cNvSpPr>
              <a:spLocks noChangeShapeType="1"/>
            </p:cNvSpPr>
            <p:nvPr/>
          </p:nvSpPr>
          <p:spPr bwMode="auto">
            <a:xfrm rot="10800000">
              <a:off x="5373" y="0"/>
              <a:ext cx="0" cy="24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91" name="Line 135"/>
            <p:cNvSpPr>
              <a:spLocks noChangeShapeType="1"/>
            </p:cNvSpPr>
            <p:nvPr/>
          </p:nvSpPr>
          <p:spPr bwMode="auto">
            <a:xfrm rot="10800000">
              <a:off x="5558" y="0"/>
              <a:ext cx="0" cy="24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9592" name="Line 136"/>
            <p:cNvSpPr>
              <a:spLocks noChangeShapeType="1"/>
            </p:cNvSpPr>
            <p:nvPr/>
          </p:nvSpPr>
          <p:spPr bwMode="auto">
            <a:xfrm rot="10800000">
              <a:off x="5743" y="0"/>
              <a:ext cx="1" cy="240"/>
            </a:xfrm>
            <a:prstGeom prst="line">
              <a:avLst/>
            </a:prstGeom>
            <a:noFill/>
            <a:ln w="25400" cap="flat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/>
            <a:lstStyle/>
            <a:p>
              <a:pPr defTabSz="457200"/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9594" name="Rectangle 138"/>
          <p:cNvSpPr>
            <a:spLocks/>
          </p:cNvSpPr>
          <p:nvPr/>
        </p:nvSpPr>
        <p:spPr bwMode="auto">
          <a:xfrm>
            <a:off x="6369050" y="2041833"/>
            <a:ext cx="137217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defTabSz="457200"/>
            <a:r>
              <a:rPr lang="en-US" sz="1600" dirty="0" smtClean="0">
                <a:solidFill>
                  <a:srgbClr val="D90B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Step 1</a:t>
            </a:r>
            <a:r>
              <a:rPr lang="en-US" sz="1600" dirty="0">
                <a:solidFill>
                  <a:srgbClr val="D90B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:</a:t>
            </a:r>
            <a:r>
              <a:rPr lang="en-US" sz="1600" dirty="0" smtClean="0">
                <a:solidFill>
                  <a:srgbClr val="D90B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 </a:t>
            </a:r>
            <a:r>
              <a:rPr lang="en-US" sz="1600" dirty="0">
                <a:solidFill>
                  <a:srgbClr val="D90B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Activate row A</a:t>
            </a:r>
          </a:p>
        </p:txBody>
      </p:sp>
      <p:sp>
        <p:nvSpPr>
          <p:cNvPr id="19595" name="Freeform 139"/>
          <p:cNvSpPr>
            <a:spLocks/>
          </p:cNvSpPr>
          <p:nvPr/>
        </p:nvSpPr>
        <p:spPr bwMode="auto">
          <a:xfrm>
            <a:off x="922338" y="2187963"/>
            <a:ext cx="742950" cy="3232150"/>
          </a:xfrm>
          <a:custGeom>
            <a:avLst/>
            <a:gdLst>
              <a:gd name="T0" fmla="*/ 21600 w 21600"/>
              <a:gd name="T1" fmla="*/ 0 h 21600"/>
              <a:gd name="T2" fmla="*/ 0 w 21600"/>
              <a:gd name="T3" fmla="*/ 0 h 21600"/>
              <a:gd name="T4" fmla="*/ 0 w 21600"/>
              <a:gd name="T5" fmla="*/ 21600 h 21600"/>
              <a:gd name="T6" fmla="*/ 20002 w 21600"/>
              <a:gd name="T7" fmla="*/ 216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1600" y="0"/>
                </a:moveTo>
                <a:lnTo>
                  <a:pt x="0" y="0"/>
                </a:lnTo>
                <a:lnTo>
                  <a:pt x="0" y="21600"/>
                </a:lnTo>
                <a:lnTo>
                  <a:pt x="20002" y="21600"/>
                </a:lnTo>
              </a:path>
            </a:pathLst>
          </a:custGeom>
          <a:noFill/>
          <a:ln w="50800" cap="flat">
            <a:solidFill>
              <a:srgbClr val="D90B00"/>
            </a:solidFill>
            <a:prstDash val="solid"/>
            <a:miter lim="800000"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</a:endParaRPr>
          </a:p>
        </p:txBody>
      </p:sp>
      <p:sp>
        <p:nvSpPr>
          <p:cNvPr id="19596" name="Rectangle 140"/>
          <p:cNvSpPr>
            <a:spLocks/>
          </p:cNvSpPr>
          <p:nvPr/>
        </p:nvSpPr>
        <p:spPr bwMode="auto">
          <a:xfrm>
            <a:off x="179512" y="3124251"/>
            <a:ext cx="800100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 anchor="ctr">
            <a:spAutoFit/>
          </a:bodyPr>
          <a:lstStyle/>
          <a:p>
            <a:pPr defTabSz="457200"/>
            <a:r>
              <a:rPr lang="en-US" sz="1400" dirty="0" smtClean="0">
                <a:solidFill>
                  <a:srgbClr val="D90B00"/>
                </a:solidFill>
                <a:latin typeface="Tahoma"/>
                <a:ea typeface="ＭＳ Ｐゴシック" charset="0"/>
                <a:cs typeface="Tahoma"/>
                <a:sym typeface="Myriad Pro Bold Cond" charset="0"/>
              </a:rPr>
              <a:t>Transfer</a:t>
            </a:r>
            <a:r>
              <a:rPr lang="en-US" sz="1400" dirty="0">
                <a:solidFill>
                  <a:srgbClr val="D90B00"/>
                </a:solidFill>
                <a:latin typeface="Tahoma"/>
                <a:ea typeface="ＭＳ Ｐゴシック" charset="0"/>
                <a:cs typeface="Tahoma"/>
                <a:sym typeface="Myriad Pro Bold Cond" charset="0"/>
              </a:rPr>
              <a:t> </a:t>
            </a:r>
            <a:r>
              <a:rPr lang="en-US" sz="1400" dirty="0" smtClean="0">
                <a:solidFill>
                  <a:srgbClr val="D90B00"/>
                </a:solidFill>
                <a:latin typeface="Tahoma"/>
                <a:ea typeface="ＭＳ Ｐゴシック" charset="0"/>
                <a:cs typeface="Tahoma"/>
                <a:sym typeface="Myriad Pro Bold Cond" charset="0"/>
              </a:rPr>
              <a:t>row</a:t>
            </a:r>
            <a:endParaRPr lang="en-US" sz="1400" dirty="0">
              <a:solidFill>
                <a:srgbClr val="D90B00"/>
              </a:solidFill>
              <a:latin typeface="Tahoma"/>
              <a:ea typeface="ＭＳ Ｐゴシック" charset="0"/>
              <a:cs typeface="Tahoma"/>
              <a:sym typeface="Myriad Pro Bold Cond" charset="0"/>
            </a:endParaRPr>
          </a:p>
        </p:txBody>
      </p:sp>
      <p:sp>
        <p:nvSpPr>
          <p:cNvPr id="19597" name="Rectangle 141"/>
          <p:cNvSpPr>
            <a:spLocks/>
          </p:cNvSpPr>
          <p:nvPr/>
        </p:nvSpPr>
        <p:spPr bwMode="auto">
          <a:xfrm>
            <a:off x="6369050" y="2638733"/>
            <a:ext cx="137217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defTabSz="457200"/>
            <a:r>
              <a:rPr lang="en-US" sz="1600" dirty="0" smtClean="0">
                <a:solidFill>
                  <a:srgbClr val="D90B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Step 2: Activate </a:t>
            </a:r>
            <a:r>
              <a:rPr lang="en-US" sz="1600" dirty="0">
                <a:solidFill>
                  <a:srgbClr val="D90B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row B</a:t>
            </a:r>
          </a:p>
        </p:txBody>
      </p:sp>
      <p:sp>
        <p:nvSpPr>
          <p:cNvPr id="19598" name="Freeform 142"/>
          <p:cNvSpPr>
            <a:spLocks/>
          </p:cNvSpPr>
          <p:nvPr/>
        </p:nvSpPr>
        <p:spPr bwMode="auto">
          <a:xfrm>
            <a:off x="1079500" y="2793594"/>
            <a:ext cx="571500" cy="2508250"/>
          </a:xfrm>
          <a:custGeom>
            <a:avLst/>
            <a:gdLst>
              <a:gd name="T0" fmla="*/ 21600 w 21600"/>
              <a:gd name="T1" fmla="*/ 0 h 21600"/>
              <a:gd name="T2" fmla="*/ 0 w 21600"/>
              <a:gd name="T3" fmla="*/ 0 h 21600"/>
              <a:gd name="T4" fmla="*/ 0 w 21600"/>
              <a:gd name="T5" fmla="*/ 21600 h 21600"/>
              <a:gd name="T6" fmla="*/ 20002 w 21600"/>
              <a:gd name="T7" fmla="*/ 216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1600" y="0"/>
                </a:moveTo>
                <a:lnTo>
                  <a:pt x="0" y="0"/>
                </a:lnTo>
                <a:lnTo>
                  <a:pt x="0" y="21600"/>
                </a:lnTo>
                <a:lnTo>
                  <a:pt x="20002" y="21600"/>
                </a:lnTo>
              </a:path>
            </a:pathLst>
          </a:custGeom>
          <a:noFill/>
          <a:ln w="50800" cap="flat">
            <a:solidFill>
              <a:srgbClr val="D90B00"/>
            </a:solidFill>
            <a:prstDash val="solid"/>
            <a:miter lim="800000"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defTabSz="457200"/>
            <a:endParaRPr lang="en-US">
              <a:solidFill>
                <a:srgbClr val="000000"/>
              </a:solidFill>
            </a:endParaRPr>
          </a:p>
        </p:txBody>
      </p:sp>
      <p:sp>
        <p:nvSpPr>
          <p:cNvPr id="19599" name="Rectangle 143"/>
          <p:cNvSpPr>
            <a:spLocks/>
          </p:cNvSpPr>
          <p:nvPr/>
        </p:nvSpPr>
        <p:spPr bwMode="auto">
          <a:xfrm>
            <a:off x="1142926" y="4181267"/>
            <a:ext cx="547626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defTabSz="457200"/>
            <a:endParaRPr lang="en-US" sz="1600" dirty="0">
              <a:solidFill>
                <a:srgbClr val="D90B00"/>
              </a:solidFill>
              <a:ea typeface="ＭＳ Ｐゴシック" charset="0"/>
              <a:cs typeface="Myriad Pro Bold Cond" charset="0"/>
              <a:sym typeface="Myriad Pro Bold Cond" charset="0"/>
            </a:endParaRPr>
          </a:p>
          <a:p>
            <a:pPr defTabSz="457200"/>
            <a:r>
              <a:rPr lang="en-US" sz="1200" dirty="0">
                <a:solidFill>
                  <a:srgbClr val="D90B00"/>
                </a:solidFill>
                <a:latin typeface="Tahoma"/>
                <a:ea typeface="ＭＳ Ｐゴシック" charset="0"/>
                <a:cs typeface="Tahoma"/>
                <a:sym typeface="Myriad Pro Bold Cond" charset="0"/>
              </a:rPr>
              <a:t>Transfer</a:t>
            </a:r>
          </a:p>
          <a:p>
            <a:pPr defTabSz="457200"/>
            <a:r>
              <a:rPr lang="en-US" sz="1200" dirty="0">
                <a:solidFill>
                  <a:srgbClr val="D90B00"/>
                </a:solidFill>
                <a:latin typeface="Tahoma"/>
                <a:ea typeface="ＭＳ Ｐゴシック" charset="0"/>
                <a:cs typeface="Tahoma"/>
                <a:sym typeface="Myriad Pro Bold Cond" charset="0"/>
              </a:rPr>
              <a:t>row</a:t>
            </a:r>
          </a:p>
        </p:txBody>
      </p:sp>
      <p:sp>
        <p:nvSpPr>
          <p:cNvPr id="19601" name="Rectangle 145"/>
          <p:cNvSpPr>
            <a:spLocks/>
          </p:cNvSpPr>
          <p:nvPr/>
        </p:nvSpPr>
        <p:spPr bwMode="auto">
          <a:xfrm>
            <a:off x="450850" y="739775"/>
            <a:ext cx="7346950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lIns="0" tIns="0" rIns="0" bIns="0" anchor="ctr"/>
          <a:lstStyle/>
          <a:p>
            <a:pPr defTabSz="457200"/>
            <a:endParaRPr lang="en-US" dirty="0">
              <a:solidFill>
                <a:srgbClr val="000000"/>
              </a:solidFill>
              <a:ea typeface="ＭＳ Ｐゴシック" charset="0"/>
              <a:cs typeface="Myriad Pro Bold Cond" charset="0"/>
              <a:sym typeface="Myriad Pro Bold Cond" charset="0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6751703" y="1124744"/>
            <a:ext cx="228479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 smtClean="0">
                <a:solidFill>
                  <a:srgbClr val="008000"/>
                </a:solidFill>
              </a:rPr>
              <a:t>Negligible HW cost</a:t>
            </a:r>
            <a:endParaRPr lang="en-US" sz="2000" b="1" dirty="0">
              <a:solidFill>
                <a:srgbClr val="008000"/>
              </a:solidFill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5034118" y="836712"/>
            <a:ext cx="400237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 smtClean="0">
                <a:solidFill>
                  <a:srgbClr val="008000"/>
                </a:solidFill>
              </a:rPr>
              <a:t>   </a:t>
            </a:r>
            <a:r>
              <a:rPr lang="en-US" sz="2000" b="1" dirty="0" smtClean="0">
                <a:solidFill>
                  <a:srgbClr val="008000"/>
                </a:solidFill>
                <a:latin typeface="Times New Roman" charset="0"/>
                <a:ea typeface="Times New Roman" charset="0"/>
                <a:cs typeface="Times New Roman" charset="0"/>
              </a:rPr>
              <a:t>Idea: Two consecutive </a:t>
            </a:r>
            <a:r>
              <a:rPr lang="en-US" sz="2000" b="1" dirty="0" err="1" smtClean="0">
                <a:solidFill>
                  <a:srgbClr val="008000"/>
                </a:solidFill>
                <a:latin typeface="Times New Roman" charset="0"/>
                <a:ea typeface="Times New Roman" charset="0"/>
                <a:cs typeface="Times New Roman" charset="0"/>
              </a:rPr>
              <a:t>ACTivates</a:t>
            </a:r>
            <a:endParaRPr lang="en-US" sz="2000" b="1" dirty="0">
              <a:solidFill>
                <a:srgbClr val="008000"/>
              </a:solidFill>
              <a:latin typeface="Times New Roman" charset="0"/>
              <a:ea typeface="Times New Roman" charset="0"/>
              <a:cs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83621435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57" grpId="0" animBg="1"/>
      <p:bldP spid="19458" grpId="0" animBg="1"/>
      <p:bldP spid="19459" grpId="0" animBg="1"/>
      <p:bldP spid="19459" grpId="1" animBg="1"/>
      <p:bldP spid="19594" grpId="0" autoUpdateAnimBg="0"/>
      <p:bldP spid="19594" grpId="1"/>
      <p:bldP spid="19595" grpId="0" animBg="1"/>
      <p:bldP spid="19595" grpId="1" animBg="1"/>
      <p:bldP spid="19596" grpId="0" autoUpdateAnimBg="0"/>
      <p:bldP spid="19596" grpId="1"/>
      <p:bldP spid="19597" grpId="0" autoUpdateAnimBg="0"/>
      <p:bldP spid="19598" grpId="0" animBg="1"/>
      <p:bldP spid="19599" grpId="0" autoUpdateAnimBg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95536" y="53752"/>
            <a:ext cx="8229600" cy="1143000"/>
          </a:xfrm>
        </p:spPr>
        <p:txBody>
          <a:bodyPr>
            <a:normAutofit fontScale="90000"/>
          </a:bodyPr>
          <a:lstStyle/>
          <a:p>
            <a:r>
              <a:rPr lang="en-US" dirty="0" err="1" smtClean="0">
                <a:solidFill>
                  <a:srgbClr val="1A5712"/>
                </a:solidFill>
                <a:latin typeface="Garamond"/>
                <a:cs typeface="Garamond"/>
              </a:rPr>
              <a:t>RowClone</a:t>
            </a:r>
            <a:r>
              <a:rPr lang="en-US" dirty="0" smtClean="0">
                <a:solidFill>
                  <a:srgbClr val="1A5712"/>
                </a:solidFill>
                <a:latin typeface="Garamond"/>
                <a:cs typeface="Garamond"/>
              </a:rPr>
              <a:t>: Latency and Energy Savings</a:t>
            </a:r>
            <a:endParaRPr lang="en-US" dirty="0">
              <a:solidFill>
                <a:srgbClr val="1A5712"/>
              </a:solidFill>
              <a:latin typeface="Garamond"/>
              <a:cs typeface="Garamond"/>
            </a:endParaRPr>
          </a:p>
        </p:txBody>
      </p:sp>
      <p:graphicFrame>
        <p:nvGraphicFramePr>
          <p:cNvPr id="4" name="Chart 3"/>
          <p:cNvGraphicFramePr/>
          <p:nvPr/>
        </p:nvGraphicFramePr>
        <p:xfrm>
          <a:off x="457200" y="1447800"/>
          <a:ext cx="8077200" cy="4800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cxnSp>
        <p:nvCxnSpPr>
          <p:cNvPr id="5" name="Straight Arrow Connector 4"/>
          <p:cNvCxnSpPr/>
          <p:nvPr/>
        </p:nvCxnSpPr>
        <p:spPr bwMode="auto">
          <a:xfrm rot="16200000" flipH="1">
            <a:off x="1409703" y="3695699"/>
            <a:ext cx="2819397" cy="1"/>
          </a:xfrm>
          <a:prstGeom prst="straightConnector1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stealth" w="lg" len="lg"/>
            <a:tailEnd type="stealth" w="lg" len="lg"/>
          </a:ln>
          <a:effectLst/>
        </p:spPr>
      </p:cxnSp>
      <p:sp>
        <p:nvSpPr>
          <p:cNvPr id="6" name="TextBox 5"/>
          <p:cNvSpPr txBox="1"/>
          <p:nvPr/>
        </p:nvSpPr>
        <p:spPr>
          <a:xfrm>
            <a:off x="2819400" y="2438400"/>
            <a:ext cx="992579" cy="52322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sz="2800" b="1" dirty="0" smtClean="0">
                <a:solidFill>
                  <a:srgbClr val="FF0000"/>
                </a:solidFill>
              </a:rPr>
              <a:t>11.6x</a:t>
            </a:r>
            <a:endParaRPr lang="en-US" sz="2800" b="1" dirty="0">
              <a:solidFill>
                <a:srgbClr val="FF0000"/>
              </a:solidFill>
            </a:endParaRPr>
          </a:p>
        </p:txBody>
      </p:sp>
      <p:cxnSp>
        <p:nvCxnSpPr>
          <p:cNvPr id="7" name="Straight Arrow Connector 6"/>
          <p:cNvCxnSpPr/>
          <p:nvPr/>
        </p:nvCxnSpPr>
        <p:spPr bwMode="auto">
          <a:xfrm rot="16200000" flipH="1">
            <a:off x="4615523" y="3842676"/>
            <a:ext cx="3124200" cy="10847"/>
          </a:xfrm>
          <a:prstGeom prst="straightConnector1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stealth" w="lg" len="lg"/>
            <a:tailEnd type="stealth" w="lg" len="lg"/>
          </a:ln>
          <a:effectLst/>
        </p:spPr>
      </p:cxnSp>
      <p:sp>
        <p:nvSpPr>
          <p:cNvPr id="8" name="TextBox 7"/>
          <p:cNvSpPr txBox="1"/>
          <p:nvPr/>
        </p:nvSpPr>
        <p:spPr>
          <a:xfrm>
            <a:off x="6183045" y="2438400"/>
            <a:ext cx="713632" cy="52322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sz="2800" b="1" dirty="0" smtClean="0">
                <a:solidFill>
                  <a:srgbClr val="FF0000"/>
                </a:solidFill>
              </a:rPr>
              <a:t>74x</a:t>
            </a:r>
            <a:endParaRPr lang="en-US" sz="2800" b="1" dirty="0">
              <a:solidFill>
                <a:srgbClr val="FF0000"/>
              </a:solidFill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3C8E0-6DD9-4302-9AA9-5177C785CB7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86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251520" y="6165304"/>
            <a:ext cx="7848872" cy="67710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900" dirty="0" smtClean="0">
                <a:solidFill>
                  <a:srgbClr val="000000"/>
                </a:solidFill>
                <a:latin typeface="Tahoma" charset="0"/>
              </a:rPr>
              <a:t>Seshadri et </a:t>
            </a:r>
            <a:r>
              <a:rPr lang="en-US" sz="1900" dirty="0">
                <a:solidFill>
                  <a:srgbClr val="000000"/>
                </a:solidFill>
                <a:latin typeface="Tahoma" charset="0"/>
              </a:rPr>
              <a:t>al., </a:t>
            </a:r>
            <a:r>
              <a:rPr lang="en-US" sz="1900" dirty="0" smtClean="0">
                <a:solidFill>
                  <a:srgbClr val="000000"/>
                </a:solidFill>
                <a:latin typeface="Tahoma" charset="0"/>
              </a:rPr>
              <a:t>“</a:t>
            </a:r>
            <a:r>
              <a:rPr lang="en-US" altLang="ja-JP" sz="1900" dirty="0" err="1" smtClean="0">
                <a:solidFill>
                  <a:srgbClr val="0000FF"/>
                </a:solidFill>
                <a:latin typeface="Tahoma" charset="0"/>
              </a:rPr>
              <a:t>RowClone</a:t>
            </a:r>
            <a:r>
              <a:rPr lang="en-US" altLang="ja-JP" sz="1900" dirty="0">
                <a:solidFill>
                  <a:srgbClr val="0000FF"/>
                </a:solidFill>
                <a:latin typeface="Tahoma" charset="0"/>
              </a:rPr>
              <a:t>: Fast and Efficient In-DRAM Copy and Initialization of Bulk Data</a:t>
            </a:r>
            <a:r>
              <a:rPr lang="en-US" altLang="ja-JP" sz="1900" dirty="0" smtClean="0">
                <a:solidFill>
                  <a:srgbClr val="000000"/>
                </a:solidFill>
                <a:latin typeface="Tahoma" charset="0"/>
              </a:rPr>
              <a:t>,</a:t>
            </a:r>
            <a:r>
              <a:rPr lang="en-US" sz="1900" dirty="0">
                <a:solidFill>
                  <a:srgbClr val="000000"/>
                </a:solidFill>
                <a:latin typeface="Tahoma" charset="0"/>
              </a:rPr>
              <a:t>”</a:t>
            </a:r>
            <a:r>
              <a:rPr lang="en-US" altLang="ja-JP" sz="1900" dirty="0">
                <a:solidFill>
                  <a:srgbClr val="000000"/>
                </a:solidFill>
                <a:latin typeface="Tahoma" charset="0"/>
              </a:rPr>
              <a:t> </a:t>
            </a:r>
            <a:r>
              <a:rPr lang="en-US" altLang="ja-JP" sz="1900" dirty="0" smtClean="0">
                <a:solidFill>
                  <a:srgbClr val="000000"/>
                </a:solidFill>
                <a:latin typeface="Tahoma" charset="0"/>
              </a:rPr>
              <a:t>MICRO 2013.</a:t>
            </a:r>
            <a:endParaRPr lang="en-US" sz="1900" dirty="0">
              <a:solidFill>
                <a:srgbClr val="000000"/>
              </a:solidFill>
              <a:latin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13536094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8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More on RowClone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012279"/>
            <a:ext cx="8610600" cy="5153025"/>
          </a:xfrm>
        </p:spPr>
        <p:txBody>
          <a:bodyPr/>
          <a:lstStyle/>
          <a:p>
            <a:r>
              <a:rPr lang="en-US" sz="1800" dirty="0"/>
              <a:t>Vivek Seshadri, Yoongu Kim, Chris Fallin, Donghyuk Lee, </a:t>
            </a:r>
            <a:r>
              <a:rPr lang="en-US" sz="1800" dirty="0" err="1"/>
              <a:t>Rachata</a:t>
            </a:r>
            <a:r>
              <a:rPr lang="en-US" sz="1800" dirty="0"/>
              <a:t> </a:t>
            </a:r>
            <a:r>
              <a:rPr lang="en-US" sz="1800" dirty="0" err="1"/>
              <a:t>Ausavarungnirun</a:t>
            </a:r>
            <a:r>
              <a:rPr lang="en-US" sz="1800" dirty="0"/>
              <a:t>, Gennady </a:t>
            </a:r>
            <a:r>
              <a:rPr lang="en-US" sz="1800" dirty="0" err="1"/>
              <a:t>Pekhimenko</a:t>
            </a:r>
            <a:r>
              <a:rPr lang="en-US" sz="1800" dirty="0"/>
              <a:t>, </a:t>
            </a:r>
            <a:r>
              <a:rPr lang="en-US" sz="1800" dirty="0" err="1"/>
              <a:t>Yixin</a:t>
            </a:r>
            <a:r>
              <a:rPr lang="en-US" sz="1800" dirty="0"/>
              <a:t> </a:t>
            </a:r>
            <a:r>
              <a:rPr lang="en-US" sz="1800" dirty="0" err="1"/>
              <a:t>Luo</a:t>
            </a:r>
            <a:r>
              <a:rPr lang="en-US" sz="1800" dirty="0"/>
              <a:t>, Onur Mutlu, Michael A. </a:t>
            </a:r>
            <a:r>
              <a:rPr lang="en-US" sz="1800" dirty="0" err="1"/>
              <a:t>Kozuch</a:t>
            </a:r>
            <a:r>
              <a:rPr lang="en-US" sz="1800" dirty="0"/>
              <a:t>, Phillip B. Gibbons, and Todd C. </a:t>
            </a:r>
            <a:r>
              <a:rPr lang="en-US" sz="1800" dirty="0" err="1"/>
              <a:t>Mowry</a:t>
            </a:r>
            <a:r>
              <a:rPr lang="en-US" sz="1800" dirty="0"/>
              <a:t>,</a:t>
            </a:r>
            <a:br>
              <a:rPr lang="en-US" sz="1800" dirty="0"/>
            </a:br>
            <a:r>
              <a:rPr lang="en-US" sz="1800" b="1" dirty="0">
                <a:hlinkClick r:id="rId2"/>
              </a:rPr>
              <a:t>"RowClone: Fast and Energy-Efficient In-DRAM Bulk Data Copy and Initialization"</a:t>
            </a:r>
            <a:r>
              <a:rPr lang="en-US" sz="1800" dirty="0"/>
              <a:t/>
            </a:r>
            <a:br>
              <a:rPr lang="en-US" sz="1800" dirty="0"/>
            </a:br>
            <a:r>
              <a:rPr lang="en-US" sz="1800" i="1" dirty="0"/>
              <a:t>Proceedings of the </a:t>
            </a:r>
            <a:r>
              <a:rPr lang="en-US" sz="1800" i="1" dirty="0">
                <a:hlinkClick r:id="rId3"/>
              </a:rPr>
              <a:t>46th International Symposium on Microarchitecture</a:t>
            </a:r>
            <a:r>
              <a:rPr lang="en-US" sz="1800" i="1" dirty="0"/>
              <a:t> (</a:t>
            </a:r>
            <a:r>
              <a:rPr lang="en-US" sz="1800" b="1" i="1" dirty="0"/>
              <a:t>MICRO</a:t>
            </a:r>
            <a:r>
              <a:rPr lang="en-US" sz="1800" i="1" dirty="0"/>
              <a:t>)</a:t>
            </a:r>
            <a:r>
              <a:rPr lang="en-US" sz="1800" dirty="0"/>
              <a:t>, Davis, CA, December 2013. [</a:t>
            </a:r>
            <a:r>
              <a:rPr lang="en-US" sz="1800" dirty="0">
                <a:hlinkClick r:id="rId4"/>
              </a:rPr>
              <a:t>Slides (pptx)</a:t>
            </a:r>
            <a:r>
              <a:rPr lang="en-US" sz="1800" dirty="0"/>
              <a:t> </a:t>
            </a:r>
            <a:r>
              <a:rPr lang="en-US" sz="1800" dirty="0">
                <a:hlinkClick r:id="rId5"/>
              </a:rPr>
              <a:t>(pdf)</a:t>
            </a:r>
            <a:r>
              <a:rPr lang="en-US" sz="1800" dirty="0"/>
              <a:t>] [</a:t>
            </a:r>
            <a:r>
              <a:rPr lang="en-US" sz="1800" dirty="0">
                <a:hlinkClick r:id="rId6"/>
              </a:rPr>
              <a:t>Lightning Session Slides (pptx)</a:t>
            </a:r>
            <a:r>
              <a:rPr lang="en-US" sz="1800" dirty="0"/>
              <a:t> </a:t>
            </a:r>
            <a:r>
              <a:rPr lang="en-US" sz="1800" dirty="0">
                <a:hlinkClick r:id="rId7"/>
              </a:rPr>
              <a:t>(pdf)</a:t>
            </a:r>
            <a:r>
              <a:rPr lang="en-US" sz="1800" dirty="0"/>
              <a:t>] [</a:t>
            </a:r>
            <a:r>
              <a:rPr lang="en-US" sz="1800" dirty="0">
                <a:hlinkClick r:id="rId8"/>
              </a:rPr>
              <a:t>Poster (pptx)</a:t>
            </a:r>
            <a:r>
              <a:rPr lang="en-US" sz="1800" dirty="0"/>
              <a:t> </a:t>
            </a:r>
            <a:r>
              <a:rPr lang="en-US" sz="1800" dirty="0">
                <a:hlinkClick r:id="rId9"/>
              </a:rPr>
              <a:t>(pdf)</a:t>
            </a:r>
            <a:r>
              <a:rPr lang="en-US" sz="1800" dirty="0"/>
              <a:t>] </a:t>
            </a:r>
          </a:p>
          <a:p>
            <a:endParaRPr lang="en-US" sz="20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60169019-BB41-6245-A1FF-2891AF14670E}" type="slidenum">
              <a:rPr lang="en-US" smtClean="0"/>
              <a:pPr>
                <a:defRPr/>
              </a:pPr>
              <a:t>87</a:t>
            </a:fld>
            <a:endParaRPr lang="en-US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0" y="3562817"/>
            <a:ext cx="9144000" cy="33225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202913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9" name="Rectangle 1"/>
          <p:cNvSpPr>
            <a:spLocks/>
          </p:cNvSpPr>
          <p:nvPr/>
        </p:nvSpPr>
        <p:spPr bwMode="auto">
          <a:xfrm>
            <a:off x="412750" y="1295400"/>
            <a:ext cx="5740400" cy="3949700"/>
          </a:xfrm>
          <a:prstGeom prst="rect">
            <a:avLst/>
          </a:prstGeom>
          <a:solidFill>
            <a:srgbClr val="E6E6E6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30" name="Line 2"/>
          <p:cNvSpPr>
            <a:spLocks noChangeShapeType="1"/>
          </p:cNvSpPr>
          <p:nvPr/>
        </p:nvSpPr>
        <p:spPr bwMode="auto">
          <a:xfrm>
            <a:off x="3289300" y="4584704"/>
            <a:ext cx="0" cy="881857"/>
          </a:xfrm>
          <a:prstGeom prst="line">
            <a:avLst/>
          </a:prstGeom>
          <a:noFill/>
          <a:ln w="889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31" name="Rectangle 3"/>
          <p:cNvSpPr>
            <a:spLocks noGrp="1" noChangeArrowheads="1"/>
          </p:cNvSpPr>
          <p:nvPr>
            <p:ph type="title"/>
          </p:nvPr>
        </p:nvSpPr>
        <p:spPr>
          <a:xfrm>
            <a:off x="419100" y="196850"/>
            <a:ext cx="8724900" cy="558800"/>
          </a:xfrm>
          <a:ln/>
        </p:spPr>
        <p:txBody>
          <a:bodyPr/>
          <a:lstStyle/>
          <a:p>
            <a:r>
              <a:rPr lang="en-US" sz="4400" dirty="0" smtClean="0">
                <a:solidFill>
                  <a:srgbClr val="1A5712"/>
                </a:solidFill>
                <a:latin typeface="Garamond"/>
                <a:cs typeface="Garamond"/>
              </a:rPr>
              <a:t>Memory as an Accelerator</a:t>
            </a:r>
            <a:endParaRPr lang="en-US" sz="4400" dirty="0">
              <a:solidFill>
                <a:srgbClr val="1A5712"/>
              </a:solidFill>
              <a:latin typeface="Garamond"/>
              <a:cs typeface="Garamond"/>
            </a:endParaRPr>
          </a:p>
        </p:txBody>
      </p:sp>
      <p:sp>
        <p:nvSpPr>
          <p:cNvPr id="22532" name="Rectangle 4"/>
          <p:cNvSpPr>
            <a:spLocks/>
          </p:cNvSpPr>
          <p:nvPr/>
        </p:nvSpPr>
        <p:spPr bwMode="auto">
          <a:xfrm>
            <a:off x="692150" y="1600200"/>
            <a:ext cx="1016000" cy="85090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33" name="Rectangle 5"/>
          <p:cNvSpPr>
            <a:spLocks/>
          </p:cNvSpPr>
          <p:nvPr/>
        </p:nvSpPr>
        <p:spPr bwMode="auto">
          <a:xfrm>
            <a:off x="1062323" y="1824573"/>
            <a:ext cx="269304" cy="4021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CPU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</a:p>
        </p:txBody>
      </p:sp>
      <p:sp>
        <p:nvSpPr>
          <p:cNvPr id="22534" name="Rectangle 6"/>
          <p:cNvSpPr>
            <a:spLocks/>
          </p:cNvSpPr>
          <p:nvPr/>
        </p:nvSpPr>
        <p:spPr bwMode="auto">
          <a:xfrm>
            <a:off x="1924050" y="1600200"/>
            <a:ext cx="1016000" cy="85090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35" name="Rectangle 7"/>
          <p:cNvSpPr>
            <a:spLocks/>
          </p:cNvSpPr>
          <p:nvPr/>
        </p:nvSpPr>
        <p:spPr bwMode="auto">
          <a:xfrm>
            <a:off x="2296604" y="1824573"/>
            <a:ext cx="269304" cy="4021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CPU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</a:p>
        </p:txBody>
      </p:sp>
      <p:sp>
        <p:nvSpPr>
          <p:cNvPr id="22536" name="Rectangle 8"/>
          <p:cNvSpPr>
            <a:spLocks/>
          </p:cNvSpPr>
          <p:nvPr/>
        </p:nvSpPr>
        <p:spPr bwMode="auto">
          <a:xfrm>
            <a:off x="692150" y="2667000"/>
            <a:ext cx="1016000" cy="85090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37" name="Rectangle 9"/>
          <p:cNvSpPr>
            <a:spLocks/>
          </p:cNvSpPr>
          <p:nvPr/>
        </p:nvSpPr>
        <p:spPr bwMode="auto">
          <a:xfrm>
            <a:off x="1064704" y="2891373"/>
            <a:ext cx="269304" cy="4021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CPU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</a:p>
        </p:txBody>
      </p:sp>
      <p:sp>
        <p:nvSpPr>
          <p:cNvPr id="22538" name="Rectangle 10"/>
          <p:cNvSpPr>
            <a:spLocks/>
          </p:cNvSpPr>
          <p:nvPr/>
        </p:nvSpPr>
        <p:spPr bwMode="auto">
          <a:xfrm>
            <a:off x="1924050" y="2667000"/>
            <a:ext cx="1016000" cy="85090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39" name="Rectangle 11"/>
          <p:cNvSpPr>
            <a:spLocks/>
          </p:cNvSpPr>
          <p:nvPr/>
        </p:nvSpPr>
        <p:spPr bwMode="auto">
          <a:xfrm>
            <a:off x="2296604" y="2891373"/>
            <a:ext cx="269304" cy="4021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CPU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</a:p>
        </p:txBody>
      </p:sp>
      <p:sp>
        <p:nvSpPr>
          <p:cNvPr id="22540" name="Rectangle 12"/>
          <p:cNvSpPr>
            <a:spLocks/>
          </p:cNvSpPr>
          <p:nvPr/>
        </p:nvSpPr>
        <p:spPr bwMode="auto">
          <a:xfrm>
            <a:off x="3155950" y="1612900"/>
            <a:ext cx="577850" cy="48260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41" name="Rectangle 13"/>
          <p:cNvSpPr>
            <a:spLocks/>
          </p:cNvSpPr>
          <p:nvPr/>
        </p:nvSpPr>
        <p:spPr bwMode="auto">
          <a:xfrm>
            <a:off x="3172966" y="1734751"/>
            <a:ext cx="54859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0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mini-CPU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</a:p>
        </p:txBody>
      </p:sp>
      <p:sp>
        <p:nvSpPr>
          <p:cNvPr id="22542" name="Rectangle 14"/>
          <p:cNvSpPr>
            <a:spLocks/>
          </p:cNvSpPr>
          <p:nvPr/>
        </p:nvSpPr>
        <p:spPr bwMode="auto">
          <a:xfrm>
            <a:off x="3155950" y="2266950"/>
            <a:ext cx="577850" cy="48260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43" name="Rectangle 15"/>
          <p:cNvSpPr>
            <a:spLocks/>
          </p:cNvSpPr>
          <p:nvPr/>
        </p:nvSpPr>
        <p:spPr bwMode="auto">
          <a:xfrm>
            <a:off x="3313402" y="2379668"/>
            <a:ext cx="269304" cy="3016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video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</a:p>
        </p:txBody>
      </p:sp>
      <p:sp>
        <p:nvSpPr>
          <p:cNvPr id="22544" name="Rectangle 16"/>
          <p:cNvSpPr>
            <a:spLocks/>
          </p:cNvSpPr>
          <p:nvPr/>
        </p:nvSpPr>
        <p:spPr bwMode="auto">
          <a:xfrm>
            <a:off x="4025900" y="1663700"/>
            <a:ext cx="825500" cy="67945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45" name="Rectangle 17"/>
          <p:cNvSpPr>
            <a:spLocks/>
          </p:cNvSpPr>
          <p:nvPr/>
        </p:nvSpPr>
        <p:spPr bwMode="auto">
          <a:xfrm>
            <a:off x="4053619" y="1762943"/>
            <a:ext cx="768483" cy="48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GPU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(throughput)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</a:p>
        </p:txBody>
      </p:sp>
      <p:sp>
        <p:nvSpPr>
          <p:cNvPr id="22546" name="Rectangle 18"/>
          <p:cNvSpPr>
            <a:spLocks/>
          </p:cNvSpPr>
          <p:nvPr/>
        </p:nvSpPr>
        <p:spPr bwMode="auto">
          <a:xfrm>
            <a:off x="4984750" y="1670050"/>
            <a:ext cx="825500" cy="67945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47" name="Rectangle 19"/>
          <p:cNvSpPr>
            <a:spLocks/>
          </p:cNvSpPr>
          <p:nvPr/>
        </p:nvSpPr>
        <p:spPr bwMode="auto">
          <a:xfrm>
            <a:off x="5010087" y="1772468"/>
            <a:ext cx="768483" cy="48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GPU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(throughput)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</a:p>
        </p:txBody>
      </p:sp>
      <p:sp>
        <p:nvSpPr>
          <p:cNvPr id="22548" name="Rectangle 20"/>
          <p:cNvSpPr>
            <a:spLocks/>
          </p:cNvSpPr>
          <p:nvPr/>
        </p:nvSpPr>
        <p:spPr bwMode="auto">
          <a:xfrm>
            <a:off x="4025900" y="2641600"/>
            <a:ext cx="825500" cy="67945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49" name="Rectangle 21"/>
          <p:cNvSpPr>
            <a:spLocks/>
          </p:cNvSpPr>
          <p:nvPr/>
        </p:nvSpPr>
        <p:spPr bwMode="auto">
          <a:xfrm>
            <a:off x="4051237" y="2744018"/>
            <a:ext cx="768483" cy="48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GPU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(throughput)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</a:p>
        </p:txBody>
      </p:sp>
      <p:sp>
        <p:nvSpPr>
          <p:cNvPr id="22550" name="Rectangle 22"/>
          <p:cNvSpPr>
            <a:spLocks/>
          </p:cNvSpPr>
          <p:nvPr/>
        </p:nvSpPr>
        <p:spPr bwMode="auto">
          <a:xfrm>
            <a:off x="4984750" y="2647950"/>
            <a:ext cx="825500" cy="67945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51" name="Rectangle 23"/>
          <p:cNvSpPr>
            <a:spLocks/>
          </p:cNvSpPr>
          <p:nvPr/>
        </p:nvSpPr>
        <p:spPr bwMode="auto">
          <a:xfrm>
            <a:off x="5010087" y="2750368"/>
            <a:ext cx="768483" cy="48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GPU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(throughput)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</a:p>
        </p:txBody>
      </p:sp>
      <p:sp>
        <p:nvSpPr>
          <p:cNvPr id="22552" name="Rectangle 24"/>
          <p:cNvSpPr>
            <a:spLocks/>
          </p:cNvSpPr>
          <p:nvPr/>
        </p:nvSpPr>
        <p:spPr bwMode="auto">
          <a:xfrm>
            <a:off x="3930650" y="1593850"/>
            <a:ext cx="1981200" cy="1879600"/>
          </a:xfrm>
          <a:prstGeom prst="rect">
            <a:avLst/>
          </a:prstGeom>
          <a:noFill/>
          <a:ln w="25400" cap="flat">
            <a:solidFill>
              <a:schemeClr val="tx1"/>
            </a:solidFill>
            <a:prstDash val="sysDot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53" name="Rectangle 25"/>
          <p:cNvSpPr>
            <a:spLocks/>
          </p:cNvSpPr>
          <p:nvPr/>
        </p:nvSpPr>
        <p:spPr bwMode="auto">
          <a:xfrm>
            <a:off x="692150" y="3733800"/>
            <a:ext cx="5207000" cy="850900"/>
          </a:xfrm>
          <a:prstGeom prst="rect">
            <a:avLst/>
          </a:prstGeom>
          <a:solidFill>
            <a:srgbClr val="CDCDCD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54" name="Rectangle 26"/>
          <p:cNvSpPr>
            <a:spLocks/>
          </p:cNvSpPr>
          <p:nvPr/>
        </p:nvSpPr>
        <p:spPr bwMode="auto">
          <a:xfrm>
            <a:off x="3188665" y="4107461"/>
            <a:ext cx="211597" cy="2051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LLC</a:t>
            </a:r>
          </a:p>
        </p:txBody>
      </p:sp>
      <p:sp>
        <p:nvSpPr>
          <p:cNvPr id="22555" name="Rectangle 27"/>
          <p:cNvSpPr>
            <a:spLocks/>
          </p:cNvSpPr>
          <p:nvPr/>
        </p:nvSpPr>
        <p:spPr bwMode="auto">
          <a:xfrm>
            <a:off x="2444750" y="4686300"/>
            <a:ext cx="1695450" cy="444500"/>
          </a:xfrm>
          <a:prstGeom prst="rect">
            <a:avLst/>
          </a:prstGeom>
          <a:solidFill>
            <a:srgbClr val="CDCDCD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56" name="Rectangle 28"/>
          <p:cNvSpPr>
            <a:spLocks/>
          </p:cNvSpPr>
          <p:nvPr/>
        </p:nvSpPr>
        <p:spPr bwMode="auto">
          <a:xfrm>
            <a:off x="2702571" y="4825008"/>
            <a:ext cx="1179810" cy="2051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Memory Controller</a:t>
            </a:r>
          </a:p>
        </p:txBody>
      </p:sp>
      <p:sp>
        <p:nvSpPr>
          <p:cNvPr id="22557" name="Rectangle 29"/>
          <p:cNvSpPr>
            <a:spLocks/>
          </p:cNvSpPr>
          <p:nvPr/>
        </p:nvSpPr>
        <p:spPr bwMode="auto">
          <a:xfrm>
            <a:off x="6965950" y="4565650"/>
            <a:ext cx="1695450" cy="58420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58" name="Rectangle 30"/>
          <p:cNvSpPr>
            <a:spLocks/>
          </p:cNvSpPr>
          <p:nvPr/>
        </p:nvSpPr>
        <p:spPr bwMode="auto">
          <a:xfrm>
            <a:off x="7005762" y="4602304"/>
            <a:ext cx="1615827" cy="5616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5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Specialized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5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compute-capability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500" dirty="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in memory</a:t>
            </a:r>
          </a:p>
        </p:txBody>
      </p:sp>
      <p:sp>
        <p:nvSpPr>
          <p:cNvPr id="22559" name="Rectangle 31"/>
          <p:cNvSpPr>
            <a:spLocks/>
          </p:cNvSpPr>
          <p:nvPr/>
        </p:nvSpPr>
        <p:spPr bwMode="auto">
          <a:xfrm>
            <a:off x="6654800" y="1276350"/>
            <a:ext cx="2324100" cy="3949700"/>
          </a:xfrm>
          <a:prstGeom prst="rect">
            <a:avLst/>
          </a:prstGeom>
          <a:noFill/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60" name="Rectangle 32"/>
          <p:cNvSpPr>
            <a:spLocks/>
          </p:cNvSpPr>
          <p:nvPr/>
        </p:nvSpPr>
        <p:spPr bwMode="auto">
          <a:xfrm>
            <a:off x="7542787" y="2989858"/>
            <a:ext cx="538609" cy="2051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Memory</a:t>
            </a:r>
          </a:p>
        </p:txBody>
      </p:sp>
      <p:sp>
        <p:nvSpPr>
          <p:cNvPr id="22561" name="Rectangle 33"/>
          <p:cNvSpPr>
            <a:spLocks/>
          </p:cNvSpPr>
          <p:nvPr/>
        </p:nvSpPr>
        <p:spPr bwMode="auto">
          <a:xfrm>
            <a:off x="6718300" y="1339850"/>
            <a:ext cx="2184400" cy="3136900"/>
          </a:xfrm>
          <a:prstGeom prst="rect">
            <a:avLst/>
          </a:prstGeom>
          <a:noFill/>
          <a:ln w="25400" cap="flat">
            <a:solidFill>
              <a:schemeClr val="tx1"/>
            </a:solidFill>
            <a:prstDash val="sysDot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62" name="Rectangle 34"/>
          <p:cNvSpPr>
            <a:spLocks/>
          </p:cNvSpPr>
          <p:nvPr/>
        </p:nvSpPr>
        <p:spPr bwMode="auto">
          <a:xfrm>
            <a:off x="3149600" y="2921000"/>
            <a:ext cx="577850" cy="482600"/>
          </a:xfrm>
          <a:prstGeom prst="rect">
            <a:avLst/>
          </a:prstGeom>
          <a:solidFill>
            <a:srgbClr val="FEBB64"/>
          </a:solidFill>
          <a:ln w="254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63" name="Rectangle 35"/>
          <p:cNvSpPr>
            <a:spLocks/>
          </p:cNvSpPr>
          <p:nvPr/>
        </p:nvSpPr>
        <p:spPr bwMode="auto">
          <a:xfrm>
            <a:off x="3245710" y="3033718"/>
            <a:ext cx="397545" cy="3016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imaging</a:t>
            </a:r>
          </a:p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core</a:t>
            </a:r>
          </a:p>
        </p:txBody>
      </p:sp>
      <p:sp>
        <p:nvSpPr>
          <p:cNvPr id="22564" name="Rectangle 36"/>
          <p:cNvSpPr>
            <a:spLocks/>
          </p:cNvSpPr>
          <p:nvPr/>
        </p:nvSpPr>
        <p:spPr bwMode="auto">
          <a:xfrm>
            <a:off x="4311318" y="5523508"/>
            <a:ext cx="807913" cy="2051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12700" cap="flat">
                <a:solidFill>
                  <a:schemeClr val="tx1"/>
                </a:solidFill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defTabSz="457200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>
                <a:solidFill>
                  <a:srgbClr val="000000"/>
                </a:solidFill>
                <a:ea typeface="ＭＳ Ｐゴシック" charset="0"/>
                <a:cs typeface="Myriad Pro Bold Cond" charset="0"/>
                <a:sym typeface="Myriad Pro Bold Cond" charset="0"/>
              </a:rPr>
              <a:t>Memory Bus</a:t>
            </a:r>
          </a:p>
        </p:txBody>
      </p:sp>
      <p:sp>
        <p:nvSpPr>
          <p:cNvPr id="22565" name="Line 37"/>
          <p:cNvSpPr>
            <a:spLocks noChangeShapeType="1"/>
          </p:cNvSpPr>
          <p:nvPr/>
        </p:nvSpPr>
        <p:spPr bwMode="auto">
          <a:xfrm rot="10800000" flipH="1">
            <a:off x="416722" y="5460207"/>
            <a:ext cx="8562181" cy="0"/>
          </a:xfrm>
          <a:prstGeom prst="line">
            <a:avLst/>
          </a:prstGeom>
          <a:noFill/>
          <a:ln w="1016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22566" name="Line 38"/>
          <p:cNvSpPr>
            <a:spLocks noChangeShapeType="1"/>
          </p:cNvSpPr>
          <p:nvPr/>
        </p:nvSpPr>
        <p:spPr bwMode="auto">
          <a:xfrm>
            <a:off x="7816850" y="5226848"/>
            <a:ext cx="0" cy="239713"/>
          </a:xfrm>
          <a:prstGeom prst="line">
            <a:avLst/>
          </a:prstGeom>
          <a:noFill/>
          <a:ln w="88900" cap="flat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/>
          <a:p>
            <a:pPr algn="ctr" defTabSz="457200" fontAlgn="base">
              <a:spcBef>
                <a:spcPct val="0"/>
              </a:spcBef>
              <a:spcAft>
                <a:spcPct val="0"/>
              </a:spcAft>
            </a:pPr>
            <a:endParaRPr lang="en-US" sz="2800">
              <a:solidFill>
                <a:srgbClr val="000000"/>
              </a:solidFill>
              <a:latin typeface="Gill Sans" charset="0"/>
              <a:ea typeface="ヒラギノ角ゴ ProN W3" charset="0"/>
              <a:cs typeface="ヒラギノ角ゴ ProN W3" charset="0"/>
              <a:sym typeface="Gill Sans" charset="0"/>
            </a:endParaRPr>
          </a:p>
        </p:txBody>
      </p:sp>
      <p:sp>
        <p:nvSpPr>
          <p:cNvPr id="44" name="Rounded Rectangle 43"/>
          <p:cNvSpPr>
            <a:spLocks noChangeArrowheads="1"/>
          </p:cNvSpPr>
          <p:nvPr/>
        </p:nvSpPr>
        <p:spPr bwMode="auto">
          <a:xfrm rot="5400000">
            <a:off x="6712425" y="3890443"/>
            <a:ext cx="2133601" cy="2286000"/>
          </a:xfrm>
          <a:prstGeom prst="roundRect">
            <a:avLst>
              <a:gd name="adj" fmla="val 16667"/>
            </a:avLst>
          </a:prstGeom>
          <a:noFill/>
          <a:ln w="1143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lIns="91440" tIns="45720" rIns="91440" bIns="45720"/>
          <a:lstStyle/>
          <a:p>
            <a:pPr defTabSz="457200"/>
            <a:endParaRPr lang="en-US">
              <a:solidFill>
                <a:srgbClr val="000000"/>
              </a:solidFill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561526" y="6279703"/>
            <a:ext cx="74668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sz="2400" b="1" kern="0" dirty="0" smtClean="0">
                <a:solidFill>
                  <a:srgbClr val="FF0000"/>
                </a:solidFill>
                <a:latin typeface="Tahoma"/>
                <a:cs typeface="Tahoma"/>
              </a:rPr>
              <a:t>Memory similar to a “conventional” accelerator</a:t>
            </a:r>
            <a:endParaRPr lang="en-US" sz="2400" b="1" kern="0" dirty="0">
              <a:solidFill>
                <a:srgbClr val="FF0000"/>
              </a:solidFill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732235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807896" cy="1066800"/>
          </a:xfrm>
        </p:spPr>
        <p:txBody>
          <a:bodyPr/>
          <a:lstStyle/>
          <a:p>
            <a:r>
              <a:rPr lang="en-US" dirty="0" smtClean="0"/>
              <a:t>In-Memory Bulk Bitwise Operations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97527"/>
            <a:ext cx="8807896" cy="5193723"/>
          </a:xfrm>
        </p:spPr>
        <p:txBody>
          <a:bodyPr/>
          <a:lstStyle/>
          <a:p>
            <a:r>
              <a:rPr lang="en-US" dirty="0" smtClean="0"/>
              <a:t>We can support </a:t>
            </a:r>
            <a:r>
              <a:rPr lang="en-US" dirty="0" smtClean="0">
                <a:solidFill>
                  <a:srgbClr val="0000FF"/>
                </a:solidFill>
              </a:rPr>
              <a:t>in-DRAM COPY, ZERO, AND, OR, NOT, MAJ</a:t>
            </a:r>
            <a:endParaRPr lang="en-US" dirty="0">
              <a:solidFill>
                <a:srgbClr val="0000FF"/>
              </a:solidFill>
            </a:endParaRPr>
          </a:p>
          <a:p>
            <a:r>
              <a:rPr lang="en-US" dirty="0"/>
              <a:t>A</a:t>
            </a:r>
            <a:r>
              <a:rPr lang="en-US" dirty="0" smtClean="0"/>
              <a:t>t low cost</a:t>
            </a:r>
          </a:p>
          <a:p>
            <a:r>
              <a:rPr lang="en-US" dirty="0" smtClean="0">
                <a:solidFill>
                  <a:srgbClr val="0000FF"/>
                </a:solidFill>
              </a:rPr>
              <a:t>Using analog computation capability of DRAM</a:t>
            </a:r>
          </a:p>
          <a:p>
            <a:pPr lvl="1"/>
            <a:r>
              <a:rPr lang="en-US" dirty="0" smtClean="0">
                <a:solidFill>
                  <a:srgbClr val="0000FF"/>
                </a:solidFill>
              </a:rPr>
              <a:t>Idea: activating multiple rows performs computation</a:t>
            </a:r>
          </a:p>
          <a:p>
            <a:r>
              <a:rPr lang="en-US" dirty="0" smtClean="0">
                <a:solidFill>
                  <a:srgbClr val="FF0000"/>
                </a:solidFill>
              </a:rPr>
              <a:t>30-60X performance and energy improvement</a:t>
            </a:r>
            <a:endParaRPr lang="en-US" dirty="0">
              <a:solidFill>
                <a:srgbClr val="FF0000"/>
              </a:solidFill>
            </a:endParaRPr>
          </a:p>
          <a:p>
            <a:pPr lvl="1"/>
            <a:r>
              <a:rPr lang="en-US" sz="2000" dirty="0" smtClean="0"/>
              <a:t>Seshadri+, “</a:t>
            </a:r>
            <a:r>
              <a:rPr lang="en-US" sz="2000" dirty="0">
                <a:solidFill>
                  <a:schemeClr val="tx2">
                    <a:lumMod val="75000"/>
                  </a:schemeClr>
                </a:solidFill>
              </a:rPr>
              <a:t>Ambit: In-Memory Accelerator for Bulk Bitwise Operations Using Commodity DRAM </a:t>
            </a:r>
            <a:r>
              <a:rPr lang="en-US" sz="2000" dirty="0" smtClean="0">
                <a:solidFill>
                  <a:schemeClr val="tx2">
                    <a:lumMod val="75000"/>
                  </a:schemeClr>
                </a:solidFill>
              </a:rPr>
              <a:t>Technology</a:t>
            </a:r>
            <a:r>
              <a:rPr lang="en-US" sz="2000" dirty="0" smtClean="0"/>
              <a:t>,” MICRO 2017.</a:t>
            </a:r>
            <a:endParaRPr lang="en-US" sz="2000" dirty="0"/>
          </a:p>
          <a:p>
            <a:endParaRPr lang="en-US" dirty="0" smtClean="0"/>
          </a:p>
          <a:p>
            <a:endParaRPr lang="en-US" dirty="0" smtClean="0"/>
          </a:p>
          <a:p>
            <a:r>
              <a:rPr lang="en-US" dirty="0" smtClean="0">
                <a:solidFill>
                  <a:srgbClr val="0000FF"/>
                </a:solidFill>
              </a:rPr>
              <a:t>New memory technologies </a:t>
            </a:r>
            <a:r>
              <a:rPr lang="en-US" dirty="0" smtClean="0"/>
              <a:t>enable even more opportunities</a:t>
            </a:r>
          </a:p>
          <a:p>
            <a:pPr lvl="1"/>
            <a:r>
              <a:rPr lang="en-US" dirty="0" smtClean="0"/>
              <a:t>Memristors, resistive RAM, phase change </a:t>
            </a:r>
            <a:r>
              <a:rPr lang="en-US" dirty="0" err="1" smtClean="0"/>
              <a:t>mem</a:t>
            </a:r>
            <a:r>
              <a:rPr lang="en-US" dirty="0" smtClean="0"/>
              <a:t>, STT-MRAM, </a:t>
            </a:r>
            <a:r>
              <a:rPr lang="is-IS" dirty="0" smtClean="0"/>
              <a:t>…</a:t>
            </a:r>
            <a:endParaRPr lang="en-US" dirty="0" smtClean="0"/>
          </a:p>
          <a:p>
            <a:pPr lvl="1"/>
            <a:r>
              <a:rPr lang="en-US" dirty="0" smtClean="0"/>
              <a:t>Can operate on data </a:t>
            </a:r>
            <a:r>
              <a:rPr lang="en-US" dirty="0" smtClean="0">
                <a:solidFill>
                  <a:srgbClr val="FF0000"/>
                </a:solidFill>
              </a:rPr>
              <a:t>with minimal movement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89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71848361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sz="3800" dirty="0" smtClean="0"/>
              <a:t>In-DRAM AND/OR: Triple Row Activation</a:t>
            </a:r>
            <a:endParaRPr lang="en-US" sz="38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056928"/>
            <a:ext cx="8610600" cy="4876800"/>
          </a:xfr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>
          <a:xfrm>
            <a:off x="6804248" y="6356176"/>
            <a:ext cx="2133600" cy="457200"/>
          </a:xfrm>
        </p:spPr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90</a:t>
            </a:fld>
            <a:endParaRPr lang="en-US" altLang="en-US" dirty="0">
              <a:solidFill>
                <a:srgbClr val="000000"/>
              </a:solidFill>
            </a:endParaRPr>
          </a:p>
        </p:txBody>
      </p:sp>
      <p:sp>
        <p:nvSpPr>
          <p:cNvPr id="71" name="Rectangle 70"/>
          <p:cNvSpPr/>
          <p:nvPr/>
        </p:nvSpPr>
        <p:spPr>
          <a:xfrm>
            <a:off x="1384300" y="3190528"/>
            <a:ext cx="387178" cy="685800"/>
          </a:xfrm>
          <a:prstGeom prst="rect">
            <a:avLst/>
          </a:prstGeom>
          <a:solidFill>
            <a:srgbClr val="40627C">
              <a:lumMod val="60000"/>
              <a:lumOff val="4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2" name="Rectangle 71"/>
          <p:cNvSpPr/>
          <p:nvPr/>
        </p:nvSpPr>
        <p:spPr>
          <a:xfrm>
            <a:off x="1371600" y="3476178"/>
            <a:ext cx="387178" cy="400150"/>
          </a:xfrm>
          <a:prstGeom prst="rect">
            <a:avLst/>
          </a:prstGeom>
          <a:solidFill>
            <a:srgbClr val="40627C">
              <a:lumMod val="60000"/>
              <a:lumOff val="4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3" name="Rectangle 72"/>
          <p:cNvSpPr/>
          <p:nvPr/>
        </p:nvSpPr>
        <p:spPr>
          <a:xfrm>
            <a:off x="1387613" y="2134614"/>
            <a:ext cx="387178" cy="685800"/>
          </a:xfrm>
          <a:prstGeom prst="rect">
            <a:avLst/>
          </a:prstGeom>
          <a:solidFill>
            <a:srgbClr val="40627C">
              <a:lumMod val="60000"/>
              <a:lumOff val="4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4" name="Rectangle 73"/>
          <p:cNvSpPr/>
          <p:nvPr/>
        </p:nvSpPr>
        <p:spPr>
          <a:xfrm>
            <a:off x="1390386" y="2420264"/>
            <a:ext cx="387178" cy="400150"/>
          </a:xfrm>
          <a:prstGeom prst="rect">
            <a:avLst/>
          </a:prstGeom>
          <a:solidFill>
            <a:srgbClr val="40627C">
              <a:lumMod val="60000"/>
              <a:lumOff val="4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grpSp>
        <p:nvGrpSpPr>
          <p:cNvPr id="75" name="Group 74"/>
          <p:cNvGrpSpPr/>
          <p:nvPr/>
        </p:nvGrpSpPr>
        <p:grpSpPr>
          <a:xfrm>
            <a:off x="1752600" y="1133128"/>
            <a:ext cx="3064024" cy="4958665"/>
            <a:chOff x="1828800" y="-857925"/>
            <a:chExt cx="4182533" cy="6768806"/>
          </a:xfrm>
        </p:grpSpPr>
        <p:grpSp>
          <p:nvGrpSpPr>
            <p:cNvPr id="76" name="Group 75"/>
            <p:cNvGrpSpPr/>
            <p:nvPr/>
          </p:nvGrpSpPr>
          <p:grpSpPr>
            <a:xfrm>
              <a:off x="3039533" y="3479094"/>
              <a:ext cx="2971800" cy="1119011"/>
              <a:chOff x="2667000" y="3041650"/>
              <a:chExt cx="2057400" cy="774700"/>
            </a:xfrm>
          </p:grpSpPr>
          <p:grpSp>
            <p:nvGrpSpPr>
              <p:cNvPr id="82" name="Group 81"/>
              <p:cNvGrpSpPr/>
              <p:nvPr/>
            </p:nvGrpSpPr>
            <p:grpSpPr>
              <a:xfrm>
                <a:off x="2667000" y="3048000"/>
                <a:ext cx="609600" cy="762000"/>
                <a:chOff x="2819400" y="3048000"/>
                <a:chExt cx="609600" cy="762000"/>
              </a:xfrm>
            </p:grpSpPr>
            <p:sp>
              <p:nvSpPr>
                <p:cNvPr id="88" name="Isosceles Triangle 87"/>
                <p:cNvSpPr/>
                <p:nvPr/>
              </p:nvSpPr>
              <p:spPr>
                <a:xfrm>
                  <a:off x="2819400" y="3124200"/>
                  <a:ext cx="609600" cy="685800"/>
                </a:xfrm>
                <a:prstGeom prst="triangle">
                  <a:avLst/>
                </a:prstGeom>
                <a:solidFill>
                  <a:srgbClr val="E8E595">
                    <a:lumMod val="50000"/>
                  </a:srgbClr>
                </a:solidFill>
                <a:ln w="3175" cap="flat" cmpd="sng" algn="ctr">
                  <a:solidFill>
                    <a:sysClr val="windowText" lastClr="000000">
                      <a:lumMod val="85000"/>
                      <a:lumOff val="15000"/>
                    </a:sys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en-US" sz="3200" b="1" kern="0" dirty="0" smtClean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sp>
              <p:nvSpPr>
                <p:cNvPr id="89" name="Oval 88"/>
                <p:cNvSpPr/>
                <p:nvPr/>
              </p:nvSpPr>
              <p:spPr>
                <a:xfrm>
                  <a:off x="3048000" y="3048000"/>
                  <a:ext cx="152400" cy="152400"/>
                </a:xfrm>
                <a:prstGeom prst="ellipse">
                  <a:avLst/>
                </a:prstGeom>
                <a:solidFill>
                  <a:srgbClr val="E8E595">
                    <a:lumMod val="50000"/>
                  </a:srgbClr>
                </a:solidFill>
                <a:ln w="3175" cap="flat" cmpd="sng" algn="ctr">
                  <a:solidFill>
                    <a:sysClr val="windowText" lastClr="000000">
                      <a:lumMod val="85000"/>
                      <a:lumOff val="15000"/>
                    </a:sys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en-US" sz="3200" b="1" kern="0" dirty="0" smtClean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83" name="Group 82"/>
              <p:cNvGrpSpPr/>
              <p:nvPr/>
            </p:nvGrpSpPr>
            <p:grpSpPr>
              <a:xfrm rot="10800000">
                <a:off x="4114800" y="3048000"/>
                <a:ext cx="609600" cy="762000"/>
                <a:chOff x="2819400" y="3048000"/>
                <a:chExt cx="609600" cy="762000"/>
              </a:xfrm>
            </p:grpSpPr>
            <p:sp>
              <p:nvSpPr>
                <p:cNvPr id="86" name="Isosceles Triangle 85"/>
                <p:cNvSpPr/>
                <p:nvPr/>
              </p:nvSpPr>
              <p:spPr>
                <a:xfrm>
                  <a:off x="2819400" y="3124200"/>
                  <a:ext cx="609600" cy="685800"/>
                </a:xfrm>
                <a:prstGeom prst="triangle">
                  <a:avLst/>
                </a:prstGeom>
                <a:solidFill>
                  <a:srgbClr val="E8E595">
                    <a:lumMod val="50000"/>
                  </a:srgbClr>
                </a:solidFill>
                <a:ln w="3175" cap="flat" cmpd="sng" algn="ctr">
                  <a:solidFill>
                    <a:sysClr val="windowText" lastClr="000000">
                      <a:lumMod val="85000"/>
                      <a:lumOff val="15000"/>
                    </a:sys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en-US" sz="3200" b="1" kern="0" dirty="0" smtClean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sp>
              <p:nvSpPr>
                <p:cNvPr id="87" name="Oval 86"/>
                <p:cNvSpPr/>
                <p:nvPr/>
              </p:nvSpPr>
              <p:spPr>
                <a:xfrm>
                  <a:off x="3048000" y="3048000"/>
                  <a:ext cx="152400" cy="152400"/>
                </a:xfrm>
                <a:prstGeom prst="ellipse">
                  <a:avLst/>
                </a:prstGeom>
                <a:solidFill>
                  <a:srgbClr val="E8E595">
                    <a:lumMod val="50000"/>
                  </a:srgbClr>
                </a:solidFill>
                <a:ln w="3175" cap="flat" cmpd="sng" algn="ctr">
                  <a:solidFill>
                    <a:sysClr val="windowText" lastClr="000000">
                      <a:lumMod val="85000"/>
                      <a:lumOff val="15000"/>
                    </a:sys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en-US" sz="3200" b="1" kern="0" dirty="0" smtClean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</p:grpSp>
          <p:cxnSp>
            <p:nvCxnSpPr>
              <p:cNvPr id="84" name="Elbow Connector 83"/>
              <p:cNvCxnSpPr>
                <a:stCxn id="86" idx="3"/>
                <a:endCxn id="89" idx="0"/>
              </p:cNvCxnSpPr>
              <p:nvPr/>
            </p:nvCxnSpPr>
            <p:spPr>
              <a:xfrm rot="16200000" flipV="1">
                <a:off x="3695700" y="2324100"/>
                <a:ext cx="12700" cy="1447800"/>
              </a:xfrm>
              <a:prstGeom prst="bentConnector3">
                <a:avLst>
                  <a:gd name="adj1" fmla="val 4135134"/>
                </a:avLst>
              </a:prstGeom>
              <a:noFill/>
              <a:ln w="19050" cap="flat" cmpd="sng" algn="ctr">
                <a:solidFill>
                  <a:sysClr val="windowText" lastClr="000000">
                    <a:lumMod val="65000"/>
                    <a:lumOff val="35000"/>
                  </a:sysClr>
                </a:solidFill>
                <a:prstDash val="solid"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" name="Elbow Connector 84"/>
              <p:cNvCxnSpPr>
                <a:stCxn id="87" idx="0"/>
                <a:endCxn id="88" idx="3"/>
              </p:cNvCxnSpPr>
              <p:nvPr/>
            </p:nvCxnSpPr>
            <p:spPr>
              <a:xfrm rot="5400000">
                <a:off x="3695700" y="3086100"/>
                <a:ext cx="12700" cy="1447800"/>
              </a:xfrm>
              <a:prstGeom prst="bentConnector3">
                <a:avLst>
                  <a:gd name="adj1" fmla="val 4427024"/>
                </a:avLst>
              </a:prstGeom>
              <a:noFill/>
              <a:ln w="19050" cap="flat" cmpd="sng" algn="ctr">
                <a:solidFill>
                  <a:sysClr val="windowText" lastClr="000000">
                    <a:lumMod val="65000"/>
                    <a:lumOff val="35000"/>
                  </a:sysClr>
                </a:solidFill>
                <a:prstDash val="solid"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77" name="Straight Connector 76"/>
            <p:cNvCxnSpPr>
              <a:endCxn id="88" idx="1"/>
            </p:cNvCxnSpPr>
            <p:nvPr/>
          </p:nvCxnSpPr>
          <p:spPr>
            <a:xfrm>
              <a:off x="1828800" y="4093633"/>
              <a:ext cx="1430867" cy="0"/>
            </a:xfrm>
            <a:prstGeom prst="line">
              <a:avLst/>
            </a:prstGeom>
            <a:noFill/>
            <a:ln w="38100" cap="flat" cmpd="sng" algn="ctr">
              <a:solidFill>
                <a:srgbClr val="C4442A"/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78" name="Straight Connector 77"/>
            <p:cNvCxnSpPr/>
            <p:nvPr/>
          </p:nvCxnSpPr>
          <p:spPr>
            <a:xfrm>
              <a:off x="2544233" y="4093633"/>
              <a:ext cx="0" cy="935567"/>
            </a:xfrm>
            <a:prstGeom prst="line">
              <a:avLst/>
            </a:prstGeom>
            <a:noFill/>
            <a:ln w="38100" cap="flat" cmpd="sng" algn="ctr">
              <a:solidFill>
                <a:srgbClr val="C4442A"/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79" name="Elbow Connector 78"/>
            <p:cNvCxnSpPr>
              <a:endCxn id="86" idx="5"/>
            </p:cNvCxnSpPr>
            <p:nvPr/>
          </p:nvCxnSpPr>
          <p:spPr>
            <a:xfrm flipV="1">
              <a:off x="2544233" y="3983567"/>
              <a:ext cx="2806700" cy="1045633"/>
            </a:xfrm>
            <a:prstGeom prst="bentConnector3">
              <a:avLst>
                <a:gd name="adj1" fmla="val 67170"/>
              </a:avLst>
            </a:prstGeom>
            <a:noFill/>
            <a:ln w="38100" cap="flat" cmpd="sng" algn="ctr">
              <a:solidFill>
                <a:srgbClr val="C4442A"/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80" name="Straight Connector 79"/>
            <p:cNvCxnSpPr/>
            <p:nvPr/>
          </p:nvCxnSpPr>
          <p:spPr>
            <a:xfrm flipV="1">
              <a:off x="4525433" y="-857925"/>
              <a:ext cx="0" cy="3588327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81" name="Straight Connector 80"/>
            <p:cNvCxnSpPr/>
            <p:nvPr/>
          </p:nvCxnSpPr>
          <p:spPr>
            <a:xfrm flipV="1">
              <a:off x="4525433" y="5398531"/>
              <a:ext cx="0" cy="512350"/>
            </a:xfrm>
            <a:prstGeom prst="line">
              <a:avLst/>
            </a:prstGeom>
            <a:noFill/>
            <a:ln w="38100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</p:grpSp>
      <p:sp>
        <p:nvSpPr>
          <p:cNvPr id="90" name="TextBox 89"/>
          <p:cNvSpPr txBox="1"/>
          <p:nvPr/>
        </p:nvSpPr>
        <p:spPr>
          <a:xfrm>
            <a:off x="3733800" y="5715308"/>
            <a:ext cx="103586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800" b="1" i="1" dirty="0" smtClean="0">
                <a:solidFill>
                  <a:prstClr val="black"/>
                </a:solidFill>
                <a:latin typeface="Calibri"/>
              </a:rPr>
              <a:t>½V</a:t>
            </a:r>
            <a:r>
              <a:rPr lang="en-US" sz="2800" b="1" i="1" baseline="-25000" dirty="0" smtClean="0">
                <a:solidFill>
                  <a:prstClr val="black"/>
                </a:solidFill>
                <a:latin typeface="Calibri"/>
              </a:rPr>
              <a:t>DD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3733800" y="980728"/>
            <a:ext cx="103586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800" b="1" i="1" dirty="0" smtClean="0">
                <a:solidFill>
                  <a:prstClr val="black"/>
                </a:solidFill>
                <a:latin typeface="Calibri"/>
              </a:rPr>
              <a:t>½V</a:t>
            </a:r>
            <a:r>
              <a:rPr lang="en-US" sz="2800" b="1" i="1" baseline="-25000" dirty="0" smtClean="0">
                <a:solidFill>
                  <a:prstClr val="black"/>
                </a:solidFill>
                <a:latin typeface="Calibri"/>
              </a:rPr>
              <a:t>DD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1106239" y="4485928"/>
            <a:ext cx="64636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smtClean="0">
                <a:solidFill>
                  <a:prstClr val="black"/>
                </a:solidFill>
                <a:latin typeface="Calibri"/>
              </a:rPr>
              <a:t>dis</a:t>
            </a:r>
          </a:p>
        </p:txBody>
      </p:sp>
      <p:grpSp>
        <p:nvGrpSpPr>
          <p:cNvPr id="93" name="Group 92"/>
          <p:cNvGrpSpPr/>
          <p:nvPr/>
        </p:nvGrpSpPr>
        <p:grpSpPr>
          <a:xfrm>
            <a:off x="762000" y="2134614"/>
            <a:ext cx="1546191" cy="834596"/>
            <a:chOff x="1425609" y="2590800"/>
            <a:chExt cx="1546191" cy="834596"/>
          </a:xfrm>
        </p:grpSpPr>
        <p:cxnSp>
          <p:nvCxnSpPr>
            <p:cNvPr id="94" name="Straight Connector 93"/>
            <p:cNvCxnSpPr/>
            <p:nvPr/>
          </p:nvCxnSpPr>
          <p:spPr>
            <a:xfrm>
              <a:off x="2051222" y="2590800"/>
              <a:ext cx="0" cy="68580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95" name="Straight Connector 94"/>
            <p:cNvCxnSpPr/>
            <p:nvPr/>
          </p:nvCxnSpPr>
          <p:spPr>
            <a:xfrm>
              <a:off x="2438400" y="2590800"/>
              <a:ext cx="0" cy="68580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96" name="Straight Connector 95"/>
            <p:cNvCxnSpPr/>
            <p:nvPr/>
          </p:nvCxnSpPr>
          <p:spPr>
            <a:xfrm>
              <a:off x="2438400" y="2933700"/>
              <a:ext cx="533400" cy="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sp>
          <p:nvSpPr>
            <p:cNvPr id="97" name="Rectangle 96"/>
            <p:cNvSpPr/>
            <p:nvPr/>
          </p:nvSpPr>
          <p:spPr>
            <a:xfrm>
              <a:off x="1425609" y="3311096"/>
              <a:ext cx="125730" cy="1143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sz="3200" b="1" kern="0" dirty="0" smtClean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98" name="Elbow Connector 97"/>
            <p:cNvCxnSpPr>
              <a:endCxn id="97" idx="0"/>
            </p:cNvCxnSpPr>
            <p:nvPr/>
          </p:nvCxnSpPr>
          <p:spPr>
            <a:xfrm rot="10800000" flipV="1">
              <a:off x="1488474" y="2948630"/>
              <a:ext cx="562748" cy="362465"/>
            </a:xfrm>
            <a:prstGeom prst="bentConnector2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tailEnd type="arrow" w="lg" len="lg"/>
            </a:ln>
            <a:effectLst/>
          </p:spPr>
        </p:cxnSp>
      </p:grpSp>
      <p:cxnSp>
        <p:nvCxnSpPr>
          <p:cNvPr id="99" name="Straight Connector 98"/>
          <p:cNvCxnSpPr/>
          <p:nvPr/>
        </p:nvCxnSpPr>
        <p:spPr>
          <a:xfrm>
            <a:off x="2881451" y="2477514"/>
            <a:ext cx="853357" cy="0"/>
          </a:xfrm>
          <a:prstGeom prst="line">
            <a:avLst/>
          </a:prstGeom>
          <a:noFill/>
          <a:ln w="28575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olid"/>
            <a:headEnd type="none" w="med" len="med"/>
            <a:tailEnd type="none" w="med" len="med"/>
          </a:ln>
          <a:effectLst/>
        </p:spPr>
      </p:cxnSp>
      <p:cxnSp>
        <p:nvCxnSpPr>
          <p:cNvPr id="100" name="Straight Arrow Connector 99"/>
          <p:cNvCxnSpPr>
            <a:stCxn id="101" idx="6"/>
            <a:endCxn id="102" idx="2"/>
          </p:cNvCxnSpPr>
          <p:nvPr/>
        </p:nvCxnSpPr>
        <p:spPr>
          <a:xfrm>
            <a:off x="2324300" y="2477514"/>
            <a:ext cx="533000" cy="0"/>
          </a:xfrm>
          <a:prstGeom prst="straightConnector1">
            <a:avLst/>
          </a:prstGeom>
          <a:noFill/>
          <a:ln w="38100" cap="flat" cmpd="sng" algn="ctr">
            <a:solidFill>
              <a:srgbClr val="C4442A"/>
            </a:solidFill>
            <a:prstDash val="solid"/>
            <a:tailEnd type="stealth" w="lg" len="lg"/>
          </a:ln>
          <a:effectLst/>
        </p:spPr>
      </p:cxnSp>
      <p:sp>
        <p:nvSpPr>
          <p:cNvPr id="101" name="Oval 100"/>
          <p:cNvSpPr/>
          <p:nvPr/>
        </p:nvSpPr>
        <p:spPr>
          <a:xfrm>
            <a:off x="2209800" y="2420264"/>
            <a:ext cx="114500" cy="114500"/>
          </a:xfrm>
          <a:prstGeom prst="ellipse">
            <a:avLst/>
          </a:prstGeom>
          <a:solidFill>
            <a:srgbClr val="5A5A5A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2" name="Oval 101"/>
          <p:cNvSpPr/>
          <p:nvPr/>
        </p:nvSpPr>
        <p:spPr>
          <a:xfrm>
            <a:off x="2857300" y="2420264"/>
            <a:ext cx="114500" cy="114500"/>
          </a:xfrm>
          <a:prstGeom prst="ellipse">
            <a:avLst/>
          </a:prstGeom>
          <a:solidFill>
            <a:srgbClr val="5A5A5A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103" name="Straight Arrow Connector 102"/>
          <p:cNvCxnSpPr/>
          <p:nvPr/>
        </p:nvCxnSpPr>
        <p:spPr>
          <a:xfrm flipV="1">
            <a:off x="2324188" y="2164370"/>
            <a:ext cx="433199" cy="283388"/>
          </a:xfrm>
          <a:prstGeom prst="straightConnector1">
            <a:avLst/>
          </a:prstGeom>
          <a:noFill/>
          <a:ln w="38100" cap="flat" cmpd="sng" algn="ctr">
            <a:solidFill>
              <a:srgbClr val="C4442A"/>
            </a:solidFill>
            <a:prstDash val="solid"/>
            <a:tailEnd type="stealth" w="lg" len="lg"/>
          </a:ln>
          <a:effectLst/>
        </p:spPr>
      </p:cxnSp>
      <p:sp>
        <p:nvSpPr>
          <p:cNvPr id="104" name="Rectangle 103"/>
          <p:cNvSpPr/>
          <p:nvPr/>
        </p:nvSpPr>
        <p:spPr>
          <a:xfrm>
            <a:off x="1387613" y="1133128"/>
            <a:ext cx="387178" cy="685800"/>
          </a:xfrm>
          <a:prstGeom prst="rect">
            <a:avLst/>
          </a:prstGeom>
          <a:solidFill>
            <a:srgbClr val="40627C">
              <a:lumMod val="60000"/>
              <a:lumOff val="4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05" name="Rectangle 104"/>
          <p:cNvSpPr/>
          <p:nvPr/>
        </p:nvSpPr>
        <p:spPr>
          <a:xfrm>
            <a:off x="1390386" y="1418778"/>
            <a:ext cx="387178" cy="400150"/>
          </a:xfrm>
          <a:prstGeom prst="rect">
            <a:avLst/>
          </a:prstGeom>
          <a:solidFill>
            <a:srgbClr val="40627C">
              <a:lumMod val="60000"/>
              <a:lumOff val="4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grpSp>
        <p:nvGrpSpPr>
          <p:cNvPr id="106" name="Group 105"/>
          <p:cNvGrpSpPr/>
          <p:nvPr/>
        </p:nvGrpSpPr>
        <p:grpSpPr>
          <a:xfrm>
            <a:off x="762000" y="1133128"/>
            <a:ext cx="1546191" cy="834596"/>
            <a:chOff x="1425609" y="2590800"/>
            <a:chExt cx="1546191" cy="834596"/>
          </a:xfrm>
        </p:grpSpPr>
        <p:cxnSp>
          <p:nvCxnSpPr>
            <p:cNvPr id="107" name="Straight Connector 106"/>
            <p:cNvCxnSpPr/>
            <p:nvPr/>
          </p:nvCxnSpPr>
          <p:spPr>
            <a:xfrm>
              <a:off x="2051222" y="2590800"/>
              <a:ext cx="0" cy="68580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108" name="Straight Connector 107"/>
            <p:cNvCxnSpPr/>
            <p:nvPr/>
          </p:nvCxnSpPr>
          <p:spPr>
            <a:xfrm>
              <a:off x="2438400" y="2590800"/>
              <a:ext cx="0" cy="68580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109" name="Straight Connector 108"/>
            <p:cNvCxnSpPr/>
            <p:nvPr/>
          </p:nvCxnSpPr>
          <p:spPr>
            <a:xfrm>
              <a:off x="2438400" y="2933700"/>
              <a:ext cx="533400" cy="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sp>
          <p:nvSpPr>
            <p:cNvPr id="110" name="Rectangle 109"/>
            <p:cNvSpPr/>
            <p:nvPr/>
          </p:nvSpPr>
          <p:spPr>
            <a:xfrm>
              <a:off x="1425609" y="3311096"/>
              <a:ext cx="125730" cy="1143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sz="3200" b="1" kern="0" dirty="0" smtClean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111" name="Elbow Connector 110"/>
            <p:cNvCxnSpPr>
              <a:endCxn id="110" idx="0"/>
            </p:cNvCxnSpPr>
            <p:nvPr/>
          </p:nvCxnSpPr>
          <p:spPr>
            <a:xfrm rot="10800000" flipV="1">
              <a:off x="1488474" y="2948630"/>
              <a:ext cx="562748" cy="362465"/>
            </a:xfrm>
            <a:prstGeom prst="bentConnector2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tailEnd type="arrow" w="lg" len="lg"/>
            </a:ln>
            <a:effectLst/>
          </p:spPr>
        </p:cxnSp>
      </p:grpSp>
      <p:cxnSp>
        <p:nvCxnSpPr>
          <p:cNvPr id="112" name="Straight Connector 111"/>
          <p:cNvCxnSpPr/>
          <p:nvPr/>
        </p:nvCxnSpPr>
        <p:spPr>
          <a:xfrm>
            <a:off x="2881451" y="1476028"/>
            <a:ext cx="853357" cy="0"/>
          </a:xfrm>
          <a:prstGeom prst="line">
            <a:avLst/>
          </a:prstGeom>
          <a:noFill/>
          <a:ln w="28575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olid"/>
            <a:headEnd type="none" w="med" len="med"/>
            <a:tailEnd type="none" w="med" len="med"/>
          </a:ln>
          <a:effectLst/>
        </p:spPr>
      </p:cxnSp>
      <p:cxnSp>
        <p:nvCxnSpPr>
          <p:cNvPr id="113" name="Straight Arrow Connector 112"/>
          <p:cNvCxnSpPr>
            <a:stCxn id="114" idx="6"/>
            <a:endCxn id="115" idx="2"/>
          </p:cNvCxnSpPr>
          <p:nvPr/>
        </p:nvCxnSpPr>
        <p:spPr>
          <a:xfrm>
            <a:off x="2324300" y="1476028"/>
            <a:ext cx="533000" cy="0"/>
          </a:xfrm>
          <a:prstGeom prst="straightConnector1">
            <a:avLst/>
          </a:prstGeom>
          <a:noFill/>
          <a:ln w="38100" cap="flat" cmpd="sng" algn="ctr">
            <a:solidFill>
              <a:srgbClr val="C4442A"/>
            </a:solidFill>
            <a:prstDash val="solid"/>
            <a:tailEnd type="stealth" w="lg" len="lg"/>
          </a:ln>
          <a:effectLst/>
        </p:spPr>
      </p:cxnSp>
      <p:sp>
        <p:nvSpPr>
          <p:cNvPr id="114" name="Oval 113"/>
          <p:cNvSpPr/>
          <p:nvPr/>
        </p:nvSpPr>
        <p:spPr>
          <a:xfrm>
            <a:off x="2209800" y="1418778"/>
            <a:ext cx="114500" cy="114500"/>
          </a:xfrm>
          <a:prstGeom prst="ellipse">
            <a:avLst/>
          </a:prstGeom>
          <a:solidFill>
            <a:srgbClr val="5A5A5A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5" name="Oval 114"/>
          <p:cNvSpPr/>
          <p:nvPr/>
        </p:nvSpPr>
        <p:spPr>
          <a:xfrm>
            <a:off x="2857300" y="1418778"/>
            <a:ext cx="114500" cy="114500"/>
          </a:xfrm>
          <a:prstGeom prst="ellipse">
            <a:avLst/>
          </a:prstGeom>
          <a:solidFill>
            <a:srgbClr val="5A5A5A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116" name="Straight Arrow Connector 115"/>
          <p:cNvCxnSpPr/>
          <p:nvPr/>
        </p:nvCxnSpPr>
        <p:spPr>
          <a:xfrm flipV="1">
            <a:off x="2324188" y="1162884"/>
            <a:ext cx="433199" cy="283388"/>
          </a:xfrm>
          <a:prstGeom prst="straightConnector1">
            <a:avLst/>
          </a:prstGeom>
          <a:noFill/>
          <a:ln w="38100" cap="flat" cmpd="sng" algn="ctr">
            <a:solidFill>
              <a:srgbClr val="C4442A"/>
            </a:solidFill>
            <a:prstDash val="solid"/>
            <a:tailEnd type="stealth" w="lg" len="lg"/>
          </a:ln>
          <a:effectLst/>
        </p:spPr>
      </p:cxnSp>
      <p:sp>
        <p:nvSpPr>
          <p:cNvPr id="117" name="TextBox 116"/>
          <p:cNvSpPr txBox="1"/>
          <p:nvPr/>
        </p:nvSpPr>
        <p:spPr>
          <a:xfrm>
            <a:off x="228600" y="1295708"/>
            <a:ext cx="41069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i="1" dirty="0">
                <a:solidFill>
                  <a:prstClr val="black"/>
                </a:solidFill>
                <a:latin typeface="Calibri"/>
              </a:rPr>
              <a:t>A</a:t>
            </a:r>
            <a:endParaRPr lang="en-US" sz="2800" b="1" i="1" dirty="0" smtClean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" name="TextBox 117"/>
          <p:cNvSpPr txBox="1"/>
          <p:nvPr/>
        </p:nvSpPr>
        <p:spPr>
          <a:xfrm>
            <a:off x="228600" y="2438708"/>
            <a:ext cx="41069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i="1" dirty="0" smtClean="0">
                <a:solidFill>
                  <a:prstClr val="black"/>
                </a:solidFill>
                <a:latin typeface="Calibri"/>
              </a:rPr>
              <a:t>B</a:t>
            </a:r>
          </a:p>
        </p:txBody>
      </p:sp>
      <p:grpSp>
        <p:nvGrpSpPr>
          <p:cNvPr id="119" name="Group 118"/>
          <p:cNvGrpSpPr/>
          <p:nvPr/>
        </p:nvGrpSpPr>
        <p:grpSpPr>
          <a:xfrm>
            <a:off x="762000" y="3190528"/>
            <a:ext cx="1546191" cy="834596"/>
            <a:chOff x="1425609" y="2590800"/>
            <a:chExt cx="1546191" cy="834596"/>
          </a:xfrm>
        </p:grpSpPr>
        <p:cxnSp>
          <p:nvCxnSpPr>
            <p:cNvPr id="120" name="Straight Connector 119"/>
            <p:cNvCxnSpPr/>
            <p:nvPr/>
          </p:nvCxnSpPr>
          <p:spPr>
            <a:xfrm>
              <a:off x="2051222" y="2590800"/>
              <a:ext cx="0" cy="68580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121" name="Straight Connector 120"/>
            <p:cNvCxnSpPr/>
            <p:nvPr/>
          </p:nvCxnSpPr>
          <p:spPr>
            <a:xfrm>
              <a:off x="2438400" y="2590800"/>
              <a:ext cx="0" cy="68580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122" name="Straight Connector 121"/>
            <p:cNvCxnSpPr/>
            <p:nvPr/>
          </p:nvCxnSpPr>
          <p:spPr>
            <a:xfrm>
              <a:off x="2438400" y="2933700"/>
              <a:ext cx="533400" cy="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sp>
          <p:nvSpPr>
            <p:cNvPr id="123" name="Rectangle 122"/>
            <p:cNvSpPr/>
            <p:nvPr/>
          </p:nvSpPr>
          <p:spPr>
            <a:xfrm>
              <a:off x="1425609" y="3311096"/>
              <a:ext cx="125730" cy="1143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sz="3200" b="1" kern="0" dirty="0" smtClean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124" name="Elbow Connector 123"/>
            <p:cNvCxnSpPr>
              <a:endCxn id="123" idx="0"/>
            </p:cNvCxnSpPr>
            <p:nvPr/>
          </p:nvCxnSpPr>
          <p:spPr>
            <a:xfrm rot="10800000" flipV="1">
              <a:off x="1488474" y="2948630"/>
              <a:ext cx="562748" cy="362465"/>
            </a:xfrm>
            <a:prstGeom prst="bentConnector2">
              <a:avLst/>
            </a:prstGeom>
            <a:noFill/>
            <a:ln w="28575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tailEnd type="arrow" w="lg" len="lg"/>
            </a:ln>
            <a:effectLst/>
          </p:spPr>
        </p:cxnSp>
      </p:grpSp>
      <p:cxnSp>
        <p:nvCxnSpPr>
          <p:cNvPr id="125" name="Straight Connector 124"/>
          <p:cNvCxnSpPr/>
          <p:nvPr/>
        </p:nvCxnSpPr>
        <p:spPr>
          <a:xfrm>
            <a:off x="2881451" y="3533428"/>
            <a:ext cx="853357" cy="0"/>
          </a:xfrm>
          <a:prstGeom prst="line">
            <a:avLst/>
          </a:prstGeom>
          <a:noFill/>
          <a:ln w="28575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olid"/>
            <a:headEnd type="none" w="med" len="med"/>
            <a:tailEnd type="none" w="med" len="med"/>
          </a:ln>
          <a:effectLst/>
        </p:spPr>
      </p:cxnSp>
      <p:cxnSp>
        <p:nvCxnSpPr>
          <p:cNvPr id="126" name="Straight Arrow Connector 125"/>
          <p:cNvCxnSpPr>
            <a:stCxn id="127" idx="6"/>
            <a:endCxn id="128" idx="2"/>
          </p:cNvCxnSpPr>
          <p:nvPr/>
        </p:nvCxnSpPr>
        <p:spPr>
          <a:xfrm>
            <a:off x="2324300" y="3533428"/>
            <a:ext cx="533000" cy="0"/>
          </a:xfrm>
          <a:prstGeom prst="straightConnector1">
            <a:avLst/>
          </a:prstGeom>
          <a:noFill/>
          <a:ln w="38100" cap="flat" cmpd="sng" algn="ctr">
            <a:solidFill>
              <a:srgbClr val="C4442A"/>
            </a:solidFill>
            <a:prstDash val="solid"/>
            <a:tailEnd type="stealth" w="lg" len="lg"/>
          </a:ln>
          <a:effectLst/>
        </p:spPr>
      </p:cxnSp>
      <p:sp>
        <p:nvSpPr>
          <p:cNvPr id="127" name="Oval 126"/>
          <p:cNvSpPr/>
          <p:nvPr/>
        </p:nvSpPr>
        <p:spPr>
          <a:xfrm>
            <a:off x="2209800" y="3476178"/>
            <a:ext cx="114500" cy="114500"/>
          </a:xfrm>
          <a:prstGeom prst="ellipse">
            <a:avLst/>
          </a:prstGeom>
          <a:solidFill>
            <a:srgbClr val="5A5A5A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8" name="Oval 127"/>
          <p:cNvSpPr/>
          <p:nvPr/>
        </p:nvSpPr>
        <p:spPr>
          <a:xfrm>
            <a:off x="2857300" y="3476178"/>
            <a:ext cx="114500" cy="114500"/>
          </a:xfrm>
          <a:prstGeom prst="ellipse">
            <a:avLst/>
          </a:prstGeom>
          <a:solidFill>
            <a:srgbClr val="5A5A5A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sz="3200" b="1" kern="0" dirty="0" smtClean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129" name="Straight Arrow Connector 128"/>
          <p:cNvCxnSpPr/>
          <p:nvPr/>
        </p:nvCxnSpPr>
        <p:spPr>
          <a:xfrm flipV="1">
            <a:off x="2324188" y="3220284"/>
            <a:ext cx="433199" cy="283388"/>
          </a:xfrm>
          <a:prstGeom prst="straightConnector1">
            <a:avLst/>
          </a:prstGeom>
          <a:noFill/>
          <a:ln w="38100" cap="flat" cmpd="sng" algn="ctr">
            <a:solidFill>
              <a:srgbClr val="C4442A"/>
            </a:solidFill>
            <a:prstDash val="solid"/>
            <a:tailEnd type="stealth" w="lg" len="lg"/>
          </a:ln>
          <a:effectLst/>
        </p:spPr>
      </p:cxnSp>
      <p:sp>
        <p:nvSpPr>
          <p:cNvPr id="130" name="TextBox 129"/>
          <p:cNvSpPr txBox="1"/>
          <p:nvPr/>
        </p:nvSpPr>
        <p:spPr>
          <a:xfrm>
            <a:off x="228600" y="3418422"/>
            <a:ext cx="32252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i="1" dirty="0">
                <a:solidFill>
                  <a:prstClr val="black"/>
                </a:solidFill>
                <a:latin typeface="Calibri"/>
              </a:rPr>
              <a:t>C</a:t>
            </a:r>
            <a:endParaRPr lang="en-US" sz="2800" b="1" i="1" dirty="0" smtClean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" name="Rounded Rectangle 130"/>
          <p:cNvSpPr/>
          <p:nvPr/>
        </p:nvSpPr>
        <p:spPr>
          <a:xfrm>
            <a:off x="5562600" y="1742728"/>
            <a:ext cx="3124200" cy="1604860"/>
          </a:xfrm>
          <a:prstGeom prst="roundRect">
            <a:avLst/>
          </a:prstGeom>
          <a:solidFill>
            <a:srgbClr val="C4442A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4000" b="1" kern="0" dirty="0" smtClean="0">
                <a:solidFill>
                  <a:prstClr val="white"/>
                </a:solidFill>
                <a:latin typeface="Calibri"/>
              </a:rPr>
              <a:t>Final State</a:t>
            </a:r>
          </a:p>
          <a:p>
            <a:pPr algn="ctr">
              <a:defRPr/>
            </a:pPr>
            <a:r>
              <a:rPr lang="en-US" sz="4000" b="1" i="1" kern="0" dirty="0" smtClean="0">
                <a:solidFill>
                  <a:prstClr val="white"/>
                </a:solidFill>
                <a:latin typeface="Calibri"/>
              </a:rPr>
              <a:t>AB + BC + AC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3792103" y="980728"/>
            <a:ext cx="131329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800" b="1" i="1" dirty="0" smtClean="0">
                <a:solidFill>
                  <a:prstClr val="black"/>
                </a:solidFill>
                <a:latin typeface="Calibri"/>
              </a:rPr>
              <a:t>½V</a:t>
            </a:r>
            <a:r>
              <a:rPr lang="en-US" sz="2800" b="1" i="1" baseline="-25000" dirty="0" smtClean="0">
                <a:solidFill>
                  <a:prstClr val="black"/>
                </a:solidFill>
                <a:latin typeface="Calibri"/>
              </a:rPr>
              <a:t>DD</a:t>
            </a:r>
            <a:r>
              <a:rPr lang="en-US" sz="2800" b="1" i="1" dirty="0" smtClean="0">
                <a:solidFill>
                  <a:prstClr val="black"/>
                </a:solidFill>
                <a:latin typeface="Calibri"/>
              </a:rPr>
              <a:t>+</a:t>
            </a:r>
            <a:r>
              <a:rPr lang="el-GR" sz="2800" b="1" i="1" dirty="0" smtClean="0">
                <a:solidFill>
                  <a:prstClr val="black"/>
                </a:solidFill>
                <a:latin typeface="Calibri"/>
              </a:rPr>
              <a:t>δ</a:t>
            </a:r>
            <a:endParaRPr lang="en-US" sz="2800" b="1" i="1" dirty="0" smtClean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" name="Rounded Rectangle 132"/>
          <p:cNvSpPr/>
          <p:nvPr/>
        </p:nvSpPr>
        <p:spPr>
          <a:xfrm>
            <a:off x="5562600" y="3643068"/>
            <a:ext cx="3124200" cy="1604860"/>
          </a:xfrm>
          <a:prstGeom prst="roundRect">
            <a:avLst/>
          </a:prstGeom>
          <a:solidFill>
            <a:srgbClr val="C4442A"/>
          </a:solidFill>
          <a:ln w="25400" cap="flat" cmpd="sng" algn="ctr">
            <a:noFill/>
            <a:prstDash val="solid"/>
          </a:ln>
          <a:effectLst/>
        </p:spPr>
        <p:txBody>
          <a:bodyPr lIns="457200" rtlCol="0" anchor="ctr"/>
          <a:lstStyle/>
          <a:p>
            <a:pPr>
              <a:defRPr/>
            </a:pPr>
            <a:r>
              <a:rPr lang="en-US" sz="4400" b="1" i="1" kern="0" dirty="0" smtClean="0">
                <a:solidFill>
                  <a:prstClr val="white"/>
                </a:solidFill>
                <a:latin typeface="Calibri"/>
              </a:rPr>
              <a:t>C(A + B) + ~C(AB)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143000" y="4485928"/>
            <a:ext cx="6096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smtClean="0">
                <a:solidFill>
                  <a:prstClr val="black"/>
                </a:solidFill>
                <a:latin typeface="Calibri"/>
              </a:rPr>
              <a:t>en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4114800" y="5705128"/>
            <a:ext cx="381000" cy="5344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smtClean="0">
                <a:solidFill>
                  <a:prstClr val="black"/>
                </a:solidFill>
                <a:latin typeface="Calibri"/>
              </a:rPr>
              <a:t>0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004331" y="990908"/>
            <a:ext cx="72006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800" b="1" i="1" dirty="0" smtClean="0">
                <a:solidFill>
                  <a:prstClr val="black"/>
                </a:solidFill>
                <a:latin typeface="Calibri"/>
              </a:rPr>
              <a:t>V</a:t>
            </a:r>
            <a:r>
              <a:rPr lang="en-US" sz="2800" b="1" i="1" baseline="-25000" dirty="0" smtClean="0">
                <a:solidFill>
                  <a:prstClr val="black"/>
                </a:solidFill>
                <a:latin typeface="Calibri"/>
              </a:rPr>
              <a:t>DD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1781681" y="6453336"/>
            <a:ext cx="567796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>
                <a:solidFill>
                  <a:srgbClr val="000000"/>
                </a:solidFill>
              </a:rPr>
              <a:t>Seshadri+, “</a:t>
            </a:r>
            <a:r>
              <a:rPr lang="en-US" sz="1400" dirty="0" smtClean="0">
                <a:solidFill>
                  <a:srgbClr val="0000FF"/>
                </a:solidFill>
              </a:rPr>
              <a:t>Fast Bulk Bitwise AND and OR in DRAM</a:t>
            </a:r>
            <a:r>
              <a:rPr lang="en-US" sz="1400" dirty="0" smtClean="0">
                <a:solidFill>
                  <a:srgbClr val="000000"/>
                </a:solidFill>
              </a:rPr>
              <a:t>”, IEEE CAL 2015.</a:t>
            </a:r>
            <a:endParaRPr lang="en-US" sz="14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97085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6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22" presetClass="exit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 animBg="1"/>
      <p:bldP spid="72" grpId="0" animBg="1"/>
      <p:bldP spid="73" grpId="0" animBg="1"/>
      <p:bldP spid="73" grpId="1" animBg="1"/>
      <p:bldP spid="90" grpId="0"/>
      <p:bldP spid="91" grpId="0"/>
      <p:bldP spid="92" grpId="0"/>
      <p:bldP spid="104" grpId="0" animBg="1"/>
      <p:bldP spid="104" grpId="1" animBg="1"/>
      <p:bldP spid="131" grpId="0" animBg="1"/>
      <p:bldP spid="132" grpId="0"/>
      <p:bldP spid="132" grpId="1"/>
      <p:bldP spid="133" grpId="0" animBg="1"/>
      <p:bldP spid="134" grpId="0"/>
      <p:bldP spid="135" grpId="0"/>
      <p:bldP spid="136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In-DRAM NOT: Dual Contact Cell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91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23528" y="1035173"/>
            <a:ext cx="4104456" cy="4705108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-10701" y="5949280"/>
            <a:ext cx="9284914" cy="29623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25" dirty="0" smtClean="0">
                <a:solidFill>
                  <a:srgbClr val="000000"/>
                </a:solidFill>
              </a:rPr>
              <a:t>Seshadri+, “</a:t>
            </a:r>
            <a:r>
              <a:rPr lang="en-US" sz="1325" dirty="0">
                <a:solidFill>
                  <a:srgbClr val="0000FF"/>
                </a:solidFill>
              </a:rPr>
              <a:t>Ambit: In-Memory Accelerator for Bulk Bitwise Operations using Commodity DRAM Technology</a:t>
            </a:r>
            <a:r>
              <a:rPr lang="en-US" sz="1325" dirty="0" smtClean="0">
                <a:solidFill>
                  <a:srgbClr val="000000"/>
                </a:solidFill>
              </a:rPr>
              <a:t>,” MICRO 2017.</a:t>
            </a:r>
            <a:endParaRPr lang="en-US" sz="1325" dirty="0">
              <a:solidFill>
                <a:srgbClr val="000000"/>
              </a:solidFill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4617145" y="1862822"/>
            <a:ext cx="4556504" cy="286232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3600" dirty="0" smtClean="0">
                <a:solidFill>
                  <a:srgbClr val="000000"/>
                </a:solidFill>
              </a:rPr>
              <a:t>Idea: </a:t>
            </a:r>
          </a:p>
          <a:p>
            <a:pPr algn="ctr"/>
            <a:r>
              <a:rPr lang="en-US" sz="3600" dirty="0" smtClean="0">
                <a:solidFill>
                  <a:srgbClr val="0000FF"/>
                </a:solidFill>
              </a:rPr>
              <a:t>Feed the </a:t>
            </a:r>
          </a:p>
          <a:p>
            <a:pPr algn="ctr"/>
            <a:r>
              <a:rPr lang="en-US" sz="3600" dirty="0" smtClean="0">
                <a:solidFill>
                  <a:srgbClr val="0000FF"/>
                </a:solidFill>
              </a:rPr>
              <a:t>negated value </a:t>
            </a:r>
          </a:p>
          <a:p>
            <a:pPr algn="ctr"/>
            <a:r>
              <a:rPr lang="en-US" sz="3600" dirty="0" smtClean="0">
                <a:solidFill>
                  <a:srgbClr val="0000FF"/>
                </a:solidFill>
              </a:rPr>
              <a:t>in the sense amplifier</a:t>
            </a:r>
          </a:p>
          <a:p>
            <a:pPr algn="ctr"/>
            <a:r>
              <a:rPr lang="en-US" sz="3600" dirty="0" smtClean="0">
                <a:solidFill>
                  <a:srgbClr val="0000FF"/>
                </a:solidFill>
              </a:rPr>
              <a:t>into a special row</a:t>
            </a:r>
          </a:p>
        </p:txBody>
      </p:sp>
    </p:spTree>
    <p:extLst>
      <p:ext uri="{BB962C8B-B14F-4D97-AF65-F5344CB8AC3E}">
        <p14:creationId xmlns:p14="http://schemas.microsoft.com/office/powerpoint/2010/main" val="16851472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7504" y="152400"/>
            <a:ext cx="9036496" cy="1066800"/>
          </a:xfrm>
        </p:spPr>
        <p:txBody>
          <a:bodyPr/>
          <a:lstStyle/>
          <a:p>
            <a:r>
              <a:rPr lang="en-US" dirty="0" smtClean="0"/>
              <a:t>Performance: In-DRAM </a:t>
            </a:r>
            <a:r>
              <a:rPr lang="en-US" smtClean="0"/>
              <a:t>Bitwise Operations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92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273196"/>
            <a:ext cx="9144000" cy="4311608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-10701" y="5949280"/>
            <a:ext cx="9284914" cy="29623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25" dirty="0" smtClean="0">
                <a:solidFill>
                  <a:srgbClr val="000000"/>
                </a:solidFill>
              </a:rPr>
              <a:t>Seshadri+, “</a:t>
            </a:r>
            <a:r>
              <a:rPr lang="en-US" sz="1325" dirty="0">
                <a:solidFill>
                  <a:srgbClr val="0000FF"/>
                </a:solidFill>
              </a:rPr>
              <a:t>Ambit: In-Memory Accelerator for Bulk Bitwise Operations using Commodity DRAM Technology</a:t>
            </a:r>
            <a:r>
              <a:rPr lang="en-US" sz="1325" dirty="0" smtClean="0">
                <a:solidFill>
                  <a:srgbClr val="000000"/>
                </a:solidFill>
              </a:rPr>
              <a:t>,” MICRO 2017.</a:t>
            </a:r>
            <a:endParaRPr lang="en-US" sz="1325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67512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Energy of In-DRAM Bitwise Operations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93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-10701" y="5949280"/>
            <a:ext cx="9284914" cy="29623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25" dirty="0" smtClean="0">
                <a:solidFill>
                  <a:srgbClr val="000000"/>
                </a:solidFill>
              </a:rPr>
              <a:t>Seshadri+, “</a:t>
            </a:r>
            <a:r>
              <a:rPr lang="en-US" sz="1325" dirty="0">
                <a:solidFill>
                  <a:srgbClr val="0000FF"/>
                </a:solidFill>
              </a:rPr>
              <a:t>Ambit: In-Memory Accelerator for Bulk Bitwise Operations using Commodity DRAM Technology</a:t>
            </a:r>
            <a:r>
              <a:rPr lang="en-US" sz="1325" dirty="0" smtClean="0">
                <a:solidFill>
                  <a:srgbClr val="000000"/>
                </a:solidFill>
              </a:rPr>
              <a:t>,” MICRO 2017.</a:t>
            </a:r>
            <a:endParaRPr lang="en-US" sz="1325" dirty="0">
              <a:solidFill>
                <a:srgbClr val="000000"/>
              </a:solidFill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966435"/>
            <a:ext cx="9144000" cy="29251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1876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="" xmlns:a16="http://schemas.microsoft.com/office/drawing/2014/main" id="{58C494EC-CC29-4C1B-BC30-B25CBF0152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Ambit vs. DDR3: Performance and Energy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="" xmlns:a16="http://schemas.microsoft.com/office/drawing/2014/main" id="{C6439D3B-A3F5-4658-A5BE-B00BFFC8A9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A2D8F13-174C-467F-9D40-7DDEF70CAB8C}" type="slidenum">
              <a:rPr lang="en-US" smtClean="0"/>
              <a:pPr/>
              <a:t>94</a:t>
            </a:fld>
            <a:endParaRPr lang="en-US"/>
          </a:p>
        </p:txBody>
      </p:sp>
      <p:graphicFrame>
        <p:nvGraphicFramePr>
          <p:cNvPr id="5" name="Chart 4">
            <a:extLst>
              <a:ext uri="{FF2B5EF4-FFF2-40B4-BE49-F238E27FC236}">
                <a16:creationId xmlns="" xmlns:a16="http://schemas.microsoft.com/office/drawing/2014/main" id="{5AB549DD-5A03-443B-A7E3-97EF7C548D5D}"/>
              </a:ext>
            </a:extLst>
          </p:cNvPr>
          <p:cNvGraphicFramePr>
            <a:graphicFrameLocks/>
          </p:cNvGraphicFramePr>
          <p:nvPr>
            <p:extLst/>
          </p:nvPr>
        </p:nvGraphicFramePr>
        <p:xfrm>
          <a:off x="609600" y="1143000"/>
          <a:ext cx="8077200" cy="5181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10" name="Group 9">
            <a:extLst>
              <a:ext uri="{FF2B5EF4-FFF2-40B4-BE49-F238E27FC236}">
                <a16:creationId xmlns="" xmlns:a16="http://schemas.microsoft.com/office/drawing/2014/main" id="{1F13FD58-5AF1-4A70-AAF4-BA2FD69585F4}"/>
              </a:ext>
            </a:extLst>
          </p:cNvPr>
          <p:cNvGrpSpPr/>
          <p:nvPr/>
        </p:nvGrpSpPr>
        <p:grpSpPr>
          <a:xfrm>
            <a:off x="5628222" y="2477869"/>
            <a:ext cx="1849940" cy="1451335"/>
            <a:chOff x="5628222" y="2477869"/>
            <a:chExt cx="1849940" cy="1451335"/>
          </a:xfrm>
        </p:grpSpPr>
        <p:sp>
          <p:nvSpPr>
            <p:cNvPr id="6" name="TextBox 5">
              <a:extLst>
                <a:ext uri="{FF2B5EF4-FFF2-40B4-BE49-F238E27FC236}">
                  <a16:creationId xmlns="" xmlns:a16="http://schemas.microsoft.com/office/drawing/2014/main" id="{9D3014AC-E750-4E89-95E0-6E377B3192BA}"/>
                </a:ext>
              </a:extLst>
            </p:cNvPr>
            <p:cNvSpPr txBox="1"/>
            <p:nvPr/>
          </p:nvSpPr>
          <p:spPr>
            <a:xfrm>
              <a:off x="5628222" y="2477869"/>
              <a:ext cx="766557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3600" b="1" dirty="0">
                  <a:solidFill>
                    <a:srgbClr val="0070C0"/>
                  </a:solidFill>
                </a:rPr>
                <a:t>32X</a:t>
              </a: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="" xmlns:a16="http://schemas.microsoft.com/office/drawing/2014/main" id="{319E9FFE-5207-445D-921D-CAE4675041B8}"/>
                </a:ext>
              </a:extLst>
            </p:cNvPr>
            <p:cNvSpPr/>
            <p:nvPr/>
          </p:nvSpPr>
          <p:spPr>
            <a:xfrm>
              <a:off x="6102036" y="3041964"/>
              <a:ext cx="1376126" cy="887240"/>
            </a:xfrm>
            <a:custGeom>
              <a:avLst/>
              <a:gdLst>
                <a:gd name="connsiteX0" fmla="*/ 0 w 1376126"/>
                <a:gd name="connsiteY0" fmla="*/ 0 h 887240"/>
                <a:gd name="connsiteX1" fmla="*/ 1376126 w 1376126"/>
                <a:gd name="connsiteY1" fmla="*/ 887240 h 887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6126" h="887240">
                  <a:moveTo>
                    <a:pt x="0" y="0"/>
                  </a:moveTo>
                  <a:lnTo>
                    <a:pt x="1376126" y="887240"/>
                  </a:lnTo>
                </a:path>
              </a:pathLst>
            </a:custGeom>
            <a:noFill/>
            <a:ln>
              <a:solidFill>
                <a:schemeClr val="accent2"/>
              </a:solidFill>
              <a:headEnd type="none" w="med" len="med"/>
              <a:tailEnd type="arrow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="" xmlns:a16="http://schemas.microsoft.com/office/drawing/2014/main" id="{07EBAEE8-0E06-4849-B21E-503146852B82}"/>
              </a:ext>
            </a:extLst>
          </p:cNvPr>
          <p:cNvGrpSpPr/>
          <p:nvPr/>
        </p:nvGrpSpPr>
        <p:grpSpPr>
          <a:xfrm>
            <a:off x="6811244" y="2477869"/>
            <a:ext cx="1083378" cy="1270266"/>
            <a:chOff x="6811244" y="2477869"/>
            <a:chExt cx="1083378" cy="1270266"/>
          </a:xfrm>
        </p:grpSpPr>
        <p:sp>
          <p:nvSpPr>
            <p:cNvPr id="7" name="TextBox 6">
              <a:extLst>
                <a:ext uri="{FF2B5EF4-FFF2-40B4-BE49-F238E27FC236}">
                  <a16:creationId xmlns="" xmlns:a16="http://schemas.microsoft.com/office/drawing/2014/main" id="{4F3341D2-3336-47D4-9CDA-B09DF0130A4F}"/>
                </a:ext>
              </a:extLst>
            </p:cNvPr>
            <p:cNvSpPr txBox="1"/>
            <p:nvPr/>
          </p:nvSpPr>
          <p:spPr>
            <a:xfrm>
              <a:off x="6811244" y="2477869"/>
              <a:ext cx="766557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3600" b="1" dirty="0">
                  <a:solidFill>
                    <a:srgbClr val="0070C0"/>
                  </a:solidFill>
                </a:rPr>
                <a:t>35X</a:t>
              </a: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="" xmlns:a16="http://schemas.microsoft.com/office/drawing/2014/main" id="{3DAC4FD1-AA02-4523-83C6-B4526A5134E2}"/>
                </a:ext>
              </a:extLst>
            </p:cNvPr>
            <p:cNvSpPr/>
            <p:nvPr/>
          </p:nvSpPr>
          <p:spPr>
            <a:xfrm>
              <a:off x="7206558" y="3014804"/>
              <a:ext cx="688064" cy="733331"/>
            </a:xfrm>
            <a:custGeom>
              <a:avLst/>
              <a:gdLst>
                <a:gd name="connsiteX0" fmla="*/ 0 w 688064"/>
                <a:gd name="connsiteY0" fmla="*/ 0 h 733331"/>
                <a:gd name="connsiteX1" fmla="*/ 688064 w 688064"/>
                <a:gd name="connsiteY1" fmla="*/ 733331 h 733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8064" h="733331">
                  <a:moveTo>
                    <a:pt x="0" y="0"/>
                  </a:moveTo>
                  <a:lnTo>
                    <a:pt x="688064" y="733331"/>
                  </a:lnTo>
                </a:path>
              </a:pathLst>
            </a:custGeom>
            <a:noFill/>
            <a:ln>
              <a:solidFill>
                <a:schemeClr val="accent2"/>
              </a:solidFill>
              <a:headEnd type="none" w="med" len="med"/>
              <a:tailEnd type="arrow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</p:grpSp>
      <p:sp>
        <p:nvSpPr>
          <p:cNvPr id="12" name="TextBox 11"/>
          <p:cNvSpPr txBox="1"/>
          <p:nvPr/>
        </p:nvSpPr>
        <p:spPr>
          <a:xfrm>
            <a:off x="-10701" y="6517141"/>
            <a:ext cx="9284914" cy="29623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25" dirty="0" smtClean="0">
                <a:solidFill>
                  <a:srgbClr val="000000"/>
                </a:solidFill>
              </a:rPr>
              <a:t>Seshadri+, “</a:t>
            </a:r>
            <a:r>
              <a:rPr lang="en-US" sz="1325" dirty="0">
                <a:solidFill>
                  <a:srgbClr val="0000FF"/>
                </a:solidFill>
              </a:rPr>
              <a:t>Ambit: In-Memory Accelerator for Bulk Bitwise Operations using Commodity DRAM Technology</a:t>
            </a:r>
            <a:r>
              <a:rPr lang="en-US" sz="1325" dirty="0" smtClean="0">
                <a:solidFill>
                  <a:srgbClr val="000000"/>
                </a:solidFill>
              </a:rPr>
              <a:t>,” MICRO 2017.</a:t>
            </a:r>
            <a:endParaRPr lang="en-US" sz="1325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42854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250"/>
                                        <p:tgtEl>
                                          <p:spTgt spid="5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250"/>
                                        <p:tgtEl>
                                          <p:spTgt spid="5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5" grpId="0">
        <p:bldSub>
          <a:bldChart bld="series"/>
        </p:bldSub>
      </p:bldGraphic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Bulk Bitwise Operations in Workloads</a:t>
            </a:r>
            <a:endParaRPr lang="en-US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7544" y="1052736"/>
            <a:ext cx="7802016" cy="5056203"/>
          </a:xfrm>
          <a:prstGeom prst="rect">
            <a:avLst/>
          </a:prstGeom>
        </p:spPr>
      </p:pic>
      <p:sp>
        <p:nvSpPr>
          <p:cNvPr id="6" name="Content Placeholder 25">
            <a:extLst>
              <a:ext uri="{FF2B5EF4-FFF2-40B4-BE49-F238E27FC236}">
                <a16:creationId xmlns="" xmlns:a16="http://schemas.microsoft.com/office/drawing/2014/main" id="{C856F173-0838-471E-B126-A6DE9BCD875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741912" y="6377401"/>
            <a:ext cx="8839200" cy="796015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1200" dirty="0"/>
              <a:t>[1] Li and Patel, </a:t>
            </a:r>
            <a:r>
              <a:rPr lang="en-US" sz="1200" dirty="0" err="1"/>
              <a:t>BitWeaving</a:t>
            </a:r>
            <a:r>
              <a:rPr lang="en-US" sz="1200" dirty="0"/>
              <a:t>, SIGMOD 2013</a:t>
            </a:r>
          </a:p>
          <a:p>
            <a:pPr marL="0" indent="0">
              <a:buNone/>
            </a:pPr>
            <a:r>
              <a:rPr lang="en-US" sz="1200" dirty="0"/>
              <a:t>[2] Goodwin+, </a:t>
            </a:r>
            <a:r>
              <a:rPr lang="en-US" sz="1200" dirty="0" err="1"/>
              <a:t>BitFunnel</a:t>
            </a:r>
            <a:r>
              <a:rPr lang="en-US" sz="1200" dirty="0"/>
              <a:t>, SIGIR 2017</a:t>
            </a:r>
          </a:p>
        </p:txBody>
      </p:sp>
    </p:spTree>
    <p:extLst>
      <p:ext uri="{BB962C8B-B14F-4D97-AF65-F5344CB8AC3E}">
        <p14:creationId xmlns:p14="http://schemas.microsoft.com/office/powerpoint/2010/main" val="197428549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Example Data Structure: Bitmap Index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4800" y="1143000"/>
            <a:ext cx="8610600" cy="1295400"/>
          </a:xfrm>
        </p:spPr>
        <p:txBody>
          <a:bodyPr/>
          <a:lstStyle/>
          <a:p>
            <a:r>
              <a:rPr lang="en-US" dirty="0" smtClean="0"/>
              <a:t>Alternative to B-tree and its variants</a:t>
            </a:r>
          </a:p>
          <a:p>
            <a:r>
              <a:rPr lang="en-US" dirty="0" smtClean="0"/>
              <a:t>Efficient for performing </a:t>
            </a:r>
            <a:r>
              <a:rPr lang="en-US" i="1" dirty="0">
                <a:solidFill>
                  <a:srgbClr val="FF0000"/>
                </a:solidFill>
              </a:rPr>
              <a:t>r</a:t>
            </a:r>
            <a:r>
              <a:rPr lang="en-US" i="1" dirty="0" smtClean="0">
                <a:solidFill>
                  <a:srgbClr val="FF0000"/>
                </a:solidFill>
              </a:rPr>
              <a:t>ange queries</a:t>
            </a:r>
            <a:r>
              <a:rPr lang="en-US" i="1" dirty="0" smtClean="0"/>
              <a:t> </a:t>
            </a:r>
            <a:r>
              <a:rPr lang="en-US" dirty="0" smtClean="0"/>
              <a:t>and </a:t>
            </a:r>
            <a:r>
              <a:rPr lang="en-US" i="1" dirty="0" smtClean="0">
                <a:solidFill>
                  <a:srgbClr val="FF0000"/>
                </a:solidFill>
              </a:rPr>
              <a:t>joins</a:t>
            </a:r>
          </a:p>
          <a:p>
            <a:r>
              <a:rPr lang="en-US" b="1" dirty="0" smtClean="0">
                <a:solidFill>
                  <a:srgbClr val="0432FF"/>
                </a:solidFill>
              </a:rPr>
              <a:t>Many bitwise operations to perform a query</a:t>
            </a:r>
          </a:p>
          <a:p>
            <a:pPr marL="0" indent="0">
              <a:buNone/>
            </a:pPr>
            <a:endParaRPr lang="en-US" dirty="0" smtClean="0"/>
          </a:p>
        </p:txBody>
      </p:sp>
      <p:sp>
        <p:nvSpPr>
          <p:cNvPr id="5" name="Rounded Rectangle 4"/>
          <p:cNvSpPr/>
          <p:nvPr/>
        </p:nvSpPr>
        <p:spPr>
          <a:xfrm>
            <a:off x="1143000" y="3352800"/>
            <a:ext cx="685800" cy="2819400"/>
          </a:xfrm>
          <a:prstGeom prst="roundRect">
            <a:avLst/>
          </a:prstGeom>
          <a:solidFill>
            <a:schemeClr val="accent4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rtlCol="0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b="1" dirty="0" smtClean="0">
                <a:solidFill>
                  <a:prstClr val="white"/>
                </a:solidFill>
                <a:latin typeface="Calibri"/>
              </a:rPr>
              <a:t>Bitmap 1</a:t>
            </a:r>
          </a:p>
        </p:txBody>
      </p:sp>
      <p:sp>
        <p:nvSpPr>
          <p:cNvPr id="6" name="Rounded Rectangle 5"/>
          <p:cNvSpPr/>
          <p:nvPr/>
        </p:nvSpPr>
        <p:spPr>
          <a:xfrm>
            <a:off x="2959204" y="3352800"/>
            <a:ext cx="685800" cy="2819400"/>
          </a:xfrm>
          <a:prstGeom prst="roundRect">
            <a:avLst/>
          </a:prstGeom>
          <a:solidFill>
            <a:schemeClr val="accent4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rtlCol="0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b="1" dirty="0" smtClean="0">
                <a:solidFill>
                  <a:prstClr val="white"/>
                </a:solidFill>
                <a:latin typeface="Calibri"/>
              </a:rPr>
              <a:t>Bitmap 2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7086601" y="3352800"/>
            <a:ext cx="685800" cy="2819400"/>
          </a:xfrm>
          <a:prstGeom prst="roundRect">
            <a:avLst/>
          </a:prstGeom>
          <a:solidFill>
            <a:schemeClr val="accent4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rtlCol="0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b="1" dirty="0" smtClean="0">
                <a:solidFill>
                  <a:prstClr val="white"/>
                </a:solidFill>
                <a:latin typeface="Calibri"/>
              </a:rPr>
              <a:t>Bitmap 4</a:t>
            </a:r>
          </a:p>
        </p:txBody>
      </p:sp>
      <p:sp>
        <p:nvSpPr>
          <p:cNvPr id="8" name="Rounded Rectangle 7"/>
          <p:cNvSpPr/>
          <p:nvPr/>
        </p:nvSpPr>
        <p:spPr>
          <a:xfrm>
            <a:off x="5181681" y="3352800"/>
            <a:ext cx="685800" cy="2819400"/>
          </a:xfrm>
          <a:prstGeom prst="roundRect">
            <a:avLst/>
          </a:prstGeom>
          <a:solidFill>
            <a:schemeClr val="accent4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rtlCol="0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b="1" dirty="0" smtClean="0">
                <a:solidFill>
                  <a:prstClr val="white"/>
                </a:solidFill>
                <a:latin typeface="Calibri"/>
              </a:rPr>
              <a:t>Bitmap 3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838200" y="2819400"/>
            <a:ext cx="128272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b="1" dirty="0" smtClean="0">
                <a:solidFill>
                  <a:prstClr val="black"/>
                </a:solidFill>
                <a:latin typeface="Calibri"/>
                <a:ea typeface="ＭＳ Ｐゴシック" charset="-128"/>
              </a:rPr>
              <a:t>age &lt; 18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349687" y="2819400"/>
            <a:ext cx="191751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b="1" dirty="0" smtClean="0">
                <a:solidFill>
                  <a:prstClr val="black"/>
                </a:solidFill>
                <a:latin typeface="Calibri"/>
                <a:ea typeface="ＭＳ Ｐゴシック" charset="-128"/>
              </a:rPr>
              <a:t>18 &lt; age &lt; 25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4559487" y="2819400"/>
            <a:ext cx="191751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b="1" dirty="0" smtClean="0">
                <a:solidFill>
                  <a:prstClr val="black"/>
                </a:solidFill>
                <a:latin typeface="Calibri"/>
                <a:ea typeface="ＭＳ Ｐゴシック" charset="-128"/>
              </a:rPr>
              <a:t>25 &lt; age &lt; 60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794477" y="2819400"/>
            <a:ext cx="128272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b="1" dirty="0" smtClean="0">
                <a:solidFill>
                  <a:prstClr val="black"/>
                </a:solidFill>
                <a:latin typeface="Calibri"/>
                <a:ea typeface="ＭＳ Ｐゴシック" charset="-128"/>
              </a:rPr>
              <a:t>age &gt; 60</a:t>
            </a:r>
          </a:p>
        </p:txBody>
      </p:sp>
    </p:spTree>
    <p:extLst>
      <p:ext uri="{BB962C8B-B14F-4D97-AF65-F5344CB8AC3E}">
        <p14:creationId xmlns:p14="http://schemas.microsoft.com/office/powerpoint/2010/main" val="2396174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Performance: Bitmap Index on Ambit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97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-10701" y="5949280"/>
            <a:ext cx="9284914" cy="29623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25" dirty="0" smtClean="0">
                <a:solidFill>
                  <a:srgbClr val="000000"/>
                </a:solidFill>
              </a:rPr>
              <a:t>Seshadri+, “</a:t>
            </a:r>
            <a:r>
              <a:rPr lang="en-US" sz="1325" dirty="0">
                <a:solidFill>
                  <a:srgbClr val="0000FF"/>
                </a:solidFill>
              </a:rPr>
              <a:t>Ambit: In-Memory Accelerator for Bulk Bitwise Operations using Commodity DRAM Technology</a:t>
            </a:r>
            <a:r>
              <a:rPr lang="en-US" sz="1325" dirty="0" smtClean="0">
                <a:solidFill>
                  <a:srgbClr val="000000"/>
                </a:solidFill>
              </a:rPr>
              <a:t>,” MICRO 2017.</a:t>
            </a:r>
            <a:endParaRPr lang="en-US" sz="1325" dirty="0">
              <a:solidFill>
                <a:srgbClr val="000000"/>
              </a:solidFill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163414"/>
            <a:ext cx="9144000" cy="44258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0848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Performance: BitWeaving on Ambit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98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-10701" y="6021288"/>
            <a:ext cx="9284914" cy="29623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25" dirty="0" smtClean="0">
                <a:solidFill>
                  <a:srgbClr val="000000"/>
                </a:solidFill>
              </a:rPr>
              <a:t>Seshadri+, “</a:t>
            </a:r>
            <a:r>
              <a:rPr lang="en-US" sz="1325" dirty="0">
                <a:solidFill>
                  <a:srgbClr val="0000FF"/>
                </a:solidFill>
              </a:rPr>
              <a:t>Ambit: In-Memory Accelerator for Bulk Bitwise Operations using Commodity DRAM Technology</a:t>
            </a:r>
            <a:r>
              <a:rPr lang="en-US" sz="1325" dirty="0" smtClean="0">
                <a:solidFill>
                  <a:srgbClr val="000000"/>
                </a:solidFill>
              </a:rPr>
              <a:t>,” MICRO 2017.</a:t>
            </a:r>
            <a:endParaRPr lang="en-US" sz="1325" dirty="0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7504" y="1345316"/>
            <a:ext cx="8748346" cy="4675972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33500" y="951561"/>
            <a:ext cx="6286500" cy="330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13410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More on In-DRAM Bulk AND/OR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Vivek Seshadri, Kevin Hsieh, </a:t>
            </a:r>
            <a:r>
              <a:rPr lang="en-US" dirty="0" err="1"/>
              <a:t>Amirali</a:t>
            </a:r>
            <a:r>
              <a:rPr lang="en-US" dirty="0"/>
              <a:t> </a:t>
            </a:r>
            <a:r>
              <a:rPr lang="en-US" dirty="0" err="1"/>
              <a:t>Boroumand</a:t>
            </a:r>
            <a:r>
              <a:rPr lang="en-US" dirty="0"/>
              <a:t>, Donghyuk Lee, Michael A. </a:t>
            </a:r>
            <a:r>
              <a:rPr lang="en-US" dirty="0" err="1"/>
              <a:t>Kozuch</a:t>
            </a:r>
            <a:r>
              <a:rPr lang="en-US" dirty="0"/>
              <a:t>, Onur Mutlu, Phillip B. Gibbons, and Todd C. </a:t>
            </a:r>
            <a:r>
              <a:rPr lang="en-US" dirty="0" err="1"/>
              <a:t>Mowry</a:t>
            </a:r>
            <a:r>
              <a:rPr lang="en-US" dirty="0"/>
              <a:t>,</a:t>
            </a:r>
            <a:br>
              <a:rPr lang="en-US" dirty="0"/>
            </a:br>
            <a:r>
              <a:rPr lang="en-US" b="1" dirty="0">
                <a:hlinkClick r:id="rId2"/>
              </a:rPr>
              <a:t>"Fast Bulk Bitwise AND and OR in DRAM"</a:t>
            </a:r>
            <a:r>
              <a:rPr lang="en-US" dirty="0"/>
              <a:t/>
            </a:r>
            <a:br>
              <a:rPr lang="en-US" dirty="0"/>
            </a:br>
            <a:r>
              <a:rPr lang="en-US" i="1" dirty="0">
                <a:hlinkClick r:id="rId3"/>
              </a:rPr>
              <a:t>IEEE Computer Architecture Letters</a:t>
            </a:r>
            <a:r>
              <a:rPr lang="en-US" i="1" dirty="0"/>
              <a:t> (</a:t>
            </a:r>
            <a:r>
              <a:rPr lang="en-US" b="1" i="1" dirty="0"/>
              <a:t>CAL</a:t>
            </a:r>
            <a:r>
              <a:rPr lang="en-US" i="1" dirty="0"/>
              <a:t>)</a:t>
            </a:r>
            <a:r>
              <a:rPr lang="en-US" dirty="0"/>
              <a:t>, April 2015. </a:t>
            </a:r>
            <a:endParaRPr lang="en-US" dirty="0" smtClean="0"/>
          </a:p>
          <a:p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99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4276418"/>
            <a:ext cx="9144000" cy="17448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65518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More on Ambit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44488"/>
            <a:ext cx="8610600" cy="4876800"/>
          </a:xfrm>
        </p:spPr>
        <p:txBody>
          <a:bodyPr/>
          <a:lstStyle/>
          <a:p>
            <a:r>
              <a:rPr lang="en-US" dirty="0" err="1" smtClean="0"/>
              <a:t>Vivek</a:t>
            </a:r>
            <a:r>
              <a:rPr lang="en-US" dirty="0" smtClean="0"/>
              <a:t> Seshadri et al., “</a:t>
            </a:r>
            <a:r>
              <a:rPr lang="en-US" b="1" dirty="0">
                <a:hlinkClick r:id="rId2"/>
              </a:rPr>
              <a:t>Ambit: In-Memory Accelerator for Bulk Bitwise Operations Using Commodity DRAM </a:t>
            </a:r>
            <a:r>
              <a:rPr lang="en-US" b="1" dirty="0" smtClean="0">
                <a:hlinkClick r:id="rId2"/>
              </a:rPr>
              <a:t>Technology</a:t>
            </a:r>
            <a:r>
              <a:rPr lang="en-US" dirty="0" smtClean="0"/>
              <a:t>,” MICRO 2017.</a:t>
            </a:r>
          </a:p>
          <a:p>
            <a:pPr lvl="1"/>
            <a:endParaRPr lang="en-US" dirty="0"/>
          </a:p>
          <a:p>
            <a:pPr lvl="1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100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3641055"/>
            <a:ext cx="9144000" cy="20922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72188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Challenge and Opportunity for Future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1772816"/>
            <a:ext cx="9144000" cy="2088232"/>
          </a:xfrm>
        </p:spPr>
        <p:txBody>
          <a:bodyPr/>
          <a:lstStyle/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Computing Architectures</a:t>
            </a:r>
          </a:p>
          <a:p>
            <a:pPr marL="0" indent="0" algn="ctr">
              <a:buNone/>
            </a:pPr>
            <a:r>
              <a:rPr lang="en-US" sz="6400" dirty="0">
                <a:solidFill>
                  <a:srgbClr val="FF0000"/>
                </a:solidFill>
              </a:rPr>
              <a:t>w</a:t>
            </a:r>
            <a:r>
              <a:rPr lang="en-US" sz="6400" dirty="0" smtClean="0">
                <a:solidFill>
                  <a:srgbClr val="FF0000"/>
                </a:solidFill>
              </a:rPr>
              <a:t>ith 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0432FF"/>
                </a:solidFill>
              </a:rPr>
              <a:t>Minimal Data Movement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101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011727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Challenge: Intelligent Memory Device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827565"/>
            <a:ext cx="8610600" cy="5193723"/>
          </a:xfrm>
        </p:spPr>
        <p:txBody>
          <a:bodyPr/>
          <a:lstStyle/>
          <a:p>
            <a:pPr marL="0" indent="0" algn="ctr">
              <a:buNone/>
            </a:pPr>
            <a:endParaRPr lang="en-US" sz="6400" dirty="0" smtClean="0"/>
          </a:p>
          <a:p>
            <a:pPr marL="0" indent="0" algn="ctr">
              <a:buNone/>
            </a:pPr>
            <a:r>
              <a:rPr lang="en-US" sz="6400" dirty="0" smtClean="0"/>
              <a:t>Does </a:t>
            </a:r>
            <a:r>
              <a:rPr lang="en-US" sz="6400" dirty="0" smtClean="0">
                <a:solidFill>
                  <a:srgbClr val="FF0000"/>
                </a:solidFill>
              </a:rPr>
              <a:t>memory</a:t>
            </a:r>
          </a:p>
          <a:p>
            <a:pPr marL="0" indent="0" algn="ctr">
              <a:buNone/>
            </a:pPr>
            <a:r>
              <a:rPr lang="en-US" sz="6400" dirty="0"/>
              <a:t>h</a:t>
            </a:r>
            <a:r>
              <a:rPr lang="en-US" sz="6400" dirty="0" smtClean="0"/>
              <a:t>ave to be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dumb?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102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70967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Agenda</a:t>
            </a:r>
          </a:p>
        </p:txBody>
      </p:sp>
      <p:sp>
        <p:nvSpPr>
          <p:cNvPr id="19459" name="Content Placeholder 2"/>
          <p:cNvSpPr>
            <a:spLocks noGrp="1"/>
          </p:cNvSpPr>
          <p:nvPr>
            <p:ph idx="1"/>
          </p:nvPr>
        </p:nvSpPr>
        <p:spPr>
          <a:xfrm>
            <a:off x="228600" y="1447800"/>
            <a:ext cx="8610600" cy="4876800"/>
          </a:xfrm>
        </p:spPr>
        <p:txBody>
          <a:bodyPr/>
          <a:lstStyle/>
          <a:p>
            <a:pPr eaLnBrk="1" hangingPunct="1"/>
            <a:r>
              <a:rPr lang="en-US" dirty="0" smtClean="0">
                <a:solidFill>
                  <a:srgbClr val="000000"/>
                </a:solidFill>
                <a:latin typeface="Tahoma" charset="0"/>
                <a:ea typeface="ＭＳ Ｐゴシック" charset="0"/>
                <a:cs typeface="ＭＳ Ｐゴシック" charset="0"/>
              </a:rPr>
              <a:t>Major Trends Affecting Main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The Need for Intelligent Memory Controllers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Bottom Up: Push from Circuits and Devices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Top Down: Pull from Systems and Applications </a:t>
            </a:r>
          </a:p>
          <a:p>
            <a:pPr eaLnBrk="1" hangingPunct="1"/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Processing in Memory: Two Directions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Minimally Changing Memory Chips</a:t>
            </a:r>
          </a:p>
          <a:p>
            <a:pPr lvl="1" eaLnBrk="1" hangingPunct="1"/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Exploiting 3D-Stacked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How to Enable Adoption of Processing in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Conclusion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FA419BFC-0704-824A-8642-CF6757650AC5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103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370666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Opportunity: 3D-Stacked </a:t>
            </a:r>
            <a:r>
              <a:rPr lang="en-US" dirty="0" err="1" smtClean="0"/>
              <a:t>Logic+Memory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24744"/>
            <a:ext cx="8610600" cy="5123656"/>
          </a:xfrm>
        </p:spPr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104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7504" y="1286520"/>
            <a:ext cx="7772400" cy="1422400"/>
          </a:xfrm>
          <a:prstGeom prst="rect">
            <a:avLst/>
          </a:prstGeom>
        </p:spPr>
      </p:pic>
      <p:pic>
        <p:nvPicPr>
          <p:cNvPr id="5" name="Picture 2" descr="http://www.extremetech.com/wp-content/uploads/2013/09/hybrid_memory_cube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1640" y="3068960"/>
            <a:ext cx="5040560" cy="361912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TextBox 7"/>
          <p:cNvSpPr txBox="1"/>
          <p:nvPr/>
        </p:nvSpPr>
        <p:spPr>
          <a:xfrm>
            <a:off x="6040851" y="4509120"/>
            <a:ext cx="79589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rgbClr val="4D5494"/>
                </a:solidFill>
              </a:rPr>
              <a:t>Logic</a:t>
            </a:r>
            <a:endParaRPr lang="en-US" b="1" dirty="0">
              <a:solidFill>
                <a:srgbClr val="4D5494"/>
              </a:solidFill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5968843" y="4005064"/>
            <a:ext cx="11234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rgbClr val="E5B62F"/>
                </a:solidFill>
              </a:rPr>
              <a:t>Memory</a:t>
            </a:r>
            <a:endParaRPr lang="en-US" b="1" dirty="0">
              <a:solidFill>
                <a:srgbClr val="E5B62F"/>
              </a:solidFill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5670854" y="5527630"/>
            <a:ext cx="316105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rgbClr val="FF0000"/>
                </a:solidFill>
              </a:rPr>
              <a:t>Other “True 3D” technologies</a:t>
            </a:r>
          </a:p>
          <a:p>
            <a:r>
              <a:rPr lang="en-US" dirty="0" smtClean="0">
                <a:solidFill>
                  <a:srgbClr val="FF0000"/>
                </a:solidFill>
              </a:rPr>
              <a:t>under development</a:t>
            </a:r>
            <a:endParaRPr lang="en-US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7289252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7" grpId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DRAM Landscape (circa 2015)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105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4016" y="1052736"/>
            <a:ext cx="8460432" cy="4703828"/>
          </a:xfrm>
          <a:prstGeom prst="rect">
            <a:avLst/>
          </a:prstGeom>
        </p:spPr>
      </p:pic>
      <p:sp>
        <p:nvSpPr>
          <p:cNvPr id="6" name="Rectangle 5"/>
          <p:cNvSpPr/>
          <p:nvPr/>
        </p:nvSpPr>
        <p:spPr>
          <a:xfrm>
            <a:off x="-72008" y="6011996"/>
            <a:ext cx="946854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/>
            <a:r>
              <a:rPr lang="en-US" dirty="0">
                <a:solidFill>
                  <a:srgbClr val="000000"/>
                </a:solidFill>
              </a:rPr>
              <a:t>Kim+, “</a:t>
            </a:r>
            <a:r>
              <a:rPr lang="en-US" dirty="0">
                <a:solidFill>
                  <a:srgbClr val="0000FF"/>
                </a:solidFill>
              </a:rPr>
              <a:t>Ramulator: A Flexible and Extensible DRAM Simulator</a:t>
            </a:r>
            <a:r>
              <a:rPr lang="en-US" dirty="0">
                <a:solidFill>
                  <a:srgbClr val="000000"/>
                </a:solidFill>
              </a:rPr>
              <a:t>”, IEEE CAL 2015.</a:t>
            </a:r>
          </a:p>
        </p:txBody>
      </p:sp>
      <p:sp>
        <p:nvSpPr>
          <p:cNvPr id="7" name="Rectangle 6"/>
          <p:cNvSpPr/>
          <p:nvPr/>
        </p:nvSpPr>
        <p:spPr>
          <a:xfrm>
            <a:off x="323528" y="3284984"/>
            <a:ext cx="7992888" cy="648072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6608862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Two Key Questions in 3D-Stacked PIM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96752"/>
            <a:ext cx="8610600" cy="5051648"/>
          </a:xfrm>
        </p:spPr>
        <p:txBody>
          <a:bodyPr/>
          <a:lstStyle/>
          <a:p>
            <a:r>
              <a:rPr lang="en-US" dirty="0" smtClean="0"/>
              <a:t>How can we accelerate important applications if we use         </a:t>
            </a:r>
            <a:r>
              <a:rPr lang="en-US" dirty="0" smtClean="0">
                <a:solidFill>
                  <a:srgbClr val="0000FF"/>
                </a:solidFill>
              </a:rPr>
              <a:t>3D-stacked memory as a coarse-grained accelerator</a:t>
            </a:r>
            <a:r>
              <a:rPr lang="en-US" dirty="0" smtClean="0"/>
              <a:t>?</a:t>
            </a:r>
          </a:p>
          <a:p>
            <a:pPr lvl="1"/>
            <a:r>
              <a:rPr lang="en-US" dirty="0"/>
              <a:t>w</a:t>
            </a:r>
            <a:r>
              <a:rPr lang="en-US" dirty="0" smtClean="0"/>
              <a:t>hat is the architecture and programming model?</a:t>
            </a:r>
          </a:p>
          <a:p>
            <a:pPr lvl="1"/>
            <a:r>
              <a:rPr lang="en-US" dirty="0" smtClean="0"/>
              <a:t>what are the mechanisms for acceleration?</a:t>
            </a:r>
          </a:p>
          <a:p>
            <a:pPr lvl="1"/>
            <a:endParaRPr lang="en-US" dirty="0"/>
          </a:p>
          <a:p>
            <a:pPr lvl="1"/>
            <a:endParaRPr lang="en-US" dirty="0" smtClean="0"/>
          </a:p>
          <a:p>
            <a:r>
              <a:rPr lang="en-US" dirty="0"/>
              <a:t>What is the </a:t>
            </a:r>
            <a:r>
              <a:rPr lang="en-US" dirty="0">
                <a:solidFill>
                  <a:srgbClr val="0000FF"/>
                </a:solidFill>
              </a:rPr>
              <a:t>minimal processing-in-memory support </a:t>
            </a:r>
            <a:r>
              <a:rPr lang="en-US" dirty="0"/>
              <a:t>we can </a:t>
            </a:r>
            <a:r>
              <a:rPr lang="en-US" dirty="0" smtClean="0"/>
              <a:t>provide?</a:t>
            </a:r>
            <a:endParaRPr lang="en-US" dirty="0"/>
          </a:p>
          <a:p>
            <a:pPr lvl="1"/>
            <a:r>
              <a:rPr lang="en-US" dirty="0"/>
              <a:t>without changing the system significantly</a:t>
            </a:r>
          </a:p>
          <a:p>
            <a:pPr lvl="1"/>
            <a:r>
              <a:rPr lang="en-US" dirty="0"/>
              <a:t>while achieving </a:t>
            </a:r>
            <a:r>
              <a:rPr lang="en-US" dirty="0" smtClean="0"/>
              <a:t>significant benefits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106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539552" y="1196752"/>
            <a:ext cx="8280920" cy="792088"/>
          </a:xfrm>
          <a:prstGeom prst="rect">
            <a:avLst/>
          </a:prstGeom>
          <a:noFill/>
          <a:ln w="571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6551896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sz="4200" dirty="0" smtClean="0"/>
              <a:t>Graph Processing</a:t>
            </a:r>
            <a:endParaRPr lang="en-US" sz="42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107</a:t>
            </a:fld>
            <a:endParaRPr lang="en-US"/>
          </a:p>
        </p:txBody>
      </p:sp>
      <p:sp>
        <p:nvSpPr>
          <p:cNvPr id="5" name="내용 개체 틀 2"/>
          <p:cNvSpPr txBox="1">
            <a:spLocks/>
          </p:cNvSpPr>
          <p:nvPr/>
        </p:nvSpPr>
        <p:spPr bwMode="auto">
          <a:xfrm>
            <a:off x="228600" y="1124744"/>
            <a:ext cx="8610600" cy="48768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65000"/>
              <a:buFont typeface="Wingdings" charset="0"/>
              <a:buChar char="n"/>
              <a:defRPr sz="2400">
                <a:solidFill>
                  <a:schemeClr val="tx1"/>
                </a:solidFill>
                <a:latin typeface="+mn-lt"/>
                <a:ea typeface="ＭＳ Ｐゴシック" pitchFamily="-106" charset="-128"/>
                <a:cs typeface="ＭＳ Ｐゴシック" pitchFamily="-106" charset="-128"/>
              </a:defRPr>
            </a:lvl1pPr>
            <a:lvl2pPr marL="669925" indent="-325438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60000"/>
              <a:buFont typeface="Wingdings" charset="0"/>
              <a:buChar char="q"/>
              <a:defRPr sz="2200">
                <a:solidFill>
                  <a:schemeClr val="tx1"/>
                </a:solidFill>
                <a:latin typeface="+mn-lt"/>
                <a:ea typeface="ＭＳ Ｐゴシック" pitchFamily="-106" charset="-128"/>
              </a:defRPr>
            </a:lvl2pPr>
            <a:lvl3pPr marL="1022350" indent="-350838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65000"/>
              <a:buFont typeface="Wingdings" charset="0"/>
              <a:buChar char="n"/>
              <a:defRPr sz="2000">
                <a:solidFill>
                  <a:schemeClr val="tx1"/>
                </a:solidFill>
                <a:latin typeface="+mn-lt"/>
                <a:ea typeface="ＭＳ Ｐゴシック" pitchFamily="-106" charset="-128"/>
              </a:defRPr>
            </a:lvl3pPr>
            <a:lvl4pPr marL="1339850" indent="-315913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charset="0"/>
              <a:buChar char="q"/>
              <a:defRPr>
                <a:solidFill>
                  <a:schemeClr val="tx1"/>
                </a:solidFill>
                <a:latin typeface="+mn-lt"/>
                <a:ea typeface="ＭＳ Ｐゴシック" pitchFamily="-106" charset="-128"/>
              </a:defRPr>
            </a:lvl4pPr>
            <a:lvl5pPr marL="1681163" indent="-339725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charset="0"/>
              <a:buChar char="§"/>
              <a:defRPr sz="1600">
                <a:solidFill>
                  <a:schemeClr val="tx1"/>
                </a:solidFill>
                <a:latin typeface="+mn-lt"/>
                <a:ea typeface="ＭＳ Ｐゴシック" pitchFamily="-106" charset="-128"/>
              </a:defRPr>
            </a:lvl5pPr>
            <a:lvl6pPr marL="21383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1600">
                <a:solidFill>
                  <a:schemeClr val="tx1"/>
                </a:solidFill>
                <a:latin typeface="+mn-lt"/>
              </a:defRPr>
            </a:lvl6pPr>
            <a:lvl7pPr marL="25955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1600">
                <a:solidFill>
                  <a:schemeClr val="tx1"/>
                </a:solidFill>
                <a:latin typeface="+mn-lt"/>
              </a:defRPr>
            </a:lvl7pPr>
            <a:lvl8pPr marL="30527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1600">
                <a:solidFill>
                  <a:schemeClr val="tx1"/>
                </a:solidFill>
                <a:latin typeface="+mn-lt"/>
              </a:defRPr>
            </a:lvl8pPr>
            <a:lvl9pPr marL="35099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buClr>
                <a:srgbClr val="CC9900"/>
              </a:buClr>
            </a:pPr>
            <a:r>
              <a:rPr lang="en-US" altLang="ko-KR" dirty="0" smtClean="0">
                <a:solidFill>
                  <a:srgbClr val="000000"/>
                </a:solidFill>
              </a:rPr>
              <a:t>Large graphs are everywhere (circa 2015)</a:t>
            </a:r>
          </a:p>
          <a:p>
            <a:pPr>
              <a:buClr>
                <a:srgbClr val="CC9900"/>
              </a:buClr>
            </a:pPr>
            <a:endParaRPr lang="en-US" altLang="ko-KR" sz="1800" dirty="0" smtClean="0">
              <a:solidFill>
                <a:srgbClr val="000000"/>
              </a:solidFill>
            </a:endParaRPr>
          </a:p>
          <a:p>
            <a:pPr>
              <a:buClr>
                <a:srgbClr val="CC9900"/>
              </a:buClr>
            </a:pPr>
            <a:endParaRPr lang="en-US" altLang="ko-KR" sz="1800" dirty="0" smtClean="0">
              <a:solidFill>
                <a:srgbClr val="000000"/>
              </a:solidFill>
            </a:endParaRPr>
          </a:p>
          <a:p>
            <a:pPr>
              <a:buClr>
                <a:srgbClr val="CC9900"/>
              </a:buClr>
            </a:pPr>
            <a:endParaRPr lang="en-US" altLang="ko-KR" sz="1800" dirty="0" smtClean="0">
              <a:solidFill>
                <a:srgbClr val="000000"/>
              </a:solidFill>
            </a:endParaRPr>
          </a:p>
          <a:p>
            <a:pPr>
              <a:buClr>
                <a:srgbClr val="CC9900"/>
              </a:buClr>
            </a:pPr>
            <a:endParaRPr lang="en-US" altLang="ko-KR" dirty="0" smtClean="0">
              <a:solidFill>
                <a:srgbClr val="000000"/>
              </a:solidFill>
            </a:endParaRPr>
          </a:p>
          <a:p>
            <a:pPr>
              <a:buClr>
                <a:srgbClr val="CC9900"/>
              </a:buClr>
            </a:pPr>
            <a:endParaRPr lang="en-US" altLang="ko-KR" dirty="0" smtClean="0">
              <a:solidFill>
                <a:srgbClr val="000000"/>
              </a:solidFill>
            </a:endParaRPr>
          </a:p>
          <a:p>
            <a:pPr marL="0" indent="0">
              <a:buClr>
                <a:srgbClr val="CC9900"/>
              </a:buClr>
              <a:buFont typeface="Wingdings" charset="0"/>
              <a:buNone/>
            </a:pPr>
            <a:endParaRPr lang="en-US" altLang="ko-KR" sz="2000" dirty="0" smtClean="0">
              <a:solidFill>
                <a:srgbClr val="000000"/>
              </a:solidFill>
            </a:endParaRPr>
          </a:p>
          <a:p>
            <a:pPr>
              <a:buClr>
                <a:srgbClr val="CC9900"/>
              </a:buClr>
            </a:pPr>
            <a:r>
              <a:rPr lang="en-US" altLang="ko-KR" dirty="0" smtClean="0">
                <a:solidFill>
                  <a:srgbClr val="000000"/>
                </a:solidFill>
              </a:rPr>
              <a:t>Scalable large-scale graph processing is challenging</a:t>
            </a:r>
            <a:endParaRPr lang="ko-KR" altLang="en-US" dirty="0">
              <a:solidFill>
                <a:srgbClr val="000000"/>
              </a:solidFill>
            </a:endParaRPr>
          </a:p>
        </p:txBody>
      </p:sp>
      <p:grpSp>
        <p:nvGrpSpPr>
          <p:cNvPr id="6" name="그룹 7"/>
          <p:cNvGrpSpPr/>
          <p:nvPr/>
        </p:nvGrpSpPr>
        <p:grpSpPr>
          <a:xfrm>
            <a:off x="832673" y="1777556"/>
            <a:ext cx="7716092" cy="1519994"/>
            <a:chOff x="832673" y="2141219"/>
            <a:chExt cx="7716092" cy="1519994"/>
          </a:xfrm>
        </p:grpSpPr>
        <p:sp>
          <p:nvSpPr>
            <p:cNvPr id="7" name="TextBox 3"/>
            <p:cNvSpPr txBox="1"/>
            <p:nvPr/>
          </p:nvSpPr>
          <p:spPr>
            <a:xfrm>
              <a:off x="832673" y="3014882"/>
              <a:ext cx="1764778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dirty="0" smtClean="0">
                  <a:solidFill>
                    <a:srgbClr val="000000"/>
                  </a:solidFill>
                </a:rPr>
                <a:t>36 </a:t>
              </a:r>
              <a:r>
                <a:rPr lang="en-US" dirty="0">
                  <a:solidFill>
                    <a:srgbClr val="000000"/>
                  </a:solidFill>
                </a:rPr>
                <a:t>Million </a:t>
              </a:r>
            </a:p>
            <a:p>
              <a:pPr algn="ctr"/>
              <a:r>
                <a:rPr lang="en-US" dirty="0">
                  <a:solidFill>
                    <a:srgbClr val="000000"/>
                  </a:solidFill>
                </a:rPr>
                <a:t>Wikipedia </a:t>
              </a:r>
              <a:r>
                <a:rPr lang="en-US" dirty="0" smtClean="0">
                  <a:solidFill>
                    <a:srgbClr val="000000"/>
                  </a:solidFill>
                </a:rPr>
                <a:t>Pages</a:t>
              </a:r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8" name="TextBox 5"/>
            <p:cNvSpPr txBox="1"/>
            <p:nvPr/>
          </p:nvSpPr>
          <p:spPr>
            <a:xfrm>
              <a:off x="2842663" y="3014882"/>
              <a:ext cx="170213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dirty="0" smtClean="0">
                  <a:solidFill>
                    <a:srgbClr val="000000"/>
                  </a:solidFill>
                </a:rPr>
                <a:t>1.4 </a:t>
              </a:r>
              <a:r>
                <a:rPr lang="en-US" dirty="0">
                  <a:solidFill>
                    <a:srgbClr val="000000"/>
                  </a:solidFill>
                </a:rPr>
                <a:t>B</a:t>
              </a:r>
              <a:r>
                <a:rPr lang="en-US" dirty="0" smtClean="0">
                  <a:solidFill>
                    <a:srgbClr val="000000"/>
                  </a:solidFill>
                </a:rPr>
                <a:t>illion</a:t>
              </a:r>
              <a:endParaRPr lang="en-US" dirty="0">
                <a:solidFill>
                  <a:srgbClr val="000000"/>
                </a:solidFill>
              </a:endParaRPr>
            </a:p>
            <a:p>
              <a:pPr algn="ctr"/>
              <a:r>
                <a:rPr lang="en-US" dirty="0" smtClean="0">
                  <a:solidFill>
                    <a:srgbClr val="000000"/>
                  </a:solidFill>
                </a:rPr>
                <a:t>Facebook </a:t>
              </a:r>
              <a:r>
                <a:rPr lang="en-US" dirty="0">
                  <a:solidFill>
                    <a:srgbClr val="000000"/>
                  </a:solidFill>
                </a:rPr>
                <a:t>Users</a:t>
              </a:r>
            </a:p>
          </p:txBody>
        </p:sp>
        <p:sp>
          <p:nvSpPr>
            <p:cNvPr id="9" name="TextBox 5"/>
            <p:cNvSpPr txBox="1"/>
            <p:nvPr/>
          </p:nvSpPr>
          <p:spPr>
            <a:xfrm>
              <a:off x="5023819" y="3014882"/>
              <a:ext cx="1420389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dirty="0" smtClean="0">
                  <a:solidFill>
                    <a:srgbClr val="000000"/>
                  </a:solidFill>
                </a:rPr>
                <a:t>300 Million</a:t>
              </a:r>
              <a:endParaRPr lang="en-US" dirty="0">
                <a:solidFill>
                  <a:srgbClr val="000000"/>
                </a:solidFill>
              </a:endParaRPr>
            </a:p>
            <a:p>
              <a:pPr algn="ctr"/>
              <a:r>
                <a:rPr lang="en-US" dirty="0" smtClean="0">
                  <a:solidFill>
                    <a:srgbClr val="000000"/>
                  </a:solidFill>
                </a:rPr>
                <a:t>Twitter Users</a:t>
              </a:r>
              <a:endParaRPr lang="en-US" dirty="0">
                <a:solidFill>
                  <a:srgbClr val="000000"/>
                </a:solidFill>
              </a:endParaRPr>
            </a:p>
          </p:txBody>
        </p:sp>
        <p:pic>
          <p:nvPicPr>
            <p:cNvPr id="10" name="Picture 2" descr="http://www.bioteams.com/images/wikipedia_as_a.jpg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221470" y="2141219"/>
              <a:ext cx="881698" cy="881700"/>
            </a:xfrm>
            <a:prstGeom prst="rect">
              <a:avLst/>
            </a:prstGeom>
            <a:noFill/>
          </p:spPr>
        </p:pic>
        <p:pic>
          <p:nvPicPr>
            <p:cNvPr id="11" name="Picture 8" descr="http://jchutchins.net/site/wp-content/uploads/2009/06/facebook-logo.jpg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2873087" y="2262268"/>
              <a:ext cx="1699935" cy="639600"/>
            </a:xfrm>
            <a:prstGeom prst="rect">
              <a:avLst/>
            </a:prstGeom>
            <a:noFill/>
          </p:spPr>
        </p:pic>
        <p:pic>
          <p:nvPicPr>
            <p:cNvPr id="12" name="Picture 10" descr="http://asset3.itsnicethat.com/system/files/062012/4fd07cea5c3e3c0d810000db/img_col_main/Twitternew.jpg?1354576424"/>
            <p:cNvPicPr>
              <a:picLocks noChangeAspect="1" noChangeArrowheads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7104" t="20452" r="24614" b="18303"/>
            <a:stretch/>
          </p:blipFill>
          <p:spPr bwMode="auto">
            <a:xfrm>
              <a:off x="5311851" y="2226563"/>
              <a:ext cx="844326" cy="7110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12" descr="https://pbs.twimg.com/profile_images/1550954462/instagramIcon_400x400.png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52174" y="2193963"/>
              <a:ext cx="776210" cy="7762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" name="TextBox 5"/>
            <p:cNvSpPr txBox="1"/>
            <p:nvPr/>
          </p:nvSpPr>
          <p:spPr>
            <a:xfrm>
              <a:off x="6731793" y="3014882"/>
              <a:ext cx="1816972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dirty="0" smtClean="0">
                  <a:solidFill>
                    <a:srgbClr val="000000"/>
                  </a:solidFill>
                </a:rPr>
                <a:t>30 Billion</a:t>
              </a:r>
              <a:endParaRPr lang="en-US" dirty="0">
                <a:solidFill>
                  <a:srgbClr val="000000"/>
                </a:solidFill>
              </a:endParaRPr>
            </a:p>
            <a:p>
              <a:pPr algn="ctr"/>
              <a:r>
                <a:rPr lang="en-US" dirty="0" smtClean="0">
                  <a:solidFill>
                    <a:srgbClr val="000000"/>
                  </a:solidFill>
                </a:rPr>
                <a:t>Instagram Photos</a:t>
              </a:r>
              <a:endParaRPr lang="en-US" dirty="0">
                <a:solidFill>
                  <a:srgbClr val="000000"/>
                </a:solidFill>
              </a:endParaRPr>
            </a:p>
          </p:txBody>
        </p:sp>
      </p:grpSp>
      <p:graphicFrame>
        <p:nvGraphicFramePr>
          <p:cNvPr id="15" name="내용 개체 틀 5"/>
          <p:cNvGraphicFramePr>
            <a:graphicFrameLocks/>
          </p:cNvGraphicFramePr>
          <p:nvPr>
            <p:extLst/>
          </p:nvPr>
        </p:nvGraphicFramePr>
        <p:xfrm>
          <a:off x="832672" y="4149080"/>
          <a:ext cx="7854127" cy="223736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cxnSp>
        <p:nvCxnSpPr>
          <p:cNvPr id="16" name="직선 화살표 연결선 6"/>
          <p:cNvCxnSpPr/>
          <p:nvPr/>
        </p:nvCxnSpPr>
        <p:spPr>
          <a:xfrm flipH="1">
            <a:off x="5148066" y="5219239"/>
            <a:ext cx="3341510" cy="0"/>
          </a:xfrm>
          <a:prstGeom prst="straightConnector1">
            <a:avLst/>
          </a:prstGeom>
          <a:ln w="762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77980458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5" grpId="0">
        <p:bldAsOne/>
      </p:bldGraphic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Key Bottlenecks in Graph Processing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108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43" name="직사각형 7"/>
          <p:cNvSpPr/>
          <p:nvPr/>
        </p:nvSpPr>
        <p:spPr>
          <a:xfrm>
            <a:off x="1032425" y="2060589"/>
            <a:ext cx="4129087" cy="392400"/>
          </a:xfrm>
          <a:prstGeom prst="rect">
            <a:avLst/>
          </a:prstGeom>
          <a:gradFill rotWithShape="1">
            <a:gsLst>
              <a:gs pos="0">
                <a:srgbClr val="5DA5DA">
                  <a:tint val="50000"/>
                  <a:satMod val="300000"/>
                </a:srgbClr>
              </a:gs>
              <a:gs pos="35000">
                <a:srgbClr val="5DA5DA">
                  <a:tint val="37000"/>
                  <a:satMod val="300000"/>
                </a:srgbClr>
              </a:gs>
              <a:gs pos="100000">
                <a:srgbClr val="5DA5DA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5DA5DA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Text" lastClr="000000"/>
              </a:solidFill>
              <a:latin typeface="Calibri"/>
              <a:ea typeface="나눔고딕"/>
            </a:endParaRPr>
          </a:p>
        </p:txBody>
      </p:sp>
      <p:sp>
        <p:nvSpPr>
          <p:cNvPr id="44" name="내용 개체 틀 4"/>
          <p:cNvSpPr txBox="1">
            <a:spLocks/>
          </p:cNvSpPr>
          <p:nvPr/>
        </p:nvSpPr>
        <p:spPr>
          <a:xfrm>
            <a:off x="522348" y="1189524"/>
            <a:ext cx="7578044" cy="2123658"/>
          </a:xfrm>
          <a:prstGeom prst="rect">
            <a:avLst/>
          </a:prstGeom>
        </p:spPr>
        <p:txBody>
          <a:bodyPr vert="horz" lIns="91440" tIns="45720" rIns="91440" bIns="45720" rtlCol="0">
            <a:spAutoFit/>
          </a:bodyPr>
          <a:lstStyle>
            <a:lvl1pPr marL="342900" indent="-342900" algn="l" defTabSz="914400" rtl="0" eaLnBrk="1" latinLnBrk="1" hangingPunct="1">
              <a:spcBef>
                <a:spcPts val="5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ts val="500"/>
              </a:spcBef>
              <a:buFont typeface="Arial" pitchFamily="34" charset="0"/>
              <a:buChar char="–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ts val="5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ts val="500"/>
              </a:spcBef>
              <a:buFont typeface="Arial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ts val="500"/>
              </a:spcBef>
              <a:buFont typeface="Arial" pitchFamily="34" charset="0"/>
              <a:buChar char="»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spcBef>
                <a:spcPts val="0"/>
              </a:spcBef>
              <a:buFont typeface="Arial" pitchFamily="34" charset="0"/>
              <a:buNone/>
              <a:defRPr/>
            </a:pPr>
            <a:r>
              <a:rPr lang="en-US" altLang="ko-KR" sz="2400" b="1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for</a:t>
            </a:r>
            <a:r>
              <a:rPr lang="en-US" altLang="ko-KR" sz="240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 (v: </a:t>
            </a:r>
            <a:r>
              <a:rPr lang="en-US" altLang="ko-KR" sz="2400" dirty="0" err="1" smtClean="0">
                <a:solidFill>
                  <a:sysClr val="windowText" lastClr="000000"/>
                </a:solidFill>
                <a:latin typeface="Calibri"/>
                <a:ea typeface="나눔고딕"/>
              </a:rPr>
              <a:t>graph.vertices</a:t>
            </a:r>
            <a:r>
              <a:rPr lang="en-US" altLang="ko-KR" sz="240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) {</a:t>
            </a:r>
          </a:p>
          <a:p>
            <a:pPr marL="0" indent="0">
              <a:lnSpc>
                <a:spcPct val="110000"/>
              </a:lnSpc>
              <a:spcBef>
                <a:spcPts val="0"/>
              </a:spcBef>
              <a:buFont typeface="Arial" pitchFamily="34" charset="0"/>
              <a:buNone/>
              <a:defRPr/>
            </a:pPr>
            <a:r>
              <a:rPr lang="en-US" altLang="ko-KR" sz="2400" b="1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    for</a:t>
            </a:r>
            <a:r>
              <a:rPr lang="en-US" altLang="ko-KR" sz="240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 (w: </a:t>
            </a:r>
            <a:r>
              <a:rPr lang="en-US" altLang="ko-KR" sz="2400" dirty="0" err="1" smtClean="0">
                <a:solidFill>
                  <a:sysClr val="windowText" lastClr="000000"/>
                </a:solidFill>
                <a:latin typeface="Calibri"/>
                <a:ea typeface="나눔고딕"/>
              </a:rPr>
              <a:t>v.successors</a:t>
            </a:r>
            <a:r>
              <a:rPr lang="en-US" altLang="ko-KR" sz="240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) {</a:t>
            </a:r>
          </a:p>
          <a:p>
            <a:pPr marL="0" indent="0">
              <a:lnSpc>
                <a:spcPct val="110000"/>
              </a:lnSpc>
              <a:spcBef>
                <a:spcPts val="0"/>
              </a:spcBef>
              <a:buFont typeface="Arial" pitchFamily="34" charset="0"/>
              <a:buNone/>
              <a:defRPr/>
            </a:pPr>
            <a:r>
              <a:rPr lang="en-US" altLang="ko-KR" sz="240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        </a:t>
            </a:r>
            <a:r>
              <a:rPr lang="en-US" altLang="ko-KR" sz="2400" dirty="0" err="1" smtClean="0">
                <a:solidFill>
                  <a:sysClr val="windowText" lastClr="000000"/>
                </a:solidFill>
                <a:latin typeface="Calibri"/>
                <a:ea typeface="나눔고딕"/>
              </a:rPr>
              <a:t>w.next_rank</a:t>
            </a:r>
            <a:r>
              <a:rPr lang="en-US" altLang="ko-KR" sz="240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 += weight * </a:t>
            </a:r>
            <a:r>
              <a:rPr lang="en-US" altLang="ko-KR" sz="2400" dirty="0" err="1" smtClean="0">
                <a:solidFill>
                  <a:sysClr val="windowText" lastClr="000000"/>
                </a:solidFill>
                <a:latin typeface="Calibri"/>
                <a:ea typeface="나눔고딕"/>
              </a:rPr>
              <a:t>v.rank</a:t>
            </a:r>
            <a:r>
              <a:rPr lang="en-US" altLang="ko-KR" sz="240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;</a:t>
            </a:r>
          </a:p>
          <a:p>
            <a:pPr marL="0" indent="0">
              <a:lnSpc>
                <a:spcPct val="110000"/>
              </a:lnSpc>
              <a:spcBef>
                <a:spcPts val="0"/>
              </a:spcBef>
              <a:buFont typeface="Arial" pitchFamily="34" charset="0"/>
              <a:buNone/>
              <a:defRPr/>
            </a:pPr>
            <a:r>
              <a:rPr lang="en-US" altLang="ko-KR" sz="240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    }</a:t>
            </a:r>
          </a:p>
          <a:p>
            <a:pPr marL="0" indent="0">
              <a:lnSpc>
                <a:spcPct val="110000"/>
              </a:lnSpc>
              <a:spcBef>
                <a:spcPts val="0"/>
              </a:spcBef>
              <a:buFont typeface="Arial" pitchFamily="34" charset="0"/>
              <a:buNone/>
              <a:defRPr/>
            </a:pPr>
            <a:r>
              <a:rPr lang="en-US" altLang="ko-KR" sz="240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}</a:t>
            </a:r>
          </a:p>
        </p:txBody>
      </p:sp>
      <p:grpSp>
        <p:nvGrpSpPr>
          <p:cNvPr id="45" name="그룹 78"/>
          <p:cNvGrpSpPr/>
          <p:nvPr/>
        </p:nvGrpSpPr>
        <p:grpSpPr>
          <a:xfrm>
            <a:off x="2127580" y="4487241"/>
            <a:ext cx="4196064" cy="1063334"/>
            <a:chOff x="1333905" y="4732035"/>
            <a:chExt cx="4196064" cy="1063334"/>
          </a:xfrm>
        </p:grpSpPr>
        <p:cxnSp>
          <p:nvCxnSpPr>
            <p:cNvPr id="46" name="구부러진 연결선 31"/>
            <p:cNvCxnSpPr>
              <a:stCxn id="63" idx="2"/>
              <a:endCxn id="53" idx="3"/>
            </p:cNvCxnSpPr>
            <p:nvPr/>
          </p:nvCxnSpPr>
          <p:spPr>
            <a:xfrm rot="5400000">
              <a:off x="2329181" y="3736759"/>
              <a:ext cx="948627" cy="2939179"/>
            </a:xfrm>
            <a:prstGeom prst="curvedConnector2">
              <a:avLst/>
            </a:prstGeom>
            <a:noFill/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  <a:tailEnd type="triangle"/>
            </a:ln>
            <a:effectLst/>
          </p:spPr>
        </p:cxnSp>
        <p:sp>
          <p:nvSpPr>
            <p:cNvPr id="47" name="TextBox 46"/>
            <p:cNvSpPr txBox="1"/>
            <p:nvPr/>
          </p:nvSpPr>
          <p:spPr>
            <a:xfrm>
              <a:off x="3463890" y="5333704"/>
              <a:ext cx="206607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defRPr/>
              </a:pPr>
              <a:r>
                <a:rPr lang="en-US" altLang="ko-KR" sz="2400" kern="0" dirty="0" smtClean="0">
                  <a:solidFill>
                    <a:sysClr val="windowText" lastClr="000000"/>
                  </a:solidFill>
                </a:rPr>
                <a:t>weight * </a:t>
              </a:r>
              <a:r>
                <a:rPr lang="en-US" altLang="ko-KR" sz="2400" kern="0" dirty="0" err="1" smtClean="0">
                  <a:solidFill>
                    <a:sysClr val="windowText" lastClr="000000"/>
                  </a:solidFill>
                </a:rPr>
                <a:t>v.rank</a:t>
              </a:r>
              <a:endParaRPr lang="ko-KR" altLang="en-US" sz="2400" kern="0" dirty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48" name="그룹 75"/>
          <p:cNvGrpSpPr/>
          <p:nvPr/>
        </p:nvGrpSpPr>
        <p:grpSpPr>
          <a:xfrm>
            <a:off x="1695531" y="3544246"/>
            <a:ext cx="432048" cy="2546995"/>
            <a:chOff x="901856" y="3789040"/>
            <a:chExt cx="432048" cy="2546995"/>
          </a:xfrm>
        </p:grpSpPr>
        <p:sp>
          <p:nvSpPr>
            <p:cNvPr id="49" name="직사각형 38"/>
            <p:cNvSpPr/>
            <p:nvPr/>
          </p:nvSpPr>
          <p:spPr>
            <a:xfrm>
              <a:off x="901856" y="4972285"/>
              <a:ext cx="432048" cy="172011"/>
            </a:xfrm>
            <a:prstGeom prst="rect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50" name="직사각형 39"/>
            <p:cNvSpPr/>
            <p:nvPr/>
          </p:nvSpPr>
          <p:spPr>
            <a:xfrm>
              <a:off x="901856" y="3974477"/>
              <a:ext cx="432048" cy="172011"/>
            </a:xfrm>
            <a:prstGeom prst="rect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51" name="직사각형 40"/>
            <p:cNvSpPr/>
            <p:nvPr/>
          </p:nvSpPr>
          <p:spPr>
            <a:xfrm>
              <a:off x="901856" y="5994767"/>
              <a:ext cx="432048" cy="172011"/>
            </a:xfrm>
            <a:prstGeom prst="rect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" lastClr="FFFFFF">
                  <a:lumMod val="50000"/>
                </a:sys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52" name="직사각형 22"/>
            <p:cNvSpPr/>
            <p:nvPr/>
          </p:nvSpPr>
          <p:spPr>
            <a:xfrm>
              <a:off x="901856" y="4331925"/>
              <a:ext cx="432048" cy="400110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r>
                <a:rPr lang="en-US" altLang="ko-KR" sz="24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v</a:t>
              </a:r>
              <a:endParaRPr lang="ko-KR" altLang="en-US" sz="24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53" name="직사각형 25"/>
            <p:cNvSpPr/>
            <p:nvPr/>
          </p:nvSpPr>
          <p:spPr>
            <a:xfrm>
              <a:off x="901856" y="5480607"/>
              <a:ext cx="432048" cy="400110"/>
            </a:xfrm>
            <a:prstGeom prst="rect">
              <a:avLst/>
            </a:prstGeom>
            <a:gradFill rotWithShape="1">
              <a:gsLst>
                <a:gs pos="0">
                  <a:srgbClr val="F17CB0">
                    <a:tint val="50000"/>
                    <a:satMod val="300000"/>
                  </a:srgbClr>
                </a:gs>
                <a:gs pos="35000">
                  <a:srgbClr val="F17CB0">
                    <a:tint val="37000"/>
                    <a:satMod val="300000"/>
                  </a:srgbClr>
                </a:gs>
                <a:gs pos="100000">
                  <a:srgbClr val="F17CB0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17CB0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r>
                <a:rPr lang="en-US" altLang="ko-KR" sz="24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w</a:t>
              </a:r>
              <a:endParaRPr lang="ko-KR" altLang="en-US" sz="24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54" name="직사각형 21"/>
            <p:cNvSpPr/>
            <p:nvPr/>
          </p:nvSpPr>
          <p:spPr>
            <a:xfrm>
              <a:off x="901856" y="3789040"/>
              <a:ext cx="432048" cy="2546995"/>
            </a:xfrm>
            <a:prstGeom prst="rect">
              <a:avLst/>
            </a:prstGeom>
            <a:noFill/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</p:grpSp>
      <p:cxnSp>
        <p:nvCxnSpPr>
          <p:cNvPr id="55" name="구부러진 연결선 41"/>
          <p:cNvCxnSpPr>
            <a:stCxn id="60" idx="3"/>
            <a:endCxn id="49" idx="3"/>
          </p:cNvCxnSpPr>
          <p:nvPr/>
        </p:nvCxnSpPr>
        <p:spPr>
          <a:xfrm rot="5400000">
            <a:off x="2967892" y="3646928"/>
            <a:ext cx="326256" cy="2006882"/>
          </a:xfrm>
          <a:prstGeom prst="curvedConnector2">
            <a:avLst/>
          </a:prstGeom>
          <a:noFill/>
          <a:ln w="9525" cap="flat" cmpd="sng" algn="ctr">
            <a:solidFill>
              <a:sysClr val="windowText" lastClr="000000">
                <a:shade val="95000"/>
                <a:satMod val="105000"/>
              </a:sysClr>
            </a:solidFill>
            <a:prstDash val="lgDash"/>
            <a:tailEnd type="triangle"/>
          </a:ln>
          <a:effectLst/>
        </p:spPr>
      </p:cxnSp>
      <p:cxnSp>
        <p:nvCxnSpPr>
          <p:cNvPr id="56" name="구부러진 연결선 51"/>
          <p:cNvCxnSpPr>
            <a:stCxn id="61" idx="3"/>
            <a:endCxn id="51" idx="3"/>
          </p:cNvCxnSpPr>
          <p:nvPr/>
        </p:nvCxnSpPr>
        <p:spPr>
          <a:xfrm rot="5400000">
            <a:off x="2609767" y="4005054"/>
            <a:ext cx="1348738" cy="2313113"/>
          </a:xfrm>
          <a:prstGeom prst="curvedConnector2">
            <a:avLst/>
          </a:prstGeom>
          <a:noFill/>
          <a:ln w="9525" cap="flat" cmpd="sng" algn="ctr">
            <a:solidFill>
              <a:sysClr val="windowText" lastClr="000000">
                <a:shade val="95000"/>
                <a:satMod val="105000"/>
              </a:sysClr>
            </a:solidFill>
            <a:prstDash val="lgDash"/>
            <a:tailEnd type="triangle"/>
          </a:ln>
          <a:effectLst/>
        </p:spPr>
      </p:cxnSp>
      <p:grpSp>
        <p:nvGrpSpPr>
          <p:cNvPr id="57" name="그룹 87"/>
          <p:cNvGrpSpPr/>
          <p:nvPr/>
        </p:nvGrpSpPr>
        <p:grpSpPr>
          <a:xfrm>
            <a:off x="2127579" y="4087131"/>
            <a:ext cx="3987336" cy="400110"/>
            <a:chOff x="2627783" y="4259917"/>
            <a:chExt cx="3987336" cy="400110"/>
          </a:xfrm>
        </p:grpSpPr>
        <p:cxnSp>
          <p:nvCxnSpPr>
            <p:cNvPr id="58" name="직선 화살표 연결선 29"/>
            <p:cNvCxnSpPr>
              <a:endCxn id="64" idx="1"/>
            </p:cNvCxnSpPr>
            <p:nvPr/>
          </p:nvCxnSpPr>
          <p:spPr>
            <a:xfrm>
              <a:off x="2627783" y="4459972"/>
              <a:ext cx="1683080" cy="0"/>
            </a:xfrm>
            <a:prstGeom prst="straightConnector1">
              <a:avLst/>
            </a:prstGeom>
            <a:noFill/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  <a:tailEnd type="triangle"/>
            </a:ln>
            <a:effectLst/>
          </p:spPr>
        </p:cxnSp>
        <p:grpSp>
          <p:nvGrpSpPr>
            <p:cNvPr id="59" name="그룹 76"/>
            <p:cNvGrpSpPr/>
            <p:nvPr/>
          </p:nvGrpSpPr>
          <p:grpSpPr>
            <a:xfrm>
              <a:off x="4310863" y="4259917"/>
              <a:ext cx="2304256" cy="400110"/>
              <a:chOff x="1693944" y="4331925"/>
              <a:chExt cx="2304256" cy="400110"/>
            </a:xfrm>
          </p:grpSpPr>
          <p:sp>
            <p:nvSpPr>
              <p:cNvPr id="60" name="직사각형 43"/>
              <p:cNvSpPr/>
              <p:nvPr/>
            </p:nvSpPr>
            <p:spPr>
              <a:xfrm rot="5400000">
                <a:off x="1817692" y="4445975"/>
                <a:ext cx="400109" cy="172011"/>
              </a:xfrm>
              <a:prstGeom prst="rect">
                <a:avLst/>
              </a:prstGeom>
              <a:gradFill rotWithShape="1">
                <a:gsLst>
                  <a:gs pos="0">
                    <a:sysClr val="windowText" lastClr="000000">
                      <a:tint val="50000"/>
                      <a:satMod val="300000"/>
                    </a:sysClr>
                  </a:gs>
                  <a:gs pos="35000">
                    <a:sysClr val="windowText" lastClr="000000">
                      <a:tint val="37000"/>
                      <a:satMod val="300000"/>
                    </a:sysClr>
                  </a:gs>
                  <a:gs pos="100000">
                    <a:sysClr val="windowText" lastClr="000000">
                      <a:tint val="15000"/>
                      <a:satMod val="350000"/>
                    </a:sysClr>
                  </a:gs>
                </a:gsLst>
                <a:lin ang="16200000" scaled="1"/>
              </a:gradFill>
              <a:ln w="9525" cap="flat" cmpd="sng" algn="ctr">
                <a:solidFill>
                  <a:sysClr val="window" lastClr="FFFFFF">
                    <a:lumMod val="50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61" name="직사각형 50"/>
              <p:cNvSpPr/>
              <p:nvPr/>
            </p:nvSpPr>
            <p:spPr>
              <a:xfrm rot="5400000">
                <a:off x="2123923" y="4445975"/>
                <a:ext cx="400109" cy="172011"/>
              </a:xfrm>
              <a:prstGeom prst="rect">
                <a:avLst/>
              </a:prstGeom>
              <a:gradFill rotWithShape="1">
                <a:gsLst>
                  <a:gs pos="0">
                    <a:sysClr val="windowText" lastClr="000000">
                      <a:tint val="50000"/>
                      <a:satMod val="300000"/>
                    </a:sysClr>
                  </a:gs>
                  <a:gs pos="35000">
                    <a:sysClr val="windowText" lastClr="000000">
                      <a:tint val="37000"/>
                      <a:satMod val="300000"/>
                    </a:sysClr>
                  </a:gs>
                  <a:gs pos="100000">
                    <a:sysClr val="windowText" lastClr="000000">
                      <a:tint val="15000"/>
                      <a:satMod val="350000"/>
                    </a:sysClr>
                  </a:gs>
                </a:gsLst>
                <a:lin ang="16200000" scaled="1"/>
              </a:gradFill>
              <a:ln w="9525" cap="flat" cmpd="sng" algn="ctr">
                <a:solidFill>
                  <a:sysClr val="window" lastClr="FFFFFF">
                    <a:lumMod val="50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62" name="직사각형 56"/>
              <p:cNvSpPr/>
              <p:nvPr/>
            </p:nvSpPr>
            <p:spPr>
              <a:xfrm rot="5400000">
                <a:off x="3454087" y="4445975"/>
                <a:ext cx="400109" cy="172011"/>
              </a:xfrm>
              <a:prstGeom prst="rect">
                <a:avLst/>
              </a:prstGeom>
              <a:gradFill rotWithShape="1">
                <a:gsLst>
                  <a:gs pos="0">
                    <a:sysClr val="windowText" lastClr="000000">
                      <a:tint val="50000"/>
                      <a:satMod val="300000"/>
                    </a:sysClr>
                  </a:gs>
                  <a:gs pos="35000">
                    <a:sysClr val="windowText" lastClr="000000">
                      <a:tint val="37000"/>
                      <a:satMod val="300000"/>
                    </a:sysClr>
                  </a:gs>
                  <a:gs pos="100000">
                    <a:sysClr val="windowText" lastClr="000000">
                      <a:tint val="15000"/>
                      <a:satMod val="350000"/>
                    </a:sysClr>
                  </a:gs>
                </a:gsLst>
                <a:lin ang="16200000" scaled="1"/>
              </a:gradFill>
              <a:ln w="9525" cap="flat" cmpd="sng" algn="ctr">
                <a:solidFill>
                  <a:sysClr val="window" lastClr="FFFFFF">
                    <a:lumMod val="50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63" name="직사각형 27"/>
              <p:cNvSpPr/>
              <p:nvPr/>
            </p:nvSpPr>
            <p:spPr>
              <a:xfrm>
                <a:off x="2590003" y="4331925"/>
                <a:ext cx="720080" cy="400110"/>
              </a:xfrm>
              <a:prstGeom prst="rect">
                <a:avLst/>
              </a:prstGeom>
              <a:gradFill rotWithShape="1">
                <a:gsLst>
                  <a:gs pos="0">
                    <a:srgbClr val="FAA43A">
                      <a:tint val="50000"/>
                      <a:satMod val="300000"/>
                    </a:srgbClr>
                  </a:gs>
                  <a:gs pos="35000">
                    <a:srgbClr val="FAA43A">
                      <a:tint val="37000"/>
                      <a:satMod val="300000"/>
                    </a:srgbClr>
                  </a:gs>
                  <a:gs pos="100000">
                    <a:srgbClr val="FAA43A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FAA43A">
                    <a:shade val="95000"/>
                    <a:satMod val="105000"/>
                  </a:srgb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r>
                  <a:rPr lang="en-US" altLang="ko-KR" sz="2400" kern="0" dirty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&amp;w</a:t>
                </a:r>
                <a:endParaRPr lang="ko-KR" altLang="en-US" sz="2400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64" name="직사각형 26"/>
              <p:cNvSpPr/>
              <p:nvPr/>
            </p:nvSpPr>
            <p:spPr>
              <a:xfrm>
                <a:off x="1693944" y="4331925"/>
                <a:ext cx="2304256" cy="400110"/>
              </a:xfrm>
              <a:prstGeom prst="rect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</p:grpSp>
      </p:grpSp>
      <p:cxnSp>
        <p:nvCxnSpPr>
          <p:cNvPr id="65" name="구부러진 연결선 57"/>
          <p:cNvCxnSpPr>
            <a:stCxn id="62" idx="1"/>
            <a:endCxn id="50" idx="3"/>
          </p:cNvCxnSpPr>
          <p:nvPr/>
        </p:nvCxnSpPr>
        <p:spPr>
          <a:xfrm rot="16200000" flipV="1">
            <a:off x="3813497" y="2129772"/>
            <a:ext cx="271443" cy="3643277"/>
          </a:xfrm>
          <a:prstGeom prst="curvedConnector2">
            <a:avLst/>
          </a:prstGeom>
          <a:noFill/>
          <a:ln w="9525" cap="flat" cmpd="sng" algn="ctr">
            <a:solidFill>
              <a:sysClr val="windowText" lastClr="000000">
                <a:shade val="95000"/>
                <a:satMod val="105000"/>
              </a:sysClr>
            </a:solidFill>
            <a:prstDash val="lgDash"/>
            <a:tailEnd type="triangle"/>
          </a:ln>
          <a:effectLst/>
        </p:spPr>
      </p:cxnSp>
      <p:grpSp>
        <p:nvGrpSpPr>
          <p:cNvPr id="66" name="그룹 93"/>
          <p:cNvGrpSpPr/>
          <p:nvPr/>
        </p:nvGrpSpPr>
        <p:grpSpPr>
          <a:xfrm>
            <a:off x="2775652" y="3101467"/>
            <a:ext cx="6382071" cy="2820517"/>
            <a:chOff x="3275856" y="3175530"/>
            <a:chExt cx="6382071" cy="2820517"/>
          </a:xfrm>
        </p:grpSpPr>
        <p:sp>
          <p:nvSpPr>
            <p:cNvPr id="67" name="타원 88"/>
            <p:cNvSpPr/>
            <p:nvPr/>
          </p:nvSpPr>
          <p:spPr>
            <a:xfrm>
              <a:off x="3275856" y="3618309"/>
              <a:ext cx="508484" cy="2377738"/>
            </a:xfrm>
            <a:prstGeom prst="ellipse">
              <a:avLst/>
            </a:prstGeom>
            <a:noFill/>
            <a:ln w="38100" cap="flat" cmpd="sng" algn="ctr">
              <a:solidFill>
                <a:srgbClr val="FF0000"/>
              </a:solidFill>
              <a:prstDash val="dash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68" name="TextBox 67"/>
            <p:cNvSpPr txBox="1"/>
            <p:nvPr/>
          </p:nvSpPr>
          <p:spPr>
            <a:xfrm>
              <a:off x="3615287" y="3175530"/>
              <a:ext cx="604264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defRPr/>
              </a:pPr>
              <a:r>
                <a:rPr lang="en-US" altLang="ko-KR" sz="2400" b="1" kern="0" dirty="0" smtClean="0">
                  <a:solidFill>
                    <a:srgbClr val="0000FF"/>
                  </a:solidFill>
                </a:rPr>
                <a:t>1. Frequent random memory accesses</a:t>
              </a:r>
              <a:endParaRPr lang="ko-KR" altLang="en-US" sz="2400" b="1" kern="0" dirty="0">
                <a:solidFill>
                  <a:srgbClr val="0000FF"/>
                </a:solidFill>
              </a:endParaRPr>
            </a:p>
          </p:txBody>
        </p:sp>
      </p:grpSp>
      <p:grpSp>
        <p:nvGrpSpPr>
          <p:cNvPr id="69" name="그룹 94"/>
          <p:cNvGrpSpPr/>
          <p:nvPr/>
        </p:nvGrpSpPr>
        <p:grpSpPr>
          <a:xfrm>
            <a:off x="4067944" y="5046549"/>
            <a:ext cx="5091508" cy="1220380"/>
            <a:chOff x="4568148" y="5107165"/>
            <a:chExt cx="5091508" cy="1220380"/>
          </a:xfrm>
        </p:grpSpPr>
        <p:sp>
          <p:nvSpPr>
            <p:cNvPr id="70" name="타원 91"/>
            <p:cNvSpPr/>
            <p:nvPr/>
          </p:nvSpPr>
          <p:spPr>
            <a:xfrm>
              <a:off x="4601391" y="5107165"/>
              <a:ext cx="2378834" cy="573280"/>
            </a:xfrm>
            <a:prstGeom prst="ellipse">
              <a:avLst/>
            </a:prstGeom>
            <a:noFill/>
            <a:ln w="38100" cap="flat" cmpd="sng" algn="ctr">
              <a:solidFill>
                <a:srgbClr val="FF0000"/>
              </a:solidFill>
              <a:prstDash val="dash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4568148" y="5865880"/>
              <a:ext cx="509150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defRPr/>
              </a:pPr>
              <a:r>
                <a:rPr lang="en-US" altLang="ko-KR" sz="2400" b="1" kern="0" dirty="0" smtClean="0">
                  <a:solidFill>
                    <a:srgbClr val="0000FF"/>
                  </a:solidFill>
                </a:rPr>
                <a:t>2. Little amount of computation</a:t>
              </a:r>
              <a:endParaRPr lang="ko-KR" altLang="en-US" sz="2400" b="1" kern="0" dirty="0">
                <a:solidFill>
                  <a:srgbClr val="0000FF"/>
                </a:solidFill>
              </a:endParaRPr>
            </a:p>
          </p:txBody>
        </p:sp>
      </p:grpSp>
      <p:grpSp>
        <p:nvGrpSpPr>
          <p:cNvPr id="72" name="그룹 12"/>
          <p:cNvGrpSpPr/>
          <p:nvPr/>
        </p:nvGrpSpPr>
        <p:grpSpPr>
          <a:xfrm>
            <a:off x="102248" y="4537387"/>
            <a:ext cx="1593283" cy="1314561"/>
            <a:chOff x="314421" y="4694850"/>
            <a:chExt cx="1593283" cy="1314561"/>
          </a:xfrm>
        </p:grpSpPr>
        <p:grpSp>
          <p:nvGrpSpPr>
            <p:cNvPr id="73" name="그룹 5"/>
            <p:cNvGrpSpPr/>
            <p:nvPr/>
          </p:nvGrpSpPr>
          <p:grpSpPr>
            <a:xfrm>
              <a:off x="314421" y="4694850"/>
              <a:ext cx="1224137" cy="1314561"/>
              <a:chOff x="395536" y="3645024"/>
              <a:chExt cx="1326123" cy="1314561"/>
            </a:xfrm>
          </p:grpSpPr>
          <p:sp>
            <p:nvSpPr>
              <p:cNvPr id="77" name="직사각형 2"/>
              <p:cNvSpPr/>
              <p:nvPr/>
            </p:nvSpPr>
            <p:spPr>
              <a:xfrm>
                <a:off x="395536" y="3645024"/>
                <a:ext cx="1326123" cy="328128"/>
              </a:xfrm>
              <a:prstGeom prst="rect">
                <a:avLst/>
              </a:prstGeom>
              <a:gradFill rotWithShape="1">
                <a:gsLst>
                  <a:gs pos="0">
                    <a:srgbClr val="F17CB0">
                      <a:tint val="50000"/>
                      <a:satMod val="300000"/>
                    </a:srgbClr>
                  </a:gs>
                  <a:gs pos="35000">
                    <a:srgbClr val="F17CB0">
                      <a:tint val="37000"/>
                      <a:satMod val="300000"/>
                    </a:srgbClr>
                  </a:gs>
                  <a:gs pos="100000">
                    <a:srgbClr val="F17CB0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F17CB0">
                    <a:shade val="95000"/>
                    <a:satMod val="105000"/>
                  </a:srgb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r>
                  <a:rPr lang="en-US" altLang="ko-KR" sz="1600" kern="0" dirty="0" err="1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w.rank</a:t>
                </a:r>
                <a:endParaRPr lang="en-US" altLang="ko-KR" sz="16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78" name="직사각형 33"/>
              <p:cNvSpPr/>
              <p:nvPr/>
            </p:nvSpPr>
            <p:spPr>
              <a:xfrm>
                <a:off x="395536" y="3973151"/>
                <a:ext cx="1326123" cy="328128"/>
              </a:xfrm>
              <a:prstGeom prst="rect">
                <a:avLst/>
              </a:prstGeom>
              <a:gradFill rotWithShape="1">
                <a:gsLst>
                  <a:gs pos="0">
                    <a:srgbClr val="F17CB0">
                      <a:tint val="50000"/>
                      <a:satMod val="300000"/>
                    </a:srgbClr>
                  </a:gs>
                  <a:gs pos="35000">
                    <a:srgbClr val="F17CB0">
                      <a:tint val="37000"/>
                      <a:satMod val="300000"/>
                    </a:srgbClr>
                  </a:gs>
                  <a:gs pos="100000">
                    <a:srgbClr val="F17CB0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F17CB0">
                    <a:shade val="95000"/>
                    <a:satMod val="105000"/>
                  </a:srgb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r>
                  <a:rPr lang="en-US" altLang="ko-KR" sz="1600" kern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w.next_rank</a:t>
                </a:r>
                <a:endParaRPr lang="en-US" altLang="ko-KR" sz="16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79" name="직사각형 34"/>
              <p:cNvSpPr/>
              <p:nvPr/>
            </p:nvSpPr>
            <p:spPr>
              <a:xfrm>
                <a:off x="395536" y="4299407"/>
                <a:ext cx="1326123" cy="328128"/>
              </a:xfrm>
              <a:prstGeom prst="rect">
                <a:avLst/>
              </a:prstGeom>
              <a:gradFill rotWithShape="1">
                <a:gsLst>
                  <a:gs pos="0">
                    <a:srgbClr val="F17CB0">
                      <a:tint val="50000"/>
                      <a:satMod val="300000"/>
                    </a:srgbClr>
                  </a:gs>
                  <a:gs pos="35000">
                    <a:srgbClr val="F17CB0">
                      <a:tint val="37000"/>
                      <a:satMod val="300000"/>
                    </a:srgbClr>
                  </a:gs>
                  <a:gs pos="100000">
                    <a:srgbClr val="F17CB0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F17CB0">
                    <a:shade val="95000"/>
                    <a:satMod val="105000"/>
                  </a:srgb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r>
                  <a:rPr lang="en-US" altLang="ko-KR" sz="1600" kern="0" dirty="0" err="1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w.edges</a:t>
                </a:r>
                <a:endParaRPr lang="en-US" altLang="ko-KR" sz="16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80" name="직사각형 35"/>
              <p:cNvSpPr/>
              <p:nvPr/>
            </p:nvSpPr>
            <p:spPr>
              <a:xfrm>
                <a:off x="395536" y="4631457"/>
                <a:ext cx="1326123" cy="328128"/>
              </a:xfrm>
              <a:prstGeom prst="rect">
                <a:avLst/>
              </a:prstGeom>
              <a:gradFill rotWithShape="1">
                <a:gsLst>
                  <a:gs pos="0">
                    <a:srgbClr val="F17CB0">
                      <a:tint val="50000"/>
                      <a:satMod val="300000"/>
                    </a:srgbClr>
                  </a:gs>
                  <a:gs pos="35000">
                    <a:srgbClr val="F17CB0">
                      <a:tint val="37000"/>
                      <a:satMod val="300000"/>
                    </a:srgbClr>
                  </a:gs>
                  <a:gs pos="100000">
                    <a:srgbClr val="F17CB0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F17CB0">
                    <a:shade val="95000"/>
                    <a:satMod val="105000"/>
                  </a:srgb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r>
                  <a:rPr lang="en-US" altLang="ko-KR" sz="1600" kern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…</a:t>
                </a:r>
                <a:endParaRPr lang="en-US" altLang="ko-KR" sz="16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</p:grpSp>
        <p:grpSp>
          <p:nvGrpSpPr>
            <p:cNvPr id="74" name="그룹 11"/>
            <p:cNvGrpSpPr/>
            <p:nvPr/>
          </p:nvGrpSpPr>
          <p:grpSpPr>
            <a:xfrm>
              <a:off x="1538558" y="4694850"/>
              <a:ext cx="369146" cy="1314561"/>
              <a:chOff x="1538558" y="4694850"/>
              <a:chExt cx="369146" cy="1314561"/>
            </a:xfrm>
          </p:grpSpPr>
          <p:cxnSp>
            <p:nvCxnSpPr>
              <p:cNvPr id="75" name="직선 연결선 8"/>
              <p:cNvCxnSpPr/>
              <p:nvPr/>
            </p:nvCxnSpPr>
            <p:spPr>
              <a:xfrm flipH="1" flipV="1">
                <a:off x="1538558" y="4694850"/>
                <a:ext cx="369146" cy="698426"/>
              </a:xfrm>
              <a:prstGeom prst="line">
                <a:avLst/>
              </a:prstGeom>
              <a:noFill/>
              <a:ln w="9525" cap="flat" cmpd="sng" algn="ctr">
                <a:solidFill>
                  <a:srgbClr val="60BD68">
                    <a:shade val="95000"/>
                    <a:satMod val="105000"/>
                  </a:srgbClr>
                </a:solidFill>
                <a:prstDash val="dash"/>
              </a:ln>
              <a:effectLst/>
            </p:spPr>
          </p:cxnSp>
          <p:cxnSp>
            <p:nvCxnSpPr>
              <p:cNvPr id="76" name="직선 연결선 10"/>
              <p:cNvCxnSpPr/>
              <p:nvPr/>
            </p:nvCxnSpPr>
            <p:spPr>
              <a:xfrm flipV="1">
                <a:off x="1538558" y="5793386"/>
                <a:ext cx="369146" cy="216025"/>
              </a:xfrm>
              <a:prstGeom prst="line">
                <a:avLst/>
              </a:prstGeom>
              <a:noFill/>
              <a:ln w="9525" cap="flat" cmpd="sng" algn="ctr">
                <a:solidFill>
                  <a:srgbClr val="60BD68">
                    <a:shade val="95000"/>
                    <a:satMod val="105000"/>
                  </a:srgbClr>
                </a:solidFill>
                <a:prstDash val="dash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26932662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"/>
                            </p:stCondLst>
                            <p:childTnLst>
                              <p:par>
                                <p:cTn id="1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2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2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 animBg="1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 smtClean="0"/>
              <a:t>Tesseract</a:t>
            </a:r>
            <a:r>
              <a:rPr lang="en-US" dirty="0" smtClean="0"/>
              <a:t> System for Graph Processing</a:t>
            </a:r>
            <a:endParaRPr lang="en-US" dirty="0"/>
          </a:p>
        </p:txBody>
      </p:sp>
      <p:pic>
        <p:nvPicPr>
          <p:cNvPr id="258" name="Picture 2" descr="http://www.extremetech.com/wp-content/uploads/2013/09/hybrid_memory_cube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01620" y="1340768"/>
            <a:ext cx="3383774" cy="24295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grpSp>
        <p:nvGrpSpPr>
          <p:cNvPr id="259" name="그룹 137"/>
          <p:cNvGrpSpPr/>
          <p:nvPr/>
        </p:nvGrpSpPr>
        <p:grpSpPr>
          <a:xfrm>
            <a:off x="2960548" y="2386982"/>
            <a:ext cx="2890319" cy="3322913"/>
            <a:chOff x="2540320" y="2698376"/>
            <a:chExt cx="2890319" cy="3322913"/>
          </a:xfrm>
        </p:grpSpPr>
        <p:cxnSp>
          <p:nvCxnSpPr>
            <p:cNvPr id="260" name="직선 연결선 64"/>
            <p:cNvCxnSpPr/>
            <p:nvPr/>
          </p:nvCxnSpPr>
          <p:spPr>
            <a:xfrm>
              <a:off x="2540320" y="3008078"/>
              <a:ext cx="101813" cy="990596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cxnSp>
          <p:nvCxnSpPr>
            <p:cNvPr id="261" name="직선 연결선 67"/>
            <p:cNvCxnSpPr/>
            <p:nvPr/>
          </p:nvCxnSpPr>
          <p:spPr>
            <a:xfrm flipH="1">
              <a:off x="5107196" y="2698376"/>
              <a:ext cx="323443" cy="1300298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grpSp>
          <p:nvGrpSpPr>
            <p:cNvPr id="262" name="그룹 85"/>
            <p:cNvGrpSpPr/>
            <p:nvPr/>
          </p:nvGrpSpPr>
          <p:grpSpPr>
            <a:xfrm>
              <a:off x="2542515" y="3916837"/>
              <a:ext cx="2664295" cy="2104452"/>
              <a:chOff x="3275856" y="3916837"/>
              <a:chExt cx="2664295" cy="2104452"/>
            </a:xfrm>
          </p:grpSpPr>
          <p:sp>
            <p:nvSpPr>
              <p:cNvPr id="263" name="직사각형 4"/>
              <p:cNvSpPr/>
              <p:nvPr/>
            </p:nvSpPr>
            <p:spPr>
              <a:xfrm>
                <a:off x="3375473" y="3998674"/>
                <a:ext cx="2465060" cy="2022615"/>
              </a:xfrm>
              <a:prstGeom prst="rect">
                <a:avLst/>
              </a:prstGeom>
              <a:solidFill>
                <a:sysClr val="window" lastClr="FFFFFF"/>
              </a:solidFill>
              <a:ln w="25400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grpSp>
            <p:nvGrpSpPr>
              <p:cNvPr id="264" name="그룹 84"/>
              <p:cNvGrpSpPr/>
              <p:nvPr/>
            </p:nvGrpSpPr>
            <p:grpSpPr>
              <a:xfrm>
                <a:off x="3501888" y="3916837"/>
                <a:ext cx="2212233" cy="2010654"/>
                <a:chOff x="3501887" y="3916837"/>
                <a:chExt cx="2212233" cy="2010654"/>
              </a:xfrm>
            </p:grpSpPr>
            <p:grpSp>
              <p:nvGrpSpPr>
                <p:cNvPr id="267" name="그룹 49"/>
                <p:cNvGrpSpPr/>
                <p:nvPr/>
              </p:nvGrpSpPr>
              <p:grpSpPr>
                <a:xfrm flipV="1">
                  <a:off x="3627842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10" name="직선 화살표 연결선 50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11" name="직선 화살표 연결선 51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68" name="그룹 52"/>
                <p:cNvGrpSpPr/>
                <p:nvPr/>
              </p:nvGrpSpPr>
              <p:grpSpPr>
                <a:xfrm flipV="1">
                  <a:off x="4070289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8" name="직선 화살표 연결선 53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9" name="직선 화살표 연결선 54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69" name="그룹 55"/>
                <p:cNvGrpSpPr/>
                <p:nvPr/>
              </p:nvGrpSpPr>
              <p:grpSpPr>
                <a:xfrm flipV="1">
                  <a:off x="4512736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6" name="직선 화살표 연결선 56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7" name="직선 화살표 연결선 57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0" name="그룹 58"/>
                <p:cNvGrpSpPr/>
                <p:nvPr/>
              </p:nvGrpSpPr>
              <p:grpSpPr>
                <a:xfrm flipV="1">
                  <a:off x="5524042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4" name="직선 화살표 연결선 59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5" name="직선 화살표 연결선 60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1" name="그룹 39"/>
                <p:cNvGrpSpPr/>
                <p:nvPr/>
              </p:nvGrpSpPr>
              <p:grpSpPr>
                <a:xfrm>
                  <a:off x="3627842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2" name="직선 화살표 연결선 33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3" name="직선 화살표 연결선 35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2" name="그룹 40"/>
                <p:cNvGrpSpPr/>
                <p:nvPr/>
              </p:nvGrpSpPr>
              <p:grpSpPr>
                <a:xfrm>
                  <a:off x="4070289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0" name="직선 화살표 연결선 41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1" name="직선 화살표 연결선 42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3" name="그룹 43"/>
                <p:cNvGrpSpPr/>
                <p:nvPr/>
              </p:nvGrpSpPr>
              <p:grpSpPr>
                <a:xfrm>
                  <a:off x="4512736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298" name="직선 화살표 연결선 44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299" name="직선 화살표 연결선 45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4" name="그룹 46"/>
                <p:cNvGrpSpPr/>
                <p:nvPr/>
              </p:nvGrpSpPr>
              <p:grpSpPr>
                <a:xfrm>
                  <a:off x="5524042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296" name="직선 화살표 연결선 47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297" name="직선 화살표 연결선 48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sp>
              <p:nvSpPr>
                <p:cNvPr id="275" name="직사각형 6"/>
                <p:cNvSpPr/>
                <p:nvPr/>
              </p:nvSpPr>
              <p:spPr>
                <a:xfrm>
                  <a:off x="3501887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6" name="직사각형 7"/>
                <p:cNvSpPr/>
                <p:nvPr/>
              </p:nvSpPr>
              <p:spPr>
                <a:xfrm>
                  <a:off x="3944334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7" name="직사각형 8"/>
                <p:cNvSpPr/>
                <p:nvPr/>
              </p:nvSpPr>
              <p:spPr>
                <a:xfrm>
                  <a:off x="4386781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8" name="직사각형 11"/>
                <p:cNvSpPr/>
                <p:nvPr/>
              </p:nvSpPr>
              <p:spPr>
                <a:xfrm>
                  <a:off x="3501887" y="44885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9" name="직사각형 12"/>
                <p:cNvSpPr/>
                <p:nvPr/>
              </p:nvSpPr>
              <p:spPr>
                <a:xfrm>
                  <a:off x="3944334" y="44885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0" name="직사각형 13"/>
                <p:cNvSpPr/>
                <p:nvPr/>
              </p:nvSpPr>
              <p:spPr>
                <a:xfrm>
                  <a:off x="4386781" y="44885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1" name="직사각형 15"/>
                <p:cNvSpPr/>
                <p:nvPr/>
              </p:nvSpPr>
              <p:spPr>
                <a:xfrm>
                  <a:off x="3501887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2" name="직사각형 16"/>
                <p:cNvSpPr/>
                <p:nvPr/>
              </p:nvSpPr>
              <p:spPr>
                <a:xfrm>
                  <a:off x="3944334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3" name="직사각형 17"/>
                <p:cNvSpPr/>
                <p:nvPr/>
              </p:nvSpPr>
              <p:spPr>
                <a:xfrm>
                  <a:off x="4386781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4" name="직사각형 19"/>
                <p:cNvSpPr/>
                <p:nvPr/>
              </p:nvSpPr>
              <p:spPr>
                <a:xfrm>
                  <a:off x="3501887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5" name="직사각형 20"/>
                <p:cNvSpPr/>
                <p:nvPr/>
              </p:nvSpPr>
              <p:spPr>
                <a:xfrm>
                  <a:off x="3944334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6" name="직사각형 21"/>
                <p:cNvSpPr/>
                <p:nvPr/>
              </p:nvSpPr>
              <p:spPr>
                <a:xfrm>
                  <a:off x="4386781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7" name="직사각형 5"/>
                <p:cNvSpPr/>
                <p:nvPr/>
              </p:nvSpPr>
              <p:spPr>
                <a:xfrm>
                  <a:off x="3501887" y="4851965"/>
                  <a:ext cx="2212233" cy="316034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600" kern="0" dirty="0" smtClea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Crossbar Network</a:t>
                  </a:r>
                  <a:endParaRPr lang="ko-KR" altLang="en-US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8" name="직사각형 9"/>
                <p:cNvSpPr/>
                <p:nvPr/>
              </p:nvSpPr>
              <p:spPr>
                <a:xfrm>
                  <a:off x="5398087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9" name="직사각형 14"/>
                <p:cNvSpPr/>
                <p:nvPr/>
              </p:nvSpPr>
              <p:spPr>
                <a:xfrm>
                  <a:off x="5398087" y="44806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90" name="직사각형 18"/>
                <p:cNvSpPr/>
                <p:nvPr/>
              </p:nvSpPr>
              <p:spPr>
                <a:xfrm>
                  <a:off x="5398087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91" name="직사각형 22"/>
                <p:cNvSpPr/>
                <p:nvPr/>
              </p:nvSpPr>
              <p:spPr>
                <a:xfrm>
                  <a:off x="5398087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92" name="TextBox 291"/>
                <p:cNvSpPr txBox="1"/>
                <p:nvPr/>
              </p:nvSpPr>
              <p:spPr>
                <a:xfrm>
                  <a:off x="4860355" y="3916837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  <p:sp>
              <p:nvSpPr>
                <p:cNvPr id="293" name="TextBox 292"/>
                <p:cNvSpPr txBox="1"/>
                <p:nvPr/>
              </p:nvSpPr>
              <p:spPr>
                <a:xfrm>
                  <a:off x="4860355" y="4297315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  <p:sp>
              <p:nvSpPr>
                <p:cNvPr id="294" name="TextBox 293"/>
                <p:cNvSpPr txBox="1"/>
                <p:nvPr/>
              </p:nvSpPr>
              <p:spPr>
                <a:xfrm>
                  <a:off x="4860355" y="5096119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  <p:sp>
              <p:nvSpPr>
                <p:cNvPr id="295" name="TextBox 294"/>
                <p:cNvSpPr txBox="1"/>
                <p:nvPr/>
              </p:nvSpPr>
              <p:spPr>
                <a:xfrm>
                  <a:off x="4860355" y="5465826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</p:grpSp>
          <p:cxnSp>
            <p:nvCxnSpPr>
              <p:cNvPr id="265" name="직선 화살표 연결선 78"/>
              <p:cNvCxnSpPr/>
              <p:nvPr/>
            </p:nvCxnSpPr>
            <p:spPr>
              <a:xfrm flipH="1">
                <a:off x="3275856" y="5013177"/>
                <a:ext cx="226031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266" name="직선 화살표 연결선 83"/>
              <p:cNvCxnSpPr/>
              <p:nvPr/>
            </p:nvCxnSpPr>
            <p:spPr>
              <a:xfrm flipH="1">
                <a:off x="5714120" y="5015083"/>
                <a:ext cx="226031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</p:grpSp>
      </p:grpSp>
      <p:grpSp>
        <p:nvGrpSpPr>
          <p:cNvPr id="312" name="그룹 138"/>
          <p:cNvGrpSpPr/>
          <p:nvPr/>
        </p:nvGrpSpPr>
        <p:grpSpPr>
          <a:xfrm>
            <a:off x="5397217" y="3068960"/>
            <a:ext cx="3568497" cy="2986186"/>
            <a:chOff x="5277803" y="2315022"/>
            <a:chExt cx="3568497" cy="2986186"/>
          </a:xfrm>
        </p:grpSpPr>
        <p:grpSp>
          <p:nvGrpSpPr>
            <p:cNvPr id="313" name="그룹 131"/>
            <p:cNvGrpSpPr/>
            <p:nvPr/>
          </p:nvGrpSpPr>
          <p:grpSpPr>
            <a:xfrm>
              <a:off x="5860114" y="2315022"/>
              <a:ext cx="2986186" cy="2986186"/>
              <a:chOff x="5700614" y="2176524"/>
              <a:chExt cx="2986186" cy="2986186"/>
            </a:xfrm>
          </p:grpSpPr>
          <p:sp>
            <p:nvSpPr>
              <p:cNvPr id="316" name="직사각형 86"/>
              <p:cNvSpPr/>
              <p:nvPr/>
            </p:nvSpPr>
            <p:spPr>
              <a:xfrm>
                <a:off x="5700614" y="2176524"/>
                <a:ext cx="2986186" cy="2986186"/>
              </a:xfrm>
              <a:prstGeom prst="rect">
                <a:avLst/>
              </a:prstGeom>
              <a:solidFill>
                <a:sysClr val="window" lastClr="FFFFFF"/>
              </a:solidFill>
              <a:ln w="25400" cap="flat" cmpd="sng" algn="ctr">
                <a:solidFill>
                  <a:srgbClr val="5DA5DA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317" name="직사각형 87"/>
              <p:cNvSpPr/>
              <p:nvPr/>
            </p:nvSpPr>
            <p:spPr>
              <a:xfrm>
                <a:off x="8110736" y="2346491"/>
                <a:ext cx="432048" cy="2075090"/>
              </a:xfrm>
              <a:prstGeom prst="rect">
                <a:avLst/>
              </a:prstGeom>
              <a:gradFill rotWithShape="1">
                <a:gsLst>
                  <a:gs pos="0">
                    <a:srgbClr val="5DA5DA">
                      <a:tint val="50000"/>
                      <a:satMod val="300000"/>
                    </a:srgbClr>
                  </a:gs>
                  <a:gs pos="35000">
                    <a:srgbClr val="5DA5DA">
                      <a:tint val="37000"/>
                      <a:satMod val="300000"/>
                    </a:srgbClr>
                  </a:gs>
                  <a:gs pos="100000">
                    <a:srgbClr val="5DA5DA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</a:ln>
              <a:effectLst/>
            </p:spPr>
            <p:txBody>
              <a:bodyPr vert="vert" rtlCol="0" anchor="ctr"/>
              <a:lstStyle/>
              <a:p>
                <a:pPr algn="ctr">
                  <a:defRPr/>
                </a:pPr>
                <a:r>
                  <a:rPr lang="en-US" altLang="ko-KR" kern="0" dirty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DRAM Controller</a:t>
                </a:r>
                <a:endParaRPr lang="ko-KR" altLang="en-US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318" name="직사각형 88"/>
              <p:cNvSpPr/>
              <p:nvPr/>
            </p:nvSpPr>
            <p:spPr>
              <a:xfrm>
                <a:off x="8110736" y="4589673"/>
                <a:ext cx="432048" cy="404944"/>
              </a:xfrm>
              <a:prstGeom prst="rect">
                <a:avLst/>
              </a:prstGeom>
              <a:gradFill rotWithShape="1">
                <a:gsLst>
                  <a:gs pos="0">
                    <a:srgbClr val="5DA5DA">
                      <a:tint val="50000"/>
                      <a:satMod val="300000"/>
                    </a:srgbClr>
                  </a:gs>
                  <a:gs pos="35000">
                    <a:srgbClr val="5DA5DA">
                      <a:tint val="37000"/>
                      <a:satMod val="300000"/>
                    </a:srgbClr>
                  </a:gs>
                  <a:gs pos="100000">
                    <a:srgbClr val="5DA5DA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</a:ln>
              <a:effectLst/>
            </p:spPr>
            <p:txBody>
              <a:bodyPr vert="horz" rtlCol="0" anchor="ctr"/>
              <a:lstStyle/>
              <a:p>
                <a:pPr algn="ctr">
                  <a:defRPr/>
                </a:pPr>
                <a:r>
                  <a:rPr lang="en-US" altLang="ko-KR" kern="0" dirty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NI</a:t>
                </a:r>
                <a:endParaRPr lang="ko-KR" altLang="en-US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cxnSp>
            <p:nvCxnSpPr>
              <p:cNvPr id="319" name="직선 화살표 연결선 97"/>
              <p:cNvCxnSpPr>
                <a:stCxn id="318" idx="0"/>
                <a:endCxn id="317" idx="2"/>
              </p:cNvCxnSpPr>
              <p:nvPr/>
            </p:nvCxnSpPr>
            <p:spPr>
              <a:xfrm flipV="1">
                <a:off x="8326760" y="4421581"/>
                <a:ext cx="0" cy="168092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</p:grpSp>
        <p:cxnSp>
          <p:nvCxnSpPr>
            <p:cNvPr id="314" name="직선 연결선 127"/>
            <p:cNvCxnSpPr/>
            <p:nvPr/>
          </p:nvCxnSpPr>
          <p:spPr>
            <a:xfrm flipV="1">
              <a:off x="5280614" y="2315022"/>
              <a:ext cx="583876" cy="1104125"/>
            </a:xfrm>
            <a:prstGeom prst="line">
              <a:avLst/>
            </a:prstGeom>
            <a:noFill/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dash"/>
            </a:ln>
            <a:effectLst/>
          </p:spPr>
        </p:cxnSp>
        <p:cxnSp>
          <p:nvCxnSpPr>
            <p:cNvPr id="315" name="직선 연결선 128"/>
            <p:cNvCxnSpPr/>
            <p:nvPr/>
          </p:nvCxnSpPr>
          <p:spPr>
            <a:xfrm>
              <a:off x="5277803" y="3668121"/>
              <a:ext cx="580861" cy="1633087"/>
            </a:xfrm>
            <a:prstGeom prst="line">
              <a:avLst/>
            </a:prstGeom>
            <a:noFill/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dash"/>
            </a:ln>
            <a:effectLst/>
          </p:spPr>
        </p:cxnSp>
      </p:grpSp>
      <p:grpSp>
        <p:nvGrpSpPr>
          <p:cNvPr id="320" name="그룹 132"/>
          <p:cNvGrpSpPr/>
          <p:nvPr/>
        </p:nvGrpSpPr>
        <p:grpSpPr>
          <a:xfrm>
            <a:off x="6127920" y="3238927"/>
            <a:ext cx="2261730" cy="2648562"/>
            <a:chOff x="5849006" y="2346491"/>
            <a:chExt cx="2261730" cy="2648562"/>
          </a:xfrm>
        </p:grpSpPr>
        <p:sp>
          <p:nvSpPr>
            <p:cNvPr id="321" name="직사각형 89"/>
            <p:cNvSpPr/>
            <p:nvPr/>
          </p:nvSpPr>
          <p:spPr>
            <a:xfrm>
              <a:off x="5849006" y="2346491"/>
              <a:ext cx="2079267" cy="774399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sz="20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In-Order Core</a:t>
              </a:r>
              <a:endParaRPr lang="ko-KR" altLang="en-US" sz="20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2" name="직사각형 90"/>
            <p:cNvSpPr/>
            <p:nvPr/>
          </p:nvSpPr>
          <p:spPr>
            <a:xfrm>
              <a:off x="5849006" y="4589673"/>
              <a:ext cx="2079267" cy="405380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Message Queue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3" name="직사각형 91"/>
            <p:cNvSpPr/>
            <p:nvPr/>
          </p:nvSpPr>
          <p:spPr>
            <a:xfrm>
              <a:off x="6882913" y="3280649"/>
              <a:ext cx="1045360" cy="610202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PF Buffer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4" name="직사각형 92"/>
            <p:cNvSpPr/>
            <p:nvPr/>
          </p:nvSpPr>
          <p:spPr>
            <a:xfrm>
              <a:off x="6882913" y="4047202"/>
              <a:ext cx="1045360" cy="374697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MTP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5" name="직사각형 93"/>
            <p:cNvSpPr/>
            <p:nvPr/>
          </p:nvSpPr>
          <p:spPr>
            <a:xfrm>
              <a:off x="6240328" y="3280650"/>
              <a:ext cx="460122" cy="610202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LP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326" name="직선 화살표 연결선 95"/>
            <p:cNvCxnSpPr/>
            <p:nvPr/>
          </p:nvCxnSpPr>
          <p:spPr>
            <a:xfrm>
              <a:off x="6028727" y="3120890"/>
              <a:ext cx="0" cy="1468783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327" name="직선 화살표 연결선 98"/>
            <p:cNvCxnSpPr>
              <a:stCxn id="318" idx="1"/>
              <a:endCxn id="322" idx="3"/>
            </p:cNvCxnSpPr>
            <p:nvPr/>
          </p:nvCxnSpPr>
          <p:spPr>
            <a:xfrm flipH="1">
              <a:off x="7928273" y="4792145"/>
              <a:ext cx="182463" cy="218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328" name="직선 화살표 연결선 106"/>
            <p:cNvCxnSpPr/>
            <p:nvPr/>
          </p:nvCxnSpPr>
          <p:spPr>
            <a:xfrm flipV="1">
              <a:off x="7405593" y="4420547"/>
              <a:ext cx="0" cy="169126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29" name="직선 화살표 연결선 109"/>
            <p:cNvCxnSpPr>
              <a:stCxn id="324" idx="0"/>
              <a:endCxn id="323" idx="2"/>
            </p:cNvCxnSpPr>
            <p:nvPr/>
          </p:nvCxnSpPr>
          <p:spPr>
            <a:xfrm flipV="1">
              <a:off x="7405593" y="3890851"/>
              <a:ext cx="0" cy="156351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0" name="직선 화살표 연결선 113"/>
            <p:cNvCxnSpPr/>
            <p:nvPr/>
          </p:nvCxnSpPr>
          <p:spPr>
            <a:xfrm flipV="1">
              <a:off x="7405593" y="3120890"/>
              <a:ext cx="0" cy="159760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1" name="직선 화살표 연결선 115"/>
            <p:cNvCxnSpPr/>
            <p:nvPr/>
          </p:nvCxnSpPr>
          <p:spPr>
            <a:xfrm>
              <a:off x="6470389" y="3120890"/>
              <a:ext cx="0" cy="159760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2" name="직선 화살표 연결선 116"/>
            <p:cNvCxnSpPr>
              <a:stCxn id="325" idx="3"/>
              <a:endCxn id="323" idx="1"/>
            </p:cNvCxnSpPr>
            <p:nvPr/>
          </p:nvCxnSpPr>
          <p:spPr>
            <a:xfrm flipV="1">
              <a:off x="6700450" y="3585750"/>
              <a:ext cx="182463" cy="1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3" name="직선 화살표 연결선 123"/>
            <p:cNvCxnSpPr/>
            <p:nvPr/>
          </p:nvCxnSpPr>
          <p:spPr>
            <a:xfrm flipH="1">
              <a:off x="7928273" y="3594266"/>
              <a:ext cx="182463" cy="218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334" name="직선 화살표 연결선 124"/>
            <p:cNvCxnSpPr/>
            <p:nvPr/>
          </p:nvCxnSpPr>
          <p:spPr>
            <a:xfrm flipH="1">
              <a:off x="7928273" y="2733472"/>
              <a:ext cx="182463" cy="218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335" name="그룹 583"/>
          <p:cNvGrpSpPr/>
          <p:nvPr/>
        </p:nvGrpSpPr>
        <p:grpSpPr>
          <a:xfrm>
            <a:off x="318817" y="3704795"/>
            <a:ext cx="2747113" cy="2348991"/>
            <a:chOff x="211357" y="3318585"/>
            <a:chExt cx="2747113" cy="2348991"/>
          </a:xfrm>
        </p:grpSpPr>
        <p:grpSp>
          <p:nvGrpSpPr>
            <p:cNvPr id="336" name="그룹 576"/>
            <p:cNvGrpSpPr/>
            <p:nvPr/>
          </p:nvGrpSpPr>
          <p:grpSpPr>
            <a:xfrm>
              <a:off x="211357" y="3468326"/>
              <a:ext cx="2199540" cy="2199250"/>
              <a:chOff x="288170" y="3573016"/>
              <a:chExt cx="2199540" cy="2199250"/>
            </a:xfrm>
          </p:grpSpPr>
          <p:grpSp>
            <p:nvGrpSpPr>
              <p:cNvPr id="339" name="그룹 337"/>
              <p:cNvGrpSpPr/>
              <p:nvPr/>
            </p:nvGrpSpPr>
            <p:grpSpPr>
              <a:xfrm>
                <a:off x="288170" y="3573016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462" name="그룹 315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84" name="직사각형 145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5" name="직사각형 147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6" name="직사각형 148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7" name="직사각형 150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8" name="직사각형 151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9" name="직사각형 152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63" name="그룹 316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78" name="직사각형 317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9" name="직사각형 318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0" name="직사각형 319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1" name="직사각형 320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2" name="직사각형 321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3" name="직사각형 322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64" name="그룹 323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72" name="직사각형 324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3" name="직사각형 325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4" name="직사각형 326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5" name="직사각형 327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6" name="직사각형 328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7" name="직사각형 329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65" name="그룹 330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66" name="직사각형 331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7" name="직사각형 332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8" name="직사각형 333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9" name="직사각형 334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0" name="직사각형 335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1" name="직사각형 336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grpSp>
            <p:nvGrpSpPr>
              <p:cNvPr id="340" name="그룹 338"/>
              <p:cNvGrpSpPr/>
              <p:nvPr/>
            </p:nvGrpSpPr>
            <p:grpSpPr>
              <a:xfrm>
                <a:off x="288170" y="4153087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434" name="그룹 339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56" name="직사각형 361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7" name="직사각형 362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8" name="직사각형 363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9" name="직사각형 364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0" name="직사각형 365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1" name="직사각형 366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35" name="그룹 340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50" name="직사각형 355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1" name="직사각형 356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2" name="직사각형 357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3" name="직사각형 358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4" name="직사각형 359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5" name="직사각형 360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36" name="그룹 341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44" name="직사각형 349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5" name="직사각형 350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6" name="직사각형 351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7" name="직사각형 352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8" name="직사각형 353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9" name="직사각형 354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37" name="그룹 342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38" name="직사각형 343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9" name="직사각형 344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0" name="직사각형 345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1" name="직사각형 346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2" name="직사각형 347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3" name="직사각형 348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grpSp>
            <p:nvGrpSpPr>
              <p:cNvPr id="341" name="그룹 396"/>
              <p:cNvGrpSpPr/>
              <p:nvPr/>
            </p:nvGrpSpPr>
            <p:grpSpPr>
              <a:xfrm>
                <a:off x="288170" y="4733912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406" name="그룹 397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28" name="직사각형 419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9" name="직사각형 420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0" name="직사각형 421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1" name="직사각형 422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2" name="직사각형 423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3" name="직사각형 424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07" name="그룹 398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22" name="직사각형 413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3" name="직사각형 414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4" name="직사각형 415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5" name="직사각형 416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6" name="직사각형 417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7" name="직사각형 418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08" name="그룹 399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16" name="직사각형 407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7" name="직사각형 408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8" name="직사각형 409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9" name="직사각형 410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0" name="직사각형 411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1" name="직사각형 412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09" name="그룹 400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10" name="직사각형 401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1" name="직사각형 402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2" name="직사각형 403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3" name="직사각형 404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4" name="직사각형 405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5" name="직사각형 406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grpSp>
            <p:nvGrpSpPr>
              <p:cNvPr id="342" name="그룹 425"/>
              <p:cNvGrpSpPr/>
              <p:nvPr/>
            </p:nvGrpSpPr>
            <p:grpSpPr>
              <a:xfrm>
                <a:off x="288170" y="5315933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378" name="그룹 426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00" name="직사각형 448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1" name="직사각형 449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2" name="직사각형 450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3" name="직사각형 451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4" name="직사각형 452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5" name="직사각형 453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379" name="그룹 427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394" name="직사각형 442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5" name="직사각형 443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6" name="직사각형 444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7" name="직사각형 445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8" name="직사각형 446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9" name="직사각형 447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380" name="그룹 428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388" name="직사각형 436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9" name="직사각형 437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0" name="직사각형 438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1" name="직사각형 439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2" name="직사각형 440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3" name="직사각형 441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381" name="그룹 429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382" name="직사각형 430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3" name="직사각형 431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4" name="직사각형 432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5" name="직사각형 433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6" name="직사각형 434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7" name="직사각형 435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cxnSp>
            <p:nvCxnSpPr>
              <p:cNvPr id="343" name="직선 화살표 연결선 455"/>
              <p:cNvCxnSpPr>
                <a:stCxn id="484" idx="3"/>
                <a:endCxn id="478" idx="1"/>
              </p:cNvCxnSpPr>
              <p:nvPr/>
            </p:nvCxnSpPr>
            <p:spPr>
              <a:xfrm>
                <a:off x="745370" y="3801183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4" name="직선 화살표 연결선 456"/>
              <p:cNvCxnSpPr>
                <a:stCxn id="478" idx="3"/>
                <a:endCxn id="472" idx="1"/>
              </p:cNvCxnSpPr>
              <p:nvPr/>
            </p:nvCxnSpPr>
            <p:spPr>
              <a:xfrm>
                <a:off x="1326150" y="3801183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5" name="직선 화살표 연결선 459"/>
              <p:cNvCxnSpPr>
                <a:stCxn id="472" idx="3"/>
                <a:endCxn id="466" idx="1"/>
              </p:cNvCxnSpPr>
              <p:nvPr/>
            </p:nvCxnSpPr>
            <p:spPr>
              <a:xfrm>
                <a:off x="1906930" y="3801183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6" name="직선 화살표 연결선 462"/>
              <p:cNvCxnSpPr>
                <a:stCxn id="444" idx="3"/>
                <a:endCxn id="438" idx="1"/>
              </p:cNvCxnSpPr>
              <p:nvPr/>
            </p:nvCxnSpPr>
            <p:spPr>
              <a:xfrm>
                <a:off x="1906930" y="4381254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7" name="직선 화살표 연결선 465"/>
              <p:cNvCxnSpPr>
                <a:stCxn id="416" idx="3"/>
                <a:endCxn id="410" idx="1"/>
              </p:cNvCxnSpPr>
              <p:nvPr/>
            </p:nvCxnSpPr>
            <p:spPr>
              <a:xfrm>
                <a:off x="1906930" y="4962079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8" name="직선 화살표 연결선 468"/>
              <p:cNvCxnSpPr>
                <a:stCxn id="388" idx="3"/>
                <a:endCxn id="382" idx="1"/>
              </p:cNvCxnSpPr>
              <p:nvPr/>
            </p:nvCxnSpPr>
            <p:spPr>
              <a:xfrm>
                <a:off x="1906930" y="5544100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9" name="직선 화살표 연결선 471"/>
              <p:cNvCxnSpPr>
                <a:stCxn id="394" idx="3"/>
                <a:endCxn id="388" idx="1"/>
              </p:cNvCxnSpPr>
              <p:nvPr/>
            </p:nvCxnSpPr>
            <p:spPr>
              <a:xfrm>
                <a:off x="1326150" y="5544100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0" name="직선 화살표 연결선 474"/>
              <p:cNvCxnSpPr>
                <a:stCxn id="400" idx="3"/>
                <a:endCxn id="394" idx="1"/>
              </p:cNvCxnSpPr>
              <p:nvPr/>
            </p:nvCxnSpPr>
            <p:spPr>
              <a:xfrm>
                <a:off x="745370" y="5544100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1" name="직선 화살표 연결선 477"/>
              <p:cNvCxnSpPr>
                <a:stCxn id="428" idx="3"/>
                <a:endCxn id="422" idx="1"/>
              </p:cNvCxnSpPr>
              <p:nvPr/>
            </p:nvCxnSpPr>
            <p:spPr>
              <a:xfrm>
                <a:off x="745370" y="4962079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2" name="직선 화살표 연결선 480"/>
              <p:cNvCxnSpPr>
                <a:stCxn id="456" idx="3"/>
                <a:endCxn id="450" idx="1"/>
              </p:cNvCxnSpPr>
              <p:nvPr/>
            </p:nvCxnSpPr>
            <p:spPr>
              <a:xfrm>
                <a:off x="745370" y="4381254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3" name="직선 화살표 연결선 483"/>
              <p:cNvCxnSpPr>
                <a:stCxn id="484" idx="2"/>
                <a:endCxn id="456" idx="0"/>
              </p:cNvCxnSpPr>
              <p:nvPr/>
            </p:nvCxnSpPr>
            <p:spPr>
              <a:xfrm>
                <a:off x="51677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4" name="직선 화살표 연결선 486"/>
              <p:cNvCxnSpPr>
                <a:stCxn id="450" idx="0"/>
                <a:endCxn id="478" idx="2"/>
              </p:cNvCxnSpPr>
              <p:nvPr/>
            </p:nvCxnSpPr>
            <p:spPr>
              <a:xfrm flipV="1">
                <a:off x="109755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5" name="직선 화살표 연결선 489"/>
              <p:cNvCxnSpPr>
                <a:stCxn id="456" idx="2"/>
                <a:endCxn id="428" idx="0"/>
              </p:cNvCxnSpPr>
              <p:nvPr/>
            </p:nvCxnSpPr>
            <p:spPr>
              <a:xfrm>
                <a:off x="516770" y="4609420"/>
                <a:ext cx="0" cy="124492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6" name="직선 화살표 연결선 492"/>
              <p:cNvCxnSpPr>
                <a:stCxn id="428" idx="2"/>
                <a:endCxn id="400" idx="0"/>
              </p:cNvCxnSpPr>
              <p:nvPr/>
            </p:nvCxnSpPr>
            <p:spPr>
              <a:xfrm>
                <a:off x="51677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7" name="직선 화살표 연결선 495"/>
              <p:cNvCxnSpPr>
                <a:stCxn id="422" idx="2"/>
                <a:endCxn id="394" idx="0"/>
              </p:cNvCxnSpPr>
              <p:nvPr/>
            </p:nvCxnSpPr>
            <p:spPr>
              <a:xfrm>
                <a:off x="109755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8" name="직선 화살표 연결선 498"/>
              <p:cNvCxnSpPr>
                <a:stCxn id="438" idx="2"/>
                <a:endCxn id="410" idx="0"/>
              </p:cNvCxnSpPr>
              <p:nvPr/>
            </p:nvCxnSpPr>
            <p:spPr>
              <a:xfrm>
                <a:off x="2259110" y="4609420"/>
                <a:ext cx="0" cy="124492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9" name="직선 화살표 연결선 501"/>
              <p:cNvCxnSpPr>
                <a:stCxn id="466" idx="2"/>
                <a:endCxn id="438" idx="0"/>
              </p:cNvCxnSpPr>
              <p:nvPr/>
            </p:nvCxnSpPr>
            <p:spPr>
              <a:xfrm>
                <a:off x="225911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60" name="직선 화살표 연결선 504"/>
              <p:cNvCxnSpPr>
                <a:stCxn id="472" idx="2"/>
                <a:endCxn id="444" idx="0"/>
              </p:cNvCxnSpPr>
              <p:nvPr/>
            </p:nvCxnSpPr>
            <p:spPr>
              <a:xfrm>
                <a:off x="167833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61" name="직선 화살표 연결선 507"/>
              <p:cNvCxnSpPr>
                <a:stCxn id="410" idx="2"/>
                <a:endCxn id="382" idx="0"/>
              </p:cNvCxnSpPr>
              <p:nvPr/>
            </p:nvCxnSpPr>
            <p:spPr>
              <a:xfrm>
                <a:off x="225911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62" name="직선 화살표 연결선 510"/>
              <p:cNvCxnSpPr>
                <a:stCxn id="416" idx="2"/>
                <a:endCxn id="388" idx="0"/>
              </p:cNvCxnSpPr>
              <p:nvPr/>
            </p:nvCxnSpPr>
            <p:spPr>
              <a:xfrm>
                <a:off x="167833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grpSp>
            <p:nvGrpSpPr>
              <p:cNvPr id="363" name="그룹 563"/>
              <p:cNvGrpSpPr/>
              <p:nvPr/>
            </p:nvGrpSpPr>
            <p:grpSpPr>
              <a:xfrm>
                <a:off x="752932" y="4038739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6" name="직선 화살표 연결선 544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7" name="직선 화살표 연결선 546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4" name="그룹 564"/>
              <p:cNvGrpSpPr/>
              <p:nvPr/>
            </p:nvGrpSpPr>
            <p:grpSpPr>
              <a:xfrm>
                <a:off x="1914269" y="4038739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4" name="직선 화살표 연결선 565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5" name="직선 화살표 연결선 566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5" name="그룹 567"/>
              <p:cNvGrpSpPr/>
              <p:nvPr/>
            </p:nvGrpSpPr>
            <p:grpSpPr>
              <a:xfrm>
                <a:off x="752932" y="5200852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2" name="직선 화살표 연결선 568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3" name="직선 화살표 연결선 569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6" name="그룹 570"/>
              <p:cNvGrpSpPr/>
              <p:nvPr/>
            </p:nvGrpSpPr>
            <p:grpSpPr>
              <a:xfrm>
                <a:off x="1914269" y="5200852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0" name="직선 화살표 연결선 571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1" name="직선 화살표 연결선 572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7" name="그룹 573"/>
              <p:cNvGrpSpPr/>
              <p:nvPr/>
            </p:nvGrpSpPr>
            <p:grpSpPr>
              <a:xfrm>
                <a:off x="1331478" y="4617389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68" name="직선 화살표 연결선 574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69" name="직선 화살표 연결선 575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</p:grpSp>
        <p:cxnSp>
          <p:nvCxnSpPr>
            <p:cNvPr id="337" name="직선 연결선 578"/>
            <p:cNvCxnSpPr/>
            <p:nvPr/>
          </p:nvCxnSpPr>
          <p:spPr>
            <a:xfrm flipV="1">
              <a:off x="2409894" y="3318585"/>
              <a:ext cx="548576" cy="1305027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dash"/>
            </a:ln>
            <a:effectLst/>
          </p:spPr>
        </p:cxnSp>
        <p:cxnSp>
          <p:nvCxnSpPr>
            <p:cNvPr id="338" name="직선 연결선 581"/>
            <p:cNvCxnSpPr/>
            <p:nvPr/>
          </p:nvCxnSpPr>
          <p:spPr>
            <a:xfrm>
              <a:off x="2409894" y="5085555"/>
              <a:ext cx="539611" cy="250089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dash"/>
            </a:ln>
            <a:effectLst/>
          </p:spPr>
        </p:cxnSp>
      </p:grpSp>
      <p:grpSp>
        <p:nvGrpSpPr>
          <p:cNvPr id="490" name="그룹 607"/>
          <p:cNvGrpSpPr/>
          <p:nvPr/>
        </p:nvGrpSpPr>
        <p:grpSpPr>
          <a:xfrm>
            <a:off x="-45765" y="1710657"/>
            <a:ext cx="2926699" cy="2047890"/>
            <a:chOff x="-54730" y="2022051"/>
            <a:chExt cx="2926699" cy="2047890"/>
          </a:xfrm>
        </p:grpSpPr>
        <p:sp>
          <p:nvSpPr>
            <p:cNvPr id="491" name="직사각형 591"/>
            <p:cNvSpPr/>
            <p:nvPr/>
          </p:nvSpPr>
          <p:spPr>
            <a:xfrm>
              <a:off x="308849" y="2022051"/>
              <a:ext cx="2199540" cy="527375"/>
            </a:xfrm>
            <a:prstGeom prst="rect">
              <a:avLst/>
            </a:prstGeom>
            <a:gradFill rotWithShape="1">
              <a:gsLst>
                <a:gs pos="0">
                  <a:srgbClr val="307D99">
                    <a:tint val="50000"/>
                    <a:satMod val="300000"/>
                  </a:srgbClr>
                </a:gs>
                <a:gs pos="35000">
                  <a:srgbClr val="307D99">
                    <a:tint val="37000"/>
                    <a:satMod val="300000"/>
                  </a:srgbClr>
                </a:gs>
                <a:gs pos="100000">
                  <a:srgbClr val="307D99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307D99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r>
                <a:rPr lang="en-US" altLang="ko-KR" sz="20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Host Processor</a:t>
              </a:r>
              <a:endParaRPr lang="ko-KR" altLang="en-US" sz="20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2" name="위쪽/아래쪽 화살표 592"/>
            <p:cNvSpPr/>
            <p:nvPr/>
          </p:nvSpPr>
          <p:spPr>
            <a:xfrm>
              <a:off x="1232529" y="3442412"/>
              <a:ext cx="352180" cy="627529"/>
            </a:xfrm>
            <a:prstGeom prst="upDownArrow">
              <a:avLst/>
            </a:prstGeom>
            <a:gradFill rotWithShape="1">
              <a:gsLst>
                <a:gs pos="0">
                  <a:srgbClr val="307D99">
                    <a:tint val="50000"/>
                    <a:satMod val="300000"/>
                  </a:srgbClr>
                </a:gs>
                <a:gs pos="35000">
                  <a:srgbClr val="307D99">
                    <a:tint val="37000"/>
                    <a:satMod val="300000"/>
                  </a:srgbClr>
                </a:gs>
                <a:gs pos="100000">
                  <a:srgbClr val="307D99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307D99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3" name="TextBox 492"/>
            <p:cNvSpPr txBox="1"/>
            <p:nvPr/>
          </p:nvSpPr>
          <p:spPr>
            <a:xfrm>
              <a:off x="-54730" y="2546359"/>
              <a:ext cx="2926699" cy="86177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</a:rPr>
                <a:t>Memory-Mapped</a:t>
              </a:r>
            </a:p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</a:rPr>
                <a:t>Accelerator Interface</a:t>
              </a:r>
            </a:p>
            <a:p>
              <a:pPr algn="ctr">
                <a:defRPr/>
              </a:pPr>
              <a:r>
                <a:rPr lang="en-US" altLang="ko-KR" sz="1400" kern="0" dirty="0" smtClean="0">
                  <a:solidFill>
                    <a:sysClr val="windowText" lastClr="000000"/>
                  </a:solidFill>
                </a:rPr>
                <a:t>(</a:t>
              </a:r>
              <a:r>
                <a:rPr lang="en-US" altLang="ko-KR" sz="1400" kern="0" dirty="0" err="1" smtClean="0">
                  <a:solidFill>
                    <a:sysClr val="windowText" lastClr="000000"/>
                  </a:solidFill>
                </a:rPr>
                <a:t>Noncacheable</a:t>
              </a:r>
              <a:r>
                <a:rPr lang="en-US" altLang="ko-KR" sz="1400" kern="0" dirty="0" smtClean="0">
                  <a:solidFill>
                    <a:sysClr val="windowText" lastClr="000000"/>
                  </a:solidFill>
                </a:rPr>
                <a:t>, Physically Addressed)</a:t>
              </a:r>
              <a:endParaRPr lang="ko-KR" altLang="en-US" sz="1400" kern="0" dirty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494" name="그룹 696"/>
          <p:cNvGrpSpPr/>
          <p:nvPr/>
        </p:nvGrpSpPr>
        <p:grpSpPr>
          <a:xfrm>
            <a:off x="257925" y="3794393"/>
            <a:ext cx="2309790" cy="2319536"/>
            <a:chOff x="257925" y="3794393"/>
            <a:chExt cx="2309790" cy="2319536"/>
          </a:xfrm>
        </p:grpSpPr>
        <p:sp>
          <p:nvSpPr>
            <p:cNvPr id="495" name="직사각형 622"/>
            <p:cNvSpPr/>
            <p:nvPr/>
          </p:nvSpPr>
          <p:spPr>
            <a:xfrm>
              <a:off x="257925" y="3794393"/>
              <a:ext cx="2309790" cy="2319536"/>
            </a:xfrm>
            <a:prstGeom prst="rect">
              <a:avLst/>
            </a:prstGeom>
            <a:solidFill>
              <a:sysClr val="window" lastClr="FFFFFF">
                <a:alpha val="70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" lastClr="FFFFFF"/>
                </a:solidFill>
                <a:latin typeface="Calibri"/>
                <a:ea typeface="나눔고딕"/>
              </a:endParaRPr>
            </a:p>
          </p:txBody>
        </p:sp>
        <p:sp>
          <p:nvSpPr>
            <p:cNvPr id="496" name="타원 623"/>
            <p:cNvSpPr/>
            <p:nvPr/>
          </p:nvSpPr>
          <p:spPr>
            <a:xfrm>
              <a:off x="1024088" y="4551843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7" name="타원 624"/>
            <p:cNvSpPr/>
            <p:nvPr/>
          </p:nvSpPr>
          <p:spPr>
            <a:xfrm>
              <a:off x="1708299" y="4468347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8" name="타원 625"/>
            <p:cNvSpPr/>
            <p:nvPr/>
          </p:nvSpPr>
          <p:spPr>
            <a:xfrm>
              <a:off x="1509490" y="4650960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9" name="타원 626"/>
            <p:cNvSpPr/>
            <p:nvPr/>
          </p:nvSpPr>
          <p:spPr>
            <a:xfrm>
              <a:off x="1609829" y="5135312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500" name="타원 627"/>
            <p:cNvSpPr/>
            <p:nvPr/>
          </p:nvSpPr>
          <p:spPr>
            <a:xfrm>
              <a:off x="1024088" y="5711858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501" name="직선 화살표 연결선 629"/>
            <p:cNvCxnSpPr>
              <a:stCxn id="496" idx="4"/>
              <a:endCxn id="500" idx="0"/>
            </p:cNvCxnSpPr>
            <p:nvPr/>
          </p:nvCxnSpPr>
          <p:spPr>
            <a:xfrm>
              <a:off x="1127182" y="4758031"/>
              <a:ext cx="0" cy="953827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2" name="직선 화살표 연결선 632"/>
            <p:cNvCxnSpPr/>
            <p:nvPr/>
          </p:nvCxnSpPr>
          <p:spPr>
            <a:xfrm flipV="1">
              <a:off x="1237451" y="4583746"/>
              <a:ext cx="465414" cy="52548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3" name="직선 화살표 연결선 643"/>
            <p:cNvCxnSpPr/>
            <p:nvPr/>
          </p:nvCxnSpPr>
          <p:spPr>
            <a:xfrm>
              <a:off x="1204599" y="4731504"/>
              <a:ext cx="427085" cy="431076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4" name="구부러진 연결선 663"/>
            <p:cNvCxnSpPr>
              <a:stCxn id="497" idx="4"/>
              <a:endCxn id="498" idx="6"/>
            </p:cNvCxnSpPr>
            <p:nvPr/>
          </p:nvCxnSpPr>
          <p:spPr>
            <a:xfrm rot="5400000">
              <a:off x="1723777" y="4666437"/>
              <a:ext cx="79519" cy="95715"/>
            </a:xfrm>
            <a:prstGeom prst="curvedConnector2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5" name="직선 화살표 연결선 664"/>
            <p:cNvCxnSpPr/>
            <p:nvPr/>
          </p:nvCxnSpPr>
          <p:spPr>
            <a:xfrm flipH="1">
              <a:off x="1170428" y="4845772"/>
              <a:ext cx="399848" cy="876072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sp>
          <p:nvSpPr>
            <p:cNvPr id="506" name="타원 673"/>
            <p:cNvSpPr/>
            <p:nvPr/>
          </p:nvSpPr>
          <p:spPr>
            <a:xfrm>
              <a:off x="449241" y="5135312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507" name="직선 화살표 연결선 674"/>
            <p:cNvCxnSpPr>
              <a:stCxn id="499" idx="2"/>
              <a:endCxn id="506" idx="6"/>
            </p:cNvCxnSpPr>
            <p:nvPr/>
          </p:nvCxnSpPr>
          <p:spPr>
            <a:xfrm flipH="1">
              <a:off x="655429" y="5238406"/>
              <a:ext cx="954400" cy="0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sp>
          <p:nvSpPr>
            <p:cNvPr id="508" name="타원 678"/>
            <p:cNvSpPr/>
            <p:nvPr/>
          </p:nvSpPr>
          <p:spPr>
            <a:xfrm>
              <a:off x="2189246" y="3977345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509" name="직선 화살표 연결선 679"/>
            <p:cNvCxnSpPr/>
            <p:nvPr/>
          </p:nvCxnSpPr>
          <p:spPr>
            <a:xfrm flipV="1">
              <a:off x="1883554" y="4166817"/>
              <a:ext cx="329400" cy="333185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10" name="직선 화살표 연결선 689"/>
            <p:cNvCxnSpPr/>
            <p:nvPr/>
          </p:nvCxnSpPr>
          <p:spPr>
            <a:xfrm flipH="1">
              <a:off x="1763098" y="4177768"/>
              <a:ext cx="479537" cy="968215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</p:grpSp>
      <p:sp>
        <p:nvSpPr>
          <p:cNvPr id="3" name="TextBox 2"/>
          <p:cNvSpPr txBox="1"/>
          <p:nvPr/>
        </p:nvSpPr>
        <p:spPr>
          <a:xfrm>
            <a:off x="775334" y="980728"/>
            <a:ext cx="746907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rgbClr val="0000FF"/>
                </a:solidFill>
              </a:rPr>
              <a:t>Interconnected set of 3D-stacked </a:t>
            </a:r>
            <a:r>
              <a:rPr lang="en-US" dirty="0" err="1" smtClean="0">
                <a:solidFill>
                  <a:srgbClr val="0000FF"/>
                </a:solidFill>
              </a:rPr>
              <a:t>memory+logic</a:t>
            </a:r>
            <a:r>
              <a:rPr lang="en-US" dirty="0" smtClean="0">
                <a:solidFill>
                  <a:srgbClr val="0000FF"/>
                </a:solidFill>
              </a:rPr>
              <a:t> chips with simple cores</a:t>
            </a:r>
            <a:endParaRPr lang="en-US" dirty="0">
              <a:solidFill>
                <a:srgbClr val="0000FF"/>
              </a:soli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5868144" y="2204864"/>
            <a:ext cx="79589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rgbClr val="4D5494"/>
                </a:solidFill>
              </a:rPr>
              <a:t>Logic</a:t>
            </a:r>
            <a:endParaRPr lang="en-US" b="1" dirty="0">
              <a:solidFill>
                <a:srgbClr val="4D5494"/>
              </a:solidFill>
            </a:endParaRPr>
          </a:p>
        </p:txBody>
      </p:sp>
      <p:sp>
        <p:nvSpPr>
          <p:cNvPr id="511" name="TextBox 510"/>
          <p:cNvSpPr txBox="1"/>
          <p:nvPr/>
        </p:nvSpPr>
        <p:spPr>
          <a:xfrm>
            <a:off x="5796136" y="1700808"/>
            <a:ext cx="11234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rgbClr val="E5B62F"/>
                </a:solidFill>
              </a:rPr>
              <a:t>Memory</a:t>
            </a:r>
            <a:endParaRPr lang="en-US" b="1" dirty="0">
              <a:solidFill>
                <a:srgbClr val="E5B62F"/>
              </a:solidFill>
            </a:endParaRPr>
          </a:p>
        </p:txBody>
      </p:sp>
      <p:sp>
        <p:nvSpPr>
          <p:cNvPr id="513" name="TextBox 512"/>
          <p:cNvSpPr txBox="1"/>
          <p:nvPr/>
        </p:nvSpPr>
        <p:spPr>
          <a:xfrm>
            <a:off x="1224136" y="6453336"/>
            <a:ext cx="77403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 smtClean="0">
                <a:solidFill>
                  <a:srgbClr val="000000"/>
                </a:solidFill>
              </a:rPr>
              <a:t>Ahn+, “</a:t>
            </a:r>
            <a:r>
              <a:rPr lang="en-US" sz="1400" dirty="0" smtClean="0">
                <a:solidFill>
                  <a:srgbClr val="0000FF"/>
                </a:solidFill>
              </a:rPr>
              <a:t>A Scalable Processing-in-Memory Accelerator for Parallel Graph Processing</a:t>
            </a:r>
            <a:r>
              <a:rPr lang="en-US" sz="1400" dirty="0" smtClean="0">
                <a:solidFill>
                  <a:srgbClr val="000000"/>
                </a:solidFill>
              </a:rPr>
              <a:t>” ISCA 2015.</a:t>
            </a:r>
            <a:endParaRPr lang="en-US" sz="14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452533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1" name="TextBox 510"/>
          <p:cNvSpPr txBox="1"/>
          <p:nvPr/>
        </p:nvSpPr>
        <p:spPr>
          <a:xfrm>
            <a:off x="5868144" y="2204864"/>
            <a:ext cx="79589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rgbClr val="4D5494"/>
                </a:solidFill>
              </a:rPr>
              <a:t>Logic</a:t>
            </a:r>
            <a:endParaRPr lang="en-US" b="1" dirty="0">
              <a:solidFill>
                <a:srgbClr val="4D5494"/>
              </a:solidFill>
            </a:endParaRPr>
          </a:p>
        </p:txBody>
      </p:sp>
      <p:sp>
        <p:nvSpPr>
          <p:cNvPr id="512" name="TextBox 511"/>
          <p:cNvSpPr txBox="1"/>
          <p:nvPr/>
        </p:nvSpPr>
        <p:spPr>
          <a:xfrm>
            <a:off x="5796136" y="1700808"/>
            <a:ext cx="11234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rgbClr val="E5B62F"/>
                </a:solidFill>
              </a:rPr>
              <a:t>Memory</a:t>
            </a:r>
            <a:endParaRPr lang="en-US" b="1" dirty="0">
              <a:solidFill>
                <a:srgbClr val="E5B62F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 smtClean="0"/>
              <a:t>Tesseract</a:t>
            </a:r>
            <a:r>
              <a:rPr lang="en-US" dirty="0" smtClean="0"/>
              <a:t> System for Graph Processing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110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258" name="Picture 2" descr="http://www.extremetech.com/wp-content/uploads/2013/09/hybrid_memory_cube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01620" y="1340768"/>
            <a:ext cx="3383774" cy="24295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grpSp>
        <p:nvGrpSpPr>
          <p:cNvPr id="259" name="그룹 137"/>
          <p:cNvGrpSpPr/>
          <p:nvPr/>
        </p:nvGrpSpPr>
        <p:grpSpPr>
          <a:xfrm>
            <a:off x="2960548" y="2386982"/>
            <a:ext cx="2890319" cy="3322913"/>
            <a:chOff x="2540320" y="2698376"/>
            <a:chExt cx="2890319" cy="3322913"/>
          </a:xfrm>
        </p:grpSpPr>
        <p:cxnSp>
          <p:nvCxnSpPr>
            <p:cNvPr id="260" name="직선 연결선 64"/>
            <p:cNvCxnSpPr/>
            <p:nvPr/>
          </p:nvCxnSpPr>
          <p:spPr>
            <a:xfrm>
              <a:off x="2540320" y="3008078"/>
              <a:ext cx="101813" cy="990596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cxnSp>
          <p:nvCxnSpPr>
            <p:cNvPr id="261" name="직선 연결선 67"/>
            <p:cNvCxnSpPr/>
            <p:nvPr/>
          </p:nvCxnSpPr>
          <p:spPr>
            <a:xfrm flipH="1">
              <a:off x="5107196" y="2698376"/>
              <a:ext cx="323443" cy="1300298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grpSp>
          <p:nvGrpSpPr>
            <p:cNvPr id="262" name="그룹 85"/>
            <p:cNvGrpSpPr/>
            <p:nvPr/>
          </p:nvGrpSpPr>
          <p:grpSpPr>
            <a:xfrm>
              <a:off x="2542515" y="3916837"/>
              <a:ext cx="2664295" cy="2104452"/>
              <a:chOff x="3275856" y="3916837"/>
              <a:chExt cx="2664295" cy="2104452"/>
            </a:xfrm>
          </p:grpSpPr>
          <p:sp>
            <p:nvSpPr>
              <p:cNvPr id="263" name="직사각형 4"/>
              <p:cNvSpPr/>
              <p:nvPr/>
            </p:nvSpPr>
            <p:spPr>
              <a:xfrm>
                <a:off x="3375473" y="3998674"/>
                <a:ext cx="2465060" cy="2022615"/>
              </a:xfrm>
              <a:prstGeom prst="rect">
                <a:avLst/>
              </a:prstGeom>
              <a:solidFill>
                <a:sysClr val="window" lastClr="FFFFFF"/>
              </a:solidFill>
              <a:ln w="25400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grpSp>
            <p:nvGrpSpPr>
              <p:cNvPr id="264" name="그룹 84"/>
              <p:cNvGrpSpPr/>
              <p:nvPr/>
            </p:nvGrpSpPr>
            <p:grpSpPr>
              <a:xfrm>
                <a:off x="3501888" y="3916837"/>
                <a:ext cx="2212233" cy="2010654"/>
                <a:chOff x="3501887" y="3916837"/>
                <a:chExt cx="2212233" cy="2010654"/>
              </a:xfrm>
            </p:grpSpPr>
            <p:grpSp>
              <p:nvGrpSpPr>
                <p:cNvPr id="267" name="그룹 49"/>
                <p:cNvGrpSpPr/>
                <p:nvPr/>
              </p:nvGrpSpPr>
              <p:grpSpPr>
                <a:xfrm flipV="1">
                  <a:off x="3627842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10" name="직선 화살표 연결선 50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11" name="직선 화살표 연결선 51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68" name="그룹 52"/>
                <p:cNvGrpSpPr/>
                <p:nvPr/>
              </p:nvGrpSpPr>
              <p:grpSpPr>
                <a:xfrm flipV="1">
                  <a:off x="4070289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8" name="직선 화살표 연결선 53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9" name="직선 화살표 연결선 54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69" name="그룹 55"/>
                <p:cNvGrpSpPr/>
                <p:nvPr/>
              </p:nvGrpSpPr>
              <p:grpSpPr>
                <a:xfrm flipV="1">
                  <a:off x="4512736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6" name="직선 화살표 연결선 56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7" name="직선 화살표 연결선 57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0" name="그룹 58"/>
                <p:cNvGrpSpPr/>
                <p:nvPr/>
              </p:nvGrpSpPr>
              <p:grpSpPr>
                <a:xfrm flipV="1">
                  <a:off x="5524042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4" name="직선 화살표 연결선 59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5" name="직선 화살표 연결선 60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1" name="그룹 39"/>
                <p:cNvGrpSpPr/>
                <p:nvPr/>
              </p:nvGrpSpPr>
              <p:grpSpPr>
                <a:xfrm>
                  <a:off x="3627842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2" name="직선 화살표 연결선 33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3" name="직선 화살표 연결선 35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2" name="그룹 40"/>
                <p:cNvGrpSpPr/>
                <p:nvPr/>
              </p:nvGrpSpPr>
              <p:grpSpPr>
                <a:xfrm>
                  <a:off x="4070289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0" name="직선 화살표 연결선 41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1" name="직선 화살표 연결선 42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3" name="그룹 43"/>
                <p:cNvGrpSpPr/>
                <p:nvPr/>
              </p:nvGrpSpPr>
              <p:grpSpPr>
                <a:xfrm>
                  <a:off x="4512736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298" name="직선 화살표 연결선 44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299" name="직선 화살표 연결선 45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4" name="그룹 46"/>
                <p:cNvGrpSpPr/>
                <p:nvPr/>
              </p:nvGrpSpPr>
              <p:grpSpPr>
                <a:xfrm>
                  <a:off x="5524042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296" name="직선 화살표 연결선 47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297" name="직선 화살표 연결선 48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sp>
              <p:nvSpPr>
                <p:cNvPr id="275" name="직사각형 6"/>
                <p:cNvSpPr/>
                <p:nvPr/>
              </p:nvSpPr>
              <p:spPr>
                <a:xfrm>
                  <a:off x="3501887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6" name="직사각형 7"/>
                <p:cNvSpPr/>
                <p:nvPr/>
              </p:nvSpPr>
              <p:spPr>
                <a:xfrm>
                  <a:off x="3944334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7" name="직사각형 8"/>
                <p:cNvSpPr/>
                <p:nvPr/>
              </p:nvSpPr>
              <p:spPr>
                <a:xfrm>
                  <a:off x="4386781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8" name="직사각형 11"/>
                <p:cNvSpPr/>
                <p:nvPr/>
              </p:nvSpPr>
              <p:spPr>
                <a:xfrm>
                  <a:off x="3501887" y="44885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9" name="직사각형 12"/>
                <p:cNvSpPr/>
                <p:nvPr/>
              </p:nvSpPr>
              <p:spPr>
                <a:xfrm>
                  <a:off x="3944334" y="44885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0" name="직사각형 13"/>
                <p:cNvSpPr/>
                <p:nvPr/>
              </p:nvSpPr>
              <p:spPr>
                <a:xfrm>
                  <a:off x="4386781" y="44885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1" name="직사각형 15"/>
                <p:cNvSpPr/>
                <p:nvPr/>
              </p:nvSpPr>
              <p:spPr>
                <a:xfrm>
                  <a:off x="3501887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2" name="직사각형 16"/>
                <p:cNvSpPr/>
                <p:nvPr/>
              </p:nvSpPr>
              <p:spPr>
                <a:xfrm>
                  <a:off x="3944334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3" name="직사각형 17"/>
                <p:cNvSpPr/>
                <p:nvPr/>
              </p:nvSpPr>
              <p:spPr>
                <a:xfrm>
                  <a:off x="4386781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4" name="직사각형 19"/>
                <p:cNvSpPr/>
                <p:nvPr/>
              </p:nvSpPr>
              <p:spPr>
                <a:xfrm>
                  <a:off x="3501887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5" name="직사각형 20"/>
                <p:cNvSpPr/>
                <p:nvPr/>
              </p:nvSpPr>
              <p:spPr>
                <a:xfrm>
                  <a:off x="3944334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6" name="직사각형 21"/>
                <p:cNvSpPr/>
                <p:nvPr/>
              </p:nvSpPr>
              <p:spPr>
                <a:xfrm>
                  <a:off x="4386781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7" name="직사각형 5"/>
                <p:cNvSpPr/>
                <p:nvPr/>
              </p:nvSpPr>
              <p:spPr>
                <a:xfrm>
                  <a:off x="3501887" y="4851965"/>
                  <a:ext cx="2212233" cy="316034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600" kern="0" dirty="0" smtClea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Crossbar Network</a:t>
                  </a:r>
                  <a:endParaRPr lang="ko-KR" altLang="en-US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8" name="직사각형 9"/>
                <p:cNvSpPr/>
                <p:nvPr/>
              </p:nvSpPr>
              <p:spPr>
                <a:xfrm>
                  <a:off x="5398087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9" name="직사각형 14"/>
                <p:cNvSpPr/>
                <p:nvPr/>
              </p:nvSpPr>
              <p:spPr>
                <a:xfrm>
                  <a:off x="5398087" y="44806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90" name="직사각형 18"/>
                <p:cNvSpPr/>
                <p:nvPr/>
              </p:nvSpPr>
              <p:spPr>
                <a:xfrm>
                  <a:off x="5398087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91" name="직사각형 22"/>
                <p:cNvSpPr/>
                <p:nvPr/>
              </p:nvSpPr>
              <p:spPr>
                <a:xfrm>
                  <a:off x="5398087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92" name="TextBox 291"/>
                <p:cNvSpPr txBox="1"/>
                <p:nvPr/>
              </p:nvSpPr>
              <p:spPr>
                <a:xfrm>
                  <a:off x="4860355" y="3916837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  <p:sp>
              <p:nvSpPr>
                <p:cNvPr id="293" name="TextBox 292"/>
                <p:cNvSpPr txBox="1"/>
                <p:nvPr/>
              </p:nvSpPr>
              <p:spPr>
                <a:xfrm>
                  <a:off x="4860355" y="4297315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  <p:sp>
              <p:nvSpPr>
                <p:cNvPr id="294" name="TextBox 293"/>
                <p:cNvSpPr txBox="1"/>
                <p:nvPr/>
              </p:nvSpPr>
              <p:spPr>
                <a:xfrm>
                  <a:off x="4860355" y="5096119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  <p:sp>
              <p:nvSpPr>
                <p:cNvPr id="295" name="TextBox 294"/>
                <p:cNvSpPr txBox="1"/>
                <p:nvPr/>
              </p:nvSpPr>
              <p:spPr>
                <a:xfrm>
                  <a:off x="4860355" y="5465826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</p:grpSp>
          <p:cxnSp>
            <p:nvCxnSpPr>
              <p:cNvPr id="265" name="직선 화살표 연결선 78"/>
              <p:cNvCxnSpPr/>
              <p:nvPr/>
            </p:nvCxnSpPr>
            <p:spPr>
              <a:xfrm flipH="1">
                <a:off x="3275856" y="5013177"/>
                <a:ext cx="226031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266" name="직선 화살표 연결선 83"/>
              <p:cNvCxnSpPr/>
              <p:nvPr/>
            </p:nvCxnSpPr>
            <p:spPr>
              <a:xfrm flipH="1">
                <a:off x="5714120" y="5015083"/>
                <a:ext cx="226031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</p:grpSp>
      </p:grpSp>
      <p:grpSp>
        <p:nvGrpSpPr>
          <p:cNvPr id="312" name="그룹 138"/>
          <p:cNvGrpSpPr/>
          <p:nvPr/>
        </p:nvGrpSpPr>
        <p:grpSpPr>
          <a:xfrm>
            <a:off x="5397217" y="3068960"/>
            <a:ext cx="3568497" cy="2986186"/>
            <a:chOff x="5277803" y="2315022"/>
            <a:chExt cx="3568497" cy="2986186"/>
          </a:xfrm>
        </p:grpSpPr>
        <p:grpSp>
          <p:nvGrpSpPr>
            <p:cNvPr id="313" name="그룹 131"/>
            <p:cNvGrpSpPr/>
            <p:nvPr/>
          </p:nvGrpSpPr>
          <p:grpSpPr>
            <a:xfrm>
              <a:off x="5860114" y="2315022"/>
              <a:ext cx="2986186" cy="2986186"/>
              <a:chOff x="5700614" y="2176524"/>
              <a:chExt cx="2986186" cy="2986186"/>
            </a:xfrm>
          </p:grpSpPr>
          <p:sp>
            <p:nvSpPr>
              <p:cNvPr id="316" name="직사각형 86"/>
              <p:cNvSpPr/>
              <p:nvPr/>
            </p:nvSpPr>
            <p:spPr>
              <a:xfrm>
                <a:off x="5700614" y="2176524"/>
                <a:ext cx="2986186" cy="2986186"/>
              </a:xfrm>
              <a:prstGeom prst="rect">
                <a:avLst/>
              </a:prstGeom>
              <a:solidFill>
                <a:sysClr val="window" lastClr="FFFFFF"/>
              </a:solidFill>
              <a:ln w="25400" cap="flat" cmpd="sng" algn="ctr">
                <a:solidFill>
                  <a:srgbClr val="5DA5DA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317" name="직사각형 87"/>
              <p:cNvSpPr/>
              <p:nvPr/>
            </p:nvSpPr>
            <p:spPr>
              <a:xfrm>
                <a:off x="8110736" y="2346491"/>
                <a:ext cx="432048" cy="2075090"/>
              </a:xfrm>
              <a:prstGeom prst="rect">
                <a:avLst/>
              </a:prstGeom>
              <a:gradFill rotWithShape="1">
                <a:gsLst>
                  <a:gs pos="0">
                    <a:srgbClr val="5DA5DA">
                      <a:tint val="50000"/>
                      <a:satMod val="300000"/>
                    </a:srgbClr>
                  </a:gs>
                  <a:gs pos="35000">
                    <a:srgbClr val="5DA5DA">
                      <a:tint val="37000"/>
                      <a:satMod val="300000"/>
                    </a:srgbClr>
                  </a:gs>
                  <a:gs pos="100000">
                    <a:srgbClr val="5DA5DA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</a:ln>
              <a:effectLst/>
            </p:spPr>
            <p:txBody>
              <a:bodyPr vert="vert" rtlCol="0" anchor="ctr"/>
              <a:lstStyle/>
              <a:p>
                <a:pPr algn="ctr">
                  <a:defRPr/>
                </a:pPr>
                <a:r>
                  <a:rPr lang="en-US" altLang="ko-KR" kern="0" dirty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DRAM Controller</a:t>
                </a:r>
                <a:endParaRPr lang="ko-KR" altLang="en-US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318" name="직사각형 88"/>
              <p:cNvSpPr/>
              <p:nvPr/>
            </p:nvSpPr>
            <p:spPr>
              <a:xfrm>
                <a:off x="8110736" y="4589673"/>
                <a:ext cx="432048" cy="404944"/>
              </a:xfrm>
              <a:prstGeom prst="rect">
                <a:avLst/>
              </a:prstGeom>
              <a:gradFill rotWithShape="1">
                <a:gsLst>
                  <a:gs pos="0">
                    <a:srgbClr val="5DA5DA">
                      <a:tint val="50000"/>
                      <a:satMod val="300000"/>
                    </a:srgbClr>
                  </a:gs>
                  <a:gs pos="35000">
                    <a:srgbClr val="5DA5DA">
                      <a:tint val="37000"/>
                      <a:satMod val="300000"/>
                    </a:srgbClr>
                  </a:gs>
                  <a:gs pos="100000">
                    <a:srgbClr val="5DA5DA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</a:ln>
              <a:effectLst/>
            </p:spPr>
            <p:txBody>
              <a:bodyPr vert="horz" rtlCol="0" anchor="ctr"/>
              <a:lstStyle/>
              <a:p>
                <a:pPr algn="ctr">
                  <a:defRPr/>
                </a:pPr>
                <a:r>
                  <a:rPr lang="en-US" altLang="ko-KR" kern="0" dirty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NI</a:t>
                </a:r>
                <a:endParaRPr lang="ko-KR" altLang="en-US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cxnSp>
            <p:nvCxnSpPr>
              <p:cNvPr id="319" name="직선 화살표 연결선 97"/>
              <p:cNvCxnSpPr>
                <a:stCxn id="318" idx="0"/>
                <a:endCxn id="317" idx="2"/>
              </p:cNvCxnSpPr>
              <p:nvPr/>
            </p:nvCxnSpPr>
            <p:spPr>
              <a:xfrm flipV="1">
                <a:off x="8326760" y="4421581"/>
                <a:ext cx="0" cy="168092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</p:grpSp>
        <p:cxnSp>
          <p:nvCxnSpPr>
            <p:cNvPr id="314" name="직선 연결선 127"/>
            <p:cNvCxnSpPr/>
            <p:nvPr/>
          </p:nvCxnSpPr>
          <p:spPr>
            <a:xfrm flipV="1">
              <a:off x="5280614" y="2315022"/>
              <a:ext cx="583876" cy="1104125"/>
            </a:xfrm>
            <a:prstGeom prst="line">
              <a:avLst/>
            </a:prstGeom>
            <a:noFill/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dash"/>
            </a:ln>
            <a:effectLst/>
          </p:spPr>
        </p:cxnSp>
        <p:cxnSp>
          <p:nvCxnSpPr>
            <p:cNvPr id="315" name="직선 연결선 128"/>
            <p:cNvCxnSpPr/>
            <p:nvPr/>
          </p:nvCxnSpPr>
          <p:spPr>
            <a:xfrm>
              <a:off x="5277803" y="3668121"/>
              <a:ext cx="580861" cy="1633087"/>
            </a:xfrm>
            <a:prstGeom prst="line">
              <a:avLst/>
            </a:prstGeom>
            <a:noFill/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dash"/>
            </a:ln>
            <a:effectLst/>
          </p:spPr>
        </p:cxnSp>
      </p:grpSp>
      <p:grpSp>
        <p:nvGrpSpPr>
          <p:cNvPr id="320" name="그룹 132"/>
          <p:cNvGrpSpPr/>
          <p:nvPr/>
        </p:nvGrpSpPr>
        <p:grpSpPr>
          <a:xfrm>
            <a:off x="6127920" y="3238927"/>
            <a:ext cx="2261730" cy="2648562"/>
            <a:chOff x="5849006" y="2346491"/>
            <a:chExt cx="2261730" cy="2648562"/>
          </a:xfrm>
        </p:grpSpPr>
        <p:sp>
          <p:nvSpPr>
            <p:cNvPr id="321" name="직사각형 89"/>
            <p:cNvSpPr/>
            <p:nvPr/>
          </p:nvSpPr>
          <p:spPr>
            <a:xfrm>
              <a:off x="5849006" y="2346491"/>
              <a:ext cx="2079267" cy="774399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sz="20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In-Order Core</a:t>
              </a:r>
              <a:endParaRPr lang="ko-KR" altLang="en-US" sz="20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2" name="직사각형 90"/>
            <p:cNvSpPr/>
            <p:nvPr/>
          </p:nvSpPr>
          <p:spPr>
            <a:xfrm>
              <a:off x="5849006" y="4589673"/>
              <a:ext cx="2079267" cy="405380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Message Queue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3" name="직사각형 91"/>
            <p:cNvSpPr/>
            <p:nvPr/>
          </p:nvSpPr>
          <p:spPr>
            <a:xfrm>
              <a:off x="6882913" y="3280649"/>
              <a:ext cx="1045360" cy="610202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PF Buffer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4" name="직사각형 92"/>
            <p:cNvSpPr/>
            <p:nvPr/>
          </p:nvSpPr>
          <p:spPr>
            <a:xfrm>
              <a:off x="6882913" y="4047202"/>
              <a:ext cx="1045360" cy="374697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MTP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5" name="직사각형 93"/>
            <p:cNvSpPr/>
            <p:nvPr/>
          </p:nvSpPr>
          <p:spPr>
            <a:xfrm>
              <a:off x="6240328" y="3280650"/>
              <a:ext cx="460122" cy="610202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LP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326" name="직선 화살표 연결선 95"/>
            <p:cNvCxnSpPr/>
            <p:nvPr/>
          </p:nvCxnSpPr>
          <p:spPr>
            <a:xfrm>
              <a:off x="6028727" y="3120890"/>
              <a:ext cx="0" cy="1468783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327" name="직선 화살표 연결선 98"/>
            <p:cNvCxnSpPr>
              <a:stCxn id="318" idx="1"/>
              <a:endCxn id="322" idx="3"/>
            </p:cNvCxnSpPr>
            <p:nvPr/>
          </p:nvCxnSpPr>
          <p:spPr>
            <a:xfrm flipH="1">
              <a:off x="7928273" y="4792145"/>
              <a:ext cx="182463" cy="218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328" name="직선 화살표 연결선 106"/>
            <p:cNvCxnSpPr/>
            <p:nvPr/>
          </p:nvCxnSpPr>
          <p:spPr>
            <a:xfrm flipV="1">
              <a:off x="7405593" y="4420547"/>
              <a:ext cx="0" cy="169126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29" name="직선 화살표 연결선 109"/>
            <p:cNvCxnSpPr>
              <a:stCxn id="324" idx="0"/>
              <a:endCxn id="323" idx="2"/>
            </p:cNvCxnSpPr>
            <p:nvPr/>
          </p:nvCxnSpPr>
          <p:spPr>
            <a:xfrm flipV="1">
              <a:off x="7405593" y="3890851"/>
              <a:ext cx="0" cy="156351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0" name="직선 화살표 연결선 113"/>
            <p:cNvCxnSpPr/>
            <p:nvPr/>
          </p:nvCxnSpPr>
          <p:spPr>
            <a:xfrm flipV="1">
              <a:off x="7405593" y="3120890"/>
              <a:ext cx="0" cy="159760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1" name="직선 화살표 연결선 115"/>
            <p:cNvCxnSpPr/>
            <p:nvPr/>
          </p:nvCxnSpPr>
          <p:spPr>
            <a:xfrm>
              <a:off x="6470389" y="3120890"/>
              <a:ext cx="0" cy="159760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2" name="직선 화살표 연결선 116"/>
            <p:cNvCxnSpPr>
              <a:stCxn id="325" idx="3"/>
              <a:endCxn id="323" idx="1"/>
            </p:cNvCxnSpPr>
            <p:nvPr/>
          </p:nvCxnSpPr>
          <p:spPr>
            <a:xfrm flipV="1">
              <a:off x="6700450" y="3585750"/>
              <a:ext cx="182463" cy="1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3" name="직선 화살표 연결선 123"/>
            <p:cNvCxnSpPr/>
            <p:nvPr/>
          </p:nvCxnSpPr>
          <p:spPr>
            <a:xfrm flipH="1">
              <a:off x="7928273" y="3594266"/>
              <a:ext cx="182463" cy="218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334" name="직선 화살표 연결선 124"/>
            <p:cNvCxnSpPr/>
            <p:nvPr/>
          </p:nvCxnSpPr>
          <p:spPr>
            <a:xfrm flipH="1">
              <a:off x="7928273" y="2733472"/>
              <a:ext cx="182463" cy="218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335" name="그룹 583"/>
          <p:cNvGrpSpPr/>
          <p:nvPr/>
        </p:nvGrpSpPr>
        <p:grpSpPr>
          <a:xfrm>
            <a:off x="318817" y="3704795"/>
            <a:ext cx="2747113" cy="2348991"/>
            <a:chOff x="211357" y="3318585"/>
            <a:chExt cx="2747113" cy="2348991"/>
          </a:xfrm>
        </p:grpSpPr>
        <p:grpSp>
          <p:nvGrpSpPr>
            <p:cNvPr id="336" name="그룹 576"/>
            <p:cNvGrpSpPr/>
            <p:nvPr/>
          </p:nvGrpSpPr>
          <p:grpSpPr>
            <a:xfrm>
              <a:off x="211357" y="3468326"/>
              <a:ext cx="2199540" cy="2199250"/>
              <a:chOff x="288170" y="3573016"/>
              <a:chExt cx="2199540" cy="2199250"/>
            </a:xfrm>
          </p:grpSpPr>
          <p:grpSp>
            <p:nvGrpSpPr>
              <p:cNvPr id="339" name="그룹 337"/>
              <p:cNvGrpSpPr/>
              <p:nvPr/>
            </p:nvGrpSpPr>
            <p:grpSpPr>
              <a:xfrm>
                <a:off x="288170" y="3573016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462" name="그룹 315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84" name="직사각형 145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5" name="직사각형 147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6" name="직사각형 148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7" name="직사각형 150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8" name="직사각형 151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9" name="직사각형 152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63" name="그룹 316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78" name="직사각형 317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9" name="직사각형 318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0" name="직사각형 319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1" name="직사각형 320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2" name="직사각형 321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3" name="직사각형 322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64" name="그룹 323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72" name="직사각형 324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3" name="직사각형 325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4" name="직사각형 326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5" name="직사각형 327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6" name="직사각형 328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7" name="직사각형 329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65" name="그룹 330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66" name="직사각형 331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7" name="직사각형 332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8" name="직사각형 333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9" name="직사각형 334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0" name="직사각형 335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1" name="직사각형 336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grpSp>
            <p:nvGrpSpPr>
              <p:cNvPr id="340" name="그룹 338"/>
              <p:cNvGrpSpPr/>
              <p:nvPr/>
            </p:nvGrpSpPr>
            <p:grpSpPr>
              <a:xfrm>
                <a:off x="288170" y="4153087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434" name="그룹 339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56" name="직사각형 361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7" name="직사각형 362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8" name="직사각형 363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9" name="직사각형 364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0" name="직사각형 365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1" name="직사각형 366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35" name="그룹 340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50" name="직사각형 355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1" name="직사각형 356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2" name="직사각형 357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3" name="직사각형 358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4" name="직사각형 359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5" name="직사각형 360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36" name="그룹 341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44" name="직사각형 349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5" name="직사각형 350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6" name="직사각형 351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7" name="직사각형 352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8" name="직사각형 353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9" name="직사각형 354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37" name="그룹 342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38" name="직사각형 343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9" name="직사각형 344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0" name="직사각형 345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1" name="직사각형 346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2" name="직사각형 347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3" name="직사각형 348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grpSp>
            <p:nvGrpSpPr>
              <p:cNvPr id="341" name="그룹 396"/>
              <p:cNvGrpSpPr/>
              <p:nvPr/>
            </p:nvGrpSpPr>
            <p:grpSpPr>
              <a:xfrm>
                <a:off x="288170" y="4733912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406" name="그룹 397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28" name="직사각형 419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9" name="직사각형 420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0" name="직사각형 421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1" name="직사각형 422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2" name="직사각형 423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3" name="직사각형 424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07" name="그룹 398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22" name="직사각형 413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3" name="직사각형 414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4" name="직사각형 415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5" name="직사각형 416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6" name="직사각형 417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7" name="직사각형 418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08" name="그룹 399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16" name="직사각형 407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7" name="직사각형 408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8" name="직사각형 409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9" name="직사각형 410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0" name="직사각형 411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1" name="직사각형 412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09" name="그룹 400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10" name="직사각형 401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1" name="직사각형 402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2" name="직사각형 403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3" name="직사각형 404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4" name="직사각형 405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5" name="직사각형 406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grpSp>
            <p:nvGrpSpPr>
              <p:cNvPr id="342" name="그룹 425"/>
              <p:cNvGrpSpPr/>
              <p:nvPr/>
            </p:nvGrpSpPr>
            <p:grpSpPr>
              <a:xfrm>
                <a:off x="288170" y="5315933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378" name="그룹 426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00" name="직사각형 448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1" name="직사각형 449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2" name="직사각형 450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3" name="직사각형 451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4" name="직사각형 452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5" name="직사각형 453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379" name="그룹 427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394" name="직사각형 442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5" name="직사각형 443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6" name="직사각형 444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7" name="직사각형 445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8" name="직사각형 446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9" name="직사각형 447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380" name="그룹 428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388" name="직사각형 436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9" name="직사각형 437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0" name="직사각형 438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1" name="직사각형 439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2" name="직사각형 440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3" name="직사각형 441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381" name="그룹 429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382" name="직사각형 430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3" name="직사각형 431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4" name="직사각형 432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5" name="직사각형 433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6" name="직사각형 434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7" name="직사각형 435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cxnSp>
            <p:nvCxnSpPr>
              <p:cNvPr id="343" name="직선 화살표 연결선 455"/>
              <p:cNvCxnSpPr>
                <a:stCxn id="484" idx="3"/>
                <a:endCxn id="478" idx="1"/>
              </p:cNvCxnSpPr>
              <p:nvPr/>
            </p:nvCxnSpPr>
            <p:spPr>
              <a:xfrm>
                <a:off x="745370" y="3801183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4" name="직선 화살표 연결선 456"/>
              <p:cNvCxnSpPr>
                <a:stCxn id="478" idx="3"/>
                <a:endCxn id="472" idx="1"/>
              </p:cNvCxnSpPr>
              <p:nvPr/>
            </p:nvCxnSpPr>
            <p:spPr>
              <a:xfrm>
                <a:off x="1326150" y="3801183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5" name="직선 화살표 연결선 459"/>
              <p:cNvCxnSpPr>
                <a:stCxn id="472" idx="3"/>
                <a:endCxn id="466" idx="1"/>
              </p:cNvCxnSpPr>
              <p:nvPr/>
            </p:nvCxnSpPr>
            <p:spPr>
              <a:xfrm>
                <a:off x="1906930" y="3801183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6" name="직선 화살표 연결선 462"/>
              <p:cNvCxnSpPr>
                <a:stCxn id="444" idx="3"/>
                <a:endCxn id="438" idx="1"/>
              </p:cNvCxnSpPr>
              <p:nvPr/>
            </p:nvCxnSpPr>
            <p:spPr>
              <a:xfrm>
                <a:off x="1906930" y="4381254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7" name="직선 화살표 연결선 465"/>
              <p:cNvCxnSpPr>
                <a:stCxn id="416" idx="3"/>
                <a:endCxn id="410" idx="1"/>
              </p:cNvCxnSpPr>
              <p:nvPr/>
            </p:nvCxnSpPr>
            <p:spPr>
              <a:xfrm>
                <a:off x="1906930" y="4962079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8" name="직선 화살표 연결선 468"/>
              <p:cNvCxnSpPr>
                <a:stCxn id="388" idx="3"/>
                <a:endCxn id="382" idx="1"/>
              </p:cNvCxnSpPr>
              <p:nvPr/>
            </p:nvCxnSpPr>
            <p:spPr>
              <a:xfrm>
                <a:off x="1906930" y="5544100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9" name="직선 화살표 연결선 471"/>
              <p:cNvCxnSpPr>
                <a:stCxn id="394" idx="3"/>
                <a:endCxn id="388" idx="1"/>
              </p:cNvCxnSpPr>
              <p:nvPr/>
            </p:nvCxnSpPr>
            <p:spPr>
              <a:xfrm>
                <a:off x="1326150" y="5544100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0" name="직선 화살표 연결선 474"/>
              <p:cNvCxnSpPr>
                <a:stCxn id="400" idx="3"/>
                <a:endCxn id="394" idx="1"/>
              </p:cNvCxnSpPr>
              <p:nvPr/>
            </p:nvCxnSpPr>
            <p:spPr>
              <a:xfrm>
                <a:off x="745370" y="5544100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1" name="직선 화살표 연결선 477"/>
              <p:cNvCxnSpPr>
                <a:stCxn id="428" idx="3"/>
                <a:endCxn id="422" idx="1"/>
              </p:cNvCxnSpPr>
              <p:nvPr/>
            </p:nvCxnSpPr>
            <p:spPr>
              <a:xfrm>
                <a:off x="745370" y="4962079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2" name="직선 화살표 연결선 480"/>
              <p:cNvCxnSpPr>
                <a:stCxn id="456" idx="3"/>
                <a:endCxn id="450" idx="1"/>
              </p:cNvCxnSpPr>
              <p:nvPr/>
            </p:nvCxnSpPr>
            <p:spPr>
              <a:xfrm>
                <a:off x="745370" y="4381254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3" name="직선 화살표 연결선 483"/>
              <p:cNvCxnSpPr>
                <a:stCxn id="484" idx="2"/>
                <a:endCxn id="456" idx="0"/>
              </p:cNvCxnSpPr>
              <p:nvPr/>
            </p:nvCxnSpPr>
            <p:spPr>
              <a:xfrm>
                <a:off x="51677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4" name="직선 화살표 연결선 486"/>
              <p:cNvCxnSpPr>
                <a:stCxn id="450" idx="0"/>
                <a:endCxn id="478" idx="2"/>
              </p:cNvCxnSpPr>
              <p:nvPr/>
            </p:nvCxnSpPr>
            <p:spPr>
              <a:xfrm flipV="1">
                <a:off x="109755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5" name="직선 화살표 연결선 489"/>
              <p:cNvCxnSpPr>
                <a:stCxn id="456" idx="2"/>
                <a:endCxn id="428" idx="0"/>
              </p:cNvCxnSpPr>
              <p:nvPr/>
            </p:nvCxnSpPr>
            <p:spPr>
              <a:xfrm>
                <a:off x="516770" y="4609420"/>
                <a:ext cx="0" cy="124492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6" name="직선 화살표 연결선 492"/>
              <p:cNvCxnSpPr>
                <a:stCxn id="428" idx="2"/>
                <a:endCxn id="400" idx="0"/>
              </p:cNvCxnSpPr>
              <p:nvPr/>
            </p:nvCxnSpPr>
            <p:spPr>
              <a:xfrm>
                <a:off x="51677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7" name="직선 화살표 연결선 495"/>
              <p:cNvCxnSpPr>
                <a:stCxn id="422" idx="2"/>
                <a:endCxn id="394" idx="0"/>
              </p:cNvCxnSpPr>
              <p:nvPr/>
            </p:nvCxnSpPr>
            <p:spPr>
              <a:xfrm>
                <a:off x="109755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8" name="직선 화살표 연결선 498"/>
              <p:cNvCxnSpPr>
                <a:stCxn id="438" idx="2"/>
                <a:endCxn id="410" idx="0"/>
              </p:cNvCxnSpPr>
              <p:nvPr/>
            </p:nvCxnSpPr>
            <p:spPr>
              <a:xfrm>
                <a:off x="2259110" y="4609420"/>
                <a:ext cx="0" cy="124492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9" name="직선 화살표 연결선 501"/>
              <p:cNvCxnSpPr>
                <a:stCxn id="466" idx="2"/>
                <a:endCxn id="438" idx="0"/>
              </p:cNvCxnSpPr>
              <p:nvPr/>
            </p:nvCxnSpPr>
            <p:spPr>
              <a:xfrm>
                <a:off x="225911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60" name="직선 화살표 연결선 504"/>
              <p:cNvCxnSpPr>
                <a:stCxn id="472" idx="2"/>
                <a:endCxn id="444" idx="0"/>
              </p:cNvCxnSpPr>
              <p:nvPr/>
            </p:nvCxnSpPr>
            <p:spPr>
              <a:xfrm>
                <a:off x="167833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61" name="직선 화살표 연결선 507"/>
              <p:cNvCxnSpPr>
                <a:stCxn id="410" idx="2"/>
                <a:endCxn id="382" idx="0"/>
              </p:cNvCxnSpPr>
              <p:nvPr/>
            </p:nvCxnSpPr>
            <p:spPr>
              <a:xfrm>
                <a:off x="225911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62" name="직선 화살표 연결선 510"/>
              <p:cNvCxnSpPr>
                <a:stCxn id="416" idx="2"/>
                <a:endCxn id="388" idx="0"/>
              </p:cNvCxnSpPr>
              <p:nvPr/>
            </p:nvCxnSpPr>
            <p:spPr>
              <a:xfrm>
                <a:off x="167833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grpSp>
            <p:nvGrpSpPr>
              <p:cNvPr id="363" name="그룹 563"/>
              <p:cNvGrpSpPr/>
              <p:nvPr/>
            </p:nvGrpSpPr>
            <p:grpSpPr>
              <a:xfrm>
                <a:off x="752932" y="4038739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6" name="직선 화살표 연결선 544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7" name="직선 화살표 연결선 546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4" name="그룹 564"/>
              <p:cNvGrpSpPr/>
              <p:nvPr/>
            </p:nvGrpSpPr>
            <p:grpSpPr>
              <a:xfrm>
                <a:off x="1914269" y="4038739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4" name="직선 화살표 연결선 565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5" name="직선 화살표 연결선 566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5" name="그룹 567"/>
              <p:cNvGrpSpPr/>
              <p:nvPr/>
            </p:nvGrpSpPr>
            <p:grpSpPr>
              <a:xfrm>
                <a:off x="752932" y="5200852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2" name="직선 화살표 연결선 568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3" name="직선 화살표 연결선 569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6" name="그룹 570"/>
              <p:cNvGrpSpPr/>
              <p:nvPr/>
            </p:nvGrpSpPr>
            <p:grpSpPr>
              <a:xfrm>
                <a:off x="1914269" y="5200852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0" name="직선 화살표 연결선 571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1" name="직선 화살표 연결선 572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7" name="그룹 573"/>
              <p:cNvGrpSpPr/>
              <p:nvPr/>
            </p:nvGrpSpPr>
            <p:grpSpPr>
              <a:xfrm>
                <a:off x="1331478" y="4617389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68" name="직선 화살표 연결선 574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69" name="직선 화살표 연결선 575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</p:grpSp>
        <p:cxnSp>
          <p:nvCxnSpPr>
            <p:cNvPr id="337" name="직선 연결선 578"/>
            <p:cNvCxnSpPr/>
            <p:nvPr/>
          </p:nvCxnSpPr>
          <p:spPr>
            <a:xfrm flipV="1">
              <a:off x="2409894" y="3318585"/>
              <a:ext cx="548576" cy="1305027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dash"/>
            </a:ln>
            <a:effectLst/>
          </p:spPr>
        </p:cxnSp>
        <p:cxnSp>
          <p:nvCxnSpPr>
            <p:cNvPr id="338" name="직선 연결선 581"/>
            <p:cNvCxnSpPr/>
            <p:nvPr/>
          </p:nvCxnSpPr>
          <p:spPr>
            <a:xfrm>
              <a:off x="2409894" y="5085555"/>
              <a:ext cx="539611" cy="250089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dash"/>
            </a:ln>
            <a:effectLst/>
          </p:spPr>
        </p:cxnSp>
      </p:grpSp>
      <p:grpSp>
        <p:nvGrpSpPr>
          <p:cNvPr id="490" name="그룹 607"/>
          <p:cNvGrpSpPr/>
          <p:nvPr/>
        </p:nvGrpSpPr>
        <p:grpSpPr>
          <a:xfrm>
            <a:off x="-45765" y="1710657"/>
            <a:ext cx="2926699" cy="2047890"/>
            <a:chOff x="-54730" y="2022051"/>
            <a:chExt cx="2926699" cy="2047890"/>
          </a:xfrm>
        </p:grpSpPr>
        <p:sp>
          <p:nvSpPr>
            <p:cNvPr id="491" name="직사각형 591"/>
            <p:cNvSpPr/>
            <p:nvPr/>
          </p:nvSpPr>
          <p:spPr>
            <a:xfrm>
              <a:off x="308849" y="2022051"/>
              <a:ext cx="2199540" cy="527375"/>
            </a:xfrm>
            <a:prstGeom prst="rect">
              <a:avLst/>
            </a:prstGeom>
            <a:gradFill rotWithShape="1">
              <a:gsLst>
                <a:gs pos="0">
                  <a:srgbClr val="307D99">
                    <a:tint val="50000"/>
                    <a:satMod val="300000"/>
                  </a:srgbClr>
                </a:gs>
                <a:gs pos="35000">
                  <a:srgbClr val="307D99">
                    <a:tint val="37000"/>
                    <a:satMod val="300000"/>
                  </a:srgbClr>
                </a:gs>
                <a:gs pos="100000">
                  <a:srgbClr val="307D99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307D99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r>
                <a:rPr lang="en-US" altLang="ko-KR" sz="20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Host Processor</a:t>
              </a:r>
              <a:endParaRPr lang="ko-KR" altLang="en-US" sz="20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2" name="위쪽/아래쪽 화살표 592"/>
            <p:cNvSpPr/>
            <p:nvPr/>
          </p:nvSpPr>
          <p:spPr>
            <a:xfrm>
              <a:off x="1232529" y="3442412"/>
              <a:ext cx="352180" cy="627529"/>
            </a:xfrm>
            <a:prstGeom prst="upDownArrow">
              <a:avLst/>
            </a:prstGeom>
            <a:gradFill rotWithShape="1">
              <a:gsLst>
                <a:gs pos="0">
                  <a:srgbClr val="307D99">
                    <a:tint val="50000"/>
                    <a:satMod val="300000"/>
                  </a:srgbClr>
                </a:gs>
                <a:gs pos="35000">
                  <a:srgbClr val="307D99">
                    <a:tint val="37000"/>
                    <a:satMod val="300000"/>
                  </a:srgbClr>
                </a:gs>
                <a:gs pos="100000">
                  <a:srgbClr val="307D99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307D99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3" name="TextBox 492"/>
            <p:cNvSpPr txBox="1"/>
            <p:nvPr/>
          </p:nvSpPr>
          <p:spPr>
            <a:xfrm>
              <a:off x="-54730" y="2546359"/>
              <a:ext cx="2926699" cy="86177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</a:rPr>
                <a:t>Memory-Mapped</a:t>
              </a:r>
            </a:p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</a:rPr>
                <a:t>Accelerator Interface</a:t>
              </a:r>
            </a:p>
            <a:p>
              <a:pPr algn="ctr">
                <a:defRPr/>
              </a:pPr>
              <a:r>
                <a:rPr lang="en-US" altLang="ko-KR" sz="1400" kern="0" dirty="0" smtClean="0">
                  <a:solidFill>
                    <a:sysClr val="windowText" lastClr="000000"/>
                  </a:solidFill>
                </a:rPr>
                <a:t>(</a:t>
              </a:r>
              <a:r>
                <a:rPr lang="en-US" altLang="ko-KR" sz="1400" kern="0" dirty="0" err="1" smtClean="0">
                  <a:solidFill>
                    <a:sysClr val="windowText" lastClr="000000"/>
                  </a:solidFill>
                </a:rPr>
                <a:t>Noncacheable</a:t>
              </a:r>
              <a:r>
                <a:rPr lang="en-US" altLang="ko-KR" sz="1400" kern="0" dirty="0" smtClean="0">
                  <a:solidFill>
                    <a:sysClr val="windowText" lastClr="000000"/>
                  </a:solidFill>
                </a:rPr>
                <a:t>, Physically Addressed)</a:t>
              </a:r>
              <a:endParaRPr lang="ko-KR" altLang="en-US" sz="1400" kern="0" dirty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494" name="그룹 696"/>
          <p:cNvGrpSpPr/>
          <p:nvPr/>
        </p:nvGrpSpPr>
        <p:grpSpPr>
          <a:xfrm>
            <a:off x="257925" y="3794393"/>
            <a:ext cx="2309790" cy="2319536"/>
            <a:chOff x="257925" y="3794393"/>
            <a:chExt cx="2309790" cy="2319536"/>
          </a:xfrm>
        </p:grpSpPr>
        <p:sp>
          <p:nvSpPr>
            <p:cNvPr id="495" name="직사각형 622"/>
            <p:cNvSpPr/>
            <p:nvPr/>
          </p:nvSpPr>
          <p:spPr>
            <a:xfrm>
              <a:off x="257925" y="3794393"/>
              <a:ext cx="2309790" cy="2319536"/>
            </a:xfrm>
            <a:prstGeom prst="rect">
              <a:avLst/>
            </a:prstGeom>
            <a:solidFill>
              <a:sysClr val="window" lastClr="FFFFFF">
                <a:alpha val="70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" lastClr="FFFFFF"/>
                </a:solidFill>
                <a:latin typeface="Calibri"/>
                <a:ea typeface="나눔고딕"/>
              </a:endParaRPr>
            </a:p>
          </p:txBody>
        </p:sp>
        <p:sp>
          <p:nvSpPr>
            <p:cNvPr id="496" name="타원 623"/>
            <p:cNvSpPr/>
            <p:nvPr/>
          </p:nvSpPr>
          <p:spPr>
            <a:xfrm>
              <a:off x="1024088" y="4551843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7" name="타원 624"/>
            <p:cNvSpPr/>
            <p:nvPr/>
          </p:nvSpPr>
          <p:spPr>
            <a:xfrm>
              <a:off x="1708299" y="4468347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8" name="타원 625"/>
            <p:cNvSpPr/>
            <p:nvPr/>
          </p:nvSpPr>
          <p:spPr>
            <a:xfrm>
              <a:off x="1509490" y="4650960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9" name="타원 626"/>
            <p:cNvSpPr/>
            <p:nvPr/>
          </p:nvSpPr>
          <p:spPr>
            <a:xfrm>
              <a:off x="1609829" y="5135312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500" name="타원 627"/>
            <p:cNvSpPr/>
            <p:nvPr/>
          </p:nvSpPr>
          <p:spPr>
            <a:xfrm>
              <a:off x="1024088" y="5711858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501" name="직선 화살표 연결선 629"/>
            <p:cNvCxnSpPr>
              <a:stCxn id="496" idx="4"/>
              <a:endCxn id="500" idx="0"/>
            </p:cNvCxnSpPr>
            <p:nvPr/>
          </p:nvCxnSpPr>
          <p:spPr>
            <a:xfrm>
              <a:off x="1127182" y="4758031"/>
              <a:ext cx="0" cy="953827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2" name="직선 화살표 연결선 632"/>
            <p:cNvCxnSpPr/>
            <p:nvPr/>
          </p:nvCxnSpPr>
          <p:spPr>
            <a:xfrm flipV="1">
              <a:off x="1237451" y="4583746"/>
              <a:ext cx="465414" cy="52548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3" name="직선 화살표 연결선 643"/>
            <p:cNvCxnSpPr/>
            <p:nvPr/>
          </p:nvCxnSpPr>
          <p:spPr>
            <a:xfrm>
              <a:off x="1204599" y="4731504"/>
              <a:ext cx="427085" cy="431076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4" name="구부러진 연결선 663"/>
            <p:cNvCxnSpPr>
              <a:stCxn id="497" idx="4"/>
              <a:endCxn id="498" idx="6"/>
            </p:cNvCxnSpPr>
            <p:nvPr/>
          </p:nvCxnSpPr>
          <p:spPr>
            <a:xfrm rot="5400000">
              <a:off x="1723777" y="4666437"/>
              <a:ext cx="79519" cy="95715"/>
            </a:xfrm>
            <a:prstGeom prst="curvedConnector2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5" name="직선 화살표 연결선 664"/>
            <p:cNvCxnSpPr/>
            <p:nvPr/>
          </p:nvCxnSpPr>
          <p:spPr>
            <a:xfrm flipH="1">
              <a:off x="1170428" y="4845772"/>
              <a:ext cx="399848" cy="876072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sp>
          <p:nvSpPr>
            <p:cNvPr id="506" name="타원 673"/>
            <p:cNvSpPr/>
            <p:nvPr/>
          </p:nvSpPr>
          <p:spPr>
            <a:xfrm>
              <a:off x="449241" y="5135312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507" name="직선 화살표 연결선 674"/>
            <p:cNvCxnSpPr>
              <a:stCxn id="499" idx="2"/>
              <a:endCxn id="506" idx="6"/>
            </p:cNvCxnSpPr>
            <p:nvPr/>
          </p:nvCxnSpPr>
          <p:spPr>
            <a:xfrm flipH="1">
              <a:off x="655429" y="5238406"/>
              <a:ext cx="954400" cy="0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sp>
          <p:nvSpPr>
            <p:cNvPr id="508" name="타원 678"/>
            <p:cNvSpPr/>
            <p:nvPr/>
          </p:nvSpPr>
          <p:spPr>
            <a:xfrm>
              <a:off x="2189246" y="3977345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509" name="직선 화살표 연결선 679"/>
            <p:cNvCxnSpPr/>
            <p:nvPr/>
          </p:nvCxnSpPr>
          <p:spPr>
            <a:xfrm flipV="1">
              <a:off x="1883554" y="4166817"/>
              <a:ext cx="329400" cy="333185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10" name="직선 화살표 연결선 689"/>
            <p:cNvCxnSpPr/>
            <p:nvPr/>
          </p:nvCxnSpPr>
          <p:spPr>
            <a:xfrm flipH="1">
              <a:off x="1763098" y="4177768"/>
              <a:ext cx="479537" cy="968215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</p:grpSp>
      <p:sp>
        <p:nvSpPr>
          <p:cNvPr id="515" name="직사각형 256"/>
          <p:cNvSpPr/>
          <p:nvPr/>
        </p:nvSpPr>
        <p:spPr>
          <a:xfrm>
            <a:off x="0" y="5983200"/>
            <a:ext cx="9144000" cy="874800"/>
          </a:xfrm>
          <a:prstGeom prst="rect">
            <a:avLst/>
          </a:prstGeom>
          <a:solidFill>
            <a:sysClr val="windowText" lastClr="000000">
              <a:alpha val="60000"/>
            </a:sys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sp>
        <p:nvSpPr>
          <p:cNvPr id="516" name="직사각형 257"/>
          <p:cNvSpPr/>
          <p:nvPr/>
        </p:nvSpPr>
        <p:spPr>
          <a:xfrm>
            <a:off x="0" y="5398571"/>
            <a:ext cx="6022172" cy="583147"/>
          </a:xfrm>
          <a:prstGeom prst="rect">
            <a:avLst/>
          </a:prstGeom>
          <a:solidFill>
            <a:sysClr val="windowText" lastClr="000000">
              <a:alpha val="60000"/>
            </a:sys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sp>
        <p:nvSpPr>
          <p:cNvPr id="517" name="직사각형 259"/>
          <p:cNvSpPr/>
          <p:nvPr/>
        </p:nvSpPr>
        <p:spPr>
          <a:xfrm>
            <a:off x="8312935" y="5400000"/>
            <a:ext cx="831065" cy="582896"/>
          </a:xfrm>
          <a:prstGeom prst="rect">
            <a:avLst/>
          </a:prstGeom>
          <a:solidFill>
            <a:sysClr val="windowText" lastClr="000000">
              <a:alpha val="60000"/>
            </a:sys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sp>
        <p:nvSpPr>
          <p:cNvPr id="518" name="직사각형 2"/>
          <p:cNvSpPr/>
          <p:nvPr/>
        </p:nvSpPr>
        <p:spPr>
          <a:xfrm>
            <a:off x="0" y="-1"/>
            <a:ext cx="9144000" cy="5400000"/>
          </a:xfrm>
          <a:prstGeom prst="rect">
            <a:avLst/>
          </a:prstGeom>
          <a:solidFill>
            <a:sysClr val="windowText" lastClr="000000">
              <a:alpha val="60000"/>
            </a:sys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sp>
        <p:nvSpPr>
          <p:cNvPr id="519" name="모서리가 둥근 직사각형 10"/>
          <p:cNvSpPr/>
          <p:nvPr/>
        </p:nvSpPr>
        <p:spPr>
          <a:xfrm>
            <a:off x="5461339" y="4067108"/>
            <a:ext cx="3403838" cy="1095472"/>
          </a:xfrm>
          <a:prstGeom prst="roundRect">
            <a:avLst/>
          </a:prstGeom>
          <a:gradFill rotWithShape="1">
            <a:gsLst>
              <a:gs pos="0">
                <a:srgbClr val="FAA43A">
                  <a:tint val="50000"/>
                  <a:satMod val="300000"/>
                </a:srgbClr>
              </a:gs>
              <a:gs pos="35000">
                <a:srgbClr val="FAA43A">
                  <a:tint val="37000"/>
                  <a:satMod val="300000"/>
                </a:srgbClr>
              </a:gs>
              <a:gs pos="100000">
                <a:srgbClr val="FAA43A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FAA43A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rtlCol="0" anchor="ctr"/>
          <a:lstStyle/>
          <a:p>
            <a:pPr algn="ctr">
              <a:defRPr/>
            </a:pPr>
            <a:r>
              <a:rPr lang="en-US" altLang="ko-KR" sz="2400" kern="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Communications via</a:t>
            </a:r>
            <a:br>
              <a:rPr lang="en-US" altLang="ko-KR" sz="2400" kern="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</a:br>
            <a:r>
              <a:rPr lang="en-US" altLang="ko-KR" sz="2400" kern="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Remote Function Calls</a:t>
            </a:r>
            <a:endParaRPr lang="ko-KR" altLang="en-US" sz="2400" kern="0" dirty="0">
              <a:solidFill>
                <a:sysClr val="windowText" lastClr="000000"/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87837706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Communications In Tesseract (I)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111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6700" y="1135681"/>
            <a:ext cx="8267700" cy="51768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71856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Communications In </a:t>
            </a:r>
            <a:r>
              <a:rPr lang="en-US" dirty="0" smtClean="0"/>
              <a:t>Tesseract (II)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112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8600" y="1105123"/>
            <a:ext cx="8229600" cy="52194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152509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Communications In </a:t>
            </a:r>
            <a:r>
              <a:rPr lang="en-US" dirty="0" smtClean="0"/>
              <a:t>Tesseract (III)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113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4800" y="1069117"/>
            <a:ext cx="8305800" cy="52554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738252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Remote Function Call (Non-Blocking)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114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54000" y="1066800"/>
            <a:ext cx="8229600" cy="52370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478313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1" name="TextBox 510"/>
          <p:cNvSpPr txBox="1"/>
          <p:nvPr/>
        </p:nvSpPr>
        <p:spPr>
          <a:xfrm>
            <a:off x="5868144" y="2204864"/>
            <a:ext cx="79589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rgbClr val="4D5494"/>
                </a:solidFill>
              </a:rPr>
              <a:t>Logic</a:t>
            </a:r>
            <a:endParaRPr lang="en-US" b="1" dirty="0">
              <a:solidFill>
                <a:srgbClr val="4D5494"/>
              </a:solidFill>
            </a:endParaRPr>
          </a:p>
        </p:txBody>
      </p:sp>
      <p:sp>
        <p:nvSpPr>
          <p:cNvPr id="512" name="TextBox 511"/>
          <p:cNvSpPr txBox="1"/>
          <p:nvPr/>
        </p:nvSpPr>
        <p:spPr>
          <a:xfrm>
            <a:off x="5796136" y="1700808"/>
            <a:ext cx="11234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>
                <a:solidFill>
                  <a:srgbClr val="E5B62F"/>
                </a:solidFill>
              </a:rPr>
              <a:t>Memory</a:t>
            </a:r>
            <a:endParaRPr lang="en-US" b="1" dirty="0">
              <a:solidFill>
                <a:srgbClr val="E5B62F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 smtClean="0"/>
              <a:t>Tesseract</a:t>
            </a:r>
            <a:r>
              <a:rPr lang="en-US" dirty="0" smtClean="0"/>
              <a:t> System for Graph Processing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115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258" name="Picture 2" descr="http://www.extremetech.com/wp-content/uploads/2013/09/hybrid_memory_cube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01620" y="1340768"/>
            <a:ext cx="3383774" cy="24295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grpSp>
        <p:nvGrpSpPr>
          <p:cNvPr id="259" name="그룹 137"/>
          <p:cNvGrpSpPr/>
          <p:nvPr/>
        </p:nvGrpSpPr>
        <p:grpSpPr>
          <a:xfrm>
            <a:off x="2960548" y="2386982"/>
            <a:ext cx="2890319" cy="3322913"/>
            <a:chOff x="2540320" y="2698376"/>
            <a:chExt cx="2890319" cy="3322913"/>
          </a:xfrm>
        </p:grpSpPr>
        <p:cxnSp>
          <p:nvCxnSpPr>
            <p:cNvPr id="260" name="직선 연결선 64"/>
            <p:cNvCxnSpPr/>
            <p:nvPr/>
          </p:nvCxnSpPr>
          <p:spPr>
            <a:xfrm>
              <a:off x="2540320" y="3008078"/>
              <a:ext cx="101813" cy="990596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cxnSp>
          <p:nvCxnSpPr>
            <p:cNvPr id="261" name="직선 연결선 67"/>
            <p:cNvCxnSpPr/>
            <p:nvPr/>
          </p:nvCxnSpPr>
          <p:spPr>
            <a:xfrm flipH="1">
              <a:off x="5107196" y="2698376"/>
              <a:ext cx="323443" cy="1300298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grpSp>
          <p:nvGrpSpPr>
            <p:cNvPr id="262" name="그룹 85"/>
            <p:cNvGrpSpPr/>
            <p:nvPr/>
          </p:nvGrpSpPr>
          <p:grpSpPr>
            <a:xfrm>
              <a:off x="2542515" y="3916837"/>
              <a:ext cx="2664295" cy="2104452"/>
              <a:chOff x="3275856" y="3916837"/>
              <a:chExt cx="2664295" cy="2104452"/>
            </a:xfrm>
          </p:grpSpPr>
          <p:sp>
            <p:nvSpPr>
              <p:cNvPr id="263" name="직사각형 4"/>
              <p:cNvSpPr/>
              <p:nvPr/>
            </p:nvSpPr>
            <p:spPr>
              <a:xfrm>
                <a:off x="3375473" y="3998674"/>
                <a:ext cx="2465060" cy="2022615"/>
              </a:xfrm>
              <a:prstGeom prst="rect">
                <a:avLst/>
              </a:prstGeom>
              <a:solidFill>
                <a:sysClr val="window" lastClr="FFFFFF"/>
              </a:solidFill>
              <a:ln w="25400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grpSp>
            <p:nvGrpSpPr>
              <p:cNvPr id="264" name="그룹 84"/>
              <p:cNvGrpSpPr/>
              <p:nvPr/>
            </p:nvGrpSpPr>
            <p:grpSpPr>
              <a:xfrm>
                <a:off x="3501888" y="3916837"/>
                <a:ext cx="2212233" cy="2010654"/>
                <a:chOff x="3501887" y="3916837"/>
                <a:chExt cx="2212233" cy="2010654"/>
              </a:xfrm>
            </p:grpSpPr>
            <p:grpSp>
              <p:nvGrpSpPr>
                <p:cNvPr id="267" name="그룹 49"/>
                <p:cNvGrpSpPr/>
                <p:nvPr/>
              </p:nvGrpSpPr>
              <p:grpSpPr>
                <a:xfrm flipV="1">
                  <a:off x="3627842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10" name="직선 화살표 연결선 50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11" name="직선 화살표 연결선 51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68" name="그룹 52"/>
                <p:cNvGrpSpPr/>
                <p:nvPr/>
              </p:nvGrpSpPr>
              <p:grpSpPr>
                <a:xfrm flipV="1">
                  <a:off x="4070289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8" name="직선 화살표 연결선 53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9" name="직선 화살표 연결선 54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69" name="그룹 55"/>
                <p:cNvGrpSpPr/>
                <p:nvPr/>
              </p:nvGrpSpPr>
              <p:grpSpPr>
                <a:xfrm flipV="1">
                  <a:off x="4512736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6" name="직선 화살표 연결선 56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7" name="직선 화살표 연결선 57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0" name="그룹 58"/>
                <p:cNvGrpSpPr/>
                <p:nvPr/>
              </p:nvGrpSpPr>
              <p:grpSpPr>
                <a:xfrm flipV="1">
                  <a:off x="5524042" y="5167522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4" name="직선 화살표 연결선 59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5" name="직선 화살표 연결선 60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1" name="그룹 39"/>
                <p:cNvGrpSpPr/>
                <p:nvPr/>
              </p:nvGrpSpPr>
              <p:grpSpPr>
                <a:xfrm>
                  <a:off x="3627842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2" name="직선 화살표 연결선 33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3" name="직선 화살표 연결선 35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2" name="그룹 40"/>
                <p:cNvGrpSpPr/>
                <p:nvPr/>
              </p:nvGrpSpPr>
              <p:grpSpPr>
                <a:xfrm>
                  <a:off x="4070289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300" name="직선 화살표 연결선 41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301" name="직선 화살표 연결선 42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3" name="그룹 43"/>
                <p:cNvGrpSpPr/>
                <p:nvPr/>
              </p:nvGrpSpPr>
              <p:grpSpPr>
                <a:xfrm>
                  <a:off x="4512736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298" name="직선 화살표 연결선 44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299" name="직선 화살표 연결선 45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grpSp>
              <p:nvGrpSpPr>
                <p:cNvPr id="274" name="그룹 46"/>
                <p:cNvGrpSpPr/>
                <p:nvPr/>
              </p:nvGrpSpPr>
              <p:grpSpPr>
                <a:xfrm>
                  <a:off x="5524042" y="4362113"/>
                  <a:ext cx="64123" cy="489852"/>
                  <a:chOff x="3491880" y="4419110"/>
                  <a:chExt cx="73052" cy="558062"/>
                </a:xfrm>
              </p:grpSpPr>
              <p:cxnSp>
                <p:nvCxnSpPr>
                  <p:cNvPr id="296" name="직선 화살표 연결선 47"/>
                  <p:cNvCxnSpPr/>
                  <p:nvPr/>
                </p:nvCxnSpPr>
                <p:spPr>
                  <a:xfrm flipH="1">
                    <a:off x="3562846" y="4419110"/>
                    <a:ext cx="2086" cy="558062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none"/>
                    <a:tailEnd type="triangle" w="sm" len="sm"/>
                  </a:ln>
                  <a:effectLst/>
                </p:spPr>
              </p:cxnSp>
              <p:cxnSp>
                <p:nvCxnSpPr>
                  <p:cNvPr id="297" name="직선 화살표 연결선 48"/>
                  <p:cNvCxnSpPr/>
                  <p:nvPr/>
                </p:nvCxnSpPr>
                <p:spPr>
                  <a:xfrm>
                    <a:off x="3491880" y="4851158"/>
                    <a:ext cx="0" cy="126014"/>
                  </a:xfrm>
                  <a:prstGeom prst="straightConnector1">
                    <a:avLst/>
                  </a:prstGeom>
                  <a:noFill/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  <a:headEnd type="triangle" w="sm" len="sm"/>
                    <a:tailEnd type="triangle" w="sm" len="sm"/>
                  </a:ln>
                  <a:effectLst/>
                </p:spPr>
              </p:cxnSp>
            </p:grpSp>
            <p:sp>
              <p:nvSpPr>
                <p:cNvPr id="275" name="직사각형 6"/>
                <p:cNvSpPr/>
                <p:nvPr/>
              </p:nvSpPr>
              <p:spPr>
                <a:xfrm>
                  <a:off x="3501887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6" name="직사각형 7"/>
                <p:cNvSpPr/>
                <p:nvPr/>
              </p:nvSpPr>
              <p:spPr>
                <a:xfrm>
                  <a:off x="3944334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7" name="직사각형 8"/>
                <p:cNvSpPr/>
                <p:nvPr/>
              </p:nvSpPr>
              <p:spPr>
                <a:xfrm>
                  <a:off x="4386781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8" name="직사각형 11"/>
                <p:cNvSpPr/>
                <p:nvPr/>
              </p:nvSpPr>
              <p:spPr>
                <a:xfrm>
                  <a:off x="3501887" y="44885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9" name="직사각형 12"/>
                <p:cNvSpPr/>
                <p:nvPr/>
              </p:nvSpPr>
              <p:spPr>
                <a:xfrm>
                  <a:off x="3944334" y="44885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0" name="직사각형 13"/>
                <p:cNvSpPr/>
                <p:nvPr/>
              </p:nvSpPr>
              <p:spPr>
                <a:xfrm>
                  <a:off x="4386781" y="44885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1" name="직사각형 15"/>
                <p:cNvSpPr/>
                <p:nvPr/>
              </p:nvSpPr>
              <p:spPr>
                <a:xfrm>
                  <a:off x="3501887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2" name="직사각형 16"/>
                <p:cNvSpPr/>
                <p:nvPr/>
              </p:nvSpPr>
              <p:spPr>
                <a:xfrm>
                  <a:off x="3944334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3" name="직사각형 17"/>
                <p:cNvSpPr/>
                <p:nvPr/>
              </p:nvSpPr>
              <p:spPr>
                <a:xfrm>
                  <a:off x="4386781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4" name="직사각형 19"/>
                <p:cNvSpPr/>
                <p:nvPr/>
              </p:nvSpPr>
              <p:spPr>
                <a:xfrm>
                  <a:off x="3501887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5" name="직사각형 20"/>
                <p:cNvSpPr/>
                <p:nvPr/>
              </p:nvSpPr>
              <p:spPr>
                <a:xfrm>
                  <a:off x="3944334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6" name="직사각형 21"/>
                <p:cNvSpPr/>
                <p:nvPr/>
              </p:nvSpPr>
              <p:spPr>
                <a:xfrm>
                  <a:off x="4386781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7" name="직사각형 5"/>
                <p:cNvSpPr/>
                <p:nvPr/>
              </p:nvSpPr>
              <p:spPr>
                <a:xfrm>
                  <a:off x="3501887" y="4851965"/>
                  <a:ext cx="2212233" cy="316034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600" kern="0" dirty="0" smtClea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Crossbar Network</a:t>
                  </a:r>
                  <a:endParaRPr lang="ko-KR" altLang="en-US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8" name="직사각형 9"/>
                <p:cNvSpPr/>
                <p:nvPr/>
              </p:nvSpPr>
              <p:spPr>
                <a:xfrm>
                  <a:off x="5398087" y="410928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9" name="직사각형 14"/>
                <p:cNvSpPr/>
                <p:nvPr/>
              </p:nvSpPr>
              <p:spPr>
                <a:xfrm>
                  <a:off x="5398087" y="4480626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90" name="직사각형 18"/>
                <p:cNvSpPr/>
                <p:nvPr/>
              </p:nvSpPr>
              <p:spPr>
                <a:xfrm>
                  <a:off x="5398087" y="5286511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91" name="직사각형 22"/>
                <p:cNvSpPr/>
                <p:nvPr/>
              </p:nvSpPr>
              <p:spPr>
                <a:xfrm>
                  <a:off x="5398087" y="5657850"/>
                  <a:ext cx="316033" cy="252827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92" name="TextBox 291"/>
                <p:cNvSpPr txBox="1"/>
                <p:nvPr/>
              </p:nvSpPr>
              <p:spPr>
                <a:xfrm>
                  <a:off x="4860355" y="3916837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  <p:sp>
              <p:nvSpPr>
                <p:cNvPr id="293" name="TextBox 292"/>
                <p:cNvSpPr txBox="1"/>
                <p:nvPr/>
              </p:nvSpPr>
              <p:spPr>
                <a:xfrm>
                  <a:off x="4860355" y="4297315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  <p:sp>
              <p:nvSpPr>
                <p:cNvPr id="294" name="TextBox 293"/>
                <p:cNvSpPr txBox="1"/>
                <p:nvPr/>
              </p:nvSpPr>
              <p:spPr>
                <a:xfrm>
                  <a:off x="4860355" y="5096119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  <p:sp>
              <p:nvSpPr>
                <p:cNvPr id="295" name="TextBox 294"/>
                <p:cNvSpPr txBox="1"/>
                <p:nvPr/>
              </p:nvSpPr>
              <p:spPr>
                <a:xfrm>
                  <a:off x="4860355" y="5465826"/>
                  <a:ext cx="397866" cy="461665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spAutoFit/>
                </a:bodyPr>
                <a:lstStyle/>
                <a:p>
                  <a:pPr algn="ctr">
                    <a:defRPr/>
                  </a:pPr>
                  <a:r>
                    <a:rPr lang="en-US" altLang="ko-KR" sz="2400" kern="0" dirty="0" smtClean="0">
                      <a:solidFill>
                        <a:sysClr val="windowText" lastClr="000000"/>
                      </a:solidFill>
                    </a:rPr>
                    <a:t>…</a:t>
                  </a:r>
                  <a:endParaRPr lang="ko-KR" altLang="en-US" sz="2400" kern="0" dirty="0">
                    <a:solidFill>
                      <a:sysClr val="windowText" lastClr="000000"/>
                    </a:solidFill>
                  </a:endParaRPr>
                </a:p>
              </p:txBody>
            </p:sp>
          </p:grpSp>
          <p:cxnSp>
            <p:nvCxnSpPr>
              <p:cNvPr id="265" name="직선 화살표 연결선 78"/>
              <p:cNvCxnSpPr/>
              <p:nvPr/>
            </p:nvCxnSpPr>
            <p:spPr>
              <a:xfrm flipH="1">
                <a:off x="3275856" y="5013177"/>
                <a:ext cx="226031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266" name="직선 화살표 연결선 83"/>
              <p:cNvCxnSpPr/>
              <p:nvPr/>
            </p:nvCxnSpPr>
            <p:spPr>
              <a:xfrm flipH="1">
                <a:off x="5714120" y="5015083"/>
                <a:ext cx="226031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</p:grpSp>
      </p:grpSp>
      <p:grpSp>
        <p:nvGrpSpPr>
          <p:cNvPr id="312" name="그룹 138"/>
          <p:cNvGrpSpPr/>
          <p:nvPr/>
        </p:nvGrpSpPr>
        <p:grpSpPr>
          <a:xfrm>
            <a:off x="5397217" y="3068960"/>
            <a:ext cx="3568497" cy="2986186"/>
            <a:chOff x="5277803" y="2315022"/>
            <a:chExt cx="3568497" cy="2986186"/>
          </a:xfrm>
        </p:grpSpPr>
        <p:grpSp>
          <p:nvGrpSpPr>
            <p:cNvPr id="313" name="그룹 131"/>
            <p:cNvGrpSpPr/>
            <p:nvPr/>
          </p:nvGrpSpPr>
          <p:grpSpPr>
            <a:xfrm>
              <a:off x="5860114" y="2315022"/>
              <a:ext cx="2986186" cy="2986186"/>
              <a:chOff x="5700614" y="2176524"/>
              <a:chExt cx="2986186" cy="2986186"/>
            </a:xfrm>
          </p:grpSpPr>
          <p:sp>
            <p:nvSpPr>
              <p:cNvPr id="316" name="직사각형 86"/>
              <p:cNvSpPr/>
              <p:nvPr/>
            </p:nvSpPr>
            <p:spPr>
              <a:xfrm>
                <a:off x="5700614" y="2176524"/>
                <a:ext cx="2986186" cy="2986186"/>
              </a:xfrm>
              <a:prstGeom prst="rect">
                <a:avLst/>
              </a:prstGeom>
              <a:solidFill>
                <a:sysClr val="window" lastClr="FFFFFF"/>
              </a:solidFill>
              <a:ln w="25400" cap="flat" cmpd="sng" algn="ctr">
                <a:solidFill>
                  <a:srgbClr val="5DA5DA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317" name="직사각형 87"/>
              <p:cNvSpPr/>
              <p:nvPr/>
            </p:nvSpPr>
            <p:spPr>
              <a:xfrm>
                <a:off x="8110736" y="2346491"/>
                <a:ext cx="432048" cy="2075090"/>
              </a:xfrm>
              <a:prstGeom prst="rect">
                <a:avLst/>
              </a:prstGeom>
              <a:gradFill rotWithShape="1">
                <a:gsLst>
                  <a:gs pos="0">
                    <a:srgbClr val="5DA5DA">
                      <a:tint val="50000"/>
                      <a:satMod val="300000"/>
                    </a:srgbClr>
                  </a:gs>
                  <a:gs pos="35000">
                    <a:srgbClr val="5DA5DA">
                      <a:tint val="37000"/>
                      <a:satMod val="300000"/>
                    </a:srgbClr>
                  </a:gs>
                  <a:gs pos="100000">
                    <a:srgbClr val="5DA5DA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</a:ln>
              <a:effectLst/>
            </p:spPr>
            <p:txBody>
              <a:bodyPr vert="vert" rtlCol="0" anchor="ctr"/>
              <a:lstStyle/>
              <a:p>
                <a:pPr algn="ctr">
                  <a:defRPr/>
                </a:pPr>
                <a:r>
                  <a:rPr lang="en-US" altLang="ko-KR" kern="0" dirty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DRAM Controller</a:t>
                </a:r>
                <a:endParaRPr lang="ko-KR" altLang="en-US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318" name="직사각형 88"/>
              <p:cNvSpPr/>
              <p:nvPr/>
            </p:nvSpPr>
            <p:spPr>
              <a:xfrm>
                <a:off x="8110736" y="4589673"/>
                <a:ext cx="432048" cy="404944"/>
              </a:xfrm>
              <a:prstGeom prst="rect">
                <a:avLst/>
              </a:prstGeom>
              <a:gradFill rotWithShape="1">
                <a:gsLst>
                  <a:gs pos="0">
                    <a:srgbClr val="5DA5DA">
                      <a:tint val="50000"/>
                      <a:satMod val="300000"/>
                    </a:srgbClr>
                  </a:gs>
                  <a:gs pos="35000">
                    <a:srgbClr val="5DA5DA">
                      <a:tint val="37000"/>
                      <a:satMod val="300000"/>
                    </a:srgbClr>
                  </a:gs>
                  <a:gs pos="100000">
                    <a:srgbClr val="5DA5DA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</a:ln>
              <a:effectLst/>
            </p:spPr>
            <p:txBody>
              <a:bodyPr vert="horz" rtlCol="0" anchor="ctr"/>
              <a:lstStyle/>
              <a:p>
                <a:pPr algn="ctr">
                  <a:defRPr/>
                </a:pPr>
                <a:r>
                  <a:rPr lang="en-US" altLang="ko-KR" kern="0" dirty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rPr>
                  <a:t>NI</a:t>
                </a:r>
                <a:endParaRPr lang="ko-KR" altLang="en-US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cxnSp>
            <p:nvCxnSpPr>
              <p:cNvPr id="319" name="직선 화살표 연결선 97"/>
              <p:cNvCxnSpPr>
                <a:stCxn id="318" idx="0"/>
                <a:endCxn id="317" idx="2"/>
              </p:cNvCxnSpPr>
              <p:nvPr/>
            </p:nvCxnSpPr>
            <p:spPr>
              <a:xfrm flipV="1">
                <a:off x="8326760" y="4421581"/>
                <a:ext cx="0" cy="168092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5DA5DA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</p:grpSp>
        <p:cxnSp>
          <p:nvCxnSpPr>
            <p:cNvPr id="314" name="직선 연결선 127"/>
            <p:cNvCxnSpPr/>
            <p:nvPr/>
          </p:nvCxnSpPr>
          <p:spPr>
            <a:xfrm flipV="1">
              <a:off x="5280614" y="2315022"/>
              <a:ext cx="583876" cy="1104125"/>
            </a:xfrm>
            <a:prstGeom prst="line">
              <a:avLst/>
            </a:prstGeom>
            <a:noFill/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dash"/>
            </a:ln>
            <a:effectLst/>
          </p:spPr>
        </p:cxnSp>
        <p:cxnSp>
          <p:nvCxnSpPr>
            <p:cNvPr id="315" name="직선 연결선 128"/>
            <p:cNvCxnSpPr/>
            <p:nvPr/>
          </p:nvCxnSpPr>
          <p:spPr>
            <a:xfrm>
              <a:off x="5277803" y="3668121"/>
              <a:ext cx="580861" cy="1633087"/>
            </a:xfrm>
            <a:prstGeom prst="line">
              <a:avLst/>
            </a:prstGeom>
            <a:noFill/>
            <a:ln w="9525" cap="flat" cmpd="sng" algn="ctr">
              <a:solidFill>
                <a:srgbClr val="5DA5DA">
                  <a:shade val="95000"/>
                  <a:satMod val="105000"/>
                </a:srgbClr>
              </a:solidFill>
              <a:prstDash val="dash"/>
            </a:ln>
            <a:effectLst/>
          </p:spPr>
        </p:cxnSp>
      </p:grpSp>
      <p:grpSp>
        <p:nvGrpSpPr>
          <p:cNvPr id="320" name="그룹 132"/>
          <p:cNvGrpSpPr/>
          <p:nvPr/>
        </p:nvGrpSpPr>
        <p:grpSpPr>
          <a:xfrm>
            <a:off x="6127920" y="3238927"/>
            <a:ext cx="2261730" cy="2648562"/>
            <a:chOff x="5849006" y="2346491"/>
            <a:chExt cx="2261730" cy="2648562"/>
          </a:xfrm>
        </p:grpSpPr>
        <p:sp>
          <p:nvSpPr>
            <p:cNvPr id="321" name="직사각형 89"/>
            <p:cNvSpPr/>
            <p:nvPr/>
          </p:nvSpPr>
          <p:spPr>
            <a:xfrm>
              <a:off x="5849006" y="2346491"/>
              <a:ext cx="2079267" cy="774399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sz="20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In-Order Core</a:t>
              </a:r>
              <a:endParaRPr lang="ko-KR" altLang="en-US" sz="20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2" name="직사각형 90"/>
            <p:cNvSpPr/>
            <p:nvPr/>
          </p:nvSpPr>
          <p:spPr>
            <a:xfrm>
              <a:off x="5849006" y="4589673"/>
              <a:ext cx="2079267" cy="405380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Message Queue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3" name="직사각형 91"/>
            <p:cNvSpPr/>
            <p:nvPr/>
          </p:nvSpPr>
          <p:spPr>
            <a:xfrm>
              <a:off x="6882913" y="3280649"/>
              <a:ext cx="1045360" cy="610202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PF Buffer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4" name="직사각형 92"/>
            <p:cNvSpPr/>
            <p:nvPr/>
          </p:nvSpPr>
          <p:spPr>
            <a:xfrm>
              <a:off x="6882913" y="4047202"/>
              <a:ext cx="1045360" cy="374697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MTP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325" name="직사각형 93"/>
            <p:cNvSpPr/>
            <p:nvPr/>
          </p:nvSpPr>
          <p:spPr>
            <a:xfrm>
              <a:off x="6240328" y="3280650"/>
              <a:ext cx="460122" cy="610202"/>
            </a:xfrm>
            <a:prstGeom prst="rect">
              <a:avLst/>
            </a:prstGeom>
            <a:gradFill rotWithShape="1">
              <a:gsLst>
                <a:gs pos="0">
                  <a:srgbClr val="FAA43A">
                    <a:tint val="50000"/>
                    <a:satMod val="300000"/>
                  </a:srgbClr>
                </a:gs>
                <a:gs pos="35000">
                  <a:srgbClr val="FAA43A">
                    <a:tint val="37000"/>
                    <a:satMod val="300000"/>
                  </a:srgbClr>
                </a:gs>
                <a:gs pos="100000">
                  <a:srgbClr val="FAA43A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vert="horz" rtlCol="0" anchor="ctr"/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LP</a:t>
              </a:r>
              <a:endParaRPr lang="ko-KR" altLang="en-US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326" name="직선 화살표 연결선 95"/>
            <p:cNvCxnSpPr/>
            <p:nvPr/>
          </p:nvCxnSpPr>
          <p:spPr>
            <a:xfrm>
              <a:off x="6028727" y="3120890"/>
              <a:ext cx="0" cy="1468783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327" name="직선 화살표 연결선 98"/>
            <p:cNvCxnSpPr>
              <a:stCxn id="318" idx="1"/>
              <a:endCxn id="322" idx="3"/>
            </p:cNvCxnSpPr>
            <p:nvPr/>
          </p:nvCxnSpPr>
          <p:spPr>
            <a:xfrm flipH="1">
              <a:off x="7928273" y="4792145"/>
              <a:ext cx="182463" cy="218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328" name="직선 화살표 연결선 106"/>
            <p:cNvCxnSpPr/>
            <p:nvPr/>
          </p:nvCxnSpPr>
          <p:spPr>
            <a:xfrm flipV="1">
              <a:off x="7405593" y="4420547"/>
              <a:ext cx="0" cy="169126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29" name="직선 화살표 연결선 109"/>
            <p:cNvCxnSpPr>
              <a:stCxn id="324" idx="0"/>
              <a:endCxn id="323" idx="2"/>
            </p:cNvCxnSpPr>
            <p:nvPr/>
          </p:nvCxnSpPr>
          <p:spPr>
            <a:xfrm flipV="1">
              <a:off x="7405593" y="3890851"/>
              <a:ext cx="0" cy="156351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0" name="직선 화살표 연결선 113"/>
            <p:cNvCxnSpPr/>
            <p:nvPr/>
          </p:nvCxnSpPr>
          <p:spPr>
            <a:xfrm flipV="1">
              <a:off x="7405593" y="3120890"/>
              <a:ext cx="0" cy="159760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1" name="직선 화살표 연결선 115"/>
            <p:cNvCxnSpPr/>
            <p:nvPr/>
          </p:nvCxnSpPr>
          <p:spPr>
            <a:xfrm>
              <a:off x="6470389" y="3120890"/>
              <a:ext cx="0" cy="159760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2" name="직선 화살표 연결선 116"/>
            <p:cNvCxnSpPr>
              <a:stCxn id="325" idx="3"/>
              <a:endCxn id="323" idx="1"/>
            </p:cNvCxnSpPr>
            <p:nvPr/>
          </p:nvCxnSpPr>
          <p:spPr>
            <a:xfrm flipV="1">
              <a:off x="6700450" y="3585750"/>
              <a:ext cx="182463" cy="1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333" name="직선 화살표 연결선 123"/>
            <p:cNvCxnSpPr/>
            <p:nvPr/>
          </p:nvCxnSpPr>
          <p:spPr>
            <a:xfrm flipH="1">
              <a:off x="7928273" y="3594266"/>
              <a:ext cx="182463" cy="218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334" name="직선 화살표 연결선 124"/>
            <p:cNvCxnSpPr/>
            <p:nvPr/>
          </p:nvCxnSpPr>
          <p:spPr>
            <a:xfrm flipH="1">
              <a:off x="7928273" y="2733472"/>
              <a:ext cx="182463" cy="218"/>
            </a:xfrm>
            <a:prstGeom prst="straightConnector1">
              <a:avLst/>
            </a:prstGeom>
            <a:noFill/>
            <a:ln w="9525" cap="flat" cmpd="sng" algn="ctr">
              <a:solidFill>
                <a:srgbClr val="FAA43A">
                  <a:shade val="95000"/>
                  <a:satMod val="105000"/>
                </a:srgbClr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335" name="그룹 583"/>
          <p:cNvGrpSpPr/>
          <p:nvPr/>
        </p:nvGrpSpPr>
        <p:grpSpPr>
          <a:xfrm>
            <a:off x="318817" y="3704795"/>
            <a:ext cx="2747113" cy="2348991"/>
            <a:chOff x="211357" y="3318585"/>
            <a:chExt cx="2747113" cy="2348991"/>
          </a:xfrm>
        </p:grpSpPr>
        <p:grpSp>
          <p:nvGrpSpPr>
            <p:cNvPr id="336" name="그룹 576"/>
            <p:cNvGrpSpPr/>
            <p:nvPr/>
          </p:nvGrpSpPr>
          <p:grpSpPr>
            <a:xfrm>
              <a:off x="211357" y="3468326"/>
              <a:ext cx="2199540" cy="2199250"/>
              <a:chOff x="288170" y="3573016"/>
              <a:chExt cx="2199540" cy="2199250"/>
            </a:xfrm>
          </p:grpSpPr>
          <p:grpSp>
            <p:nvGrpSpPr>
              <p:cNvPr id="339" name="그룹 337"/>
              <p:cNvGrpSpPr/>
              <p:nvPr/>
            </p:nvGrpSpPr>
            <p:grpSpPr>
              <a:xfrm>
                <a:off x="288170" y="3573016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462" name="그룹 315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84" name="직사각형 145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5" name="직사각형 147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6" name="직사각형 148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7" name="직사각형 150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8" name="직사각형 151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9" name="직사각형 152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63" name="그룹 316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78" name="직사각형 317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9" name="직사각형 318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0" name="직사각형 319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1" name="직사각형 320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2" name="직사각형 321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83" name="직사각형 322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64" name="그룹 323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72" name="직사각형 324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3" name="직사각형 325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4" name="직사각형 326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5" name="직사각형 327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6" name="직사각형 328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7" name="직사각형 329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65" name="그룹 330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66" name="직사각형 331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7" name="직사각형 332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8" name="직사각형 333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9" name="직사각형 334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0" name="직사각형 335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71" name="직사각형 336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grpSp>
            <p:nvGrpSpPr>
              <p:cNvPr id="340" name="그룹 338"/>
              <p:cNvGrpSpPr/>
              <p:nvPr/>
            </p:nvGrpSpPr>
            <p:grpSpPr>
              <a:xfrm>
                <a:off x="288170" y="4153087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434" name="그룹 339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56" name="직사각형 361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7" name="직사각형 362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8" name="직사각형 363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9" name="직사각형 364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0" name="직사각형 365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61" name="직사각형 366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35" name="그룹 340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50" name="직사각형 355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1" name="직사각형 356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2" name="직사각형 357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3" name="직사각형 358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4" name="직사각형 359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55" name="직사각형 360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36" name="그룹 341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44" name="직사각형 349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5" name="직사각형 350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6" name="직사각형 351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7" name="직사각형 352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8" name="직사각형 353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9" name="직사각형 354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37" name="그룹 342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38" name="직사각형 343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9" name="직사각형 344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0" name="직사각형 345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1" name="직사각형 346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2" name="직사각형 347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43" name="직사각형 348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grpSp>
            <p:nvGrpSpPr>
              <p:cNvPr id="341" name="그룹 396"/>
              <p:cNvGrpSpPr/>
              <p:nvPr/>
            </p:nvGrpSpPr>
            <p:grpSpPr>
              <a:xfrm>
                <a:off x="288170" y="4733912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406" name="그룹 397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28" name="직사각형 419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9" name="직사각형 420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0" name="직사각형 421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1" name="직사각형 422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2" name="직사각형 423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33" name="직사각형 424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07" name="그룹 398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22" name="직사각형 413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3" name="직사각형 414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4" name="직사각형 415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5" name="직사각형 416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6" name="직사각형 417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7" name="직사각형 418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08" name="그룹 399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16" name="직사각형 407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7" name="직사각형 408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8" name="직사각형 409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9" name="직사각형 410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0" name="직사각형 411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21" name="직사각형 412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409" name="그룹 400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10" name="직사각형 401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1" name="직사각형 402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2" name="직사각형 403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3" name="직사각형 404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4" name="직사각형 405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15" name="직사각형 406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grpSp>
            <p:nvGrpSpPr>
              <p:cNvPr id="342" name="그룹 425"/>
              <p:cNvGrpSpPr/>
              <p:nvPr/>
            </p:nvGrpSpPr>
            <p:grpSpPr>
              <a:xfrm>
                <a:off x="288170" y="5315933"/>
                <a:ext cx="2199540" cy="456333"/>
                <a:chOff x="288170" y="3573016"/>
                <a:chExt cx="2199540" cy="456333"/>
              </a:xfrm>
            </p:grpSpPr>
            <p:grpSp>
              <p:nvGrpSpPr>
                <p:cNvPr id="378" name="그룹 426"/>
                <p:cNvGrpSpPr/>
                <p:nvPr/>
              </p:nvGrpSpPr>
              <p:grpSpPr>
                <a:xfrm>
                  <a:off x="28817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400" name="직사각형 448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1" name="직사각형 449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2" name="직사각형 450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3" name="직사각형 451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4" name="직사각형 452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405" name="직사각형 453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379" name="그룹 427"/>
                <p:cNvGrpSpPr/>
                <p:nvPr/>
              </p:nvGrpSpPr>
              <p:grpSpPr>
                <a:xfrm>
                  <a:off x="86895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394" name="직사각형 442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5" name="직사각형 443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6" name="직사각형 444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7" name="직사각형 445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8" name="직사각형 446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9" name="직사각형 447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380" name="그룹 428"/>
                <p:cNvGrpSpPr/>
                <p:nvPr/>
              </p:nvGrpSpPr>
              <p:grpSpPr>
                <a:xfrm>
                  <a:off x="144973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388" name="직사각형 436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9" name="직사각형 437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0" name="직사각형 438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1" name="직사각형 439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2" name="직사각형 440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93" name="직사각형 441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  <p:grpSp>
              <p:nvGrpSpPr>
                <p:cNvPr id="381" name="그룹 429"/>
                <p:cNvGrpSpPr/>
                <p:nvPr/>
              </p:nvGrpSpPr>
              <p:grpSpPr>
                <a:xfrm>
                  <a:off x="2030510" y="3573016"/>
                  <a:ext cx="457200" cy="456333"/>
                  <a:chOff x="288170" y="3573016"/>
                  <a:chExt cx="457200" cy="456333"/>
                </a:xfrm>
              </p:grpSpPr>
              <p:sp>
                <p:nvSpPr>
                  <p:cNvPr id="382" name="직사각형 430"/>
                  <p:cNvSpPr/>
                  <p:nvPr/>
                </p:nvSpPr>
                <p:spPr>
                  <a:xfrm>
                    <a:off x="288170" y="3573016"/>
                    <a:ext cx="457200" cy="456333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 w="12700" cap="flat" cmpd="sng" algn="ctr">
                    <a:solidFill>
                      <a:sysClr val="windowText" lastClr="000000"/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3" name="직사각형 431"/>
                  <p:cNvSpPr/>
                  <p:nvPr/>
                </p:nvSpPr>
                <p:spPr>
                  <a:xfrm>
                    <a:off x="362192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4" name="직사각형 432"/>
                  <p:cNvSpPr/>
                  <p:nvPr/>
                </p:nvSpPr>
                <p:spPr>
                  <a:xfrm>
                    <a:off x="362191" y="3756158"/>
                    <a:ext cx="309159" cy="9004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60BD68">
                          <a:tint val="50000"/>
                          <a:satMod val="300000"/>
                        </a:srgbClr>
                      </a:gs>
                      <a:gs pos="35000">
                        <a:srgbClr val="60BD68">
                          <a:tint val="37000"/>
                          <a:satMod val="300000"/>
                        </a:srgbClr>
                      </a:gs>
                      <a:gs pos="100000">
                        <a:srgbClr val="60BD68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60BD68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5" name="직사각형 433"/>
                  <p:cNvSpPr/>
                  <p:nvPr/>
                </p:nvSpPr>
                <p:spPr>
                  <a:xfrm>
                    <a:off x="552528" y="3893043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6" name="직사각형 434"/>
                  <p:cNvSpPr/>
                  <p:nvPr/>
                </p:nvSpPr>
                <p:spPr>
                  <a:xfrm>
                    <a:off x="362192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  <p:sp>
                <p:nvSpPr>
                  <p:cNvPr id="387" name="직사각형 435"/>
                  <p:cNvSpPr/>
                  <p:nvPr/>
                </p:nvSpPr>
                <p:spPr>
                  <a:xfrm>
                    <a:off x="552528" y="3635824"/>
                    <a:ext cx="118822" cy="7349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5DA5DA">
                          <a:tint val="50000"/>
                          <a:satMod val="300000"/>
                        </a:srgbClr>
                      </a:gs>
                      <a:gs pos="35000">
                        <a:srgbClr val="5DA5DA">
                          <a:tint val="37000"/>
                          <a:satMod val="300000"/>
                        </a:srgbClr>
                      </a:gs>
                      <a:gs pos="100000">
                        <a:srgbClr val="5DA5DA">
                          <a:tint val="15000"/>
                          <a:satMod val="350000"/>
                        </a:srgbClr>
                      </a:gs>
                    </a:gsLst>
                    <a:lin ang="16200000" scaled="1"/>
                  </a:gradFill>
                  <a:ln w="9525" cap="flat" cmpd="sng" algn="ctr">
                    <a:solidFill>
                      <a:srgbClr val="5DA5DA">
                        <a:shade val="95000"/>
                        <a:satMod val="105000"/>
                      </a:srgbClr>
                    </a:solidFill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ko-KR" altLang="en-US" ker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endParaRPr>
                  </a:p>
                </p:txBody>
              </p:sp>
            </p:grpSp>
          </p:grpSp>
          <p:cxnSp>
            <p:nvCxnSpPr>
              <p:cNvPr id="343" name="직선 화살표 연결선 455"/>
              <p:cNvCxnSpPr>
                <a:stCxn id="484" idx="3"/>
                <a:endCxn id="478" idx="1"/>
              </p:cNvCxnSpPr>
              <p:nvPr/>
            </p:nvCxnSpPr>
            <p:spPr>
              <a:xfrm>
                <a:off x="745370" y="3801183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4" name="직선 화살표 연결선 456"/>
              <p:cNvCxnSpPr>
                <a:stCxn id="478" idx="3"/>
                <a:endCxn id="472" idx="1"/>
              </p:cNvCxnSpPr>
              <p:nvPr/>
            </p:nvCxnSpPr>
            <p:spPr>
              <a:xfrm>
                <a:off x="1326150" y="3801183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5" name="직선 화살표 연결선 459"/>
              <p:cNvCxnSpPr>
                <a:stCxn id="472" idx="3"/>
                <a:endCxn id="466" idx="1"/>
              </p:cNvCxnSpPr>
              <p:nvPr/>
            </p:nvCxnSpPr>
            <p:spPr>
              <a:xfrm>
                <a:off x="1906930" y="3801183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6" name="직선 화살표 연결선 462"/>
              <p:cNvCxnSpPr>
                <a:stCxn id="444" idx="3"/>
                <a:endCxn id="438" idx="1"/>
              </p:cNvCxnSpPr>
              <p:nvPr/>
            </p:nvCxnSpPr>
            <p:spPr>
              <a:xfrm>
                <a:off x="1906930" y="4381254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7" name="직선 화살표 연결선 465"/>
              <p:cNvCxnSpPr>
                <a:stCxn id="416" idx="3"/>
                <a:endCxn id="410" idx="1"/>
              </p:cNvCxnSpPr>
              <p:nvPr/>
            </p:nvCxnSpPr>
            <p:spPr>
              <a:xfrm>
                <a:off x="1906930" y="4962079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8" name="직선 화살표 연결선 468"/>
              <p:cNvCxnSpPr>
                <a:stCxn id="388" idx="3"/>
                <a:endCxn id="382" idx="1"/>
              </p:cNvCxnSpPr>
              <p:nvPr/>
            </p:nvCxnSpPr>
            <p:spPr>
              <a:xfrm>
                <a:off x="1906930" y="5544100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49" name="직선 화살표 연결선 471"/>
              <p:cNvCxnSpPr>
                <a:stCxn id="394" idx="3"/>
                <a:endCxn id="388" idx="1"/>
              </p:cNvCxnSpPr>
              <p:nvPr/>
            </p:nvCxnSpPr>
            <p:spPr>
              <a:xfrm>
                <a:off x="1326150" y="5544100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0" name="직선 화살표 연결선 474"/>
              <p:cNvCxnSpPr>
                <a:stCxn id="400" idx="3"/>
                <a:endCxn id="394" idx="1"/>
              </p:cNvCxnSpPr>
              <p:nvPr/>
            </p:nvCxnSpPr>
            <p:spPr>
              <a:xfrm>
                <a:off x="745370" y="5544100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1" name="직선 화살표 연결선 477"/>
              <p:cNvCxnSpPr>
                <a:stCxn id="428" idx="3"/>
                <a:endCxn id="422" idx="1"/>
              </p:cNvCxnSpPr>
              <p:nvPr/>
            </p:nvCxnSpPr>
            <p:spPr>
              <a:xfrm>
                <a:off x="745370" y="4962079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2" name="직선 화살표 연결선 480"/>
              <p:cNvCxnSpPr>
                <a:stCxn id="456" idx="3"/>
                <a:endCxn id="450" idx="1"/>
              </p:cNvCxnSpPr>
              <p:nvPr/>
            </p:nvCxnSpPr>
            <p:spPr>
              <a:xfrm>
                <a:off x="745370" y="4381254"/>
                <a:ext cx="123580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3" name="직선 화살표 연결선 483"/>
              <p:cNvCxnSpPr>
                <a:stCxn id="484" idx="2"/>
                <a:endCxn id="456" idx="0"/>
              </p:cNvCxnSpPr>
              <p:nvPr/>
            </p:nvCxnSpPr>
            <p:spPr>
              <a:xfrm>
                <a:off x="51677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4" name="직선 화살표 연결선 486"/>
              <p:cNvCxnSpPr>
                <a:stCxn id="450" idx="0"/>
                <a:endCxn id="478" idx="2"/>
              </p:cNvCxnSpPr>
              <p:nvPr/>
            </p:nvCxnSpPr>
            <p:spPr>
              <a:xfrm flipV="1">
                <a:off x="109755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5" name="직선 화살표 연결선 489"/>
              <p:cNvCxnSpPr>
                <a:stCxn id="456" idx="2"/>
                <a:endCxn id="428" idx="0"/>
              </p:cNvCxnSpPr>
              <p:nvPr/>
            </p:nvCxnSpPr>
            <p:spPr>
              <a:xfrm>
                <a:off x="516770" y="4609420"/>
                <a:ext cx="0" cy="124492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6" name="직선 화살표 연결선 492"/>
              <p:cNvCxnSpPr>
                <a:stCxn id="428" idx="2"/>
                <a:endCxn id="400" idx="0"/>
              </p:cNvCxnSpPr>
              <p:nvPr/>
            </p:nvCxnSpPr>
            <p:spPr>
              <a:xfrm>
                <a:off x="51677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7" name="직선 화살표 연결선 495"/>
              <p:cNvCxnSpPr>
                <a:stCxn id="422" idx="2"/>
                <a:endCxn id="394" idx="0"/>
              </p:cNvCxnSpPr>
              <p:nvPr/>
            </p:nvCxnSpPr>
            <p:spPr>
              <a:xfrm>
                <a:off x="109755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8" name="직선 화살표 연결선 498"/>
              <p:cNvCxnSpPr>
                <a:stCxn id="438" idx="2"/>
                <a:endCxn id="410" idx="0"/>
              </p:cNvCxnSpPr>
              <p:nvPr/>
            </p:nvCxnSpPr>
            <p:spPr>
              <a:xfrm>
                <a:off x="2259110" y="4609420"/>
                <a:ext cx="0" cy="124492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59" name="직선 화살표 연결선 501"/>
              <p:cNvCxnSpPr>
                <a:stCxn id="466" idx="2"/>
                <a:endCxn id="438" idx="0"/>
              </p:cNvCxnSpPr>
              <p:nvPr/>
            </p:nvCxnSpPr>
            <p:spPr>
              <a:xfrm>
                <a:off x="225911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60" name="직선 화살표 연결선 504"/>
              <p:cNvCxnSpPr>
                <a:stCxn id="472" idx="2"/>
                <a:endCxn id="444" idx="0"/>
              </p:cNvCxnSpPr>
              <p:nvPr/>
            </p:nvCxnSpPr>
            <p:spPr>
              <a:xfrm>
                <a:off x="1678330" y="4029349"/>
                <a:ext cx="0" cy="12373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61" name="직선 화살표 연결선 507"/>
              <p:cNvCxnSpPr>
                <a:stCxn id="410" idx="2"/>
                <a:endCxn id="382" idx="0"/>
              </p:cNvCxnSpPr>
              <p:nvPr/>
            </p:nvCxnSpPr>
            <p:spPr>
              <a:xfrm>
                <a:off x="225911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cxnSp>
            <p:nvCxnSpPr>
              <p:cNvPr id="362" name="직선 화살표 연결선 510"/>
              <p:cNvCxnSpPr>
                <a:stCxn id="416" idx="2"/>
                <a:endCxn id="388" idx="0"/>
              </p:cNvCxnSpPr>
              <p:nvPr/>
            </p:nvCxnSpPr>
            <p:spPr>
              <a:xfrm>
                <a:off x="1678330" y="5190245"/>
                <a:ext cx="0" cy="125688"/>
              </a:xfrm>
              <a:prstGeom prst="straightConnector1">
                <a:avLst/>
              </a:prstGeom>
              <a:noFill/>
              <a:ln w="9525" cap="flat" cmpd="sng" algn="ctr">
                <a:solidFill>
                  <a:sysClr val="windowText" lastClr="000000">
                    <a:shade val="95000"/>
                    <a:satMod val="105000"/>
                  </a:sysClr>
                </a:solidFill>
                <a:prstDash val="solid"/>
                <a:headEnd type="triangle" w="sm" len="sm"/>
                <a:tailEnd type="triangle" w="sm" len="sm"/>
              </a:ln>
              <a:effectLst/>
            </p:spPr>
          </p:cxnSp>
          <p:grpSp>
            <p:nvGrpSpPr>
              <p:cNvPr id="363" name="그룹 563"/>
              <p:cNvGrpSpPr/>
              <p:nvPr/>
            </p:nvGrpSpPr>
            <p:grpSpPr>
              <a:xfrm>
                <a:off x="752932" y="4038739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6" name="직선 화살표 연결선 544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7" name="직선 화살표 연결선 546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4" name="그룹 564"/>
              <p:cNvGrpSpPr/>
              <p:nvPr/>
            </p:nvGrpSpPr>
            <p:grpSpPr>
              <a:xfrm>
                <a:off x="1914269" y="4038739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4" name="직선 화살표 연결선 565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5" name="직선 화살표 연결선 566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5" name="그룹 567"/>
              <p:cNvGrpSpPr/>
              <p:nvPr/>
            </p:nvGrpSpPr>
            <p:grpSpPr>
              <a:xfrm>
                <a:off x="752932" y="5200852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2" name="직선 화살표 연결선 568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3" name="직선 화살표 연결선 569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6" name="그룹 570"/>
              <p:cNvGrpSpPr/>
              <p:nvPr/>
            </p:nvGrpSpPr>
            <p:grpSpPr>
              <a:xfrm>
                <a:off x="1914269" y="5200852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70" name="직선 화살표 연결선 571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71" name="직선 화살표 연결선 572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  <p:grpSp>
            <p:nvGrpSpPr>
              <p:cNvPr id="367" name="그룹 573"/>
              <p:cNvGrpSpPr/>
              <p:nvPr/>
            </p:nvGrpSpPr>
            <p:grpSpPr>
              <a:xfrm>
                <a:off x="1331478" y="4617389"/>
                <a:ext cx="110913" cy="110913"/>
                <a:chOff x="750551" y="4036358"/>
                <a:chExt cx="110913" cy="110913"/>
              </a:xfrm>
            </p:grpSpPr>
            <p:cxnSp>
              <p:nvCxnSpPr>
                <p:cNvPr id="368" name="직선 화살표 연결선 574"/>
                <p:cNvCxnSpPr/>
                <p:nvPr/>
              </p:nvCxnSpPr>
              <p:spPr>
                <a:xfrm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  <p:cxnSp>
              <p:nvCxnSpPr>
                <p:cNvPr id="369" name="직선 화살표 연결선 575"/>
                <p:cNvCxnSpPr/>
                <p:nvPr/>
              </p:nvCxnSpPr>
              <p:spPr>
                <a:xfrm rot="16200000" flipH="1">
                  <a:off x="750551" y="4036358"/>
                  <a:ext cx="110913" cy="11091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ysClr val="windowText" lastClr="000000">
                      <a:shade val="95000"/>
                      <a:satMod val="105000"/>
                    </a:sysClr>
                  </a:solidFill>
                  <a:prstDash val="solid"/>
                  <a:headEnd type="triangle" w="sm" len="sm"/>
                  <a:tailEnd type="triangle" w="sm" len="sm"/>
                </a:ln>
                <a:effectLst/>
              </p:spPr>
            </p:cxnSp>
          </p:grpSp>
        </p:grpSp>
        <p:cxnSp>
          <p:nvCxnSpPr>
            <p:cNvPr id="337" name="직선 연결선 578"/>
            <p:cNvCxnSpPr/>
            <p:nvPr/>
          </p:nvCxnSpPr>
          <p:spPr>
            <a:xfrm flipV="1">
              <a:off x="2409894" y="3318585"/>
              <a:ext cx="548576" cy="1305027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dash"/>
            </a:ln>
            <a:effectLst/>
          </p:spPr>
        </p:cxnSp>
        <p:cxnSp>
          <p:nvCxnSpPr>
            <p:cNvPr id="338" name="직선 연결선 581"/>
            <p:cNvCxnSpPr/>
            <p:nvPr/>
          </p:nvCxnSpPr>
          <p:spPr>
            <a:xfrm>
              <a:off x="2409894" y="5085555"/>
              <a:ext cx="539611" cy="250089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dash"/>
            </a:ln>
            <a:effectLst/>
          </p:spPr>
        </p:cxnSp>
      </p:grpSp>
      <p:grpSp>
        <p:nvGrpSpPr>
          <p:cNvPr id="490" name="그룹 607"/>
          <p:cNvGrpSpPr/>
          <p:nvPr/>
        </p:nvGrpSpPr>
        <p:grpSpPr>
          <a:xfrm>
            <a:off x="-45765" y="1710657"/>
            <a:ext cx="2926699" cy="2047890"/>
            <a:chOff x="-54730" y="2022051"/>
            <a:chExt cx="2926699" cy="2047890"/>
          </a:xfrm>
        </p:grpSpPr>
        <p:sp>
          <p:nvSpPr>
            <p:cNvPr id="491" name="직사각형 591"/>
            <p:cNvSpPr/>
            <p:nvPr/>
          </p:nvSpPr>
          <p:spPr>
            <a:xfrm>
              <a:off x="308849" y="2022051"/>
              <a:ext cx="2199540" cy="527375"/>
            </a:xfrm>
            <a:prstGeom prst="rect">
              <a:avLst/>
            </a:prstGeom>
            <a:gradFill rotWithShape="1">
              <a:gsLst>
                <a:gs pos="0">
                  <a:srgbClr val="307D99">
                    <a:tint val="50000"/>
                    <a:satMod val="300000"/>
                  </a:srgbClr>
                </a:gs>
                <a:gs pos="35000">
                  <a:srgbClr val="307D99">
                    <a:tint val="37000"/>
                    <a:satMod val="300000"/>
                  </a:srgbClr>
                </a:gs>
                <a:gs pos="100000">
                  <a:srgbClr val="307D99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307D99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r>
                <a:rPr lang="en-US" altLang="ko-KR" sz="20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Host Processor</a:t>
              </a:r>
              <a:endParaRPr lang="ko-KR" altLang="en-US" sz="20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2" name="위쪽/아래쪽 화살표 592"/>
            <p:cNvSpPr/>
            <p:nvPr/>
          </p:nvSpPr>
          <p:spPr>
            <a:xfrm>
              <a:off x="1232529" y="3442412"/>
              <a:ext cx="352180" cy="627529"/>
            </a:xfrm>
            <a:prstGeom prst="upDownArrow">
              <a:avLst/>
            </a:prstGeom>
            <a:gradFill rotWithShape="1">
              <a:gsLst>
                <a:gs pos="0">
                  <a:srgbClr val="307D99">
                    <a:tint val="50000"/>
                    <a:satMod val="300000"/>
                  </a:srgbClr>
                </a:gs>
                <a:gs pos="35000">
                  <a:srgbClr val="307D99">
                    <a:tint val="37000"/>
                    <a:satMod val="300000"/>
                  </a:srgbClr>
                </a:gs>
                <a:gs pos="100000">
                  <a:srgbClr val="307D99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307D99">
                  <a:shade val="95000"/>
                  <a:satMod val="10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3" name="TextBox 492"/>
            <p:cNvSpPr txBox="1"/>
            <p:nvPr/>
          </p:nvSpPr>
          <p:spPr>
            <a:xfrm>
              <a:off x="-54730" y="2546359"/>
              <a:ext cx="2926699" cy="86177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</a:rPr>
                <a:t>Memory-Mapped</a:t>
              </a:r>
            </a:p>
            <a:p>
              <a:pPr algn="ct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</a:rPr>
                <a:t>Accelerator Interface</a:t>
              </a:r>
            </a:p>
            <a:p>
              <a:pPr algn="ctr">
                <a:defRPr/>
              </a:pPr>
              <a:r>
                <a:rPr lang="en-US" altLang="ko-KR" sz="1400" kern="0" dirty="0" smtClean="0">
                  <a:solidFill>
                    <a:sysClr val="windowText" lastClr="000000"/>
                  </a:solidFill>
                </a:rPr>
                <a:t>(</a:t>
              </a:r>
              <a:r>
                <a:rPr lang="en-US" altLang="ko-KR" sz="1400" kern="0" dirty="0" err="1" smtClean="0">
                  <a:solidFill>
                    <a:sysClr val="windowText" lastClr="000000"/>
                  </a:solidFill>
                </a:rPr>
                <a:t>Noncacheable</a:t>
              </a:r>
              <a:r>
                <a:rPr lang="en-US" altLang="ko-KR" sz="1400" kern="0" dirty="0" smtClean="0">
                  <a:solidFill>
                    <a:sysClr val="windowText" lastClr="000000"/>
                  </a:solidFill>
                </a:rPr>
                <a:t>, Physically Addressed)</a:t>
              </a:r>
              <a:endParaRPr lang="ko-KR" altLang="en-US" sz="1400" kern="0" dirty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494" name="그룹 696"/>
          <p:cNvGrpSpPr/>
          <p:nvPr/>
        </p:nvGrpSpPr>
        <p:grpSpPr>
          <a:xfrm>
            <a:off x="257925" y="3794393"/>
            <a:ext cx="2309790" cy="2319536"/>
            <a:chOff x="257925" y="3794393"/>
            <a:chExt cx="2309790" cy="2319536"/>
          </a:xfrm>
        </p:grpSpPr>
        <p:sp>
          <p:nvSpPr>
            <p:cNvPr id="495" name="직사각형 622"/>
            <p:cNvSpPr/>
            <p:nvPr/>
          </p:nvSpPr>
          <p:spPr>
            <a:xfrm>
              <a:off x="257925" y="3794393"/>
              <a:ext cx="2309790" cy="2319536"/>
            </a:xfrm>
            <a:prstGeom prst="rect">
              <a:avLst/>
            </a:prstGeom>
            <a:solidFill>
              <a:sysClr val="window" lastClr="FFFFFF">
                <a:alpha val="70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" lastClr="FFFFFF"/>
                </a:solidFill>
                <a:latin typeface="Calibri"/>
                <a:ea typeface="나눔고딕"/>
              </a:endParaRPr>
            </a:p>
          </p:txBody>
        </p:sp>
        <p:sp>
          <p:nvSpPr>
            <p:cNvPr id="496" name="타원 623"/>
            <p:cNvSpPr/>
            <p:nvPr/>
          </p:nvSpPr>
          <p:spPr>
            <a:xfrm>
              <a:off x="1024088" y="4551843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7" name="타원 624"/>
            <p:cNvSpPr/>
            <p:nvPr/>
          </p:nvSpPr>
          <p:spPr>
            <a:xfrm>
              <a:off x="1708299" y="4468347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8" name="타원 625"/>
            <p:cNvSpPr/>
            <p:nvPr/>
          </p:nvSpPr>
          <p:spPr>
            <a:xfrm>
              <a:off x="1509490" y="4650960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499" name="타원 626"/>
            <p:cNvSpPr/>
            <p:nvPr/>
          </p:nvSpPr>
          <p:spPr>
            <a:xfrm>
              <a:off x="1609829" y="5135312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sp>
          <p:nvSpPr>
            <p:cNvPr id="500" name="타원 627"/>
            <p:cNvSpPr/>
            <p:nvPr/>
          </p:nvSpPr>
          <p:spPr>
            <a:xfrm>
              <a:off x="1024088" y="5711858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501" name="직선 화살표 연결선 629"/>
            <p:cNvCxnSpPr>
              <a:stCxn id="496" idx="4"/>
              <a:endCxn id="500" idx="0"/>
            </p:cNvCxnSpPr>
            <p:nvPr/>
          </p:nvCxnSpPr>
          <p:spPr>
            <a:xfrm>
              <a:off x="1127182" y="4758031"/>
              <a:ext cx="0" cy="953827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2" name="직선 화살표 연결선 632"/>
            <p:cNvCxnSpPr/>
            <p:nvPr/>
          </p:nvCxnSpPr>
          <p:spPr>
            <a:xfrm flipV="1">
              <a:off x="1237451" y="4583746"/>
              <a:ext cx="465414" cy="52548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3" name="직선 화살표 연결선 643"/>
            <p:cNvCxnSpPr/>
            <p:nvPr/>
          </p:nvCxnSpPr>
          <p:spPr>
            <a:xfrm>
              <a:off x="1204599" y="4731504"/>
              <a:ext cx="427085" cy="431076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4" name="구부러진 연결선 663"/>
            <p:cNvCxnSpPr>
              <a:stCxn id="497" idx="4"/>
              <a:endCxn id="498" idx="6"/>
            </p:cNvCxnSpPr>
            <p:nvPr/>
          </p:nvCxnSpPr>
          <p:spPr>
            <a:xfrm rot="5400000">
              <a:off x="1723777" y="4666437"/>
              <a:ext cx="79519" cy="95715"/>
            </a:xfrm>
            <a:prstGeom prst="curvedConnector2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05" name="직선 화살표 연결선 664"/>
            <p:cNvCxnSpPr/>
            <p:nvPr/>
          </p:nvCxnSpPr>
          <p:spPr>
            <a:xfrm flipH="1">
              <a:off x="1170428" y="4845772"/>
              <a:ext cx="399848" cy="876072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sp>
          <p:nvSpPr>
            <p:cNvPr id="506" name="타원 673"/>
            <p:cNvSpPr/>
            <p:nvPr/>
          </p:nvSpPr>
          <p:spPr>
            <a:xfrm>
              <a:off x="449241" y="5135312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507" name="직선 화살표 연결선 674"/>
            <p:cNvCxnSpPr>
              <a:stCxn id="499" idx="2"/>
              <a:endCxn id="506" idx="6"/>
            </p:cNvCxnSpPr>
            <p:nvPr/>
          </p:nvCxnSpPr>
          <p:spPr>
            <a:xfrm flipH="1">
              <a:off x="655429" y="5238406"/>
              <a:ext cx="954400" cy="0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sp>
          <p:nvSpPr>
            <p:cNvPr id="508" name="타원 678"/>
            <p:cNvSpPr/>
            <p:nvPr/>
          </p:nvSpPr>
          <p:spPr>
            <a:xfrm>
              <a:off x="2189246" y="3977345"/>
              <a:ext cx="206188" cy="206188"/>
            </a:xfrm>
            <a:prstGeom prst="ellipse">
              <a:avLst/>
            </a:prstGeom>
            <a:gradFill rotWithShape="1">
              <a:gsLst>
                <a:gs pos="0">
                  <a:sysClr val="windowText" lastClr="000000">
                    <a:tint val="50000"/>
                    <a:satMod val="300000"/>
                  </a:sysClr>
                </a:gs>
                <a:gs pos="35000">
                  <a:sysClr val="windowText" lastClr="000000">
                    <a:tint val="37000"/>
                    <a:satMod val="300000"/>
                  </a:sysClr>
                </a:gs>
                <a:gs pos="100000">
                  <a:sysClr val="windowText" lastClr="000000">
                    <a:tint val="15000"/>
                    <a:satMod val="350000"/>
                  </a:sysClr>
                </a:gs>
              </a:gsLst>
              <a:lin ang="16200000" scaled="1"/>
            </a:gradFill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endParaRPr lang="ko-KR" altLang="en-US" kern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509" name="직선 화살표 연결선 679"/>
            <p:cNvCxnSpPr/>
            <p:nvPr/>
          </p:nvCxnSpPr>
          <p:spPr>
            <a:xfrm flipV="1">
              <a:off x="1883554" y="4166817"/>
              <a:ext cx="329400" cy="333185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510" name="직선 화살표 연결선 689"/>
            <p:cNvCxnSpPr/>
            <p:nvPr/>
          </p:nvCxnSpPr>
          <p:spPr>
            <a:xfrm flipH="1">
              <a:off x="1763098" y="4177768"/>
              <a:ext cx="479537" cy="968215"/>
            </a:xfrm>
            <a:prstGeom prst="straightConnector1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tailEnd type="triangle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</p:grpSp>
      <p:sp>
        <p:nvSpPr>
          <p:cNvPr id="515" name="직사각형 2"/>
          <p:cNvSpPr/>
          <p:nvPr/>
        </p:nvSpPr>
        <p:spPr>
          <a:xfrm>
            <a:off x="0" y="1"/>
            <a:ext cx="9144000" cy="4086000"/>
          </a:xfrm>
          <a:prstGeom prst="rect">
            <a:avLst/>
          </a:prstGeom>
          <a:solidFill>
            <a:sysClr val="windowText" lastClr="000000">
              <a:alpha val="60000"/>
            </a:sys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sp>
        <p:nvSpPr>
          <p:cNvPr id="516" name="직사각형 256"/>
          <p:cNvSpPr/>
          <p:nvPr/>
        </p:nvSpPr>
        <p:spPr>
          <a:xfrm>
            <a:off x="0" y="5400000"/>
            <a:ext cx="9144000" cy="1458000"/>
          </a:xfrm>
          <a:prstGeom prst="rect">
            <a:avLst/>
          </a:prstGeom>
          <a:solidFill>
            <a:sysClr val="windowText" lastClr="000000">
              <a:alpha val="60000"/>
            </a:sys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sp>
        <p:nvSpPr>
          <p:cNvPr id="517" name="직사각형 257"/>
          <p:cNvSpPr/>
          <p:nvPr/>
        </p:nvSpPr>
        <p:spPr>
          <a:xfrm>
            <a:off x="0" y="4086000"/>
            <a:ext cx="6413494" cy="1314000"/>
          </a:xfrm>
          <a:prstGeom prst="rect">
            <a:avLst/>
          </a:prstGeom>
          <a:solidFill>
            <a:sysClr val="windowText" lastClr="000000">
              <a:alpha val="60000"/>
            </a:sys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sp>
        <p:nvSpPr>
          <p:cNvPr id="518" name="직사각형 259"/>
          <p:cNvSpPr/>
          <p:nvPr/>
        </p:nvSpPr>
        <p:spPr>
          <a:xfrm>
            <a:off x="8312935" y="4086000"/>
            <a:ext cx="831065" cy="1314000"/>
          </a:xfrm>
          <a:prstGeom prst="rect">
            <a:avLst/>
          </a:prstGeom>
          <a:solidFill>
            <a:sysClr val="windowText" lastClr="000000">
              <a:alpha val="60000"/>
            </a:sys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sp>
        <p:nvSpPr>
          <p:cNvPr id="519" name="모서리가 둥근 직사각형 10"/>
          <p:cNvSpPr/>
          <p:nvPr/>
        </p:nvSpPr>
        <p:spPr>
          <a:xfrm>
            <a:off x="6313610" y="3214446"/>
            <a:ext cx="2087858" cy="563984"/>
          </a:xfrm>
          <a:prstGeom prst="roundRect">
            <a:avLst/>
          </a:prstGeom>
          <a:gradFill rotWithShape="1">
            <a:gsLst>
              <a:gs pos="0">
                <a:srgbClr val="FAA43A">
                  <a:tint val="50000"/>
                  <a:satMod val="300000"/>
                </a:srgbClr>
              </a:gs>
              <a:gs pos="35000">
                <a:srgbClr val="FAA43A">
                  <a:tint val="37000"/>
                  <a:satMod val="300000"/>
                </a:srgbClr>
              </a:gs>
              <a:gs pos="100000">
                <a:srgbClr val="FAA43A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FAA43A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rtlCol="0" anchor="ctr"/>
          <a:lstStyle/>
          <a:p>
            <a:pPr algn="ctr">
              <a:defRPr/>
            </a:pPr>
            <a:r>
              <a:rPr lang="en-US" altLang="ko-KR" sz="2400" kern="0" dirty="0" smtClean="0">
                <a:solidFill>
                  <a:sysClr val="windowText" lastClr="000000"/>
                </a:solidFill>
                <a:latin typeface="Calibri"/>
                <a:ea typeface="나눔고딕"/>
              </a:rPr>
              <a:t>Prefetching</a:t>
            </a:r>
            <a:endParaRPr lang="ko-KR" altLang="en-US" sz="2400" kern="0" dirty="0">
              <a:solidFill>
                <a:sysClr val="windowText" lastClr="000000"/>
              </a:solidFill>
              <a:latin typeface="Calibri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108065794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Evaluated Systems</a:t>
            </a:r>
            <a:endParaRPr lang="en-US" dirty="0"/>
          </a:p>
        </p:txBody>
      </p:sp>
      <p:grpSp>
        <p:nvGrpSpPr>
          <p:cNvPr id="245" name="그룹 9"/>
          <p:cNvGrpSpPr/>
          <p:nvPr/>
        </p:nvGrpSpPr>
        <p:grpSpPr>
          <a:xfrm>
            <a:off x="4753793" y="1140133"/>
            <a:ext cx="1662216" cy="4531606"/>
            <a:chOff x="4753793" y="1340768"/>
            <a:chExt cx="1662216" cy="4531606"/>
          </a:xfrm>
        </p:grpSpPr>
        <p:sp>
          <p:nvSpPr>
            <p:cNvPr id="246" name="TextBox 245"/>
            <p:cNvSpPr txBox="1"/>
            <p:nvPr/>
          </p:nvSpPr>
          <p:spPr>
            <a:xfrm>
              <a:off x="4922700" y="1340768"/>
              <a:ext cx="1324402" cy="46166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>
                <a:defRPr/>
              </a:pPr>
              <a:r>
                <a:rPr lang="en-US" altLang="ko-KR" sz="2400" kern="0" dirty="0" smtClean="0">
                  <a:solidFill>
                    <a:sysClr val="windowText" lastClr="000000"/>
                  </a:solidFill>
                </a:rPr>
                <a:t>HMC-MC</a:t>
              </a:r>
              <a:endParaRPr lang="ko-KR" altLang="en-US" sz="2400" kern="0" dirty="0">
                <a:solidFill>
                  <a:sysClr val="windowText" lastClr="000000"/>
                </a:solidFill>
              </a:endParaRPr>
            </a:p>
          </p:txBody>
        </p:sp>
        <p:grpSp>
          <p:nvGrpSpPr>
            <p:cNvPr id="247" name="그룹 530"/>
            <p:cNvGrpSpPr/>
            <p:nvPr/>
          </p:nvGrpSpPr>
          <p:grpSpPr>
            <a:xfrm>
              <a:off x="4753793" y="2137755"/>
              <a:ext cx="1662216" cy="3734619"/>
              <a:chOff x="4986958" y="2155226"/>
              <a:chExt cx="1662216" cy="3734619"/>
            </a:xfrm>
          </p:grpSpPr>
          <p:grpSp>
            <p:nvGrpSpPr>
              <p:cNvPr id="248" name="그룹 234"/>
              <p:cNvGrpSpPr/>
              <p:nvPr/>
            </p:nvGrpSpPr>
            <p:grpSpPr>
              <a:xfrm rot="5400000">
                <a:off x="4986919" y="3188862"/>
                <a:ext cx="1660086" cy="1660007"/>
                <a:chOff x="2733859" y="2420936"/>
                <a:chExt cx="2016223" cy="2016129"/>
              </a:xfrm>
            </p:grpSpPr>
            <p:sp>
              <p:nvSpPr>
                <p:cNvPr id="283" name="직사각형 271"/>
                <p:cNvSpPr/>
                <p:nvPr/>
              </p:nvSpPr>
              <p:spPr>
                <a:xfrm rot="16200000">
                  <a:off x="2733907" y="2420889"/>
                  <a:ext cx="864001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4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128</a:t>
                  </a:r>
                  <a:br>
                    <a:rPr lang="en-US" altLang="ko-KR" sz="14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</a:br>
                  <a:r>
                    <a:rPr lang="en-US" altLang="ko-KR" sz="1400" kern="0" spc="-10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In-Order</a:t>
                  </a:r>
                </a:p>
                <a:p>
                  <a:pPr algn="ctr">
                    <a:defRPr/>
                  </a:pPr>
                  <a:r>
                    <a:rPr lang="en-US" altLang="ko-KR" sz="14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2GHz</a:t>
                  </a:r>
                  <a:endParaRPr lang="ko-KR" altLang="en-US" sz="14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4" name="직사각형 272"/>
                <p:cNvSpPr/>
                <p:nvPr/>
              </p:nvSpPr>
              <p:spPr>
                <a:xfrm rot="16200000">
                  <a:off x="3886034" y="2420889"/>
                  <a:ext cx="864001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4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128</a:t>
                  </a:r>
                  <a:br>
                    <a:rPr lang="en-US" altLang="ko-KR" sz="14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</a:br>
                  <a:r>
                    <a:rPr lang="en-US" altLang="ko-KR" sz="1400" kern="0" spc="-10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In-Order</a:t>
                  </a:r>
                </a:p>
                <a:p>
                  <a:pPr algn="ctr">
                    <a:defRPr/>
                  </a:pPr>
                  <a:r>
                    <a:rPr lang="en-US" altLang="ko-KR" sz="14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2GHz</a:t>
                  </a:r>
                  <a:endParaRPr lang="ko-KR" altLang="en-US" sz="14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5" name="직사각형 273"/>
                <p:cNvSpPr/>
                <p:nvPr/>
              </p:nvSpPr>
              <p:spPr>
                <a:xfrm rot="16200000">
                  <a:off x="3886034" y="3573017"/>
                  <a:ext cx="864001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4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128</a:t>
                  </a:r>
                  <a:br>
                    <a:rPr lang="en-US" altLang="ko-KR" sz="14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</a:br>
                  <a:r>
                    <a:rPr lang="en-US" altLang="ko-KR" sz="1400" kern="0" spc="-10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In-Order</a:t>
                  </a:r>
                </a:p>
                <a:p>
                  <a:pPr algn="ctr">
                    <a:defRPr/>
                  </a:pPr>
                  <a:r>
                    <a:rPr lang="en-US" altLang="ko-KR" sz="14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2GHz</a:t>
                  </a:r>
                  <a:endParaRPr lang="ko-KR" altLang="en-US" sz="14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6" name="직사각형 274"/>
                <p:cNvSpPr/>
                <p:nvPr/>
              </p:nvSpPr>
              <p:spPr>
                <a:xfrm rot="16200000">
                  <a:off x="2733907" y="3573017"/>
                  <a:ext cx="864000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400" kern="0" dirty="0" smtClea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128</a:t>
                  </a:r>
                  <a:br>
                    <a:rPr lang="en-US" altLang="ko-KR" sz="1400" kern="0" dirty="0" smtClea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</a:br>
                  <a:r>
                    <a:rPr lang="en-US" altLang="ko-KR" sz="1400" kern="0" spc="-100" dirty="0" smtClea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In-Order</a:t>
                  </a:r>
                </a:p>
                <a:p>
                  <a:pPr algn="ctr">
                    <a:defRPr/>
                  </a:pPr>
                  <a:r>
                    <a:rPr lang="en-US" altLang="ko-KR" sz="1400" kern="0" dirty="0" smtClea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2GHz</a:t>
                  </a:r>
                  <a:endParaRPr lang="ko-KR" altLang="en-US" sz="14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287" name="직선 화살표 연결선 275"/>
                <p:cNvCxnSpPr>
                  <a:stCxn id="283" idx="1"/>
                  <a:endCxn id="286" idx="3"/>
                </p:cNvCxnSpPr>
                <p:nvPr/>
              </p:nvCxnSpPr>
              <p:spPr>
                <a:xfrm rot="16200000" flipH="1">
                  <a:off x="3021844" y="3429001"/>
                  <a:ext cx="288128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88" name="직선 화살표 연결선 276"/>
                <p:cNvCxnSpPr>
                  <a:stCxn id="286" idx="2"/>
                  <a:endCxn id="285" idx="0"/>
                </p:cNvCxnSpPr>
                <p:nvPr/>
              </p:nvCxnSpPr>
              <p:spPr>
                <a:xfrm rot="16200000">
                  <a:off x="3741970" y="3861047"/>
                  <a:ext cx="1" cy="28803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89" name="직선 화살표 연결선 277"/>
                <p:cNvCxnSpPr>
                  <a:stCxn id="284" idx="1"/>
                  <a:endCxn id="285" idx="3"/>
                </p:cNvCxnSpPr>
                <p:nvPr/>
              </p:nvCxnSpPr>
              <p:spPr>
                <a:xfrm rot="16200000" flipH="1">
                  <a:off x="4173972" y="3429000"/>
                  <a:ext cx="288127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90" name="직선 화살표 연결선 278"/>
                <p:cNvCxnSpPr>
                  <a:stCxn id="283" idx="2"/>
                  <a:endCxn id="284" idx="0"/>
                </p:cNvCxnSpPr>
                <p:nvPr/>
              </p:nvCxnSpPr>
              <p:spPr>
                <a:xfrm rot="16200000">
                  <a:off x="3741971" y="2708920"/>
                  <a:ext cx="0" cy="288032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91" name="직선 화살표 연결선 279"/>
                <p:cNvCxnSpPr/>
                <p:nvPr/>
              </p:nvCxnSpPr>
              <p:spPr>
                <a:xfrm>
                  <a:off x="3597907" y="3284984"/>
                  <a:ext cx="288032" cy="288032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92" name="직선 화살표 연결선 280"/>
                <p:cNvCxnSpPr/>
                <p:nvPr/>
              </p:nvCxnSpPr>
              <p:spPr>
                <a:xfrm flipH="1">
                  <a:off x="3597907" y="3284984"/>
                  <a:ext cx="288032" cy="288032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</p:grpSp>
          <p:grpSp>
            <p:nvGrpSpPr>
              <p:cNvPr id="249" name="그룹 494"/>
              <p:cNvGrpSpPr/>
              <p:nvPr/>
            </p:nvGrpSpPr>
            <p:grpSpPr>
              <a:xfrm>
                <a:off x="4986958" y="4853737"/>
                <a:ext cx="1662216" cy="1036108"/>
                <a:chOff x="2829427" y="4853737"/>
                <a:chExt cx="1662216" cy="1036108"/>
              </a:xfrm>
            </p:grpSpPr>
            <p:sp>
              <p:nvSpPr>
                <p:cNvPr id="267" name="직사각형 495"/>
                <p:cNvSpPr/>
                <p:nvPr/>
              </p:nvSpPr>
              <p:spPr>
                <a:xfrm rot="16200000">
                  <a:off x="2830031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68" name="직사각형 496"/>
                <p:cNvSpPr/>
                <p:nvPr/>
              </p:nvSpPr>
              <p:spPr>
                <a:xfrm rot="16200000">
                  <a:off x="2830031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269" name="직선 화살표 연결선 497"/>
                <p:cNvCxnSpPr/>
                <p:nvPr/>
              </p:nvCxnSpPr>
              <p:spPr>
                <a:xfrm rot="16200000">
                  <a:off x="2922446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70" name="직선 화살표 연결선 498"/>
                <p:cNvCxnSpPr/>
                <p:nvPr/>
              </p:nvCxnSpPr>
              <p:spPr>
                <a:xfrm rot="16200000">
                  <a:off x="2566823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271" name="직사각형 499"/>
                <p:cNvSpPr/>
                <p:nvPr/>
              </p:nvSpPr>
              <p:spPr>
                <a:xfrm rot="16200000">
                  <a:off x="3236420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2" name="직사각형 500"/>
                <p:cNvSpPr/>
                <p:nvPr/>
              </p:nvSpPr>
              <p:spPr>
                <a:xfrm rot="16200000">
                  <a:off x="3236420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273" name="직선 화살표 연결선 501"/>
                <p:cNvCxnSpPr/>
                <p:nvPr/>
              </p:nvCxnSpPr>
              <p:spPr>
                <a:xfrm rot="16200000">
                  <a:off x="3328835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74" name="직선 화살표 연결선 502"/>
                <p:cNvCxnSpPr/>
                <p:nvPr/>
              </p:nvCxnSpPr>
              <p:spPr>
                <a:xfrm rot="16200000">
                  <a:off x="2973212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275" name="직사각형 503"/>
                <p:cNvSpPr/>
                <p:nvPr/>
              </p:nvSpPr>
              <p:spPr>
                <a:xfrm rot="16200000">
                  <a:off x="3778651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76" name="직사각형 504"/>
                <p:cNvSpPr/>
                <p:nvPr/>
              </p:nvSpPr>
              <p:spPr>
                <a:xfrm rot="16200000">
                  <a:off x="3778651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277" name="직선 화살표 연결선 505"/>
                <p:cNvCxnSpPr/>
                <p:nvPr/>
              </p:nvCxnSpPr>
              <p:spPr>
                <a:xfrm rot="16200000">
                  <a:off x="3871066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78" name="직선 화살표 연결선 506"/>
                <p:cNvCxnSpPr/>
                <p:nvPr/>
              </p:nvCxnSpPr>
              <p:spPr>
                <a:xfrm rot="16200000">
                  <a:off x="3515443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279" name="직사각형 507"/>
                <p:cNvSpPr/>
                <p:nvPr/>
              </p:nvSpPr>
              <p:spPr>
                <a:xfrm rot="16200000">
                  <a:off x="4185040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80" name="직사각형 508"/>
                <p:cNvSpPr/>
                <p:nvPr/>
              </p:nvSpPr>
              <p:spPr>
                <a:xfrm rot="16200000">
                  <a:off x="4185040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281" name="직선 화살표 연결선 509"/>
                <p:cNvCxnSpPr/>
                <p:nvPr/>
              </p:nvCxnSpPr>
              <p:spPr>
                <a:xfrm rot="16200000">
                  <a:off x="4277455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82" name="직선 화살표 연결선 510"/>
                <p:cNvCxnSpPr/>
                <p:nvPr/>
              </p:nvCxnSpPr>
              <p:spPr>
                <a:xfrm rot="16200000">
                  <a:off x="3921832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</p:grpSp>
          <p:grpSp>
            <p:nvGrpSpPr>
              <p:cNvPr id="250" name="그룹 511"/>
              <p:cNvGrpSpPr/>
              <p:nvPr/>
            </p:nvGrpSpPr>
            <p:grpSpPr>
              <a:xfrm flipV="1">
                <a:off x="4986958" y="2155226"/>
                <a:ext cx="1662216" cy="1036108"/>
                <a:chOff x="2829427" y="4853737"/>
                <a:chExt cx="1662216" cy="1036108"/>
              </a:xfrm>
            </p:grpSpPr>
            <p:sp>
              <p:nvSpPr>
                <p:cNvPr id="251" name="직사각형 512"/>
                <p:cNvSpPr/>
                <p:nvPr/>
              </p:nvSpPr>
              <p:spPr>
                <a:xfrm rot="16200000">
                  <a:off x="2830031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52" name="직사각형 513"/>
                <p:cNvSpPr/>
                <p:nvPr/>
              </p:nvSpPr>
              <p:spPr>
                <a:xfrm rot="16200000">
                  <a:off x="2830031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253" name="직선 화살표 연결선 514"/>
                <p:cNvCxnSpPr/>
                <p:nvPr/>
              </p:nvCxnSpPr>
              <p:spPr>
                <a:xfrm rot="16200000">
                  <a:off x="2922446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54" name="직선 화살표 연결선 515"/>
                <p:cNvCxnSpPr/>
                <p:nvPr/>
              </p:nvCxnSpPr>
              <p:spPr>
                <a:xfrm rot="16200000">
                  <a:off x="2566823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255" name="직사각형 516"/>
                <p:cNvSpPr/>
                <p:nvPr/>
              </p:nvSpPr>
              <p:spPr>
                <a:xfrm rot="16200000">
                  <a:off x="3236420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56" name="직사각형 517"/>
                <p:cNvSpPr/>
                <p:nvPr/>
              </p:nvSpPr>
              <p:spPr>
                <a:xfrm rot="16200000">
                  <a:off x="3236420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257" name="직선 화살표 연결선 518"/>
                <p:cNvCxnSpPr/>
                <p:nvPr/>
              </p:nvCxnSpPr>
              <p:spPr>
                <a:xfrm rot="16200000">
                  <a:off x="3328835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58" name="직선 화살표 연결선 519"/>
                <p:cNvCxnSpPr/>
                <p:nvPr/>
              </p:nvCxnSpPr>
              <p:spPr>
                <a:xfrm rot="16200000">
                  <a:off x="2973212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259" name="직사각형 520"/>
                <p:cNvSpPr/>
                <p:nvPr/>
              </p:nvSpPr>
              <p:spPr>
                <a:xfrm rot="16200000">
                  <a:off x="3778651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60" name="직사각형 521"/>
                <p:cNvSpPr/>
                <p:nvPr/>
              </p:nvSpPr>
              <p:spPr>
                <a:xfrm rot="16200000">
                  <a:off x="3778651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261" name="직선 화살표 연결선 522"/>
                <p:cNvCxnSpPr/>
                <p:nvPr/>
              </p:nvCxnSpPr>
              <p:spPr>
                <a:xfrm rot="16200000">
                  <a:off x="3871066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62" name="직선 화살표 연결선 523"/>
                <p:cNvCxnSpPr/>
                <p:nvPr/>
              </p:nvCxnSpPr>
              <p:spPr>
                <a:xfrm rot="16200000">
                  <a:off x="3515443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263" name="직사각형 524"/>
                <p:cNvSpPr/>
                <p:nvPr/>
              </p:nvSpPr>
              <p:spPr>
                <a:xfrm rot="16200000">
                  <a:off x="4185040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264" name="직사각형 525"/>
                <p:cNvSpPr/>
                <p:nvPr/>
              </p:nvSpPr>
              <p:spPr>
                <a:xfrm rot="16200000">
                  <a:off x="4185040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265" name="직선 화살표 연결선 526"/>
                <p:cNvCxnSpPr/>
                <p:nvPr/>
              </p:nvCxnSpPr>
              <p:spPr>
                <a:xfrm rot="16200000">
                  <a:off x="4277455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266" name="직선 화살표 연결선 527"/>
                <p:cNvCxnSpPr/>
                <p:nvPr/>
              </p:nvCxnSpPr>
              <p:spPr>
                <a:xfrm rot="16200000">
                  <a:off x="3921832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</p:grpSp>
        </p:grpSp>
      </p:grpSp>
      <p:cxnSp>
        <p:nvCxnSpPr>
          <p:cNvPr id="293" name="직선 연결선 632"/>
          <p:cNvCxnSpPr/>
          <p:nvPr/>
        </p:nvCxnSpPr>
        <p:spPr>
          <a:xfrm>
            <a:off x="2374317" y="1124744"/>
            <a:ext cx="0" cy="4752528"/>
          </a:xfrm>
          <a:prstGeom prst="line">
            <a:avLst/>
          </a:prstGeom>
          <a:noFill/>
          <a:ln w="9525" cap="flat" cmpd="sng" algn="ctr">
            <a:solidFill>
              <a:sysClr val="windowText" lastClr="000000"/>
            </a:solidFill>
            <a:prstDash val="dash"/>
          </a:ln>
          <a:effectLst/>
        </p:spPr>
      </p:cxnSp>
      <p:cxnSp>
        <p:nvCxnSpPr>
          <p:cNvPr id="294" name="직선 연결선 634"/>
          <p:cNvCxnSpPr/>
          <p:nvPr/>
        </p:nvCxnSpPr>
        <p:spPr>
          <a:xfrm>
            <a:off x="4543383" y="1124744"/>
            <a:ext cx="0" cy="4752528"/>
          </a:xfrm>
          <a:prstGeom prst="line">
            <a:avLst/>
          </a:prstGeom>
          <a:noFill/>
          <a:ln w="9525" cap="flat" cmpd="sng" algn="ctr">
            <a:solidFill>
              <a:sysClr val="windowText" lastClr="000000"/>
            </a:solidFill>
            <a:prstDash val="dash"/>
          </a:ln>
          <a:effectLst/>
        </p:spPr>
      </p:cxnSp>
      <p:cxnSp>
        <p:nvCxnSpPr>
          <p:cNvPr id="295" name="직선 연결선 635"/>
          <p:cNvCxnSpPr/>
          <p:nvPr/>
        </p:nvCxnSpPr>
        <p:spPr>
          <a:xfrm>
            <a:off x="6690490" y="1124744"/>
            <a:ext cx="0" cy="4752528"/>
          </a:xfrm>
          <a:prstGeom prst="line">
            <a:avLst/>
          </a:prstGeom>
          <a:noFill/>
          <a:ln w="9525" cap="flat" cmpd="sng" algn="ctr">
            <a:solidFill>
              <a:sysClr val="windowText" lastClr="000000"/>
            </a:solidFill>
            <a:prstDash val="dash"/>
          </a:ln>
          <a:effectLst/>
        </p:spPr>
      </p:cxnSp>
      <p:sp>
        <p:nvSpPr>
          <p:cNvPr id="296" name="TextBox 295"/>
          <p:cNvSpPr txBox="1"/>
          <p:nvPr/>
        </p:nvSpPr>
        <p:spPr>
          <a:xfrm>
            <a:off x="644713" y="5924599"/>
            <a:ext cx="1265025" cy="40011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>
              <a:defRPr/>
            </a:pPr>
            <a:r>
              <a:rPr lang="en-US" altLang="ko-KR" sz="2000" kern="0" dirty="0" smtClean="0">
                <a:solidFill>
                  <a:sysClr val="windowText" lastClr="000000"/>
                </a:solidFill>
              </a:rPr>
              <a:t>102.4GB/s</a:t>
            </a:r>
            <a:endParaRPr lang="ko-KR" altLang="en-US" sz="2000" kern="0" dirty="0">
              <a:solidFill>
                <a:sysClr val="windowText" lastClr="000000"/>
              </a:solidFill>
            </a:endParaRPr>
          </a:p>
        </p:txBody>
      </p:sp>
      <p:sp>
        <p:nvSpPr>
          <p:cNvPr id="297" name="TextBox 296"/>
          <p:cNvSpPr txBox="1"/>
          <p:nvPr/>
        </p:nvSpPr>
        <p:spPr>
          <a:xfrm>
            <a:off x="2893896" y="5924599"/>
            <a:ext cx="1071062" cy="40011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>
              <a:defRPr/>
            </a:pPr>
            <a:r>
              <a:rPr lang="en-US" altLang="ko-KR" sz="2000" kern="0" dirty="0" smtClean="0">
                <a:solidFill>
                  <a:sysClr val="windowText" lastClr="000000"/>
                </a:solidFill>
              </a:rPr>
              <a:t>640GB/s</a:t>
            </a:r>
            <a:endParaRPr lang="ko-KR" altLang="en-US" sz="2000" kern="0" dirty="0">
              <a:solidFill>
                <a:sysClr val="windowText" lastClr="000000"/>
              </a:solidFill>
            </a:endParaRPr>
          </a:p>
        </p:txBody>
      </p:sp>
      <p:sp>
        <p:nvSpPr>
          <p:cNvPr id="298" name="TextBox 297"/>
          <p:cNvSpPr txBox="1"/>
          <p:nvPr/>
        </p:nvSpPr>
        <p:spPr>
          <a:xfrm>
            <a:off x="5048265" y="5924599"/>
            <a:ext cx="1071062" cy="40011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>
              <a:defRPr/>
            </a:pPr>
            <a:r>
              <a:rPr lang="en-US" altLang="ko-KR" sz="2000" kern="0" dirty="0" smtClean="0">
                <a:solidFill>
                  <a:sysClr val="windowText" lastClr="000000"/>
                </a:solidFill>
              </a:rPr>
              <a:t>640GB/s</a:t>
            </a:r>
            <a:endParaRPr lang="ko-KR" altLang="en-US" sz="2000" kern="0" dirty="0">
              <a:solidFill>
                <a:sysClr val="windowText" lastClr="000000"/>
              </a:solidFill>
            </a:endParaRPr>
          </a:p>
        </p:txBody>
      </p:sp>
      <p:sp>
        <p:nvSpPr>
          <p:cNvPr id="299" name="TextBox 298"/>
          <p:cNvSpPr txBox="1"/>
          <p:nvPr/>
        </p:nvSpPr>
        <p:spPr>
          <a:xfrm>
            <a:off x="7321993" y="5924599"/>
            <a:ext cx="960995" cy="40011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>
              <a:defRPr/>
            </a:pPr>
            <a:r>
              <a:rPr lang="en-US" altLang="ko-KR" sz="2000" b="1" kern="0" dirty="0" smtClean="0">
                <a:solidFill>
                  <a:srgbClr val="FF0000"/>
                </a:solidFill>
              </a:rPr>
              <a:t>8TB/s</a:t>
            </a:r>
            <a:endParaRPr lang="ko-KR" altLang="en-US" sz="2000" b="1" kern="0" dirty="0">
              <a:solidFill>
                <a:srgbClr val="FF0000"/>
              </a:solidFill>
            </a:endParaRPr>
          </a:p>
        </p:txBody>
      </p:sp>
      <p:grpSp>
        <p:nvGrpSpPr>
          <p:cNvPr id="300" name="그룹 8"/>
          <p:cNvGrpSpPr/>
          <p:nvPr/>
        </p:nvGrpSpPr>
        <p:grpSpPr>
          <a:xfrm>
            <a:off x="2599423" y="1140133"/>
            <a:ext cx="1662216" cy="4531606"/>
            <a:chOff x="2599423" y="1340768"/>
            <a:chExt cx="1662216" cy="4531606"/>
          </a:xfrm>
        </p:grpSpPr>
        <p:sp>
          <p:nvSpPr>
            <p:cNvPr id="301" name="TextBox 300"/>
            <p:cNvSpPr txBox="1"/>
            <p:nvPr/>
          </p:nvSpPr>
          <p:spPr>
            <a:xfrm>
              <a:off x="2696997" y="1340768"/>
              <a:ext cx="1467068" cy="46166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>
                <a:defRPr/>
              </a:pPr>
              <a:r>
                <a:rPr lang="en-US" altLang="ko-KR" sz="2400" kern="0" dirty="0" smtClean="0">
                  <a:solidFill>
                    <a:sysClr val="windowText" lastClr="000000"/>
                  </a:solidFill>
                </a:rPr>
                <a:t>HMC-</a:t>
              </a:r>
              <a:r>
                <a:rPr lang="en-US" altLang="ko-KR" sz="2400" kern="0" dirty="0" err="1" smtClean="0">
                  <a:solidFill>
                    <a:sysClr val="windowText" lastClr="000000"/>
                  </a:solidFill>
                </a:rPr>
                <a:t>OoO</a:t>
              </a:r>
              <a:endParaRPr lang="ko-KR" altLang="en-US" sz="2400" kern="0" dirty="0">
                <a:solidFill>
                  <a:sysClr val="windowText" lastClr="000000"/>
                </a:solidFill>
              </a:endParaRPr>
            </a:p>
          </p:txBody>
        </p:sp>
        <p:grpSp>
          <p:nvGrpSpPr>
            <p:cNvPr id="302" name="그룹 528"/>
            <p:cNvGrpSpPr/>
            <p:nvPr/>
          </p:nvGrpSpPr>
          <p:grpSpPr>
            <a:xfrm>
              <a:off x="2599423" y="2137755"/>
              <a:ext cx="1662216" cy="3734619"/>
              <a:chOff x="2829427" y="2155226"/>
              <a:chExt cx="1662216" cy="3734619"/>
            </a:xfrm>
          </p:grpSpPr>
          <p:grpSp>
            <p:nvGrpSpPr>
              <p:cNvPr id="304" name="그룹 110"/>
              <p:cNvGrpSpPr/>
              <p:nvPr/>
            </p:nvGrpSpPr>
            <p:grpSpPr>
              <a:xfrm rot="16200000">
                <a:off x="2829389" y="3197906"/>
                <a:ext cx="1660086" cy="1660008"/>
                <a:chOff x="2733860" y="2420935"/>
                <a:chExt cx="2016223" cy="2016130"/>
              </a:xfrm>
            </p:grpSpPr>
            <p:sp>
              <p:nvSpPr>
                <p:cNvPr id="339" name="직사각형 179"/>
                <p:cNvSpPr/>
                <p:nvPr/>
              </p:nvSpPr>
              <p:spPr>
                <a:xfrm rot="5400000">
                  <a:off x="2733907" y="2420888"/>
                  <a:ext cx="864001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8 </a:t>
                  </a:r>
                  <a:r>
                    <a:rPr lang="en-US" altLang="ko-KR" sz="1600" kern="0" dirty="0" err="1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OoO</a:t>
                  </a:r>
                  <a:endParaRPr lang="en-US" altLang="ko-KR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4GHz</a:t>
                  </a:r>
                  <a:endParaRPr lang="ko-KR" altLang="en-US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40" name="직사각형 180"/>
                <p:cNvSpPr/>
                <p:nvPr/>
              </p:nvSpPr>
              <p:spPr>
                <a:xfrm rot="5400000">
                  <a:off x="3886035" y="2420888"/>
                  <a:ext cx="864000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8 </a:t>
                  </a:r>
                  <a:r>
                    <a:rPr lang="en-US" altLang="ko-KR" sz="1600" kern="0" dirty="0" err="1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OoO</a:t>
                  </a:r>
                  <a:endParaRPr lang="en-US" altLang="ko-KR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4GHz</a:t>
                  </a:r>
                  <a:endParaRPr lang="ko-KR" altLang="en-US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41" name="직사각형 181"/>
                <p:cNvSpPr/>
                <p:nvPr/>
              </p:nvSpPr>
              <p:spPr>
                <a:xfrm rot="5400000">
                  <a:off x="3886035" y="3573017"/>
                  <a:ext cx="864001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8 </a:t>
                  </a:r>
                  <a:r>
                    <a:rPr lang="en-US" altLang="ko-KR" sz="1600" kern="0" dirty="0" err="1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OoO</a:t>
                  </a:r>
                  <a:endParaRPr lang="en-US" altLang="ko-KR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4GHz</a:t>
                  </a:r>
                  <a:endParaRPr lang="ko-KR" altLang="en-US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42" name="직사각형 182"/>
                <p:cNvSpPr/>
                <p:nvPr/>
              </p:nvSpPr>
              <p:spPr>
                <a:xfrm rot="5400000">
                  <a:off x="2733907" y="3573017"/>
                  <a:ext cx="864001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8 </a:t>
                  </a:r>
                  <a:r>
                    <a:rPr lang="en-US" altLang="ko-KR" sz="1600" kern="0" dirty="0" err="1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OoO</a:t>
                  </a:r>
                  <a:endParaRPr lang="en-US" altLang="ko-KR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4GHz</a:t>
                  </a:r>
                  <a:endParaRPr lang="ko-KR" altLang="en-US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43" name="직선 화살표 연결선 183"/>
                <p:cNvCxnSpPr>
                  <a:stCxn id="339" idx="3"/>
                  <a:endCxn id="342" idx="1"/>
                </p:cNvCxnSpPr>
                <p:nvPr/>
              </p:nvCxnSpPr>
              <p:spPr>
                <a:xfrm rot="5400000">
                  <a:off x="3021843" y="3429000"/>
                  <a:ext cx="288128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44" name="직선 화살표 연결선 184"/>
                <p:cNvCxnSpPr>
                  <a:stCxn id="342" idx="0"/>
                  <a:endCxn id="341" idx="2"/>
                </p:cNvCxnSpPr>
                <p:nvPr/>
              </p:nvCxnSpPr>
              <p:spPr>
                <a:xfrm rot="5400000" flipV="1">
                  <a:off x="3741971" y="3861049"/>
                  <a:ext cx="0" cy="28803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45" name="직선 화살표 연결선 185"/>
                <p:cNvCxnSpPr>
                  <a:stCxn id="340" idx="3"/>
                  <a:endCxn id="341" idx="1"/>
                </p:cNvCxnSpPr>
                <p:nvPr/>
              </p:nvCxnSpPr>
              <p:spPr>
                <a:xfrm rot="5400000">
                  <a:off x="4173970" y="3428999"/>
                  <a:ext cx="2881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46" name="직선 화살표 연결선 186"/>
                <p:cNvCxnSpPr>
                  <a:stCxn id="339" idx="0"/>
                  <a:endCxn id="340" idx="2"/>
                </p:cNvCxnSpPr>
                <p:nvPr/>
              </p:nvCxnSpPr>
              <p:spPr>
                <a:xfrm rot="5400000" flipH="1" flipV="1">
                  <a:off x="3741970" y="2708920"/>
                  <a:ext cx="1" cy="288032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47" name="직선 화살표 연결선 187"/>
                <p:cNvCxnSpPr/>
                <p:nvPr/>
              </p:nvCxnSpPr>
              <p:spPr>
                <a:xfrm>
                  <a:off x="3597907" y="3284984"/>
                  <a:ext cx="288032" cy="288032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48" name="직선 화살표 연결선 188"/>
                <p:cNvCxnSpPr/>
                <p:nvPr/>
              </p:nvCxnSpPr>
              <p:spPr>
                <a:xfrm flipH="1">
                  <a:off x="3597907" y="3284984"/>
                  <a:ext cx="288032" cy="288032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</p:grpSp>
          <p:grpSp>
            <p:nvGrpSpPr>
              <p:cNvPr id="305" name="그룹 380"/>
              <p:cNvGrpSpPr/>
              <p:nvPr/>
            </p:nvGrpSpPr>
            <p:grpSpPr>
              <a:xfrm>
                <a:off x="2829427" y="4853737"/>
                <a:ext cx="1662216" cy="1036108"/>
                <a:chOff x="2829427" y="4853737"/>
                <a:chExt cx="1662216" cy="1036108"/>
              </a:xfrm>
            </p:grpSpPr>
            <p:sp>
              <p:nvSpPr>
                <p:cNvPr id="323" name="직사각형 163"/>
                <p:cNvSpPr/>
                <p:nvPr/>
              </p:nvSpPr>
              <p:spPr>
                <a:xfrm rot="16200000">
                  <a:off x="2830031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24" name="직사각형 190"/>
                <p:cNvSpPr/>
                <p:nvPr/>
              </p:nvSpPr>
              <p:spPr>
                <a:xfrm rot="16200000">
                  <a:off x="2830031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25" name="직선 화살표 연결선 192"/>
                <p:cNvCxnSpPr/>
                <p:nvPr/>
              </p:nvCxnSpPr>
              <p:spPr>
                <a:xfrm rot="16200000">
                  <a:off x="2922446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26" name="직선 화살표 연결선 194"/>
                <p:cNvCxnSpPr/>
                <p:nvPr/>
              </p:nvCxnSpPr>
              <p:spPr>
                <a:xfrm rot="16200000">
                  <a:off x="2566823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327" name="직사각형 200"/>
                <p:cNvSpPr/>
                <p:nvPr/>
              </p:nvSpPr>
              <p:spPr>
                <a:xfrm rot="16200000">
                  <a:off x="3236420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28" name="직사각형 201"/>
                <p:cNvSpPr/>
                <p:nvPr/>
              </p:nvSpPr>
              <p:spPr>
                <a:xfrm rot="16200000">
                  <a:off x="3236420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29" name="직선 화살표 연결선 202"/>
                <p:cNvCxnSpPr/>
                <p:nvPr/>
              </p:nvCxnSpPr>
              <p:spPr>
                <a:xfrm rot="16200000">
                  <a:off x="3328835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30" name="직선 화살표 연결선 203"/>
                <p:cNvCxnSpPr/>
                <p:nvPr/>
              </p:nvCxnSpPr>
              <p:spPr>
                <a:xfrm rot="16200000">
                  <a:off x="2973212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331" name="직사각형 206"/>
                <p:cNvSpPr/>
                <p:nvPr/>
              </p:nvSpPr>
              <p:spPr>
                <a:xfrm rot="16200000">
                  <a:off x="3778651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32" name="직사각형 207"/>
                <p:cNvSpPr/>
                <p:nvPr/>
              </p:nvSpPr>
              <p:spPr>
                <a:xfrm rot="16200000">
                  <a:off x="3778651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33" name="직선 화살표 연결선 208"/>
                <p:cNvCxnSpPr/>
                <p:nvPr/>
              </p:nvCxnSpPr>
              <p:spPr>
                <a:xfrm rot="16200000">
                  <a:off x="3871066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34" name="직선 화살표 연결선 209"/>
                <p:cNvCxnSpPr/>
                <p:nvPr/>
              </p:nvCxnSpPr>
              <p:spPr>
                <a:xfrm rot="16200000">
                  <a:off x="3515443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335" name="직사각형 210"/>
                <p:cNvSpPr/>
                <p:nvPr/>
              </p:nvSpPr>
              <p:spPr>
                <a:xfrm rot="16200000">
                  <a:off x="4185040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36" name="직사각형 211"/>
                <p:cNvSpPr/>
                <p:nvPr/>
              </p:nvSpPr>
              <p:spPr>
                <a:xfrm rot="16200000">
                  <a:off x="4185040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37" name="직선 화살표 연결선 212"/>
                <p:cNvCxnSpPr/>
                <p:nvPr/>
              </p:nvCxnSpPr>
              <p:spPr>
                <a:xfrm rot="16200000">
                  <a:off x="4277455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38" name="직선 화살표 연결선 213"/>
                <p:cNvCxnSpPr/>
                <p:nvPr/>
              </p:nvCxnSpPr>
              <p:spPr>
                <a:xfrm rot="16200000">
                  <a:off x="3921832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</p:grpSp>
          <p:grpSp>
            <p:nvGrpSpPr>
              <p:cNvPr id="306" name="그룹 397"/>
              <p:cNvGrpSpPr/>
              <p:nvPr/>
            </p:nvGrpSpPr>
            <p:grpSpPr>
              <a:xfrm flipV="1">
                <a:off x="2829427" y="2155226"/>
                <a:ext cx="1662216" cy="1036108"/>
                <a:chOff x="2829427" y="4853737"/>
                <a:chExt cx="1662216" cy="1036108"/>
              </a:xfrm>
            </p:grpSpPr>
            <p:sp>
              <p:nvSpPr>
                <p:cNvPr id="307" name="직사각형 398"/>
                <p:cNvSpPr/>
                <p:nvPr/>
              </p:nvSpPr>
              <p:spPr>
                <a:xfrm rot="16200000">
                  <a:off x="2830031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08" name="직사각형 399"/>
                <p:cNvSpPr/>
                <p:nvPr/>
              </p:nvSpPr>
              <p:spPr>
                <a:xfrm rot="16200000">
                  <a:off x="2830031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09" name="직선 화살표 연결선 400"/>
                <p:cNvCxnSpPr/>
                <p:nvPr/>
              </p:nvCxnSpPr>
              <p:spPr>
                <a:xfrm rot="16200000">
                  <a:off x="2922446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10" name="직선 화살표 연결선 401"/>
                <p:cNvCxnSpPr/>
                <p:nvPr/>
              </p:nvCxnSpPr>
              <p:spPr>
                <a:xfrm rot="16200000">
                  <a:off x="2566823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311" name="직사각형 402"/>
                <p:cNvSpPr/>
                <p:nvPr/>
              </p:nvSpPr>
              <p:spPr>
                <a:xfrm rot="16200000">
                  <a:off x="3236420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12" name="직사각형 403"/>
                <p:cNvSpPr/>
                <p:nvPr/>
              </p:nvSpPr>
              <p:spPr>
                <a:xfrm rot="16200000">
                  <a:off x="3236420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13" name="직선 화살표 연결선 404"/>
                <p:cNvCxnSpPr/>
                <p:nvPr/>
              </p:nvCxnSpPr>
              <p:spPr>
                <a:xfrm rot="16200000">
                  <a:off x="3328835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14" name="직선 화살표 연결선 405"/>
                <p:cNvCxnSpPr/>
                <p:nvPr/>
              </p:nvCxnSpPr>
              <p:spPr>
                <a:xfrm rot="16200000">
                  <a:off x="2973212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315" name="직사각형 406"/>
                <p:cNvSpPr/>
                <p:nvPr/>
              </p:nvSpPr>
              <p:spPr>
                <a:xfrm rot="16200000">
                  <a:off x="3778651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16" name="직사각형 407"/>
                <p:cNvSpPr/>
                <p:nvPr/>
              </p:nvSpPr>
              <p:spPr>
                <a:xfrm rot="16200000">
                  <a:off x="3778651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17" name="직선 화살표 연결선 408"/>
                <p:cNvCxnSpPr/>
                <p:nvPr/>
              </p:nvCxnSpPr>
              <p:spPr>
                <a:xfrm rot="16200000">
                  <a:off x="3871066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18" name="직선 화살표 연결선 409"/>
                <p:cNvCxnSpPr/>
                <p:nvPr/>
              </p:nvCxnSpPr>
              <p:spPr>
                <a:xfrm rot="16200000">
                  <a:off x="3515443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319" name="직사각형 410"/>
                <p:cNvSpPr/>
                <p:nvPr/>
              </p:nvSpPr>
              <p:spPr>
                <a:xfrm rot="16200000">
                  <a:off x="4185040" y="5094855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20" name="직사각형 411"/>
                <p:cNvSpPr/>
                <p:nvPr/>
              </p:nvSpPr>
              <p:spPr>
                <a:xfrm rot="16200000">
                  <a:off x="4185040" y="5583241"/>
                  <a:ext cx="306000" cy="307207"/>
                </a:xfrm>
                <a:prstGeom prst="rect">
                  <a:avLst/>
                </a:prstGeom>
                <a:gradFill rotWithShape="1">
                  <a:gsLst>
                    <a:gs pos="0">
                      <a:srgbClr val="B2912F">
                        <a:tint val="50000"/>
                        <a:satMod val="300000"/>
                      </a:srgbClr>
                    </a:gs>
                    <a:gs pos="35000">
                      <a:srgbClr val="B2912F">
                        <a:tint val="37000"/>
                        <a:satMod val="300000"/>
                      </a:srgbClr>
                    </a:gs>
                    <a:gs pos="100000">
                      <a:srgbClr val="B2912F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B2912F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21" name="직선 화살표 연결선 412"/>
                <p:cNvCxnSpPr/>
                <p:nvPr/>
              </p:nvCxnSpPr>
              <p:spPr>
                <a:xfrm rot="16200000">
                  <a:off x="4277455" y="4972079"/>
                  <a:ext cx="2283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22" name="직선 화살표 연결선 413"/>
                <p:cNvCxnSpPr/>
                <p:nvPr/>
              </p:nvCxnSpPr>
              <p:spPr>
                <a:xfrm rot="16200000">
                  <a:off x="3921832" y="5215524"/>
                  <a:ext cx="723574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</p:grpSp>
        </p:grpSp>
      </p:grpSp>
      <p:grpSp>
        <p:nvGrpSpPr>
          <p:cNvPr id="349" name="그룹 7"/>
          <p:cNvGrpSpPr/>
          <p:nvPr/>
        </p:nvGrpSpPr>
        <p:grpSpPr>
          <a:xfrm>
            <a:off x="447184" y="1140133"/>
            <a:ext cx="1660085" cy="4536504"/>
            <a:chOff x="447184" y="1340768"/>
            <a:chExt cx="1660085" cy="4536504"/>
          </a:xfrm>
        </p:grpSpPr>
        <p:grpSp>
          <p:nvGrpSpPr>
            <p:cNvPr id="350" name="그룹 311"/>
            <p:cNvGrpSpPr/>
            <p:nvPr/>
          </p:nvGrpSpPr>
          <p:grpSpPr>
            <a:xfrm>
              <a:off x="447184" y="2132856"/>
              <a:ext cx="1660085" cy="3744416"/>
              <a:chOff x="703456" y="2214993"/>
              <a:chExt cx="1660085" cy="3744416"/>
            </a:xfrm>
          </p:grpSpPr>
          <p:grpSp>
            <p:nvGrpSpPr>
              <p:cNvPr id="353" name="그룹 29"/>
              <p:cNvGrpSpPr/>
              <p:nvPr/>
            </p:nvGrpSpPr>
            <p:grpSpPr>
              <a:xfrm rot="16200000">
                <a:off x="703456" y="3257196"/>
                <a:ext cx="1660086" cy="1660009"/>
                <a:chOff x="2733860" y="2420935"/>
                <a:chExt cx="2016223" cy="2016130"/>
              </a:xfrm>
            </p:grpSpPr>
            <p:sp>
              <p:nvSpPr>
                <p:cNvPr id="422" name="직사각형 3"/>
                <p:cNvSpPr/>
                <p:nvPr/>
              </p:nvSpPr>
              <p:spPr>
                <a:xfrm rot="5400000">
                  <a:off x="2733907" y="2420888"/>
                  <a:ext cx="864001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8 </a:t>
                  </a:r>
                  <a:r>
                    <a:rPr lang="en-US" altLang="ko-KR" sz="1600" kern="0" dirty="0" err="1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OoO</a:t>
                  </a:r>
                  <a:endParaRPr lang="en-US" altLang="ko-KR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4GHz</a:t>
                  </a:r>
                  <a:endParaRPr lang="ko-KR" altLang="en-US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423" name="직사각형 11"/>
                <p:cNvSpPr/>
                <p:nvPr/>
              </p:nvSpPr>
              <p:spPr>
                <a:xfrm rot="5400000">
                  <a:off x="3886035" y="2420887"/>
                  <a:ext cx="864000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600" kern="0" dirty="0" smtClea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8 </a:t>
                  </a:r>
                  <a:r>
                    <a:rPr lang="en-US" altLang="ko-KR" sz="1600" kern="0" dirty="0" err="1" smtClea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OoO</a:t>
                  </a:r>
                  <a:endParaRPr lang="en-US" altLang="ko-KR" sz="1600" kern="0" dirty="0" smtClea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  <a:p>
                  <a:pPr algn="ctr">
                    <a:defRPr/>
                  </a:pPr>
                  <a:r>
                    <a:rPr lang="en-US" altLang="ko-KR" sz="1600" kern="0" dirty="0" smtClean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4GHz</a:t>
                  </a:r>
                  <a:endParaRPr lang="ko-KR" altLang="en-US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424" name="직사각형 12"/>
                <p:cNvSpPr/>
                <p:nvPr/>
              </p:nvSpPr>
              <p:spPr>
                <a:xfrm rot="5400000">
                  <a:off x="3886035" y="3573017"/>
                  <a:ext cx="864001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8 </a:t>
                  </a:r>
                  <a:r>
                    <a:rPr lang="en-US" altLang="ko-KR" sz="1600" kern="0" dirty="0" err="1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OoO</a:t>
                  </a:r>
                  <a:endParaRPr lang="en-US" altLang="ko-KR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4GHz</a:t>
                  </a:r>
                  <a:endParaRPr lang="ko-KR" altLang="en-US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425" name="직사각형 13"/>
                <p:cNvSpPr/>
                <p:nvPr/>
              </p:nvSpPr>
              <p:spPr>
                <a:xfrm rot="5400000">
                  <a:off x="2733907" y="3573017"/>
                  <a:ext cx="864001" cy="864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5DA5DA">
                        <a:tint val="50000"/>
                        <a:satMod val="300000"/>
                      </a:srgbClr>
                    </a:gs>
                    <a:gs pos="35000">
                      <a:srgbClr val="5DA5DA">
                        <a:tint val="37000"/>
                        <a:satMod val="300000"/>
                      </a:srgbClr>
                    </a:gs>
                    <a:gs pos="100000">
                      <a:srgbClr val="5DA5DA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8 </a:t>
                  </a:r>
                  <a:r>
                    <a:rPr lang="en-US" altLang="ko-KR" sz="1600" kern="0" dirty="0" err="1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OoO</a:t>
                  </a:r>
                  <a:endParaRPr lang="en-US" altLang="ko-KR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  <a:p>
                  <a:pPr algn="ctr">
                    <a:defRPr/>
                  </a:pPr>
                  <a:r>
                    <a:rPr lang="en-US" altLang="ko-KR" sz="1600" kern="0" dirty="0">
                      <a:solidFill>
                        <a:sysClr val="windowText" lastClr="000000"/>
                      </a:solidFill>
                      <a:latin typeface="Calibri"/>
                      <a:ea typeface="나눔고딕"/>
                    </a:rPr>
                    <a:t>4GHz</a:t>
                  </a:r>
                  <a:endParaRPr lang="ko-KR" altLang="en-US" sz="1600" kern="0" dirty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426" name="직선 화살표 연결선 19"/>
                <p:cNvCxnSpPr>
                  <a:stCxn id="422" idx="3"/>
                  <a:endCxn id="425" idx="1"/>
                </p:cNvCxnSpPr>
                <p:nvPr/>
              </p:nvCxnSpPr>
              <p:spPr>
                <a:xfrm rot="5400000">
                  <a:off x="3021843" y="3429000"/>
                  <a:ext cx="288128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427" name="직선 화살표 연결선 21"/>
                <p:cNvCxnSpPr>
                  <a:stCxn id="425" idx="0"/>
                  <a:endCxn id="424" idx="2"/>
                </p:cNvCxnSpPr>
                <p:nvPr/>
              </p:nvCxnSpPr>
              <p:spPr>
                <a:xfrm rot="5400000" flipV="1">
                  <a:off x="3741971" y="3861048"/>
                  <a:ext cx="0" cy="288033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428" name="직선 화살표 연결선 23"/>
                <p:cNvCxnSpPr>
                  <a:stCxn id="423" idx="3"/>
                  <a:endCxn id="424" idx="1"/>
                </p:cNvCxnSpPr>
                <p:nvPr/>
              </p:nvCxnSpPr>
              <p:spPr>
                <a:xfrm rot="5400000">
                  <a:off x="4173970" y="3428999"/>
                  <a:ext cx="288129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429" name="직선 화살표 연결선 25"/>
                <p:cNvCxnSpPr>
                  <a:stCxn id="422" idx="0"/>
                  <a:endCxn id="423" idx="2"/>
                </p:cNvCxnSpPr>
                <p:nvPr/>
              </p:nvCxnSpPr>
              <p:spPr>
                <a:xfrm rot="5400000" flipH="1" flipV="1">
                  <a:off x="3741970" y="2708920"/>
                  <a:ext cx="1" cy="288032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430" name="직선 화살표 연결선 27"/>
                <p:cNvCxnSpPr/>
                <p:nvPr/>
              </p:nvCxnSpPr>
              <p:spPr>
                <a:xfrm>
                  <a:off x="3597907" y="3284984"/>
                  <a:ext cx="288032" cy="288032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431" name="직선 화살표 연결선 28"/>
                <p:cNvCxnSpPr/>
                <p:nvPr/>
              </p:nvCxnSpPr>
              <p:spPr>
                <a:xfrm flipH="1">
                  <a:off x="3597907" y="3284984"/>
                  <a:ext cx="288032" cy="288032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5DA5DA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</p:grpSp>
          <p:grpSp>
            <p:nvGrpSpPr>
              <p:cNvPr id="354" name="그룹 56"/>
              <p:cNvGrpSpPr/>
              <p:nvPr/>
            </p:nvGrpSpPr>
            <p:grpSpPr>
              <a:xfrm rot="16200000">
                <a:off x="538087" y="5082574"/>
                <a:ext cx="1042204" cy="711465"/>
                <a:chOff x="2154084" y="2420888"/>
                <a:chExt cx="1265788" cy="864096"/>
              </a:xfrm>
            </p:grpSpPr>
            <p:sp>
              <p:nvSpPr>
                <p:cNvPr id="406" name="직사각형 31"/>
                <p:cNvSpPr/>
                <p:nvPr/>
              </p:nvSpPr>
              <p:spPr>
                <a:xfrm>
                  <a:off x="2915816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407" name="직사각형 32"/>
                <p:cNvSpPr/>
                <p:nvPr/>
              </p:nvSpPr>
              <p:spPr>
                <a:xfrm>
                  <a:off x="2915816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408" name="직선 화살표 연결선 34"/>
                <p:cNvCxnSpPr>
                  <a:stCxn id="406" idx="3"/>
                </p:cNvCxnSpPr>
                <p:nvPr/>
              </p:nvCxnSpPr>
              <p:spPr>
                <a:xfrm>
                  <a:off x="3059832" y="2607444"/>
                  <a:ext cx="360040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409" name="직선 화살표 연결선 35"/>
                <p:cNvCxnSpPr/>
                <p:nvPr/>
              </p:nvCxnSpPr>
              <p:spPr>
                <a:xfrm>
                  <a:off x="3059832" y="3098428"/>
                  <a:ext cx="360040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410" name="직사각형 38"/>
                <p:cNvSpPr/>
                <p:nvPr/>
              </p:nvSpPr>
              <p:spPr>
                <a:xfrm>
                  <a:off x="2661906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411" name="직사각형 39"/>
                <p:cNvSpPr/>
                <p:nvPr/>
              </p:nvSpPr>
              <p:spPr>
                <a:xfrm>
                  <a:off x="2661906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412" name="직사각형 40"/>
                <p:cNvSpPr/>
                <p:nvPr/>
              </p:nvSpPr>
              <p:spPr>
                <a:xfrm>
                  <a:off x="2407995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413" name="직사각형 41"/>
                <p:cNvSpPr/>
                <p:nvPr/>
              </p:nvSpPr>
              <p:spPr>
                <a:xfrm>
                  <a:off x="2407995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414" name="직사각형 42"/>
                <p:cNvSpPr/>
                <p:nvPr/>
              </p:nvSpPr>
              <p:spPr>
                <a:xfrm>
                  <a:off x="2154084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415" name="직사각형 43"/>
                <p:cNvSpPr/>
                <p:nvPr/>
              </p:nvSpPr>
              <p:spPr>
                <a:xfrm>
                  <a:off x="2154084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416" name="직선 연결선 45"/>
                <p:cNvCxnSpPr>
                  <a:stCxn id="414" idx="3"/>
                  <a:endCxn id="412" idx="1"/>
                </p:cNvCxnSpPr>
                <p:nvPr/>
              </p:nvCxnSpPr>
              <p:spPr>
                <a:xfrm>
                  <a:off x="2298100" y="2607444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417" name="직선 연결선 47"/>
                <p:cNvCxnSpPr>
                  <a:stCxn id="412" idx="3"/>
                  <a:endCxn id="410" idx="1"/>
                </p:cNvCxnSpPr>
                <p:nvPr/>
              </p:nvCxnSpPr>
              <p:spPr>
                <a:xfrm>
                  <a:off x="2552011" y="2607444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418" name="직선 연결선 49"/>
                <p:cNvCxnSpPr>
                  <a:stCxn id="410" idx="3"/>
                  <a:endCxn id="406" idx="1"/>
                </p:cNvCxnSpPr>
                <p:nvPr/>
              </p:nvCxnSpPr>
              <p:spPr>
                <a:xfrm>
                  <a:off x="2805922" y="2607444"/>
                  <a:ext cx="109894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419" name="직선 연결선 51"/>
                <p:cNvCxnSpPr>
                  <a:stCxn id="415" idx="3"/>
                  <a:endCxn id="413" idx="1"/>
                </p:cNvCxnSpPr>
                <p:nvPr/>
              </p:nvCxnSpPr>
              <p:spPr>
                <a:xfrm>
                  <a:off x="2298100" y="3098428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420" name="직선 연결선 53"/>
                <p:cNvCxnSpPr>
                  <a:stCxn id="413" idx="3"/>
                  <a:endCxn id="411" idx="1"/>
                </p:cNvCxnSpPr>
                <p:nvPr/>
              </p:nvCxnSpPr>
              <p:spPr>
                <a:xfrm>
                  <a:off x="2552011" y="3098428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421" name="직선 연결선 55"/>
                <p:cNvCxnSpPr>
                  <a:stCxn id="411" idx="3"/>
                  <a:endCxn id="407" idx="1"/>
                </p:cNvCxnSpPr>
                <p:nvPr/>
              </p:nvCxnSpPr>
              <p:spPr>
                <a:xfrm>
                  <a:off x="2805922" y="3098428"/>
                  <a:ext cx="109894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</p:grpSp>
          <p:grpSp>
            <p:nvGrpSpPr>
              <p:cNvPr id="355" name="그룹 57"/>
              <p:cNvGrpSpPr/>
              <p:nvPr/>
            </p:nvGrpSpPr>
            <p:grpSpPr>
              <a:xfrm rot="16200000">
                <a:off x="1486707" y="5082574"/>
                <a:ext cx="1042204" cy="711465"/>
                <a:chOff x="2154084" y="2420888"/>
                <a:chExt cx="1265788" cy="864096"/>
              </a:xfrm>
            </p:grpSpPr>
            <p:sp>
              <p:nvSpPr>
                <p:cNvPr id="390" name="직사각형 58"/>
                <p:cNvSpPr/>
                <p:nvPr/>
              </p:nvSpPr>
              <p:spPr>
                <a:xfrm>
                  <a:off x="2915816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91" name="직사각형 59"/>
                <p:cNvSpPr/>
                <p:nvPr/>
              </p:nvSpPr>
              <p:spPr>
                <a:xfrm>
                  <a:off x="2915816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92" name="직선 화살표 연결선 60"/>
                <p:cNvCxnSpPr>
                  <a:stCxn id="390" idx="3"/>
                </p:cNvCxnSpPr>
                <p:nvPr/>
              </p:nvCxnSpPr>
              <p:spPr>
                <a:xfrm>
                  <a:off x="3059832" y="2607444"/>
                  <a:ext cx="360040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93" name="직선 화살표 연결선 61"/>
                <p:cNvCxnSpPr/>
                <p:nvPr/>
              </p:nvCxnSpPr>
              <p:spPr>
                <a:xfrm>
                  <a:off x="3059832" y="3098428"/>
                  <a:ext cx="360040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394" name="직사각형 62"/>
                <p:cNvSpPr/>
                <p:nvPr/>
              </p:nvSpPr>
              <p:spPr>
                <a:xfrm>
                  <a:off x="2661906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95" name="직사각형 63"/>
                <p:cNvSpPr/>
                <p:nvPr/>
              </p:nvSpPr>
              <p:spPr>
                <a:xfrm>
                  <a:off x="2661906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96" name="직사각형 64"/>
                <p:cNvSpPr/>
                <p:nvPr/>
              </p:nvSpPr>
              <p:spPr>
                <a:xfrm>
                  <a:off x="2407995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97" name="직사각형 65"/>
                <p:cNvSpPr/>
                <p:nvPr/>
              </p:nvSpPr>
              <p:spPr>
                <a:xfrm>
                  <a:off x="2407995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98" name="직사각형 66"/>
                <p:cNvSpPr/>
                <p:nvPr/>
              </p:nvSpPr>
              <p:spPr>
                <a:xfrm>
                  <a:off x="2154084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99" name="직사각형 67"/>
                <p:cNvSpPr/>
                <p:nvPr/>
              </p:nvSpPr>
              <p:spPr>
                <a:xfrm>
                  <a:off x="2154084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400" name="직선 연결선 68"/>
                <p:cNvCxnSpPr>
                  <a:stCxn id="398" idx="3"/>
                  <a:endCxn id="396" idx="1"/>
                </p:cNvCxnSpPr>
                <p:nvPr/>
              </p:nvCxnSpPr>
              <p:spPr>
                <a:xfrm>
                  <a:off x="2298100" y="2607444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401" name="직선 연결선 69"/>
                <p:cNvCxnSpPr>
                  <a:stCxn id="396" idx="3"/>
                  <a:endCxn id="394" idx="1"/>
                </p:cNvCxnSpPr>
                <p:nvPr/>
              </p:nvCxnSpPr>
              <p:spPr>
                <a:xfrm>
                  <a:off x="2552011" y="2607444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402" name="직선 연결선 70"/>
                <p:cNvCxnSpPr>
                  <a:stCxn id="394" idx="3"/>
                  <a:endCxn id="390" idx="1"/>
                </p:cNvCxnSpPr>
                <p:nvPr/>
              </p:nvCxnSpPr>
              <p:spPr>
                <a:xfrm>
                  <a:off x="2805922" y="2607444"/>
                  <a:ext cx="109894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403" name="직선 연결선 71"/>
                <p:cNvCxnSpPr>
                  <a:stCxn id="399" idx="3"/>
                  <a:endCxn id="397" idx="1"/>
                </p:cNvCxnSpPr>
                <p:nvPr/>
              </p:nvCxnSpPr>
              <p:spPr>
                <a:xfrm>
                  <a:off x="2298100" y="3098428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404" name="직선 연결선 72"/>
                <p:cNvCxnSpPr>
                  <a:stCxn id="397" idx="3"/>
                  <a:endCxn id="395" idx="1"/>
                </p:cNvCxnSpPr>
                <p:nvPr/>
              </p:nvCxnSpPr>
              <p:spPr>
                <a:xfrm>
                  <a:off x="2552011" y="3098428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405" name="직선 연결선 73"/>
                <p:cNvCxnSpPr>
                  <a:stCxn id="395" idx="3"/>
                  <a:endCxn id="391" idx="1"/>
                </p:cNvCxnSpPr>
                <p:nvPr/>
              </p:nvCxnSpPr>
              <p:spPr>
                <a:xfrm>
                  <a:off x="2805922" y="3098428"/>
                  <a:ext cx="109894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</p:grpSp>
          <p:grpSp>
            <p:nvGrpSpPr>
              <p:cNvPr id="356" name="그룹 74"/>
              <p:cNvGrpSpPr/>
              <p:nvPr/>
            </p:nvGrpSpPr>
            <p:grpSpPr>
              <a:xfrm rot="16200000" flipH="1">
                <a:off x="1486707" y="2380362"/>
                <a:ext cx="1042204" cy="711465"/>
                <a:chOff x="2154084" y="2420888"/>
                <a:chExt cx="1265788" cy="864096"/>
              </a:xfrm>
            </p:grpSpPr>
            <p:sp>
              <p:nvSpPr>
                <p:cNvPr id="374" name="직사각형 75"/>
                <p:cNvSpPr/>
                <p:nvPr/>
              </p:nvSpPr>
              <p:spPr>
                <a:xfrm>
                  <a:off x="2915816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75" name="직사각형 76"/>
                <p:cNvSpPr/>
                <p:nvPr/>
              </p:nvSpPr>
              <p:spPr>
                <a:xfrm>
                  <a:off x="2915816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76" name="직선 화살표 연결선 77"/>
                <p:cNvCxnSpPr>
                  <a:stCxn id="374" idx="3"/>
                </p:cNvCxnSpPr>
                <p:nvPr/>
              </p:nvCxnSpPr>
              <p:spPr>
                <a:xfrm>
                  <a:off x="3059832" y="2607444"/>
                  <a:ext cx="360040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77" name="직선 화살표 연결선 78"/>
                <p:cNvCxnSpPr/>
                <p:nvPr/>
              </p:nvCxnSpPr>
              <p:spPr>
                <a:xfrm>
                  <a:off x="3059832" y="3098428"/>
                  <a:ext cx="360040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378" name="직사각형 79"/>
                <p:cNvSpPr/>
                <p:nvPr/>
              </p:nvSpPr>
              <p:spPr>
                <a:xfrm>
                  <a:off x="2661906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79" name="직사각형 80"/>
                <p:cNvSpPr/>
                <p:nvPr/>
              </p:nvSpPr>
              <p:spPr>
                <a:xfrm>
                  <a:off x="2661906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80" name="직사각형 81"/>
                <p:cNvSpPr/>
                <p:nvPr/>
              </p:nvSpPr>
              <p:spPr>
                <a:xfrm>
                  <a:off x="2407995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81" name="직사각형 82"/>
                <p:cNvSpPr/>
                <p:nvPr/>
              </p:nvSpPr>
              <p:spPr>
                <a:xfrm>
                  <a:off x="2407995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82" name="직사각형 83"/>
                <p:cNvSpPr/>
                <p:nvPr/>
              </p:nvSpPr>
              <p:spPr>
                <a:xfrm>
                  <a:off x="2154084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83" name="직사각형 84"/>
                <p:cNvSpPr/>
                <p:nvPr/>
              </p:nvSpPr>
              <p:spPr>
                <a:xfrm>
                  <a:off x="2154084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84" name="직선 연결선 85"/>
                <p:cNvCxnSpPr>
                  <a:stCxn id="382" idx="3"/>
                  <a:endCxn id="380" idx="1"/>
                </p:cNvCxnSpPr>
                <p:nvPr/>
              </p:nvCxnSpPr>
              <p:spPr>
                <a:xfrm>
                  <a:off x="2298100" y="2607444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385" name="직선 연결선 86"/>
                <p:cNvCxnSpPr>
                  <a:stCxn id="380" idx="3"/>
                  <a:endCxn id="378" idx="1"/>
                </p:cNvCxnSpPr>
                <p:nvPr/>
              </p:nvCxnSpPr>
              <p:spPr>
                <a:xfrm>
                  <a:off x="2552011" y="2607444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386" name="직선 연결선 87"/>
                <p:cNvCxnSpPr>
                  <a:stCxn id="378" idx="3"/>
                  <a:endCxn id="374" idx="1"/>
                </p:cNvCxnSpPr>
                <p:nvPr/>
              </p:nvCxnSpPr>
              <p:spPr>
                <a:xfrm>
                  <a:off x="2805922" y="2607444"/>
                  <a:ext cx="109894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387" name="직선 연결선 88"/>
                <p:cNvCxnSpPr>
                  <a:stCxn id="383" idx="3"/>
                  <a:endCxn id="381" idx="1"/>
                </p:cNvCxnSpPr>
                <p:nvPr/>
              </p:nvCxnSpPr>
              <p:spPr>
                <a:xfrm>
                  <a:off x="2298100" y="3098428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388" name="직선 연결선 89"/>
                <p:cNvCxnSpPr>
                  <a:stCxn id="381" idx="3"/>
                  <a:endCxn id="379" idx="1"/>
                </p:cNvCxnSpPr>
                <p:nvPr/>
              </p:nvCxnSpPr>
              <p:spPr>
                <a:xfrm>
                  <a:off x="2552011" y="3098428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389" name="직선 연결선 90"/>
                <p:cNvCxnSpPr>
                  <a:stCxn id="379" idx="3"/>
                  <a:endCxn id="375" idx="1"/>
                </p:cNvCxnSpPr>
                <p:nvPr/>
              </p:nvCxnSpPr>
              <p:spPr>
                <a:xfrm>
                  <a:off x="2805922" y="3098428"/>
                  <a:ext cx="109894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</p:grpSp>
          <p:grpSp>
            <p:nvGrpSpPr>
              <p:cNvPr id="357" name="그룹 91"/>
              <p:cNvGrpSpPr/>
              <p:nvPr/>
            </p:nvGrpSpPr>
            <p:grpSpPr>
              <a:xfrm rot="16200000" flipH="1">
                <a:off x="538087" y="2380362"/>
                <a:ext cx="1042204" cy="711465"/>
                <a:chOff x="2154084" y="2420888"/>
                <a:chExt cx="1265788" cy="864096"/>
              </a:xfrm>
            </p:grpSpPr>
            <p:sp>
              <p:nvSpPr>
                <p:cNvPr id="358" name="직사각형 92"/>
                <p:cNvSpPr/>
                <p:nvPr/>
              </p:nvSpPr>
              <p:spPr>
                <a:xfrm>
                  <a:off x="2915816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59" name="직사각형 93"/>
                <p:cNvSpPr/>
                <p:nvPr/>
              </p:nvSpPr>
              <p:spPr>
                <a:xfrm>
                  <a:off x="2915816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60" name="직선 화살표 연결선 94"/>
                <p:cNvCxnSpPr>
                  <a:stCxn id="358" idx="3"/>
                </p:cNvCxnSpPr>
                <p:nvPr/>
              </p:nvCxnSpPr>
              <p:spPr>
                <a:xfrm>
                  <a:off x="3059832" y="2607444"/>
                  <a:ext cx="360040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cxnSp>
              <p:nvCxnSpPr>
                <p:cNvPr id="361" name="직선 화살표 연결선 95"/>
                <p:cNvCxnSpPr/>
                <p:nvPr/>
              </p:nvCxnSpPr>
              <p:spPr>
                <a:xfrm>
                  <a:off x="3059832" y="3098428"/>
                  <a:ext cx="360040" cy="0"/>
                </a:xfrm>
                <a:prstGeom prst="straightConnector1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  <a:headEnd type="triangle"/>
                  <a:tailEnd type="triangle"/>
                </a:ln>
                <a:effectLst/>
              </p:spPr>
            </p:cxnSp>
            <p:sp>
              <p:nvSpPr>
                <p:cNvPr id="362" name="직사각형 96"/>
                <p:cNvSpPr/>
                <p:nvPr/>
              </p:nvSpPr>
              <p:spPr>
                <a:xfrm>
                  <a:off x="2661906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63" name="직사각형 97"/>
                <p:cNvSpPr/>
                <p:nvPr/>
              </p:nvSpPr>
              <p:spPr>
                <a:xfrm>
                  <a:off x="2661906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64" name="직사각형 98"/>
                <p:cNvSpPr/>
                <p:nvPr/>
              </p:nvSpPr>
              <p:spPr>
                <a:xfrm>
                  <a:off x="2407995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65" name="직사각형 99"/>
                <p:cNvSpPr/>
                <p:nvPr/>
              </p:nvSpPr>
              <p:spPr>
                <a:xfrm>
                  <a:off x="2407995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66" name="직사각형 100"/>
                <p:cNvSpPr/>
                <p:nvPr/>
              </p:nvSpPr>
              <p:spPr>
                <a:xfrm>
                  <a:off x="2154084" y="2420888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sp>
              <p:nvSpPr>
                <p:cNvPr id="367" name="직사각형 101"/>
                <p:cNvSpPr/>
                <p:nvPr/>
              </p:nvSpPr>
              <p:spPr>
                <a:xfrm>
                  <a:off x="2154084" y="2911872"/>
                  <a:ext cx="144016" cy="373112"/>
                </a:xfrm>
                <a:prstGeom prst="rect">
                  <a:avLst/>
                </a:prstGeom>
                <a:gradFill rotWithShape="1">
                  <a:gsLst>
                    <a:gs pos="0">
                      <a:srgbClr val="60BD68">
                        <a:tint val="50000"/>
                        <a:satMod val="300000"/>
                      </a:srgbClr>
                    </a:gs>
                    <a:gs pos="35000">
                      <a:srgbClr val="60BD68">
                        <a:tint val="37000"/>
                        <a:satMod val="300000"/>
                      </a:srgbClr>
                    </a:gs>
                    <a:gs pos="100000">
                      <a:srgbClr val="60BD68">
                        <a:tint val="15000"/>
                        <a:satMod val="350000"/>
                      </a:srgbClr>
                    </a:gs>
                  </a:gsLst>
                  <a:lin ang="16200000" scaled="1"/>
                </a:gradFill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p:spPr>
              <p:txBody>
                <a:bodyPr rtlCol="0" anchor="ctr"/>
                <a:lstStyle/>
                <a:p>
                  <a:pPr algn="ctr">
                    <a:defRPr/>
                  </a:pPr>
                  <a:endParaRPr lang="ko-KR" altLang="en-US" kern="0">
                    <a:solidFill>
                      <a:sysClr val="windowText" lastClr="000000"/>
                    </a:solidFill>
                    <a:latin typeface="Calibri"/>
                    <a:ea typeface="나눔고딕"/>
                  </a:endParaRPr>
                </a:p>
              </p:txBody>
            </p:sp>
            <p:cxnSp>
              <p:nvCxnSpPr>
                <p:cNvPr id="368" name="직선 연결선 102"/>
                <p:cNvCxnSpPr>
                  <a:stCxn id="366" idx="3"/>
                  <a:endCxn id="364" idx="1"/>
                </p:cNvCxnSpPr>
                <p:nvPr/>
              </p:nvCxnSpPr>
              <p:spPr>
                <a:xfrm>
                  <a:off x="2298100" y="2607444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369" name="직선 연결선 103"/>
                <p:cNvCxnSpPr>
                  <a:stCxn id="364" idx="3"/>
                  <a:endCxn id="362" idx="1"/>
                </p:cNvCxnSpPr>
                <p:nvPr/>
              </p:nvCxnSpPr>
              <p:spPr>
                <a:xfrm>
                  <a:off x="2552011" y="2607444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370" name="직선 연결선 104"/>
                <p:cNvCxnSpPr>
                  <a:stCxn id="362" idx="3"/>
                  <a:endCxn id="358" idx="1"/>
                </p:cNvCxnSpPr>
                <p:nvPr/>
              </p:nvCxnSpPr>
              <p:spPr>
                <a:xfrm>
                  <a:off x="2805922" y="2607444"/>
                  <a:ext cx="109894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371" name="직선 연결선 105"/>
                <p:cNvCxnSpPr>
                  <a:stCxn id="367" idx="3"/>
                  <a:endCxn id="365" idx="1"/>
                </p:cNvCxnSpPr>
                <p:nvPr/>
              </p:nvCxnSpPr>
              <p:spPr>
                <a:xfrm>
                  <a:off x="2298100" y="3098428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372" name="직선 연결선 106"/>
                <p:cNvCxnSpPr>
                  <a:stCxn id="365" idx="3"/>
                  <a:endCxn id="363" idx="1"/>
                </p:cNvCxnSpPr>
                <p:nvPr/>
              </p:nvCxnSpPr>
              <p:spPr>
                <a:xfrm>
                  <a:off x="2552011" y="3098428"/>
                  <a:ext cx="109895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  <p:cxnSp>
              <p:nvCxnSpPr>
                <p:cNvPr id="373" name="직선 연결선 107"/>
                <p:cNvCxnSpPr>
                  <a:stCxn id="363" idx="3"/>
                  <a:endCxn id="359" idx="1"/>
                </p:cNvCxnSpPr>
                <p:nvPr/>
              </p:nvCxnSpPr>
              <p:spPr>
                <a:xfrm>
                  <a:off x="2805922" y="3098428"/>
                  <a:ext cx="109894" cy="0"/>
                </a:xfrm>
                <a:prstGeom prst="line">
                  <a:avLst/>
                </a:prstGeom>
                <a:noFill/>
                <a:ln w="9525" cap="flat" cmpd="sng" algn="ctr">
                  <a:solidFill>
                    <a:srgbClr val="60BD68">
                      <a:shade val="95000"/>
                      <a:satMod val="105000"/>
                    </a:srgbClr>
                  </a:solidFill>
                  <a:prstDash val="solid"/>
                </a:ln>
                <a:effectLst/>
              </p:spPr>
            </p:cxnSp>
          </p:grpSp>
        </p:grpSp>
        <p:sp>
          <p:nvSpPr>
            <p:cNvPr id="351" name="TextBox 350"/>
            <p:cNvSpPr txBox="1"/>
            <p:nvPr/>
          </p:nvSpPr>
          <p:spPr>
            <a:xfrm>
              <a:off x="502815" y="1340768"/>
              <a:ext cx="1548822" cy="46166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>
                <a:defRPr/>
              </a:pPr>
              <a:r>
                <a:rPr lang="en-US" altLang="ko-KR" sz="2400" kern="0" dirty="0" smtClean="0">
                  <a:solidFill>
                    <a:sysClr val="windowText" lastClr="000000"/>
                  </a:solidFill>
                </a:rPr>
                <a:t>DDR3-OoO</a:t>
              </a:r>
              <a:endParaRPr lang="ko-KR" altLang="en-US" sz="2400" kern="0" dirty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432" name="그룹 10"/>
          <p:cNvGrpSpPr/>
          <p:nvPr/>
        </p:nvGrpSpPr>
        <p:grpSpPr>
          <a:xfrm>
            <a:off x="6908164" y="1140133"/>
            <a:ext cx="1929433" cy="3923809"/>
            <a:chOff x="6908164" y="1340768"/>
            <a:chExt cx="1929433" cy="3923809"/>
          </a:xfrm>
        </p:grpSpPr>
        <p:sp>
          <p:nvSpPr>
            <p:cNvPr id="433" name="TextBox 432"/>
            <p:cNvSpPr txBox="1"/>
            <p:nvPr/>
          </p:nvSpPr>
          <p:spPr>
            <a:xfrm>
              <a:off x="6970848" y="1340768"/>
              <a:ext cx="1663286" cy="46166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>
                <a:defRPr/>
              </a:pPr>
              <a:r>
                <a:rPr lang="en-US" altLang="ko-KR" sz="2400" b="1" kern="0" dirty="0" smtClean="0">
                  <a:solidFill>
                    <a:srgbClr val="FF0000"/>
                  </a:solidFill>
                </a:rPr>
                <a:t>Tesseract</a:t>
              </a:r>
              <a:endParaRPr lang="ko-KR" altLang="en-US" sz="2400" b="1" kern="0" dirty="0">
                <a:solidFill>
                  <a:srgbClr val="FF0000"/>
                </a:solidFill>
              </a:endParaRPr>
            </a:p>
          </p:txBody>
        </p:sp>
        <p:grpSp>
          <p:nvGrpSpPr>
            <p:cNvPr id="434" name="그룹 629"/>
            <p:cNvGrpSpPr/>
            <p:nvPr/>
          </p:nvGrpSpPr>
          <p:grpSpPr>
            <a:xfrm>
              <a:off x="6908164" y="3500504"/>
              <a:ext cx="1788652" cy="1764073"/>
              <a:chOff x="7081194" y="3140968"/>
              <a:chExt cx="1788652" cy="1764073"/>
            </a:xfrm>
          </p:grpSpPr>
          <p:sp>
            <p:nvSpPr>
              <p:cNvPr id="439" name="직사각형 531"/>
              <p:cNvSpPr/>
              <p:nvPr/>
            </p:nvSpPr>
            <p:spPr>
              <a:xfrm rot="16200000">
                <a:off x="7081798" y="4598435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40" name="직사각형 532"/>
              <p:cNvSpPr/>
              <p:nvPr/>
            </p:nvSpPr>
            <p:spPr>
              <a:xfrm rot="16200000">
                <a:off x="7573900" y="4598436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41" name="직사각형 539"/>
              <p:cNvSpPr/>
              <p:nvPr/>
            </p:nvSpPr>
            <p:spPr>
              <a:xfrm rot="16200000">
                <a:off x="7081799" y="4111755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42" name="직사각형 540"/>
              <p:cNvSpPr/>
              <p:nvPr/>
            </p:nvSpPr>
            <p:spPr>
              <a:xfrm rot="16200000">
                <a:off x="7573901" y="4111756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43" name="직사각형 541"/>
              <p:cNvSpPr/>
              <p:nvPr/>
            </p:nvSpPr>
            <p:spPr>
              <a:xfrm rot="16200000">
                <a:off x="8071139" y="4598436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44" name="직사각형 542"/>
              <p:cNvSpPr/>
              <p:nvPr/>
            </p:nvSpPr>
            <p:spPr>
              <a:xfrm rot="16200000">
                <a:off x="8563241" y="4598437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45" name="직사각형 543"/>
              <p:cNvSpPr/>
              <p:nvPr/>
            </p:nvSpPr>
            <p:spPr>
              <a:xfrm rot="16200000">
                <a:off x="8071140" y="4111756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46" name="직사각형 544"/>
              <p:cNvSpPr/>
              <p:nvPr/>
            </p:nvSpPr>
            <p:spPr>
              <a:xfrm rot="16200000">
                <a:off x="8563242" y="4111757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47" name="직사각형 547"/>
              <p:cNvSpPr/>
              <p:nvPr/>
            </p:nvSpPr>
            <p:spPr>
              <a:xfrm rot="16200000">
                <a:off x="7081799" y="3627044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48" name="직사각형 548"/>
              <p:cNvSpPr/>
              <p:nvPr/>
            </p:nvSpPr>
            <p:spPr>
              <a:xfrm rot="16200000">
                <a:off x="7573901" y="3627045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49" name="직사각형 549"/>
              <p:cNvSpPr/>
              <p:nvPr/>
            </p:nvSpPr>
            <p:spPr>
              <a:xfrm rot="16200000">
                <a:off x="7081800" y="3140364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 dirty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50" name="직사각형 550"/>
              <p:cNvSpPr/>
              <p:nvPr/>
            </p:nvSpPr>
            <p:spPr>
              <a:xfrm rot="16200000">
                <a:off x="7573902" y="3140365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51" name="직사각형 551"/>
              <p:cNvSpPr/>
              <p:nvPr/>
            </p:nvSpPr>
            <p:spPr>
              <a:xfrm rot="16200000">
                <a:off x="8071140" y="3627045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52" name="직사각형 552"/>
              <p:cNvSpPr/>
              <p:nvPr/>
            </p:nvSpPr>
            <p:spPr>
              <a:xfrm rot="16200000">
                <a:off x="8563242" y="3627046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53" name="직사각형 553"/>
              <p:cNvSpPr/>
              <p:nvPr/>
            </p:nvSpPr>
            <p:spPr>
              <a:xfrm rot="16200000">
                <a:off x="8071141" y="3140365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sp>
            <p:nvSpPr>
              <p:cNvPr id="454" name="직사각형 554"/>
              <p:cNvSpPr/>
              <p:nvPr/>
            </p:nvSpPr>
            <p:spPr>
              <a:xfrm rot="16200000">
                <a:off x="8563243" y="3140366"/>
                <a:ext cx="306000" cy="307207"/>
              </a:xfrm>
              <a:prstGeom prst="rect">
                <a:avLst/>
              </a:prstGeom>
              <a:gradFill rotWithShape="1">
                <a:gsLst>
                  <a:gs pos="0">
                    <a:srgbClr val="307D99">
                      <a:tint val="50000"/>
                      <a:satMod val="300000"/>
                    </a:srgbClr>
                  </a:gs>
                  <a:gs pos="35000">
                    <a:srgbClr val="307D99">
                      <a:tint val="37000"/>
                      <a:satMod val="300000"/>
                    </a:srgbClr>
                  </a:gs>
                  <a:gs pos="100000">
                    <a:srgbClr val="307D99">
                      <a:tint val="15000"/>
                      <a:satMod val="350000"/>
                    </a:srgbClr>
                  </a:gs>
                </a:gsLst>
                <a:lin ang="16200000" scaled="1"/>
              </a:gradFill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</a:ln>
              <a:effectLst>
                <a:outerShdw blurRad="40000" dist="20000" dir="5400000" rotWithShape="0">
                  <a:srgbClr val="000000">
                    <a:alpha val="38000"/>
                  </a:srgbClr>
                </a:outerShdw>
              </a:effectLst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Text" lastClr="000000"/>
                  </a:solidFill>
                  <a:latin typeface="Calibri"/>
                  <a:ea typeface="나눔고딕"/>
                </a:endParaRPr>
              </a:p>
            </p:txBody>
          </p:sp>
          <p:cxnSp>
            <p:nvCxnSpPr>
              <p:cNvPr id="455" name="직선 화살표 연결선 558"/>
              <p:cNvCxnSpPr>
                <a:stCxn id="449" idx="1"/>
                <a:endCxn id="447" idx="3"/>
              </p:cNvCxnSpPr>
              <p:nvPr/>
            </p:nvCxnSpPr>
            <p:spPr>
              <a:xfrm flipH="1">
                <a:off x="7234800" y="3446968"/>
                <a:ext cx="1" cy="18068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56" name="직선 화살표 연결선 559"/>
              <p:cNvCxnSpPr>
                <a:stCxn id="447" idx="1"/>
                <a:endCxn id="441" idx="3"/>
              </p:cNvCxnSpPr>
              <p:nvPr/>
            </p:nvCxnSpPr>
            <p:spPr>
              <a:xfrm>
                <a:off x="7234800" y="3933648"/>
                <a:ext cx="0" cy="17871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57" name="직선 화살표 연결선 562"/>
              <p:cNvCxnSpPr>
                <a:stCxn id="441" idx="1"/>
                <a:endCxn id="439" idx="3"/>
              </p:cNvCxnSpPr>
              <p:nvPr/>
            </p:nvCxnSpPr>
            <p:spPr>
              <a:xfrm flipH="1">
                <a:off x="7234799" y="4418359"/>
                <a:ext cx="1" cy="18068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58" name="직선 화살표 연결선 565"/>
              <p:cNvCxnSpPr>
                <a:stCxn id="449" idx="2"/>
                <a:endCxn id="450" idx="0"/>
              </p:cNvCxnSpPr>
              <p:nvPr/>
            </p:nvCxnSpPr>
            <p:spPr>
              <a:xfrm>
                <a:off x="7388404" y="3293968"/>
                <a:ext cx="184895" cy="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59" name="직선 화살표 연결선 568"/>
              <p:cNvCxnSpPr>
                <a:stCxn id="450" idx="2"/>
                <a:endCxn id="453" idx="0"/>
              </p:cNvCxnSpPr>
              <p:nvPr/>
            </p:nvCxnSpPr>
            <p:spPr>
              <a:xfrm>
                <a:off x="7880506" y="3293969"/>
                <a:ext cx="190032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60" name="직선 화살표 연결선 571"/>
              <p:cNvCxnSpPr>
                <a:stCxn id="450" idx="1"/>
                <a:endCxn id="448" idx="3"/>
              </p:cNvCxnSpPr>
              <p:nvPr/>
            </p:nvCxnSpPr>
            <p:spPr>
              <a:xfrm flipH="1">
                <a:off x="7726902" y="3446969"/>
                <a:ext cx="1" cy="18068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61" name="직선 화살표 연결선 574"/>
              <p:cNvCxnSpPr>
                <a:stCxn id="447" idx="2"/>
                <a:endCxn id="448" idx="0"/>
              </p:cNvCxnSpPr>
              <p:nvPr/>
            </p:nvCxnSpPr>
            <p:spPr>
              <a:xfrm>
                <a:off x="7388403" y="3780648"/>
                <a:ext cx="184895" cy="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62" name="직선 화살표 연결선 577"/>
              <p:cNvCxnSpPr>
                <a:stCxn id="442" idx="0"/>
                <a:endCxn id="441" idx="2"/>
              </p:cNvCxnSpPr>
              <p:nvPr/>
            </p:nvCxnSpPr>
            <p:spPr>
              <a:xfrm flipH="1" flipV="1">
                <a:off x="7388403" y="4265359"/>
                <a:ext cx="184895" cy="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63" name="직선 화살표 연결선 580"/>
              <p:cNvCxnSpPr>
                <a:stCxn id="439" idx="2"/>
                <a:endCxn id="440" idx="0"/>
              </p:cNvCxnSpPr>
              <p:nvPr/>
            </p:nvCxnSpPr>
            <p:spPr>
              <a:xfrm>
                <a:off x="7388402" y="4752039"/>
                <a:ext cx="184895" cy="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64" name="직선 화살표 연결선 583"/>
              <p:cNvCxnSpPr>
                <a:stCxn id="442" idx="1"/>
                <a:endCxn id="440" idx="3"/>
              </p:cNvCxnSpPr>
              <p:nvPr/>
            </p:nvCxnSpPr>
            <p:spPr>
              <a:xfrm flipH="1">
                <a:off x="7726901" y="4418360"/>
                <a:ext cx="1" cy="18068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65" name="직선 화살표 연결선 586"/>
              <p:cNvCxnSpPr>
                <a:stCxn id="443" idx="0"/>
                <a:endCxn id="440" idx="2"/>
              </p:cNvCxnSpPr>
              <p:nvPr/>
            </p:nvCxnSpPr>
            <p:spPr>
              <a:xfrm flipH="1">
                <a:off x="7880504" y="4752040"/>
                <a:ext cx="190032" cy="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66" name="직선 화살표 연결선 589"/>
              <p:cNvCxnSpPr>
                <a:stCxn id="443" idx="2"/>
                <a:endCxn id="444" idx="0"/>
              </p:cNvCxnSpPr>
              <p:nvPr/>
            </p:nvCxnSpPr>
            <p:spPr>
              <a:xfrm>
                <a:off x="8377743" y="4752040"/>
                <a:ext cx="184895" cy="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67" name="직선 화살표 연결선 592"/>
              <p:cNvCxnSpPr>
                <a:stCxn id="443" idx="3"/>
                <a:endCxn id="445" idx="1"/>
              </p:cNvCxnSpPr>
              <p:nvPr/>
            </p:nvCxnSpPr>
            <p:spPr>
              <a:xfrm flipV="1">
                <a:off x="8224140" y="4418360"/>
                <a:ext cx="1" cy="18068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68" name="직선 화살표 연결선 595"/>
              <p:cNvCxnSpPr>
                <a:stCxn id="444" idx="3"/>
                <a:endCxn id="446" idx="1"/>
              </p:cNvCxnSpPr>
              <p:nvPr/>
            </p:nvCxnSpPr>
            <p:spPr>
              <a:xfrm flipV="1">
                <a:off x="8716242" y="4418361"/>
                <a:ext cx="1" cy="18068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69" name="직선 화살표 연결선 598"/>
              <p:cNvCxnSpPr>
                <a:stCxn id="445" idx="2"/>
                <a:endCxn id="446" idx="0"/>
              </p:cNvCxnSpPr>
              <p:nvPr/>
            </p:nvCxnSpPr>
            <p:spPr>
              <a:xfrm>
                <a:off x="8377744" y="4265360"/>
                <a:ext cx="184895" cy="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70" name="직선 화살표 연결선 601"/>
              <p:cNvCxnSpPr>
                <a:stCxn id="446" idx="3"/>
                <a:endCxn id="452" idx="1"/>
              </p:cNvCxnSpPr>
              <p:nvPr/>
            </p:nvCxnSpPr>
            <p:spPr>
              <a:xfrm flipV="1">
                <a:off x="8716243" y="3933650"/>
                <a:ext cx="0" cy="17871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71" name="직선 화살표 연결선 604"/>
              <p:cNvCxnSpPr>
                <a:stCxn id="452" idx="3"/>
                <a:endCxn id="454" idx="1"/>
              </p:cNvCxnSpPr>
              <p:nvPr/>
            </p:nvCxnSpPr>
            <p:spPr>
              <a:xfrm flipV="1">
                <a:off x="8716243" y="3446970"/>
                <a:ext cx="1" cy="18068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72" name="직선 화살표 연결선 607"/>
              <p:cNvCxnSpPr>
                <a:stCxn id="452" idx="0"/>
                <a:endCxn id="451" idx="2"/>
              </p:cNvCxnSpPr>
              <p:nvPr/>
            </p:nvCxnSpPr>
            <p:spPr>
              <a:xfrm flipH="1" flipV="1">
                <a:off x="8377744" y="3780649"/>
                <a:ext cx="184895" cy="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73" name="직선 화살표 연결선 610"/>
              <p:cNvCxnSpPr>
                <a:stCxn id="454" idx="0"/>
                <a:endCxn id="453" idx="2"/>
              </p:cNvCxnSpPr>
              <p:nvPr/>
            </p:nvCxnSpPr>
            <p:spPr>
              <a:xfrm flipH="1" flipV="1">
                <a:off x="8377745" y="3293969"/>
                <a:ext cx="184895" cy="1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74" name="직선 화살표 연결선 613"/>
              <p:cNvCxnSpPr>
                <a:stCxn id="453" idx="1"/>
                <a:endCxn id="451" idx="3"/>
              </p:cNvCxnSpPr>
              <p:nvPr/>
            </p:nvCxnSpPr>
            <p:spPr>
              <a:xfrm flipH="1">
                <a:off x="8224141" y="3446969"/>
                <a:ext cx="1" cy="180680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75" name="직선 화살표 연결선 616"/>
              <p:cNvCxnSpPr/>
              <p:nvPr/>
            </p:nvCxnSpPr>
            <p:spPr>
              <a:xfrm flipH="1">
                <a:off x="7885690" y="3936816"/>
                <a:ext cx="184894" cy="174446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76" name="직선 화살표 연결선 620"/>
              <p:cNvCxnSpPr/>
              <p:nvPr/>
            </p:nvCxnSpPr>
            <p:spPr>
              <a:xfrm>
                <a:off x="7885690" y="3936816"/>
                <a:ext cx="184894" cy="174446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77" name="직선 화살표 연결선 621"/>
              <p:cNvCxnSpPr/>
              <p:nvPr/>
            </p:nvCxnSpPr>
            <p:spPr>
              <a:xfrm flipH="1">
                <a:off x="7387565" y="3452218"/>
                <a:ext cx="184894" cy="174446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78" name="직선 화살표 연결선 622"/>
              <p:cNvCxnSpPr/>
              <p:nvPr/>
            </p:nvCxnSpPr>
            <p:spPr>
              <a:xfrm>
                <a:off x="7387565" y="3452218"/>
                <a:ext cx="184894" cy="174446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79" name="직선 화살표 연결선 623"/>
              <p:cNvCxnSpPr/>
              <p:nvPr/>
            </p:nvCxnSpPr>
            <p:spPr>
              <a:xfrm flipH="1">
                <a:off x="8382881" y="3452218"/>
                <a:ext cx="184894" cy="174446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80" name="직선 화살표 연결선 624"/>
              <p:cNvCxnSpPr/>
              <p:nvPr/>
            </p:nvCxnSpPr>
            <p:spPr>
              <a:xfrm>
                <a:off x="8382881" y="3452218"/>
                <a:ext cx="184894" cy="174446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81" name="직선 화살표 연결선 625"/>
              <p:cNvCxnSpPr/>
              <p:nvPr/>
            </p:nvCxnSpPr>
            <p:spPr>
              <a:xfrm flipH="1">
                <a:off x="8382881" y="4418354"/>
                <a:ext cx="184894" cy="174446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82" name="직선 화살표 연결선 626"/>
              <p:cNvCxnSpPr/>
              <p:nvPr/>
            </p:nvCxnSpPr>
            <p:spPr>
              <a:xfrm>
                <a:off x="8382881" y="4418354"/>
                <a:ext cx="184894" cy="174446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83" name="직선 화살표 연결선 627"/>
              <p:cNvCxnSpPr/>
              <p:nvPr/>
            </p:nvCxnSpPr>
            <p:spPr>
              <a:xfrm flipH="1">
                <a:off x="7390970" y="4422624"/>
                <a:ext cx="184894" cy="174446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484" name="직선 화살표 연결선 628"/>
              <p:cNvCxnSpPr/>
              <p:nvPr/>
            </p:nvCxnSpPr>
            <p:spPr>
              <a:xfrm>
                <a:off x="7390970" y="4422624"/>
                <a:ext cx="184894" cy="174446"/>
              </a:xfrm>
              <a:prstGeom prst="straightConnector1">
                <a:avLst/>
              </a:prstGeom>
              <a:noFill/>
              <a:ln w="9525" cap="flat" cmpd="sng" algn="ctr">
                <a:solidFill>
                  <a:srgbClr val="307D99">
                    <a:shade val="95000"/>
                    <a:satMod val="105000"/>
                  </a:srgbClr>
                </a:solidFill>
                <a:prstDash val="solid"/>
                <a:headEnd type="triangle"/>
                <a:tailEnd type="triangle"/>
              </a:ln>
              <a:effectLst/>
            </p:spPr>
          </p:cxnSp>
        </p:grpSp>
        <p:sp>
          <p:nvSpPr>
            <p:cNvPr id="435" name="직사각형 647"/>
            <p:cNvSpPr/>
            <p:nvPr/>
          </p:nvSpPr>
          <p:spPr>
            <a:xfrm>
              <a:off x="7861251" y="2276872"/>
              <a:ext cx="976346" cy="976344"/>
            </a:xfrm>
            <a:prstGeom prst="rect">
              <a:avLst/>
            </a:prstGeom>
            <a:gradFill rotWithShape="1">
              <a:gsLst>
                <a:gs pos="0">
                  <a:srgbClr val="307D99">
                    <a:tint val="50000"/>
                    <a:satMod val="300000"/>
                  </a:srgbClr>
                </a:gs>
                <a:gs pos="35000">
                  <a:srgbClr val="307D99">
                    <a:tint val="37000"/>
                    <a:satMod val="300000"/>
                  </a:srgbClr>
                </a:gs>
                <a:gs pos="100000">
                  <a:srgbClr val="307D99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307D99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rtlCol="0" anchor="ctr"/>
            <a:lstStyle/>
            <a:p>
              <a:pPr algn="ctr">
                <a:defRPr/>
              </a:pPr>
              <a:r>
                <a:rPr lang="en-US" altLang="ko-KR" sz="1600" kern="0" dirty="0" smtClean="0">
                  <a:solidFill>
                    <a:sysClr val="windowText" lastClr="000000"/>
                  </a:solidFill>
                  <a:latin typeface="Calibri"/>
                  <a:ea typeface="나눔고딕"/>
                </a:rPr>
                <a:t>32 Tesseract Cores</a:t>
              </a:r>
              <a:endParaRPr lang="ko-KR" altLang="en-US" sz="1600" kern="0" dirty="0">
                <a:solidFill>
                  <a:sysClr val="windowText" lastClr="000000"/>
                </a:solidFill>
                <a:latin typeface="Calibri"/>
                <a:ea typeface="나눔고딕"/>
              </a:endParaRPr>
            </a:p>
          </p:txBody>
        </p:sp>
        <p:cxnSp>
          <p:nvCxnSpPr>
            <p:cNvPr id="436" name="직선 연결선 649"/>
            <p:cNvCxnSpPr/>
            <p:nvPr/>
          </p:nvCxnSpPr>
          <p:spPr>
            <a:xfrm flipH="1" flipV="1">
              <a:off x="7861251" y="3253216"/>
              <a:ext cx="36254" cy="247287"/>
            </a:xfrm>
            <a:prstGeom prst="line">
              <a:avLst/>
            </a:prstGeom>
            <a:noFill/>
            <a:ln w="9525" cap="flat" cmpd="sng" algn="ctr">
              <a:solidFill>
                <a:srgbClr val="307D99">
                  <a:shade val="95000"/>
                  <a:satMod val="105000"/>
                </a:srgbClr>
              </a:solidFill>
              <a:prstDash val="dash"/>
            </a:ln>
            <a:effectLst/>
          </p:spPr>
        </p:cxnSp>
        <p:cxnSp>
          <p:nvCxnSpPr>
            <p:cNvPr id="437" name="직선 연결선 650"/>
            <p:cNvCxnSpPr/>
            <p:nvPr/>
          </p:nvCxnSpPr>
          <p:spPr>
            <a:xfrm flipV="1">
              <a:off x="8204713" y="3253216"/>
              <a:ext cx="632884" cy="249258"/>
            </a:xfrm>
            <a:prstGeom prst="line">
              <a:avLst/>
            </a:prstGeom>
            <a:noFill/>
            <a:ln w="9525" cap="flat" cmpd="sng" algn="ctr">
              <a:solidFill>
                <a:srgbClr val="307D99">
                  <a:shade val="95000"/>
                  <a:satMod val="105000"/>
                </a:srgbClr>
              </a:solidFill>
              <a:prstDash val="dash"/>
            </a:ln>
            <a:effectLst/>
          </p:spPr>
        </p:cxnSp>
      </p:grpSp>
      <p:sp>
        <p:nvSpPr>
          <p:cNvPr id="244" name="TextBox 243"/>
          <p:cNvSpPr txBox="1"/>
          <p:nvPr/>
        </p:nvSpPr>
        <p:spPr>
          <a:xfrm>
            <a:off x="1224136" y="6453336"/>
            <a:ext cx="77403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 smtClean="0">
                <a:solidFill>
                  <a:srgbClr val="000000"/>
                </a:solidFill>
              </a:rPr>
              <a:t>Ahn+, “</a:t>
            </a:r>
            <a:r>
              <a:rPr lang="en-US" sz="1400" dirty="0" smtClean="0">
                <a:solidFill>
                  <a:srgbClr val="0000FF"/>
                </a:solidFill>
              </a:rPr>
              <a:t>A Scalable Processing-in-Memory Accelerator for Parallel Graph Processing</a:t>
            </a:r>
            <a:r>
              <a:rPr lang="en-US" sz="1400" dirty="0" smtClean="0">
                <a:solidFill>
                  <a:srgbClr val="000000"/>
                </a:solidFill>
              </a:rPr>
              <a:t>” ISCA 2015.</a:t>
            </a:r>
            <a:endParaRPr lang="en-US" sz="14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8828515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9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 smtClean="0"/>
              <a:t>Tesseract</a:t>
            </a:r>
            <a:r>
              <a:rPr lang="en-US" dirty="0" smtClean="0"/>
              <a:t> Graph Processing Performance</a:t>
            </a:r>
            <a:endParaRPr lang="en-US" dirty="0"/>
          </a:p>
        </p:txBody>
      </p:sp>
      <p:graphicFrame>
        <p:nvGraphicFramePr>
          <p:cNvPr id="6" name="내용 개체 틀 5"/>
          <p:cNvGraphicFramePr>
            <a:graphicFrameLocks noGrp="1"/>
          </p:cNvGraphicFramePr>
          <p:nvPr>
            <p:ph idx="1"/>
            <p:extLst/>
          </p:nvPr>
        </p:nvGraphicFramePr>
        <p:xfrm>
          <a:off x="457200" y="1341438"/>
          <a:ext cx="8229600" cy="49672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3412305" y="1052736"/>
            <a:ext cx="5320236" cy="461665"/>
          </a:xfrm>
          <a:prstGeom prst="rect">
            <a:avLst/>
          </a:prstGeom>
          <a:noFill/>
        </p:spPr>
        <p:txBody>
          <a:bodyPr wrap="none" rtlCol="0" anchor="b">
            <a:spAutoFit/>
          </a:bodyPr>
          <a:lstStyle/>
          <a:p>
            <a:pPr algn="ctr">
              <a:defRPr/>
            </a:pPr>
            <a:r>
              <a:rPr lang="en-US" altLang="ko-KR" sz="2400" b="1" kern="0" dirty="0" smtClean="0">
                <a:solidFill>
                  <a:srgbClr val="FF0000"/>
                </a:solidFill>
              </a:rPr>
              <a:t>&gt;13X Performance Improvement</a:t>
            </a:r>
            <a:endParaRPr lang="ko-KR" altLang="en-US" sz="2400" b="1" kern="0" dirty="0">
              <a:solidFill>
                <a:srgbClr val="FF0000"/>
              </a:solidFill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24136" y="6453336"/>
            <a:ext cx="77403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 smtClean="0">
                <a:solidFill>
                  <a:srgbClr val="000000"/>
                </a:solidFill>
              </a:rPr>
              <a:t>Ahn+, “</a:t>
            </a:r>
            <a:r>
              <a:rPr lang="en-US" sz="1400" dirty="0" smtClean="0">
                <a:solidFill>
                  <a:srgbClr val="0000FF"/>
                </a:solidFill>
              </a:rPr>
              <a:t>A Scalable Processing-in-Memory Accelerator for Parallel Graph Processing</a:t>
            </a:r>
            <a:r>
              <a:rPr lang="en-US" sz="1400" dirty="0" smtClean="0">
                <a:solidFill>
                  <a:srgbClr val="000000"/>
                </a:solidFill>
              </a:rPr>
              <a:t>” ISCA 2015.</a:t>
            </a:r>
            <a:endParaRPr lang="en-US" sz="1400" dirty="0">
              <a:solidFill>
                <a:srgbClr val="000000"/>
              </a:solidFill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691680" y="1628800"/>
            <a:ext cx="385454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rgbClr val="000000"/>
                </a:solidFill>
              </a:rPr>
              <a:t>On five graph processing algorithms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347387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 smtClean="0"/>
              <a:t>Tesseract</a:t>
            </a:r>
            <a:r>
              <a:rPr lang="en-US" dirty="0" smtClean="0"/>
              <a:t> Graph Processing Performance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118</a:t>
            </a:fld>
            <a:endParaRPr lang="en-US" altLang="en-US">
              <a:solidFill>
                <a:srgbClr val="000000"/>
              </a:solidFill>
            </a:endParaRPr>
          </a:p>
        </p:txBody>
      </p:sp>
      <p:graphicFrame>
        <p:nvGraphicFramePr>
          <p:cNvPr id="6" name="내용 개체 틀 5"/>
          <p:cNvGraphicFramePr>
            <a:graphicFrameLocks noGrp="1"/>
          </p:cNvGraphicFramePr>
          <p:nvPr>
            <p:ph idx="1"/>
            <p:extLst/>
          </p:nvPr>
        </p:nvGraphicFramePr>
        <p:xfrm>
          <a:off x="457200" y="1341438"/>
          <a:ext cx="8229600" cy="49672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9" name="직사각형 2"/>
          <p:cNvSpPr/>
          <p:nvPr/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ysClr val="windowText" lastClr="000000">
              <a:alpha val="60000"/>
            </a:sys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sp>
        <p:nvSpPr>
          <p:cNvPr id="10" name="직사각형 3"/>
          <p:cNvSpPr/>
          <p:nvPr/>
        </p:nvSpPr>
        <p:spPr>
          <a:xfrm>
            <a:off x="655565" y="1052736"/>
            <a:ext cx="7832870" cy="4752528"/>
          </a:xfrm>
          <a:prstGeom prst="rect">
            <a:avLst/>
          </a:prstGeom>
          <a:solidFill>
            <a:sysClr val="window" lastClr="FFFFFF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ko-KR" altLang="en-US" kern="0">
              <a:solidFill>
                <a:sysClr val="window" lastClr="FFFFFF"/>
              </a:solidFill>
              <a:latin typeface="Calibri"/>
              <a:ea typeface="나눔고딕"/>
            </a:endParaRPr>
          </a:p>
        </p:txBody>
      </p:sp>
      <p:graphicFrame>
        <p:nvGraphicFramePr>
          <p:cNvPr id="11" name="내용 개체 틀 5"/>
          <p:cNvGraphicFramePr>
            <a:graphicFrameLocks/>
          </p:cNvGraphicFramePr>
          <p:nvPr>
            <p:extLst/>
          </p:nvPr>
        </p:nvGraphicFramePr>
        <p:xfrm>
          <a:off x="873703" y="1196752"/>
          <a:ext cx="7396594" cy="446449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96106664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600" dirty="0" smtClean="0"/>
              <a:t>Effect of Bandwidth &amp; Programming Model</a:t>
            </a:r>
            <a:endParaRPr lang="en-US" sz="36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119</a:t>
            </a:fld>
            <a:endParaRPr lang="en-US" altLang="en-US">
              <a:solidFill>
                <a:srgbClr val="000000"/>
              </a:solidFill>
            </a:endParaRPr>
          </a:p>
        </p:txBody>
      </p:sp>
      <p:graphicFrame>
        <p:nvGraphicFramePr>
          <p:cNvPr id="22" name="내용 개체 틀 5"/>
          <p:cNvGraphicFramePr>
            <a:graphicFrameLocks noGrp="1"/>
          </p:cNvGraphicFramePr>
          <p:nvPr>
            <p:ph idx="1"/>
            <p:extLst/>
          </p:nvPr>
        </p:nvGraphicFramePr>
        <p:xfrm>
          <a:off x="457200" y="1700808"/>
          <a:ext cx="8229600" cy="460791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23" name="그룹 16"/>
          <p:cNvGrpSpPr/>
          <p:nvPr/>
        </p:nvGrpSpPr>
        <p:grpSpPr>
          <a:xfrm>
            <a:off x="1619672" y="1331476"/>
            <a:ext cx="6799895" cy="369332"/>
            <a:chOff x="1403648" y="1121713"/>
            <a:chExt cx="6799895" cy="369332"/>
          </a:xfrm>
        </p:grpSpPr>
        <p:grpSp>
          <p:nvGrpSpPr>
            <p:cNvPr id="24" name="그룹 14"/>
            <p:cNvGrpSpPr/>
            <p:nvPr/>
          </p:nvGrpSpPr>
          <p:grpSpPr>
            <a:xfrm>
              <a:off x="1403648" y="1121713"/>
              <a:ext cx="3460399" cy="369332"/>
              <a:chOff x="1403648" y="1121713"/>
              <a:chExt cx="3460399" cy="369332"/>
            </a:xfrm>
          </p:grpSpPr>
          <p:sp>
            <p:nvSpPr>
              <p:cNvPr id="28" name="TextBox 27"/>
              <p:cNvSpPr txBox="1"/>
              <p:nvPr/>
            </p:nvSpPr>
            <p:spPr>
              <a:xfrm>
                <a:off x="1708458" y="1121713"/>
                <a:ext cx="3155589" cy="369332"/>
              </a:xfrm>
              <a:prstGeom prst="rect">
                <a:avLst/>
              </a:prstGeom>
              <a:solidFill>
                <a:sysClr val="window" lastClr="FFFFFF"/>
              </a:solidFill>
            </p:spPr>
            <p:txBody>
              <a:bodyPr wrap="none" lIns="144000" rtlCol="0" anchor="ctr">
                <a:spAutoFit/>
              </a:bodyPr>
              <a:lstStyle/>
              <a:p>
                <a:pPr>
                  <a:defRPr/>
                </a:pPr>
                <a:r>
                  <a:rPr lang="en-US" altLang="ko-KR" kern="0" dirty="0" smtClean="0">
                    <a:solidFill>
                      <a:sysClr val="windowText" lastClr="000000"/>
                    </a:solidFill>
                  </a:rPr>
                  <a:t>HMC-MC Bandwidth (640GB/s)</a:t>
                </a:r>
                <a:endParaRPr lang="ko-KR" altLang="en-US" kern="0" dirty="0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29" name="직사각형 6"/>
              <p:cNvSpPr/>
              <p:nvPr/>
            </p:nvSpPr>
            <p:spPr>
              <a:xfrm>
                <a:off x="1403648" y="1218344"/>
                <a:ext cx="288032" cy="209626"/>
              </a:xfrm>
              <a:prstGeom prst="rect">
                <a:avLst/>
              </a:prstGeom>
              <a:solidFill>
                <a:srgbClr val="5DA5DA"/>
              </a:solidFill>
              <a:ln w="12700" cap="flat" cmpd="sng" algn="ctr">
                <a:solidFill>
                  <a:srgbClr val="5DA5DA">
                    <a:lumMod val="50000"/>
                  </a:srgb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" lastClr="FFFFFF"/>
                  </a:solidFill>
                  <a:latin typeface="Calibri"/>
                  <a:ea typeface="나눔고딕"/>
                </a:endParaRPr>
              </a:p>
            </p:txBody>
          </p:sp>
        </p:grpSp>
        <p:grpSp>
          <p:nvGrpSpPr>
            <p:cNvPr id="25" name="그룹 13"/>
            <p:cNvGrpSpPr/>
            <p:nvPr/>
          </p:nvGrpSpPr>
          <p:grpSpPr>
            <a:xfrm>
              <a:off x="5004048" y="1121713"/>
              <a:ext cx="3199495" cy="369332"/>
              <a:chOff x="1403648" y="1501413"/>
              <a:chExt cx="3199495" cy="369332"/>
            </a:xfrm>
          </p:grpSpPr>
          <p:sp>
            <p:nvSpPr>
              <p:cNvPr id="26" name="TextBox 25"/>
              <p:cNvSpPr txBox="1"/>
              <p:nvPr/>
            </p:nvSpPr>
            <p:spPr>
              <a:xfrm>
                <a:off x="1708458" y="1501413"/>
                <a:ext cx="2894685" cy="369332"/>
              </a:xfrm>
              <a:prstGeom prst="rect">
                <a:avLst/>
              </a:prstGeom>
              <a:solidFill>
                <a:sysClr val="window" lastClr="FFFFFF"/>
              </a:solidFill>
            </p:spPr>
            <p:txBody>
              <a:bodyPr wrap="none" lIns="144000" rtlCol="0" anchor="ctr">
                <a:spAutoFit/>
              </a:bodyPr>
              <a:lstStyle/>
              <a:p>
                <a:pPr>
                  <a:defRPr/>
                </a:pPr>
                <a:r>
                  <a:rPr lang="en-US" altLang="ko-KR" kern="0" dirty="0" smtClean="0">
                    <a:solidFill>
                      <a:sysClr val="windowText" lastClr="000000"/>
                    </a:solidFill>
                  </a:rPr>
                  <a:t>Tesseract Bandwidth (8TB/s)</a:t>
                </a:r>
                <a:endParaRPr lang="ko-KR" altLang="en-US" kern="0" dirty="0">
                  <a:solidFill>
                    <a:sysClr val="windowText" lastClr="000000"/>
                  </a:solidFill>
                </a:endParaRPr>
              </a:p>
            </p:txBody>
          </p:sp>
          <p:sp>
            <p:nvSpPr>
              <p:cNvPr id="27" name="직사각형 15"/>
              <p:cNvSpPr/>
              <p:nvPr/>
            </p:nvSpPr>
            <p:spPr>
              <a:xfrm>
                <a:off x="1403648" y="1595849"/>
                <a:ext cx="288032" cy="209626"/>
              </a:xfrm>
              <a:prstGeom prst="rect">
                <a:avLst/>
              </a:prstGeom>
              <a:solidFill>
                <a:srgbClr val="60BD68"/>
              </a:solidFill>
              <a:ln w="12700" cap="flat" cmpd="sng" algn="ctr">
                <a:solidFill>
                  <a:srgbClr val="60BD68">
                    <a:lumMod val="50000"/>
                  </a:srgb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ko-KR" altLang="en-US" kern="0">
                  <a:solidFill>
                    <a:sysClr val="window" lastClr="FFFFFF"/>
                  </a:solidFill>
                  <a:latin typeface="Calibri"/>
                  <a:ea typeface="나눔고딕"/>
                </a:endParaRPr>
              </a:p>
            </p:txBody>
          </p:sp>
        </p:grpSp>
      </p:grpSp>
      <p:grpSp>
        <p:nvGrpSpPr>
          <p:cNvPr id="30" name="그룹 28"/>
          <p:cNvGrpSpPr/>
          <p:nvPr/>
        </p:nvGrpSpPr>
        <p:grpSpPr>
          <a:xfrm>
            <a:off x="1736523" y="4297918"/>
            <a:ext cx="1795242" cy="621215"/>
            <a:chOff x="1736523" y="4297918"/>
            <a:chExt cx="1795242" cy="621215"/>
          </a:xfrm>
        </p:grpSpPr>
        <p:cxnSp>
          <p:nvCxnSpPr>
            <p:cNvPr id="31" name="직선 화살표 연결선 4"/>
            <p:cNvCxnSpPr/>
            <p:nvPr/>
          </p:nvCxnSpPr>
          <p:spPr>
            <a:xfrm>
              <a:off x="2230039" y="4309533"/>
              <a:ext cx="0" cy="609600"/>
            </a:xfrm>
            <a:prstGeom prst="straightConnector1">
              <a:avLst/>
            </a:prstGeom>
            <a:noFill/>
            <a:ln w="25400" cap="flat" cmpd="sng" algn="ctr">
              <a:solidFill>
                <a:sysClr val="windowText" lastClr="000000"/>
              </a:solidFill>
              <a:prstDash val="solid"/>
              <a:headEnd type="stealth" w="lg" len="lg"/>
              <a:tailEnd type="stealth" w="lg" len="lg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32" name="직선 연결선 11"/>
            <p:cNvCxnSpPr/>
            <p:nvPr/>
          </p:nvCxnSpPr>
          <p:spPr>
            <a:xfrm flipH="1">
              <a:off x="1736523" y="4297918"/>
              <a:ext cx="1795242" cy="0"/>
            </a:xfrm>
            <a:prstGeom prst="line">
              <a:avLst/>
            </a:prstGeom>
            <a:noFill/>
            <a:ln w="25400" cap="flat" cmpd="sng" algn="ctr">
              <a:solidFill>
                <a:sysClr val="windowText" lastClr="000000"/>
              </a:solidFill>
              <a:prstDash val="dash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sp>
          <p:nvSpPr>
            <p:cNvPr id="33" name="TextBox 32"/>
            <p:cNvSpPr txBox="1"/>
            <p:nvPr/>
          </p:nvSpPr>
          <p:spPr>
            <a:xfrm>
              <a:off x="2247362" y="4429667"/>
              <a:ext cx="1202573" cy="369332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</a:rPr>
                <a:t>Bandwidth</a:t>
              </a:r>
              <a:endParaRPr lang="ko-KR" altLang="en-US" kern="0" dirty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34" name="그룹 27"/>
          <p:cNvGrpSpPr/>
          <p:nvPr/>
        </p:nvGrpSpPr>
        <p:grpSpPr>
          <a:xfrm>
            <a:off x="2236572" y="2180697"/>
            <a:ext cx="4900828" cy="2086503"/>
            <a:chOff x="2236572" y="2180697"/>
            <a:chExt cx="4900828" cy="2086503"/>
          </a:xfrm>
        </p:grpSpPr>
        <p:cxnSp>
          <p:nvCxnSpPr>
            <p:cNvPr id="35" name="직선 연결선 20"/>
            <p:cNvCxnSpPr/>
            <p:nvPr/>
          </p:nvCxnSpPr>
          <p:spPr>
            <a:xfrm flipH="1">
              <a:off x="3530600" y="2180697"/>
              <a:ext cx="3606800" cy="0"/>
            </a:xfrm>
            <a:prstGeom prst="line">
              <a:avLst/>
            </a:prstGeom>
            <a:noFill/>
            <a:ln w="25400" cap="flat" cmpd="sng" algn="ctr">
              <a:solidFill>
                <a:sysClr val="windowText" lastClr="000000"/>
              </a:solidFill>
              <a:prstDash val="dash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cxnSp>
          <p:nvCxnSpPr>
            <p:cNvPr id="36" name="직선 화살표 연결선 21"/>
            <p:cNvCxnSpPr/>
            <p:nvPr/>
          </p:nvCxnSpPr>
          <p:spPr>
            <a:xfrm>
              <a:off x="4389778" y="2226733"/>
              <a:ext cx="0" cy="2040467"/>
            </a:xfrm>
            <a:prstGeom prst="straightConnector1">
              <a:avLst/>
            </a:prstGeom>
            <a:noFill/>
            <a:ln w="25400" cap="flat" cmpd="sng" algn="ctr">
              <a:solidFill>
                <a:sysClr val="windowText" lastClr="000000"/>
              </a:solidFill>
              <a:prstDash val="solid"/>
              <a:headEnd type="stealth" w="lg" len="lg"/>
              <a:tailEnd type="stealth" w="lg" len="lg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sp>
          <p:nvSpPr>
            <p:cNvPr id="37" name="TextBox 36"/>
            <p:cNvSpPr txBox="1"/>
            <p:nvPr/>
          </p:nvSpPr>
          <p:spPr>
            <a:xfrm>
              <a:off x="2236572" y="3062300"/>
              <a:ext cx="2111027" cy="369332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r">
                <a:defRPr/>
              </a:pPr>
              <a:r>
                <a:rPr lang="en-US" altLang="ko-KR" kern="0" dirty="0" smtClean="0">
                  <a:solidFill>
                    <a:sysClr val="windowText" lastClr="000000"/>
                  </a:solidFill>
                </a:rPr>
                <a:t>Programming Model</a:t>
              </a:r>
              <a:endParaRPr lang="ko-KR" altLang="en-US" kern="0" dirty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38" name="TextBox 37"/>
          <p:cNvSpPr txBox="1"/>
          <p:nvPr/>
        </p:nvSpPr>
        <p:spPr>
          <a:xfrm>
            <a:off x="6829648" y="5877272"/>
            <a:ext cx="17150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defRPr/>
            </a:pPr>
            <a:r>
              <a:rPr lang="en-US" altLang="ko-KR" kern="0" dirty="0" smtClean="0">
                <a:solidFill>
                  <a:sysClr val="windowText" lastClr="000000"/>
                </a:solidFill>
              </a:rPr>
              <a:t>(No Prefetching)</a:t>
            </a:r>
            <a:endParaRPr lang="ko-KR" altLang="en-US" kern="0" dirty="0">
              <a:solidFill>
                <a:sysClr val="windowText" lastClr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0770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7504" y="152400"/>
            <a:ext cx="9036496" cy="1066800"/>
          </a:xfrm>
        </p:spPr>
        <p:txBody>
          <a:bodyPr/>
          <a:lstStyle/>
          <a:p>
            <a:r>
              <a:rPr lang="en-US" dirty="0" smtClean="0"/>
              <a:t>Tesseract Graph Processing System Energy</a:t>
            </a:r>
            <a:endParaRPr lang="en-US" dirty="0"/>
          </a:p>
        </p:txBody>
      </p:sp>
      <p:graphicFrame>
        <p:nvGraphicFramePr>
          <p:cNvPr id="7" name="내용 개체 틀 11"/>
          <p:cNvGraphicFramePr>
            <a:graphicFrameLocks noGrp="1"/>
          </p:cNvGraphicFramePr>
          <p:nvPr>
            <p:ph idx="1"/>
            <p:extLst/>
          </p:nvPr>
        </p:nvGraphicFramePr>
        <p:xfrm>
          <a:off x="457200" y="1341438"/>
          <a:ext cx="8229600" cy="49672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8" name="TextBox 7"/>
          <p:cNvSpPr txBox="1"/>
          <p:nvPr/>
        </p:nvSpPr>
        <p:spPr>
          <a:xfrm>
            <a:off x="4750292" y="4848835"/>
            <a:ext cx="3754153" cy="461665"/>
          </a:xfrm>
          <a:prstGeom prst="rect">
            <a:avLst/>
          </a:prstGeom>
          <a:noFill/>
        </p:spPr>
        <p:txBody>
          <a:bodyPr wrap="none" rtlCol="0" anchor="b">
            <a:spAutoFit/>
          </a:bodyPr>
          <a:lstStyle/>
          <a:p>
            <a:pPr algn="ctr">
              <a:defRPr/>
            </a:pPr>
            <a:r>
              <a:rPr lang="en-US" altLang="ko-KR" sz="2400" b="1" kern="0" dirty="0" smtClean="0">
                <a:solidFill>
                  <a:srgbClr val="FF0000"/>
                </a:solidFill>
              </a:rPr>
              <a:t>&gt; 8X Energy Reduction</a:t>
            </a:r>
            <a:endParaRPr lang="ko-KR" altLang="en-US" sz="2400" b="1" kern="0" dirty="0">
              <a:solidFill>
                <a:srgbClr val="FF0000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224136" y="6453336"/>
            <a:ext cx="77403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 smtClean="0">
                <a:solidFill>
                  <a:srgbClr val="000000"/>
                </a:solidFill>
              </a:rPr>
              <a:t>Ahn+, “</a:t>
            </a:r>
            <a:r>
              <a:rPr lang="en-US" sz="1400" dirty="0" smtClean="0">
                <a:solidFill>
                  <a:srgbClr val="0000FF"/>
                </a:solidFill>
              </a:rPr>
              <a:t>A Scalable Processing-in-Memory Accelerator for Parallel Graph Processing</a:t>
            </a:r>
            <a:r>
              <a:rPr lang="en-US" sz="1400" dirty="0" smtClean="0">
                <a:solidFill>
                  <a:srgbClr val="000000"/>
                </a:solidFill>
              </a:rPr>
              <a:t>” ISCA 2015.</a:t>
            </a:r>
            <a:endParaRPr lang="en-US" sz="14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254300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More on </a:t>
            </a:r>
            <a:r>
              <a:rPr lang="en-US" dirty="0" err="1" smtClean="0"/>
              <a:t>Tesseract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000472"/>
            <a:ext cx="8610600" cy="4876800"/>
          </a:xfrm>
        </p:spPr>
        <p:txBody>
          <a:bodyPr/>
          <a:lstStyle/>
          <a:p>
            <a:r>
              <a:rPr lang="en-US" dirty="0" err="1"/>
              <a:t>Junwhan</a:t>
            </a:r>
            <a:r>
              <a:rPr lang="en-US" dirty="0"/>
              <a:t> </a:t>
            </a:r>
            <a:r>
              <a:rPr lang="en-US" dirty="0" err="1"/>
              <a:t>Ahn</a:t>
            </a:r>
            <a:r>
              <a:rPr lang="en-US" dirty="0"/>
              <a:t>, </a:t>
            </a:r>
            <a:r>
              <a:rPr lang="en-US" dirty="0" err="1"/>
              <a:t>Sungpack</a:t>
            </a:r>
            <a:r>
              <a:rPr lang="en-US" dirty="0"/>
              <a:t> Hong, </a:t>
            </a:r>
            <a:r>
              <a:rPr lang="en-US" dirty="0" err="1"/>
              <a:t>Sungjoo</a:t>
            </a:r>
            <a:r>
              <a:rPr lang="en-US" dirty="0"/>
              <a:t> </a:t>
            </a:r>
            <a:r>
              <a:rPr lang="en-US" dirty="0" err="1"/>
              <a:t>Yoo</a:t>
            </a:r>
            <a:r>
              <a:rPr lang="en-US" dirty="0"/>
              <a:t>, Onur Mutlu, and </a:t>
            </a:r>
            <a:r>
              <a:rPr lang="en-US" dirty="0" err="1"/>
              <a:t>Kiyoung</a:t>
            </a:r>
            <a:r>
              <a:rPr lang="en-US" dirty="0"/>
              <a:t> Choi,</a:t>
            </a:r>
            <a:br>
              <a:rPr lang="en-US" dirty="0"/>
            </a:br>
            <a:r>
              <a:rPr lang="en-US" b="1" dirty="0">
                <a:hlinkClick r:id="rId2"/>
              </a:rPr>
              <a:t>"A Scalable Processing-in-Memory Accelerator for Parallel Graph Processing"</a:t>
            </a:r>
            <a:r>
              <a:rPr lang="en-US" dirty="0"/>
              <a:t/>
            </a:r>
            <a:br>
              <a:rPr lang="en-US" dirty="0"/>
            </a:br>
            <a:r>
              <a:rPr lang="en-US" i="1" dirty="0"/>
              <a:t>Proceedings of the </a:t>
            </a:r>
            <a:r>
              <a:rPr lang="en-US" i="1" dirty="0">
                <a:hlinkClick r:id="rId3"/>
              </a:rPr>
              <a:t>42nd International Symposium on Computer Architecture</a:t>
            </a:r>
            <a:r>
              <a:rPr lang="en-US" i="1" dirty="0"/>
              <a:t> (</a:t>
            </a:r>
            <a:r>
              <a:rPr lang="en-US" b="1" i="1" dirty="0"/>
              <a:t>ISCA</a:t>
            </a:r>
            <a:r>
              <a:rPr lang="en-US" i="1" dirty="0"/>
              <a:t>)</a:t>
            </a:r>
            <a:r>
              <a:rPr lang="en-US" dirty="0"/>
              <a:t>, Portland, OR, June 2015. </a:t>
            </a:r>
            <a:br>
              <a:rPr lang="en-US" dirty="0"/>
            </a:br>
            <a:r>
              <a:rPr lang="en-US" dirty="0"/>
              <a:t>[</a:t>
            </a:r>
            <a:r>
              <a:rPr lang="en-US" dirty="0">
                <a:hlinkClick r:id="rId4"/>
              </a:rPr>
              <a:t>Slides (pdf)</a:t>
            </a:r>
            <a:r>
              <a:rPr lang="en-US" dirty="0"/>
              <a:t>] [</a:t>
            </a:r>
            <a:r>
              <a:rPr lang="en-US" dirty="0">
                <a:hlinkClick r:id="rId5"/>
              </a:rPr>
              <a:t>Lightning Session Slides (pdf)</a:t>
            </a:r>
            <a:r>
              <a:rPr lang="en-US" dirty="0"/>
              <a:t>]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121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4725144"/>
            <a:ext cx="9144000" cy="149254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48765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56432" y="365126"/>
            <a:ext cx="8824080" cy="723445"/>
          </a:xfrm>
        </p:spPr>
        <p:txBody>
          <a:bodyPr>
            <a:normAutofit fontScale="90000"/>
          </a:bodyPr>
          <a:lstStyle/>
          <a:p>
            <a:r>
              <a:rPr lang="en-US" dirty="0" smtClean="0"/>
              <a:t>Truly Distributed </a:t>
            </a:r>
            <a:r>
              <a:rPr lang="en-US" smtClean="0"/>
              <a:t>GPU Processing with PIM?</a:t>
            </a:r>
            <a:endParaRPr lang="en-US" dirty="0">
              <a:latin typeface="+mn-lt"/>
            </a:endParaRPr>
          </a:p>
        </p:txBody>
      </p:sp>
      <p:cxnSp>
        <p:nvCxnSpPr>
          <p:cNvPr id="5" name="Straight Connector 4"/>
          <p:cNvCxnSpPr/>
          <p:nvPr/>
        </p:nvCxnSpPr>
        <p:spPr>
          <a:xfrm flipV="1">
            <a:off x="6175231" y="4775741"/>
            <a:ext cx="470522" cy="587497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dash"/>
            <a:miter lim="800000"/>
          </a:ln>
          <a:effectLst/>
        </p:spPr>
      </p:cxnSp>
      <p:cxnSp>
        <p:nvCxnSpPr>
          <p:cNvPr id="6" name="Straight Connector 5"/>
          <p:cNvCxnSpPr/>
          <p:nvPr/>
        </p:nvCxnSpPr>
        <p:spPr>
          <a:xfrm>
            <a:off x="5687292" y="5890254"/>
            <a:ext cx="958461" cy="497100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dash"/>
            <a:miter lim="800000"/>
          </a:ln>
          <a:effectLst/>
        </p:spPr>
      </p:cxnSp>
      <p:sp>
        <p:nvSpPr>
          <p:cNvPr id="7" name="Rectangle 6"/>
          <p:cNvSpPr/>
          <p:nvPr/>
        </p:nvSpPr>
        <p:spPr>
          <a:xfrm>
            <a:off x="6648206" y="4751545"/>
            <a:ext cx="1867144" cy="1635809"/>
          </a:xfrm>
          <a:prstGeom prst="rect">
            <a:avLst/>
          </a:prstGeom>
          <a:noFill/>
          <a:ln w="9525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kern="0" smtClean="0">
              <a:solidFill>
                <a:prstClr val="white"/>
              </a:solidFill>
              <a:latin typeface="Gill Sans MT" panose="020B0502020104020203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6953184" y="4790055"/>
            <a:ext cx="1257187" cy="572041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srgbClr val="0070C0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Logic layer SM</a:t>
            </a:r>
          </a:p>
        </p:txBody>
      </p:sp>
      <p:sp>
        <p:nvSpPr>
          <p:cNvPr id="9" name="Rectangle 8"/>
          <p:cNvSpPr/>
          <p:nvPr/>
        </p:nvSpPr>
        <p:spPr>
          <a:xfrm>
            <a:off x="6730825" y="5441830"/>
            <a:ext cx="1696999" cy="266755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Crossbar switch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6719812" y="5806534"/>
            <a:ext cx="568770" cy="495619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Vault Ctrl</a:t>
            </a:r>
          </a:p>
        </p:txBody>
      </p:sp>
      <p:sp>
        <p:nvSpPr>
          <p:cNvPr id="11" name="Rectangle 10"/>
          <p:cNvSpPr/>
          <p:nvPr/>
        </p:nvSpPr>
        <p:spPr>
          <a:xfrm>
            <a:off x="7376106" y="5809890"/>
            <a:ext cx="432691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is-IS" sz="12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….</a:t>
            </a:r>
            <a:endParaRPr lang="en-US" sz="12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cxnSp>
        <p:nvCxnSpPr>
          <p:cNvPr id="12" name="Straight Connector 11"/>
          <p:cNvCxnSpPr/>
          <p:nvPr/>
        </p:nvCxnSpPr>
        <p:spPr>
          <a:xfrm flipH="1">
            <a:off x="7579325" y="5362096"/>
            <a:ext cx="2452" cy="79735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3" name="Straight Connector 12"/>
          <p:cNvCxnSpPr/>
          <p:nvPr/>
        </p:nvCxnSpPr>
        <p:spPr>
          <a:xfrm>
            <a:off x="7004197" y="5705587"/>
            <a:ext cx="0" cy="100947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4" name="Straight Connector 13"/>
          <p:cNvCxnSpPr/>
          <p:nvPr/>
        </p:nvCxnSpPr>
        <p:spPr>
          <a:xfrm>
            <a:off x="8112043" y="5709738"/>
            <a:ext cx="0" cy="85860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sp>
        <p:nvSpPr>
          <p:cNvPr id="15" name="Rectangle 14"/>
          <p:cNvSpPr/>
          <p:nvPr/>
        </p:nvSpPr>
        <p:spPr>
          <a:xfrm>
            <a:off x="7877688" y="5806534"/>
            <a:ext cx="568770" cy="495619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Vault Ctrl</a:t>
            </a:r>
          </a:p>
        </p:txBody>
      </p:sp>
      <p:cxnSp>
        <p:nvCxnSpPr>
          <p:cNvPr id="16" name="Straight Connector 15"/>
          <p:cNvCxnSpPr/>
          <p:nvPr/>
        </p:nvCxnSpPr>
        <p:spPr>
          <a:xfrm flipV="1">
            <a:off x="2432635" y="5320670"/>
            <a:ext cx="706042" cy="270898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7" name="Straight Connector 16"/>
          <p:cNvCxnSpPr/>
          <p:nvPr/>
        </p:nvCxnSpPr>
        <p:spPr>
          <a:xfrm flipV="1">
            <a:off x="4661744" y="4614246"/>
            <a:ext cx="589727" cy="230089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8" name="Straight Connector 17"/>
          <p:cNvCxnSpPr/>
          <p:nvPr/>
        </p:nvCxnSpPr>
        <p:spPr>
          <a:xfrm flipH="1">
            <a:off x="1709972" y="4656586"/>
            <a:ext cx="506351" cy="792977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9" name="Straight Connector 18"/>
          <p:cNvCxnSpPr/>
          <p:nvPr/>
        </p:nvCxnSpPr>
        <p:spPr>
          <a:xfrm flipH="1">
            <a:off x="5251471" y="4640370"/>
            <a:ext cx="506351" cy="792977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0" name="Straight Connector 19"/>
          <p:cNvCxnSpPr/>
          <p:nvPr/>
        </p:nvCxnSpPr>
        <p:spPr>
          <a:xfrm>
            <a:off x="2334512" y="5691560"/>
            <a:ext cx="2713462" cy="7124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1" name="Straight Connector 20"/>
          <p:cNvCxnSpPr/>
          <p:nvPr/>
        </p:nvCxnSpPr>
        <p:spPr>
          <a:xfrm>
            <a:off x="3023146" y="4277055"/>
            <a:ext cx="2713462" cy="7124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2" name="Straight Connector 21"/>
          <p:cNvCxnSpPr/>
          <p:nvPr/>
        </p:nvCxnSpPr>
        <p:spPr>
          <a:xfrm>
            <a:off x="2868543" y="4439837"/>
            <a:ext cx="581884" cy="312226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3" name="Straight Connector 22"/>
          <p:cNvCxnSpPr/>
          <p:nvPr/>
        </p:nvCxnSpPr>
        <p:spPr>
          <a:xfrm>
            <a:off x="4371371" y="5182180"/>
            <a:ext cx="1081108" cy="474857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grpSp>
        <p:nvGrpSpPr>
          <p:cNvPr id="24" name="Group 23"/>
          <p:cNvGrpSpPr/>
          <p:nvPr/>
        </p:nvGrpSpPr>
        <p:grpSpPr>
          <a:xfrm>
            <a:off x="1714577" y="3773893"/>
            <a:ext cx="1386451" cy="904640"/>
            <a:chOff x="1783056" y="1197864"/>
            <a:chExt cx="1207032" cy="713232"/>
          </a:xfrm>
        </p:grpSpPr>
        <p:sp>
          <p:nvSpPr>
            <p:cNvPr id="25" name="Cube 24"/>
            <p:cNvSpPr/>
            <p:nvPr/>
          </p:nvSpPr>
          <p:spPr>
            <a:xfrm>
              <a:off x="1783056" y="1453323"/>
              <a:ext cx="1207032" cy="457773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26" name="Cube 25"/>
            <p:cNvSpPr/>
            <p:nvPr/>
          </p:nvSpPr>
          <p:spPr>
            <a:xfrm>
              <a:off x="1853464" y="1390000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27" name="Cube 26"/>
            <p:cNvSpPr/>
            <p:nvPr/>
          </p:nvSpPr>
          <p:spPr>
            <a:xfrm>
              <a:off x="1853464" y="1293932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28" name="Cube 27"/>
            <p:cNvSpPr/>
            <p:nvPr/>
          </p:nvSpPr>
          <p:spPr>
            <a:xfrm>
              <a:off x="1853464" y="1197864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1217540" y="4994760"/>
            <a:ext cx="1386451" cy="904640"/>
            <a:chOff x="1783056" y="1140582"/>
            <a:chExt cx="1844298" cy="1027220"/>
          </a:xfrm>
        </p:grpSpPr>
        <p:sp>
          <p:nvSpPr>
            <p:cNvPr id="30" name="Cube 29"/>
            <p:cNvSpPr/>
            <p:nvPr/>
          </p:nvSpPr>
          <p:spPr>
            <a:xfrm>
              <a:off x="1783056" y="1508502"/>
              <a:ext cx="1844298" cy="659300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1" name="Cube 30"/>
            <p:cNvSpPr/>
            <p:nvPr/>
          </p:nvSpPr>
          <p:spPr>
            <a:xfrm>
              <a:off x="1890637" y="1417303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2" name="Cube 31"/>
            <p:cNvSpPr/>
            <p:nvPr/>
          </p:nvSpPr>
          <p:spPr>
            <a:xfrm>
              <a:off x="1890637" y="127894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3" name="Cube 32"/>
            <p:cNvSpPr/>
            <p:nvPr/>
          </p:nvSpPr>
          <p:spPr>
            <a:xfrm>
              <a:off x="1890637" y="114058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sp>
        <p:nvSpPr>
          <p:cNvPr id="34" name="Cube 33"/>
          <p:cNvSpPr/>
          <p:nvPr/>
        </p:nvSpPr>
        <p:spPr>
          <a:xfrm>
            <a:off x="2953471" y="4598547"/>
            <a:ext cx="1906529" cy="723107"/>
          </a:xfrm>
          <a:prstGeom prst="cube">
            <a:avLst>
              <a:gd name="adj" fmla="val 93596"/>
            </a:avLst>
          </a:prstGeom>
          <a:solidFill>
            <a:srgbClr val="009C48"/>
          </a:solidFill>
          <a:ln w="3175" cap="flat" cmpd="sng" algn="ctr">
            <a:solidFill>
              <a:sysClr val="window" lastClr="FFFFFF">
                <a:lumMod val="50000"/>
              </a:sysClr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 prstMaterial="dkEdge"/>
        </p:spPr>
        <p:txBody>
          <a:bodyPr rtlCol="0" anchor="ctr"/>
          <a:lstStyle/>
          <a:p>
            <a:pPr algn="ctr">
              <a:defRPr/>
            </a:pPr>
            <a:endParaRPr lang="en-US" kern="0" smtClean="0">
              <a:solidFill>
                <a:prstClr val="white"/>
              </a:solidFill>
            </a:endParaRPr>
          </a:p>
        </p:txBody>
      </p:sp>
      <p:sp>
        <p:nvSpPr>
          <p:cNvPr id="35" name="Cube 34"/>
          <p:cNvSpPr/>
          <p:nvPr/>
        </p:nvSpPr>
        <p:spPr>
          <a:xfrm>
            <a:off x="3061157" y="4633607"/>
            <a:ext cx="1674497" cy="614583"/>
          </a:xfrm>
          <a:prstGeom prst="cube">
            <a:avLst>
              <a:gd name="adj" fmla="val 93596"/>
            </a:avLst>
          </a:prstGeom>
          <a:solidFill>
            <a:srgbClr val="E7E6E6"/>
          </a:solidFill>
          <a:ln w="3175" cap="flat" cmpd="sng" algn="ctr">
            <a:solidFill>
              <a:sysClr val="window" lastClr="FFFFFF">
                <a:lumMod val="50000"/>
              </a:sysClr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 prstMaterial="dkEdge"/>
        </p:spPr>
        <p:txBody>
          <a:bodyPr rtlCol="0" anchor="ctr"/>
          <a:lstStyle/>
          <a:p>
            <a:pPr algn="ctr">
              <a:defRPr/>
            </a:pPr>
            <a:endParaRPr lang="en-US" kern="0" smtClean="0">
              <a:solidFill>
                <a:prstClr val="white"/>
              </a:solidFill>
            </a:endParaRPr>
          </a:p>
        </p:txBody>
      </p:sp>
      <p:grpSp>
        <p:nvGrpSpPr>
          <p:cNvPr id="36" name="Group 35"/>
          <p:cNvGrpSpPr/>
          <p:nvPr/>
        </p:nvGrpSpPr>
        <p:grpSpPr>
          <a:xfrm>
            <a:off x="5251471" y="3751874"/>
            <a:ext cx="1386451" cy="904640"/>
            <a:chOff x="1783056" y="1197864"/>
            <a:chExt cx="1207032" cy="713232"/>
          </a:xfrm>
        </p:grpSpPr>
        <p:sp>
          <p:nvSpPr>
            <p:cNvPr id="37" name="Cube 36"/>
            <p:cNvSpPr/>
            <p:nvPr/>
          </p:nvSpPr>
          <p:spPr>
            <a:xfrm>
              <a:off x="1783056" y="1453323"/>
              <a:ext cx="1207032" cy="457773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8" name="Cube 37"/>
            <p:cNvSpPr/>
            <p:nvPr/>
          </p:nvSpPr>
          <p:spPr>
            <a:xfrm>
              <a:off x="1853464" y="1390000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9" name="Cube 38"/>
            <p:cNvSpPr/>
            <p:nvPr/>
          </p:nvSpPr>
          <p:spPr>
            <a:xfrm>
              <a:off x="1853464" y="1293932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0" name="Cube 39"/>
            <p:cNvSpPr/>
            <p:nvPr/>
          </p:nvSpPr>
          <p:spPr>
            <a:xfrm>
              <a:off x="1853464" y="1197864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4778495" y="4992400"/>
            <a:ext cx="1386451" cy="904640"/>
            <a:chOff x="1783056" y="1140582"/>
            <a:chExt cx="1844298" cy="1027220"/>
          </a:xfrm>
        </p:grpSpPr>
        <p:sp>
          <p:nvSpPr>
            <p:cNvPr id="42" name="Cube 41"/>
            <p:cNvSpPr/>
            <p:nvPr/>
          </p:nvSpPr>
          <p:spPr>
            <a:xfrm>
              <a:off x="1783056" y="1508502"/>
              <a:ext cx="1844298" cy="659300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3" name="Cube 42"/>
            <p:cNvSpPr/>
            <p:nvPr/>
          </p:nvSpPr>
          <p:spPr>
            <a:xfrm>
              <a:off x="1890637" y="1417303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4" name="Cube 43"/>
            <p:cNvSpPr/>
            <p:nvPr/>
          </p:nvSpPr>
          <p:spPr>
            <a:xfrm>
              <a:off x="1890637" y="127894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5" name="Cube 44"/>
            <p:cNvSpPr/>
            <p:nvPr/>
          </p:nvSpPr>
          <p:spPr>
            <a:xfrm>
              <a:off x="1890637" y="114058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sp>
        <p:nvSpPr>
          <p:cNvPr id="46" name="Rectangle 45"/>
          <p:cNvSpPr/>
          <p:nvPr/>
        </p:nvSpPr>
        <p:spPr>
          <a:xfrm>
            <a:off x="6752190" y="4198561"/>
            <a:ext cx="1359853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Logic layer</a:t>
            </a:r>
            <a:endParaRPr lang="en-US" sz="16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cxnSp>
        <p:nvCxnSpPr>
          <p:cNvPr id="47" name="Straight Arrow Connector 46"/>
          <p:cNvCxnSpPr/>
          <p:nvPr/>
        </p:nvCxnSpPr>
        <p:spPr>
          <a:xfrm flipH="1" flipV="1">
            <a:off x="6481250" y="4361170"/>
            <a:ext cx="270940" cy="32578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ysDot"/>
            <a:miter lim="800000"/>
            <a:tailEnd type="triangle"/>
          </a:ln>
          <a:effectLst/>
        </p:spPr>
      </p:cxnSp>
      <p:grpSp>
        <p:nvGrpSpPr>
          <p:cNvPr id="48" name="Group 47"/>
          <p:cNvGrpSpPr/>
          <p:nvPr/>
        </p:nvGrpSpPr>
        <p:grpSpPr>
          <a:xfrm>
            <a:off x="3516974" y="4652814"/>
            <a:ext cx="1131475" cy="165803"/>
            <a:chOff x="3727519" y="1965605"/>
            <a:chExt cx="985052" cy="130722"/>
          </a:xfrm>
        </p:grpSpPr>
        <p:sp>
          <p:nvSpPr>
            <p:cNvPr id="49" name="Parallelogram 48"/>
            <p:cNvSpPr/>
            <p:nvPr/>
          </p:nvSpPr>
          <p:spPr>
            <a:xfrm>
              <a:off x="372751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0" name="Parallelogram 49"/>
            <p:cNvSpPr/>
            <p:nvPr/>
          </p:nvSpPr>
          <p:spPr>
            <a:xfrm>
              <a:off x="4026628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1" name="Parallelogram 50"/>
            <p:cNvSpPr/>
            <p:nvPr/>
          </p:nvSpPr>
          <p:spPr>
            <a:xfrm>
              <a:off x="431893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3344838" y="4838059"/>
            <a:ext cx="1131475" cy="165803"/>
            <a:chOff x="3727519" y="1965605"/>
            <a:chExt cx="985052" cy="130722"/>
          </a:xfrm>
        </p:grpSpPr>
        <p:sp>
          <p:nvSpPr>
            <p:cNvPr id="53" name="Parallelogram 52"/>
            <p:cNvSpPr/>
            <p:nvPr/>
          </p:nvSpPr>
          <p:spPr>
            <a:xfrm>
              <a:off x="372751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4" name="Parallelogram 53"/>
            <p:cNvSpPr/>
            <p:nvPr/>
          </p:nvSpPr>
          <p:spPr>
            <a:xfrm>
              <a:off x="4026628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5" name="Parallelogram 54"/>
            <p:cNvSpPr/>
            <p:nvPr/>
          </p:nvSpPr>
          <p:spPr>
            <a:xfrm>
              <a:off x="431893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3172702" y="5023303"/>
            <a:ext cx="1131475" cy="165803"/>
            <a:chOff x="3727519" y="1965605"/>
            <a:chExt cx="985052" cy="130722"/>
          </a:xfrm>
        </p:grpSpPr>
        <p:sp>
          <p:nvSpPr>
            <p:cNvPr id="57" name="Parallelogram 56"/>
            <p:cNvSpPr/>
            <p:nvPr/>
          </p:nvSpPr>
          <p:spPr>
            <a:xfrm>
              <a:off x="372751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8" name="Parallelogram 57"/>
            <p:cNvSpPr/>
            <p:nvPr/>
          </p:nvSpPr>
          <p:spPr>
            <a:xfrm>
              <a:off x="4026628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9" name="Parallelogram 58"/>
            <p:cNvSpPr/>
            <p:nvPr/>
          </p:nvSpPr>
          <p:spPr>
            <a:xfrm>
              <a:off x="431893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cxnSp>
        <p:nvCxnSpPr>
          <p:cNvPr id="61" name="Straight Arrow Connector 60"/>
          <p:cNvCxnSpPr/>
          <p:nvPr/>
        </p:nvCxnSpPr>
        <p:spPr>
          <a:xfrm flipH="1">
            <a:off x="4480056" y="3668380"/>
            <a:ext cx="852288" cy="984377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ysDot"/>
            <a:miter lim="800000"/>
            <a:tailEnd type="triangle"/>
          </a:ln>
          <a:effectLst/>
        </p:spPr>
      </p:cxnSp>
      <p:sp>
        <p:nvSpPr>
          <p:cNvPr id="62" name="Rectangle 61"/>
          <p:cNvSpPr/>
          <p:nvPr/>
        </p:nvSpPr>
        <p:spPr>
          <a:xfrm>
            <a:off x="2994311" y="5359799"/>
            <a:ext cx="160533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Main GPU</a:t>
            </a:r>
            <a:endParaRPr lang="en-US" sz="20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998829" y="2973192"/>
            <a:ext cx="2798151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3D-stacked memory</a:t>
            </a:r>
          </a:p>
          <a:p>
            <a:r>
              <a:rPr lang="en-US" sz="20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(memory stack)</a:t>
            </a:r>
            <a:endParaRPr lang="en-US" sz="20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pic>
        <p:nvPicPr>
          <p:cNvPr id="64" name="Picture 2" descr="http://www.mathworks.com/cmsimages/76061_wl_CUDA_code2_wl.jpg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4238" b="31908"/>
          <a:stretch/>
        </p:blipFill>
        <p:spPr bwMode="auto">
          <a:xfrm>
            <a:off x="5757822" y="1768993"/>
            <a:ext cx="3245771" cy="16534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sp>
        <p:nvSpPr>
          <p:cNvPr id="68" name="Rectangle 67"/>
          <p:cNvSpPr/>
          <p:nvPr/>
        </p:nvSpPr>
        <p:spPr>
          <a:xfrm>
            <a:off x="4380050" y="3345588"/>
            <a:ext cx="3385577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SM </a:t>
            </a:r>
            <a:r>
              <a:rPr lang="en-US" sz="1600" b="1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(Streaming Multiprocessor)</a:t>
            </a:r>
            <a:endParaRPr lang="en-US" sz="16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32008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Accelerating GPU Execution with PIM (I)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24744"/>
            <a:ext cx="8807896" cy="5123656"/>
          </a:xfrm>
        </p:spPr>
        <p:txBody>
          <a:bodyPr/>
          <a:lstStyle/>
          <a:p>
            <a:r>
              <a:rPr lang="en-US" sz="2000" dirty="0"/>
              <a:t>Kevin Hsieh, </a:t>
            </a:r>
            <a:r>
              <a:rPr lang="en-US" sz="2000" dirty="0" err="1"/>
              <a:t>Eiman</a:t>
            </a:r>
            <a:r>
              <a:rPr lang="en-US" sz="2000" dirty="0"/>
              <a:t> </a:t>
            </a:r>
            <a:r>
              <a:rPr lang="en-US" sz="2000" dirty="0" err="1"/>
              <a:t>Ebrahimi</a:t>
            </a:r>
            <a:r>
              <a:rPr lang="en-US" sz="2000" dirty="0"/>
              <a:t>, </a:t>
            </a:r>
            <a:r>
              <a:rPr lang="en-US" sz="2000" dirty="0" err="1"/>
              <a:t>Gwangsun</a:t>
            </a:r>
            <a:r>
              <a:rPr lang="en-US" sz="2000" dirty="0"/>
              <a:t> Kim, </a:t>
            </a:r>
            <a:r>
              <a:rPr lang="en-US" sz="2000" dirty="0" err="1"/>
              <a:t>Niladrish</a:t>
            </a:r>
            <a:r>
              <a:rPr lang="en-US" sz="2000" dirty="0"/>
              <a:t> </a:t>
            </a:r>
            <a:r>
              <a:rPr lang="en-US" sz="2000" dirty="0" err="1"/>
              <a:t>Chatterjee</a:t>
            </a:r>
            <a:r>
              <a:rPr lang="en-US" sz="2000" dirty="0"/>
              <a:t>, Mike O'Connor, </a:t>
            </a:r>
            <a:r>
              <a:rPr lang="en-US" sz="2000" dirty="0" err="1"/>
              <a:t>Nandita</a:t>
            </a:r>
            <a:r>
              <a:rPr lang="en-US" sz="2000" dirty="0"/>
              <a:t> </a:t>
            </a:r>
            <a:r>
              <a:rPr lang="en-US" sz="2000" dirty="0" err="1"/>
              <a:t>Vijaykumar</a:t>
            </a:r>
            <a:r>
              <a:rPr lang="en-US" sz="2000" dirty="0"/>
              <a:t>, Onur Mutlu, and Stephen W. </a:t>
            </a:r>
            <a:r>
              <a:rPr lang="en-US" sz="2000" dirty="0" err="1"/>
              <a:t>Keckler</a:t>
            </a:r>
            <a:r>
              <a:rPr lang="en-US" sz="2000" dirty="0"/>
              <a:t>,</a:t>
            </a:r>
            <a:br>
              <a:rPr lang="en-US" sz="2000" dirty="0"/>
            </a:br>
            <a:r>
              <a:rPr lang="en-US" sz="2000" b="1" dirty="0">
                <a:hlinkClick r:id="rId2"/>
              </a:rPr>
              <a:t>"Transparent Offloading and Mapping (TOM): Enabling Programmer-Transparent Near-Data Processing in GPU Systems"</a:t>
            </a:r>
            <a:r>
              <a:rPr lang="en-US" sz="2000" dirty="0"/>
              <a:t/>
            </a:r>
            <a:br>
              <a:rPr lang="en-US" sz="2000" dirty="0"/>
            </a:br>
            <a:r>
              <a:rPr lang="en-US" sz="2000" i="1" dirty="0"/>
              <a:t>Proceedings of the </a:t>
            </a:r>
            <a:r>
              <a:rPr lang="en-US" sz="2000" i="1" dirty="0">
                <a:hlinkClick r:id="rId3"/>
              </a:rPr>
              <a:t>43rd International Symposium on Computer Architecture</a:t>
            </a:r>
            <a:r>
              <a:rPr lang="en-US" sz="2000" i="1" dirty="0"/>
              <a:t> (</a:t>
            </a:r>
            <a:r>
              <a:rPr lang="en-US" sz="2000" b="1" i="1" dirty="0"/>
              <a:t>ISCA</a:t>
            </a:r>
            <a:r>
              <a:rPr lang="en-US" sz="2000" i="1" dirty="0"/>
              <a:t>)</a:t>
            </a:r>
            <a:r>
              <a:rPr lang="en-US" sz="2000" dirty="0"/>
              <a:t>, Seoul, South Korea, June 2016. </a:t>
            </a:r>
            <a:br>
              <a:rPr lang="en-US" sz="2000" dirty="0"/>
            </a:br>
            <a:r>
              <a:rPr lang="en-US" sz="2000" dirty="0"/>
              <a:t>[</a:t>
            </a:r>
            <a:r>
              <a:rPr lang="en-US" sz="2000" dirty="0">
                <a:hlinkClick r:id="rId4"/>
              </a:rPr>
              <a:t>Slides (pptx)</a:t>
            </a:r>
            <a:r>
              <a:rPr lang="en-US" sz="2000" dirty="0"/>
              <a:t> </a:t>
            </a:r>
            <a:r>
              <a:rPr lang="en-US" sz="2000" dirty="0">
                <a:hlinkClick r:id="rId5"/>
              </a:rPr>
              <a:t>(pdf)</a:t>
            </a:r>
            <a:r>
              <a:rPr lang="en-US" sz="2000" dirty="0"/>
              <a:t>] </a:t>
            </a:r>
            <a:br>
              <a:rPr lang="en-US" sz="2000" dirty="0"/>
            </a:br>
            <a:r>
              <a:rPr lang="en-US" sz="2000" dirty="0"/>
              <a:t>[</a:t>
            </a:r>
            <a:r>
              <a:rPr lang="en-US" sz="2000" dirty="0">
                <a:hlinkClick r:id="rId6"/>
              </a:rPr>
              <a:t>Lightning Session Slides (pptx)</a:t>
            </a:r>
            <a:r>
              <a:rPr lang="en-US" sz="2000" dirty="0"/>
              <a:t> </a:t>
            </a:r>
            <a:r>
              <a:rPr lang="en-US" sz="2000" dirty="0">
                <a:hlinkClick r:id="rId7"/>
              </a:rPr>
              <a:t>(pdf)</a:t>
            </a:r>
            <a:r>
              <a:rPr lang="en-US" sz="2000" dirty="0"/>
              <a:t>]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123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0" y="4883385"/>
            <a:ext cx="9144000" cy="18579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84151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/>
              <a:t>Accelerating GPU Execution with PIM (</a:t>
            </a:r>
            <a:r>
              <a:rPr lang="en-US" dirty="0" smtClean="0"/>
              <a:t>II)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24744"/>
            <a:ext cx="8807896" cy="5123656"/>
          </a:xfrm>
        </p:spPr>
        <p:txBody>
          <a:bodyPr/>
          <a:lstStyle/>
          <a:p>
            <a:r>
              <a:rPr lang="en-US" sz="2000" dirty="0" err="1"/>
              <a:t>Ashutosh</a:t>
            </a:r>
            <a:r>
              <a:rPr lang="en-US" sz="2000" dirty="0"/>
              <a:t> Pattnaik, </a:t>
            </a:r>
            <a:r>
              <a:rPr lang="en-US" sz="2000" dirty="0" err="1"/>
              <a:t>Xulong</a:t>
            </a:r>
            <a:r>
              <a:rPr lang="en-US" sz="2000" dirty="0"/>
              <a:t> Tang, </a:t>
            </a:r>
            <a:r>
              <a:rPr lang="en-US" sz="2000" dirty="0" err="1"/>
              <a:t>Adwait</a:t>
            </a:r>
            <a:r>
              <a:rPr lang="en-US" sz="2000" dirty="0"/>
              <a:t> Jog, Onur </a:t>
            </a:r>
            <a:r>
              <a:rPr lang="en-US" sz="2000" dirty="0" err="1"/>
              <a:t>Kayiran</a:t>
            </a:r>
            <a:r>
              <a:rPr lang="en-US" sz="2000" dirty="0"/>
              <a:t>, </a:t>
            </a:r>
            <a:r>
              <a:rPr lang="en-US" sz="2000" dirty="0" err="1"/>
              <a:t>Asit</a:t>
            </a:r>
            <a:r>
              <a:rPr lang="en-US" sz="2000" dirty="0"/>
              <a:t> K. Mishra, </a:t>
            </a:r>
            <a:r>
              <a:rPr lang="en-US" sz="2000" dirty="0" err="1"/>
              <a:t>Mahmut</a:t>
            </a:r>
            <a:r>
              <a:rPr lang="en-US" sz="2000" dirty="0"/>
              <a:t> T. </a:t>
            </a:r>
            <a:r>
              <a:rPr lang="en-US" sz="2000" dirty="0" err="1"/>
              <a:t>Kandemir</a:t>
            </a:r>
            <a:r>
              <a:rPr lang="en-US" sz="2000" dirty="0"/>
              <a:t>, </a:t>
            </a:r>
            <a:r>
              <a:rPr lang="en-US" sz="2000" u="sng" dirty="0"/>
              <a:t>Onur Mutlu</a:t>
            </a:r>
            <a:r>
              <a:rPr lang="en-US" sz="2000" dirty="0"/>
              <a:t>, and Chita R. Das,</a:t>
            </a:r>
            <a:br>
              <a:rPr lang="en-US" sz="2000" dirty="0"/>
            </a:br>
            <a:r>
              <a:rPr lang="en-US" sz="2000" b="1" dirty="0">
                <a:hlinkClick r:id="rId2"/>
              </a:rPr>
              <a:t>"Scheduling Techniques for GPU Architectures with Processing-In-Memory Capabilities"</a:t>
            </a:r>
            <a:r>
              <a:rPr lang="en-US" sz="2000" dirty="0"/>
              <a:t/>
            </a:r>
            <a:br>
              <a:rPr lang="en-US" sz="2000" dirty="0"/>
            </a:br>
            <a:r>
              <a:rPr lang="en-US" sz="2000" i="1" dirty="0"/>
              <a:t>Proceedings of the </a:t>
            </a:r>
            <a:r>
              <a:rPr lang="en-US" sz="2000" i="1" dirty="0">
                <a:hlinkClick r:id="rId3"/>
              </a:rPr>
              <a:t>25th International Conference on Parallel Architectures and Compilation Techniques</a:t>
            </a:r>
            <a:r>
              <a:rPr lang="en-US" sz="2000" i="1" dirty="0"/>
              <a:t> (</a:t>
            </a:r>
            <a:r>
              <a:rPr lang="en-US" sz="2000" b="1" i="1" dirty="0"/>
              <a:t>PACT</a:t>
            </a:r>
            <a:r>
              <a:rPr lang="en-US" sz="2000" i="1" dirty="0"/>
              <a:t>)</a:t>
            </a:r>
            <a:r>
              <a:rPr lang="en-US" sz="2000" dirty="0"/>
              <a:t>, Haifa, Israel, September 2016.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124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8600" y="3717032"/>
            <a:ext cx="8686800" cy="2476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91416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Two Key Questions in 3D-Stacked PIM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96752"/>
            <a:ext cx="8610600" cy="5051648"/>
          </a:xfrm>
        </p:spPr>
        <p:txBody>
          <a:bodyPr/>
          <a:lstStyle/>
          <a:p>
            <a:r>
              <a:rPr lang="en-US" dirty="0" smtClean="0"/>
              <a:t>How can we accelerate important applications if we use         </a:t>
            </a:r>
            <a:r>
              <a:rPr lang="en-US" dirty="0" smtClean="0">
                <a:solidFill>
                  <a:srgbClr val="0000FF"/>
                </a:solidFill>
              </a:rPr>
              <a:t>3D-stacked memory as a coarse-grained accelerator</a:t>
            </a:r>
            <a:r>
              <a:rPr lang="en-US" dirty="0" smtClean="0"/>
              <a:t>?</a:t>
            </a:r>
          </a:p>
          <a:p>
            <a:pPr lvl="1"/>
            <a:r>
              <a:rPr lang="en-US" dirty="0"/>
              <a:t>w</a:t>
            </a:r>
            <a:r>
              <a:rPr lang="en-US" dirty="0" smtClean="0"/>
              <a:t>hat is the architecture and programming model?</a:t>
            </a:r>
          </a:p>
          <a:p>
            <a:pPr lvl="1"/>
            <a:r>
              <a:rPr lang="en-US" dirty="0" smtClean="0"/>
              <a:t>what are the mechanisms for acceleration?</a:t>
            </a:r>
          </a:p>
          <a:p>
            <a:pPr lvl="1"/>
            <a:endParaRPr lang="en-US" dirty="0"/>
          </a:p>
          <a:p>
            <a:pPr lvl="1"/>
            <a:endParaRPr lang="en-US" dirty="0" smtClean="0"/>
          </a:p>
          <a:p>
            <a:r>
              <a:rPr lang="en-US" dirty="0"/>
              <a:t>What is the </a:t>
            </a:r>
            <a:r>
              <a:rPr lang="en-US" dirty="0">
                <a:solidFill>
                  <a:srgbClr val="0000FF"/>
                </a:solidFill>
              </a:rPr>
              <a:t>minimal processing-in-memory support </a:t>
            </a:r>
            <a:r>
              <a:rPr lang="en-US" dirty="0"/>
              <a:t>we can </a:t>
            </a:r>
            <a:r>
              <a:rPr lang="en-US" dirty="0" smtClean="0"/>
              <a:t>provide?</a:t>
            </a:r>
            <a:endParaRPr lang="en-US" dirty="0"/>
          </a:p>
          <a:p>
            <a:pPr lvl="1"/>
            <a:r>
              <a:rPr lang="en-US" dirty="0"/>
              <a:t>without changing the system significantly</a:t>
            </a:r>
          </a:p>
          <a:p>
            <a:pPr lvl="1"/>
            <a:r>
              <a:rPr lang="en-US" dirty="0"/>
              <a:t>while achieving </a:t>
            </a:r>
            <a:r>
              <a:rPr lang="en-US" dirty="0" smtClean="0"/>
              <a:t>significant benefits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125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539552" y="3645024"/>
            <a:ext cx="8280920" cy="792088"/>
          </a:xfrm>
          <a:prstGeom prst="rect">
            <a:avLst/>
          </a:prstGeom>
          <a:noFill/>
          <a:ln w="571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72981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PIM-Enabled Instructions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052736"/>
            <a:ext cx="8610600" cy="5195664"/>
          </a:xfrm>
        </p:spPr>
        <p:txBody>
          <a:bodyPr/>
          <a:lstStyle/>
          <a:p>
            <a:r>
              <a:rPr lang="en-US" dirty="0" err="1"/>
              <a:t>Junwhan</a:t>
            </a:r>
            <a:r>
              <a:rPr lang="en-US" dirty="0"/>
              <a:t> </a:t>
            </a:r>
            <a:r>
              <a:rPr lang="en-US" dirty="0" err="1"/>
              <a:t>Ahn</a:t>
            </a:r>
            <a:r>
              <a:rPr lang="en-US" dirty="0"/>
              <a:t>, </a:t>
            </a:r>
            <a:r>
              <a:rPr lang="en-US" dirty="0" err="1"/>
              <a:t>Sungjoo</a:t>
            </a:r>
            <a:r>
              <a:rPr lang="en-US" dirty="0"/>
              <a:t> </a:t>
            </a:r>
            <a:r>
              <a:rPr lang="en-US" dirty="0" err="1"/>
              <a:t>Yoo</a:t>
            </a:r>
            <a:r>
              <a:rPr lang="en-US" dirty="0"/>
              <a:t>, Onur Mutlu, and </a:t>
            </a:r>
            <a:r>
              <a:rPr lang="en-US" dirty="0" err="1"/>
              <a:t>Kiyoung</a:t>
            </a:r>
            <a:r>
              <a:rPr lang="en-US" dirty="0"/>
              <a:t> Choi,</a:t>
            </a:r>
            <a:br>
              <a:rPr lang="en-US" dirty="0"/>
            </a:br>
            <a:r>
              <a:rPr lang="en-US" b="1" dirty="0">
                <a:hlinkClick r:id="rId2"/>
              </a:rPr>
              <a:t>"PIM-Enabled Instructions: A Low-Overhead, Locality-Aware Processing-in-Memory Architecture"</a:t>
            </a:r>
            <a:r>
              <a:rPr lang="en-US" dirty="0"/>
              <a:t/>
            </a:r>
            <a:br>
              <a:rPr lang="en-US" dirty="0"/>
            </a:br>
            <a:r>
              <a:rPr lang="en-US" i="1" dirty="0"/>
              <a:t>Proceedings of the </a:t>
            </a:r>
            <a:r>
              <a:rPr lang="en-US" i="1" dirty="0">
                <a:hlinkClick r:id="rId3"/>
              </a:rPr>
              <a:t>42nd International Symposium on Computer Architecture</a:t>
            </a:r>
            <a:r>
              <a:rPr lang="en-US" i="1" dirty="0"/>
              <a:t> (</a:t>
            </a:r>
            <a:r>
              <a:rPr lang="en-US" b="1" i="1" dirty="0"/>
              <a:t>ISCA</a:t>
            </a:r>
            <a:r>
              <a:rPr lang="en-US" i="1" dirty="0"/>
              <a:t>)</a:t>
            </a:r>
            <a:r>
              <a:rPr lang="en-US" dirty="0"/>
              <a:t>, Portland, OR, June 2015. </a:t>
            </a:r>
            <a:br>
              <a:rPr lang="en-US" dirty="0"/>
            </a:br>
            <a:r>
              <a:rPr lang="en-US" dirty="0"/>
              <a:t>[</a:t>
            </a:r>
            <a:r>
              <a:rPr lang="en-US" dirty="0">
                <a:hlinkClick r:id="rId4"/>
              </a:rPr>
              <a:t>Slides (pdf)</a:t>
            </a:r>
            <a:r>
              <a:rPr lang="en-US" dirty="0"/>
              <a:t>] [</a:t>
            </a:r>
            <a:r>
              <a:rPr lang="en-US" dirty="0">
                <a:hlinkClick r:id="rId5"/>
              </a:rPr>
              <a:t>Lightning Session Slides (pdf)</a:t>
            </a:r>
            <a:r>
              <a:rPr lang="en-US" dirty="0"/>
              <a:t>] </a:t>
            </a:r>
            <a:r>
              <a:rPr lang="en-US" dirty="0" smtClean="0"/>
              <a:t> </a:t>
            </a:r>
          </a:p>
          <a:p>
            <a:endParaRPr lang="en-US" dirty="0"/>
          </a:p>
          <a:p>
            <a:endParaRPr lang="en-US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4177496"/>
            <a:ext cx="9144000" cy="22758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65518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Automatic Code and Data Mapping?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24744"/>
            <a:ext cx="8807896" cy="5123656"/>
          </a:xfrm>
        </p:spPr>
        <p:txBody>
          <a:bodyPr/>
          <a:lstStyle/>
          <a:p>
            <a:r>
              <a:rPr lang="en-US" sz="2000" dirty="0"/>
              <a:t>Kevin Hsieh, </a:t>
            </a:r>
            <a:r>
              <a:rPr lang="en-US" sz="2000" dirty="0" err="1"/>
              <a:t>Eiman</a:t>
            </a:r>
            <a:r>
              <a:rPr lang="en-US" sz="2000" dirty="0"/>
              <a:t> </a:t>
            </a:r>
            <a:r>
              <a:rPr lang="en-US" sz="2000" dirty="0" err="1"/>
              <a:t>Ebrahimi</a:t>
            </a:r>
            <a:r>
              <a:rPr lang="en-US" sz="2000" dirty="0"/>
              <a:t>, </a:t>
            </a:r>
            <a:r>
              <a:rPr lang="en-US" sz="2000" dirty="0" err="1"/>
              <a:t>Gwangsun</a:t>
            </a:r>
            <a:r>
              <a:rPr lang="en-US" sz="2000" dirty="0"/>
              <a:t> Kim, </a:t>
            </a:r>
            <a:r>
              <a:rPr lang="en-US" sz="2000" dirty="0" err="1"/>
              <a:t>Niladrish</a:t>
            </a:r>
            <a:r>
              <a:rPr lang="en-US" sz="2000" dirty="0"/>
              <a:t> </a:t>
            </a:r>
            <a:r>
              <a:rPr lang="en-US" sz="2000" dirty="0" err="1"/>
              <a:t>Chatterjee</a:t>
            </a:r>
            <a:r>
              <a:rPr lang="en-US" sz="2000" dirty="0"/>
              <a:t>, Mike O'Connor, </a:t>
            </a:r>
            <a:r>
              <a:rPr lang="en-US" sz="2000" dirty="0" err="1"/>
              <a:t>Nandita</a:t>
            </a:r>
            <a:r>
              <a:rPr lang="en-US" sz="2000" dirty="0"/>
              <a:t> </a:t>
            </a:r>
            <a:r>
              <a:rPr lang="en-US" sz="2000" dirty="0" err="1"/>
              <a:t>Vijaykumar</a:t>
            </a:r>
            <a:r>
              <a:rPr lang="en-US" sz="2000" dirty="0"/>
              <a:t>, Onur Mutlu, and Stephen W. </a:t>
            </a:r>
            <a:r>
              <a:rPr lang="en-US" sz="2000" dirty="0" err="1"/>
              <a:t>Keckler</a:t>
            </a:r>
            <a:r>
              <a:rPr lang="en-US" sz="2000" dirty="0"/>
              <a:t>,</a:t>
            </a:r>
            <a:br>
              <a:rPr lang="en-US" sz="2000" dirty="0"/>
            </a:br>
            <a:r>
              <a:rPr lang="en-US" sz="2000" b="1" dirty="0">
                <a:hlinkClick r:id="rId2"/>
              </a:rPr>
              <a:t>"Transparent Offloading and Mapping (TOM): Enabling Programmer-Transparent Near-Data Processing in GPU Systems"</a:t>
            </a:r>
            <a:r>
              <a:rPr lang="en-US" sz="2000" dirty="0"/>
              <a:t/>
            </a:r>
            <a:br>
              <a:rPr lang="en-US" sz="2000" dirty="0"/>
            </a:br>
            <a:r>
              <a:rPr lang="en-US" sz="2000" i="1" dirty="0"/>
              <a:t>Proceedings of the </a:t>
            </a:r>
            <a:r>
              <a:rPr lang="en-US" sz="2000" i="1" dirty="0">
                <a:hlinkClick r:id="rId3"/>
              </a:rPr>
              <a:t>43rd International Symposium on Computer Architecture</a:t>
            </a:r>
            <a:r>
              <a:rPr lang="en-US" sz="2000" i="1" dirty="0"/>
              <a:t> (</a:t>
            </a:r>
            <a:r>
              <a:rPr lang="en-US" sz="2000" b="1" i="1" dirty="0"/>
              <a:t>ISCA</a:t>
            </a:r>
            <a:r>
              <a:rPr lang="en-US" sz="2000" i="1" dirty="0"/>
              <a:t>)</a:t>
            </a:r>
            <a:r>
              <a:rPr lang="en-US" sz="2000" dirty="0"/>
              <a:t>, Seoul, South Korea, June 2016. </a:t>
            </a:r>
            <a:br>
              <a:rPr lang="en-US" sz="2000" dirty="0"/>
            </a:br>
            <a:r>
              <a:rPr lang="en-US" sz="2000" dirty="0"/>
              <a:t>[</a:t>
            </a:r>
            <a:r>
              <a:rPr lang="en-US" sz="2000" dirty="0">
                <a:hlinkClick r:id="rId4"/>
              </a:rPr>
              <a:t>Slides (pptx)</a:t>
            </a:r>
            <a:r>
              <a:rPr lang="en-US" sz="2000" dirty="0"/>
              <a:t> </a:t>
            </a:r>
            <a:r>
              <a:rPr lang="en-US" sz="2000" dirty="0">
                <a:hlinkClick r:id="rId5"/>
              </a:rPr>
              <a:t>(pdf)</a:t>
            </a:r>
            <a:r>
              <a:rPr lang="en-US" sz="2000" dirty="0"/>
              <a:t>] </a:t>
            </a:r>
            <a:br>
              <a:rPr lang="en-US" sz="2000" dirty="0"/>
            </a:br>
            <a:r>
              <a:rPr lang="en-US" sz="2000" dirty="0"/>
              <a:t>[</a:t>
            </a:r>
            <a:r>
              <a:rPr lang="en-US" sz="2000" dirty="0">
                <a:hlinkClick r:id="rId6"/>
              </a:rPr>
              <a:t>Lightning Session Slides (pptx)</a:t>
            </a:r>
            <a:r>
              <a:rPr lang="en-US" sz="2000" dirty="0"/>
              <a:t> </a:t>
            </a:r>
            <a:r>
              <a:rPr lang="en-US" sz="2000" dirty="0">
                <a:hlinkClick r:id="rId7"/>
              </a:rPr>
              <a:t>(pdf)</a:t>
            </a:r>
            <a:r>
              <a:rPr lang="en-US" sz="2000" dirty="0"/>
              <a:t>]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127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0" y="4883385"/>
            <a:ext cx="9144000" cy="18579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246027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Challenge and Opportunity for Future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1412776"/>
            <a:ext cx="9144000" cy="2088232"/>
          </a:xfrm>
        </p:spPr>
        <p:txBody>
          <a:bodyPr/>
          <a:lstStyle/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Fundamentally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0000FF"/>
                </a:solidFill>
              </a:rPr>
              <a:t>Energy-Efficient</a:t>
            </a:r>
          </a:p>
          <a:p>
            <a:pPr marL="0" indent="0" algn="ctr">
              <a:buNone/>
            </a:pPr>
            <a:r>
              <a:rPr lang="en-US" sz="6400" dirty="0">
                <a:solidFill>
                  <a:srgbClr val="0000FF"/>
                </a:solidFill>
              </a:rPr>
              <a:t>(</a:t>
            </a:r>
            <a:r>
              <a:rPr lang="en-US" sz="6400" dirty="0" smtClean="0">
                <a:solidFill>
                  <a:srgbClr val="0000FF"/>
                </a:solidFill>
              </a:rPr>
              <a:t>Data-Centric)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Computing Architectures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128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460273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Challenge and Opportunity for Future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1416968"/>
            <a:ext cx="9144000" cy="2088232"/>
          </a:xfrm>
        </p:spPr>
        <p:txBody>
          <a:bodyPr/>
          <a:lstStyle/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Fundamentally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0000FF"/>
                </a:solidFill>
              </a:rPr>
              <a:t>Low-Latency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0000FF"/>
                </a:solidFill>
              </a:rPr>
              <a:t>(Data-Centric)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Computing Architectures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129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428549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Agenda</a:t>
            </a:r>
          </a:p>
        </p:txBody>
      </p:sp>
      <p:sp>
        <p:nvSpPr>
          <p:cNvPr id="19459" name="Content Placeholder 2"/>
          <p:cNvSpPr>
            <a:spLocks noGrp="1"/>
          </p:cNvSpPr>
          <p:nvPr>
            <p:ph idx="1"/>
          </p:nvPr>
        </p:nvSpPr>
        <p:spPr>
          <a:xfrm>
            <a:off x="228600" y="1447800"/>
            <a:ext cx="8610600" cy="4876800"/>
          </a:xfrm>
        </p:spPr>
        <p:txBody>
          <a:bodyPr/>
          <a:lstStyle/>
          <a:p>
            <a:pPr eaLnBrk="1" hangingPunct="1"/>
            <a:r>
              <a:rPr lang="en-US" dirty="0" smtClean="0">
                <a:solidFill>
                  <a:srgbClr val="000000"/>
                </a:solidFill>
                <a:latin typeface="Tahoma" charset="0"/>
                <a:ea typeface="ＭＳ Ｐゴシック" charset="0"/>
                <a:cs typeface="ＭＳ Ｐゴシック" charset="0"/>
              </a:rPr>
              <a:t>Major Trends Affecting Main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The Need for Intelligent Memory Controllers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Bottom Up: Push from Circuits and Devices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Top Down: Pull from Systems and Applications</a:t>
            </a:r>
            <a:r>
              <a:rPr lang="en-US" dirty="0" smtClean="0">
                <a:solidFill>
                  <a:srgbClr val="0432FF"/>
                </a:solidFill>
                <a:latin typeface="Tahoma" charset="0"/>
                <a:ea typeface="ＭＳ Ｐゴシック" charset="0"/>
                <a:cs typeface="ＭＳ Ｐゴシック" charset="0"/>
              </a:rPr>
              <a:t> 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Processing in Memory: Two Directions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Minimally Changing Memory Chips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Exploiting 3D-Stacked Memory</a:t>
            </a:r>
          </a:p>
          <a:p>
            <a:pPr eaLnBrk="1" hangingPunct="1"/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How to Enable Adoption of Processing in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Conclusion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FA419BFC-0704-824A-8642-CF6757650AC5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130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604729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dirty="0" smtClean="0">
                <a:latin typeface="Garamond" charset="0"/>
                <a:ea typeface="ＭＳ Ｐゴシック" charset="0"/>
                <a:cs typeface="ＭＳ Ｐゴシック" charset="0"/>
              </a:rPr>
              <a:t>Eliminating the Adoption Barriers</a:t>
            </a:r>
            <a:endParaRPr lang="en-US" dirty="0">
              <a:latin typeface="Garamond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9459" name="Content Placeholder 2"/>
          <p:cNvSpPr>
            <a:spLocks noGrp="1"/>
          </p:cNvSpPr>
          <p:nvPr>
            <p:ph idx="1"/>
          </p:nvPr>
        </p:nvSpPr>
        <p:spPr>
          <a:xfrm>
            <a:off x="228600" y="1447800"/>
            <a:ext cx="8610600" cy="4876800"/>
          </a:xfrm>
        </p:spPr>
        <p:txBody>
          <a:bodyPr/>
          <a:lstStyle/>
          <a:p>
            <a:pPr marL="0" indent="0" algn="ctr" eaLnBrk="1" hangingPunct="1">
              <a:buNone/>
            </a:pPr>
            <a:endParaRPr lang="en-US" sz="5400" dirty="0">
              <a:solidFill>
                <a:srgbClr val="0000FF"/>
              </a:solidFill>
              <a:latin typeface="Tahoma" charset="0"/>
              <a:ea typeface="ＭＳ Ｐゴシック" charset="0"/>
              <a:cs typeface="ＭＳ Ｐゴシック" charset="0"/>
            </a:endParaRPr>
          </a:p>
          <a:p>
            <a:pPr marL="0" indent="0" algn="ctr" eaLnBrk="1" hangingPunct="1">
              <a:buNone/>
            </a:pPr>
            <a:r>
              <a:rPr lang="en-US" sz="6000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How to Enable Adoption of </a:t>
            </a:r>
            <a:r>
              <a:rPr lang="en-US" sz="6000" dirty="0" smtClean="0">
                <a:solidFill>
                  <a:srgbClr val="FF0000"/>
                </a:solidFill>
                <a:latin typeface="Tahoma" charset="0"/>
                <a:ea typeface="ＭＳ Ｐゴシック" charset="0"/>
                <a:cs typeface="ＭＳ Ｐゴシック" charset="0"/>
              </a:rPr>
              <a:t>Processing in Memory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FA419BFC-0704-824A-8642-CF6757650AC5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131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2460273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Barriers to Adoption of PIM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dirty="0" smtClean="0"/>
              <a:t>1. Functionality of and applications for PIM</a:t>
            </a:r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r>
              <a:rPr lang="en-US" dirty="0" smtClean="0"/>
              <a:t>2. Ease of programming (interfaces and compiler/HW support)</a:t>
            </a:r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r>
              <a:rPr lang="en-US" dirty="0" smtClean="0"/>
              <a:t>3. System support: coherence &amp; virtual memory</a:t>
            </a:r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r>
              <a:rPr lang="en-US" dirty="0" smtClean="0"/>
              <a:t>4. Runtime systems for adaptive scheduling, data mapping, access/sharing control</a:t>
            </a:r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r>
              <a:rPr lang="en-US" dirty="0" smtClean="0"/>
              <a:t>5. Infrastructures to assess benefits and feasibility</a:t>
            </a:r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132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428549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We Need to Revisit the Entire Stack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/>
              <a:pPr/>
              <a:t>133</a:t>
            </a:fld>
            <a:endParaRPr lang="en-US" altLang="en-US"/>
          </a:p>
        </p:txBody>
      </p:sp>
      <p:sp>
        <p:nvSpPr>
          <p:cNvPr id="5" name="Text Box 17"/>
          <p:cNvSpPr txBox="1">
            <a:spLocks noChangeArrowheads="1"/>
          </p:cNvSpPr>
          <p:nvPr/>
        </p:nvSpPr>
        <p:spPr bwMode="auto">
          <a:xfrm>
            <a:off x="3501600" y="3906838"/>
            <a:ext cx="2041525" cy="368300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 dirty="0" smtClean="0">
                <a:solidFill>
                  <a:srgbClr val="000000"/>
                </a:solidFill>
                <a:latin typeface="Tahoma" charset="0"/>
              </a:rPr>
              <a:t>Micro-architecture</a:t>
            </a:r>
            <a:endParaRPr lang="en-US" sz="1800" dirty="0">
              <a:solidFill>
                <a:srgbClr val="000000"/>
              </a:solidFill>
              <a:latin typeface="Tahoma" charset="0"/>
            </a:endParaRPr>
          </a:p>
        </p:txBody>
      </p:sp>
      <p:sp>
        <p:nvSpPr>
          <p:cNvPr id="6" name="Text Box 18"/>
          <p:cNvSpPr txBox="1">
            <a:spLocks noChangeAspect="1" noChangeArrowheads="1"/>
          </p:cNvSpPr>
          <p:nvPr/>
        </p:nvSpPr>
        <p:spPr bwMode="auto">
          <a:xfrm>
            <a:off x="3501600" y="3535363"/>
            <a:ext cx="2041525" cy="366712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 dirty="0" smtClean="0">
                <a:solidFill>
                  <a:srgbClr val="000000"/>
                </a:solidFill>
                <a:latin typeface="Tahoma" charset="0"/>
              </a:rPr>
              <a:t>SW/HW Interface</a:t>
            </a:r>
            <a:endParaRPr lang="en-US" sz="1800" dirty="0">
              <a:solidFill>
                <a:srgbClr val="000000"/>
              </a:solidFill>
              <a:latin typeface="Tahoma" charset="0"/>
            </a:endParaRPr>
          </a:p>
        </p:txBody>
      </p:sp>
      <p:sp>
        <p:nvSpPr>
          <p:cNvPr id="7" name="Text Box 19"/>
          <p:cNvSpPr txBox="1">
            <a:spLocks noChangeAspect="1" noChangeArrowheads="1"/>
          </p:cNvSpPr>
          <p:nvPr/>
        </p:nvSpPr>
        <p:spPr bwMode="auto">
          <a:xfrm>
            <a:off x="3498425" y="2871044"/>
            <a:ext cx="2043113" cy="368300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Program/Language</a:t>
            </a:r>
          </a:p>
        </p:txBody>
      </p:sp>
      <p:sp>
        <p:nvSpPr>
          <p:cNvPr id="8" name="Text Box 20"/>
          <p:cNvSpPr txBox="1">
            <a:spLocks noChangeAspect="1" noChangeArrowheads="1"/>
          </p:cNvSpPr>
          <p:nvPr/>
        </p:nvSpPr>
        <p:spPr bwMode="auto">
          <a:xfrm>
            <a:off x="3498425" y="2499569"/>
            <a:ext cx="2043113" cy="368300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Algorithm</a:t>
            </a:r>
          </a:p>
        </p:txBody>
      </p:sp>
      <p:sp>
        <p:nvSpPr>
          <p:cNvPr id="9" name="Text Box 21"/>
          <p:cNvSpPr txBox="1">
            <a:spLocks noChangeAspect="1" noChangeArrowheads="1"/>
          </p:cNvSpPr>
          <p:nvPr/>
        </p:nvSpPr>
        <p:spPr bwMode="auto">
          <a:xfrm>
            <a:off x="3498425" y="2132856"/>
            <a:ext cx="2043113" cy="366713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Problem</a:t>
            </a:r>
          </a:p>
        </p:txBody>
      </p:sp>
      <p:sp>
        <p:nvSpPr>
          <p:cNvPr id="10" name="Text Box 22"/>
          <p:cNvSpPr txBox="1">
            <a:spLocks noChangeAspect="1" noChangeArrowheads="1"/>
          </p:cNvSpPr>
          <p:nvPr/>
        </p:nvSpPr>
        <p:spPr bwMode="auto">
          <a:xfrm>
            <a:off x="3501600" y="4279900"/>
            <a:ext cx="2039938" cy="373063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/>
          <a:p>
            <a:pPr>
              <a:defRPr/>
            </a:pPr>
            <a:r>
              <a:rPr lang="en-US" sz="1750" dirty="0">
                <a:solidFill>
                  <a:srgbClr val="000000"/>
                </a:solidFill>
                <a:latin typeface="Tahoma" pitchFamily="34" charset="0"/>
                <a:ea typeface="+mn-ea"/>
                <a:cs typeface="Arial" charset="0"/>
              </a:rPr>
              <a:t>Logic</a:t>
            </a:r>
          </a:p>
          <a:p>
            <a:pPr>
              <a:defRPr/>
            </a:pPr>
            <a:endParaRPr lang="en-US" sz="1750" dirty="0">
              <a:solidFill>
                <a:srgbClr val="000000"/>
              </a:solidFill>
              <a:latin typeface="Tahoma" pitchFamily="34" charset="0"/>
              <a:ea typeface="+mn-ea"/>
              <a:cs typeface="Arial" charset="0"/>
            </a:endParaRPr>
          </a:p>
        </p:txBody>
      </p:sp>
      <p:sp>
        <p:nvSpPr>
          <p:cNvPr id="11" name="Text Box 23"/>
          <p:cNvSpPr txBox="1">
            <a:spLocks noChangeAspect="1" noChangeArrowheads="1"/>
          </p:cNvSpPr>
          <p:nvPr/>
        </p:nvSpPr>
        <p:spPr bwMode="auto">
          <a:xfrm>
            <a:off x="3501600" y="4651375"/>
            <a:ext cx="2041525" cy="368300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Devices</a:t>
            </a:r>
          </a:p>
        </p:txBody>
      </p:sp>
      <p:sp>
        <p:nvSpPr>
          <p:cNvPr id="12" name="Text Box 24"/>
          <p:cNvSpPr txBox="1">
            <a:spLocks noChangeAspect="1" noChangeArrowheads="1"/>
          </p:cNvSpPr>
          <p:nvPr/>
        </p:nvSpPr>
        <p:spPr bwMode="auto">
          <a:xfrm>
            <a:off x="3501600" y="3212976"/>
            <a:ext cx="2041525" cy="327322"/>
          </a:xfrm>
          <a:prstGeom prst="rect">
            <a:avLst/>
          </a:prstGeom>
          <a:solidFill>
            <a:srgbClr val="35F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 dirty="0" smtClean="0">
                <a:solidFill>
                  <a:srgbClr val="000000"/>
                </a:solidFill>
                <a:latin typeface="Tahoma" charset="0"/>
              </a:rPr>
              <a:t>System Software</a:t>
            </a:r>
            <a:endParaRPr lang="en-US" sz="1800" dirty="0">
              <a:solidFill>
                <a:srgbClr val="000000"/>
              </a:solidFill>
              <a:latin typeface="Tahoma" charset="0"/>
            </a:endParaRPr>
          </a:p>
        </p:txBody>
      </p:sp>
      <p:sp>
        <p:nvSpPr>
          <p:cNvPr id="13" name="Text Box 23"/>
          <p:cNvSpPr txBox="1">
            <a:spLocks noChangeAspect="1" noChangeArrowheads="1"/>
          </p:cNvSpPr>
          <p:nvPr/>
        </p:nvSpPr>
        <p:spPr bwMode="auto">
          <a:xfrm>
            <a:off x="3503188" y="5006975"/>
            <a:ext cx="2043112" cy="366713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Electrons</a:t>
            </a:r>
          </a:p>
        </p:txBody>
      </p:sp>
      <p:sp>
        <p:nvSpPr>
          <p:cNvPr id="14" name="Rounded Rectangle 13"/>
          <p:cNvSpPr>
            <a:spLocks noChangeArrowheads="1"/>
          </p:cNvSpPr>
          <p:nvPr/>
        </p:nvSpPr>
        <p:spPr bwMode="auto">
          <a:xfrm rot="5400000">
            <a:off x="3392996" y="2610036"/>
            <a:ext cx="2232248" cy="2286000"/>
          </a:xfrm>
          <a:prstGeom prst="roundRect">
            <a:avLst>
              <a:gd name="adj" fmla="val 16667"/>
            </a:avLst>
          </a:prstGeom>
          <a:noFill/>
          <a:ln w="444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>
              <a:solidFill>
                <a:srgbClr val="000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664714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Key Challenge </a:t>
            </a:r>
            <a:r>
              <a:rPr lang="en-US" dirty="0" smtClean="0">
                <a:latin typeface="+mn-lt"/>
              </a:rPr>
              <a:t>1: Code Mapping</a:t>
            </a:r>
            <a:endParaRPr lang="en-US" dirty="0">
              <a:latin typeface="+mn-lt"/>
            </a:endParaRPr>
          </a:p>
        </p:txBody>
      </p:sp>
      <p:cxnSp>
        <p:nvCxnSpPr>
          <p:cNvPr id="5" name="Straight Connector 4"/>
          <p:cNvCxnSpPr/>
          <p:nvPr/>
        </p:nvCxnSpPr>
        <p:spPr>
          <a:xfrm flipV="1">
            <a:off x="6175231" y="4775741"/>
            <a:ext cx="470522" cy="587497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dash"/>
            <a:miter lim="800000"/>
          </a:ln>
          <a:effectLst/>
        </p:spPr>
      </p:cxnSp>
      <p:cxnSp>
        <p:nvCxnSpPr>
          <p:cNvPr id="6" name="Straight Connector 5"/>
          <p:cNvCxnSpPr/>
          <p:nvPr/>
        </p:nvCxnSpPr>
        <p:spPr>
          <a:xfrm>
            <a:off x="5687292" y="5890254"/>
            <a:ext cx="958461" cy="497100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dash"/>
            <a:miter lim="800000"/>
          </a:ln>
          <a:effectLst/>
        </p:spPr>
      </p:cxnSp>
      <p:sp>
        <p:nvSpPr>
          <p:cNvPr id="7" name="Rectangle 6"/>
          <p:cNvSpPr/>
          <p:nvPr/>
        </p:nvSpPr>
        <p:spPr>
          <a:xfrm>
            <a:off x="6648206" y="4751545"/>
            <a:ext cx="1867144" cy="1635809"/>
          </a:xfrm>
          <a:prstGeom prst="rect">
            <a:avLst/>
          </a:prstGeom>
          <a:noFill/>
          <a:ln w="9525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kern="0" smtClean="0">
              <a:solidFill>
                <a:prstClr val="white"/>
              </a:solidFill>
              <a:latin typeface="Gill Sans MT" panose="020B0502020104020203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6953184" y="4790055"/>
            <a:ext cx="1257187" cy="572041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srgbClr val="0070C0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Logic layer SM</a:t>
            </a:r>
          </a:p>
        </p:txBody>
      </p:sp>
      <p:sp>
        <p:nvSpPr>
          <p:cNvPr id="9" name="Rectangle 8"/>
          <p:cNvSpPr/>
          <p:nvPr/>
        </p:nvSpPr>
        <p:spPr>
          <a:xfrm>
            <a:off x="6730825" y="5441830"/>
            <a:ext cx="1696999" cy="266755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Crossbar switch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6719812" y="5806534"/>
            <a:ext cx="568770" cy="495619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Vault Ctrl</a:t>
            </a:r>
          </a:p>
        </p:txBody>
      </p:sp>
      <p:sp>
        <p:nvSpPr>
          <p:cNvPr id="11" name="Rectangle 10"/>
          <p:cNvSpPr/>
          <p:nvPr/>
        </p:nvSpPr>
        <p:spPr>
          <a:xfrm>
            <a:off x="7376106" y="5809890"/>
            <a:ext cx="432691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is-IS" sz="12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….</a:t>
            </a:r>
            <a:endParaRPr lang="en-US" sz="12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cxnSp>
        <p:nvCxnSpPr>
          <p:cNvPr id="12" name="Straight Connector 11"/>
          <p:cNvCxnSpPr/>
          <p:nvPr/>
        </p:nvCxnSpPr>
        <p:spPr>
          <a:xfrm flipH="1">
            <a:off x="7579325" y="5362096"/>
            <a:ext cx="2452" cy="79735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3" name="Straight Connector 12"/>
          <p:cNvCxnSpPr/>
          <p:nvPr/>
        </p:nvCxnSpPr>
        <p:spPr>
          <a:xfrm>
            <a:off x="7004197" y="5705587"/>
            <a:ext cx="0" cy="100947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4" name="Straight Connector 13"/>
          <p:cNvCxnSpPr/>
          <p:nvPr/>
        </p:nvCxnSpPr>
        <p:spPr>
          <a:xfrm>
            <a:off x="8112043" y="5709738"/>
            <a:ext cx="0" cy="85860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sp>
        <p:nvSpPr>
          <p:cNvPr id="15" name="Rectangle 14"/>
          <p:cNvSpPr/>
          <p:nvPr/>
        </p:nvSpPr>
        <p:spPr>
          <a:xfrm>
            <a:off x="7877688" y="5806534"/>
            <a:ext cx="568770" cy="495619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Vault Ctrl</a:t>
            </a:r>
          </a:p>
        </p:txBody>
      </p:sp>
      <p:cxnSp>
        <p:nvCxnSpPr>
          <p:cNvPr id="16" name="Straight Connector 15"/>
          <p:cNvCxnSpPr/>
          <p:nvPr/>
        </p:nvCxnSpPr>
        <p:spPr>
          <a:xfrm flipV="1">
            <a:off x="2432635" y="5320670"/>
            <a:ext cx="706042" cy="270898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7" name="Straight Connector 16"/>
          <p:cNvCxnSpPr/>
          <p:nvPr/>
        </p:nvCxnSpPr>
        <p:spPr>
          <a:xfrm flipV="1">
            <a:off x="4661744" y="4614246"/>
            <a:ext cx="589727" cy="230089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8" name="Straight Connector 17"/>
          <p:cNvCxnSpPr/>
          <p:nvPr/>
        </p:nvCxnSpPr>
        <p:spPr>
          <a:xfrm flipH="1">
            <a:off x="1709972" y="4656586"/>
            <a:ext cx="506351" cy="792977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9" name="Straight Connector 18"/>
          <p:cNvCxnSpPr/>
          <p:nvPr/>
        </p:nvCxnSpPr>
        <p:spPr>
          <a:xfrm flipH="1">
            <a:off x="5251471" y="4640370"/>
            <a:ext cx="506351" cy="792977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0" name="Straight Connector 19"/>
          <p:cNvCxnSpPr/>
          <p:nvPr/>
        </p:nvCxnSpPr>
        <p:spPr>
          <a:xfrm>
            <a:off x="2334512" y="5691560"/>
            <a:ext cx="2713462" cy="7124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1" name="Straight Connector 20"/>
          <p:cNvCxnSpPr/>
          <p:nvPr/>
        </p:nvCxnSpPr>
        <p:spPr>
          <a:xfrm>
            <a:off x="3023146" y="4277055"/>
            <a:ext cx="2713462" cy="7124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2" name="Straight Connector 21"/>
          <p:cNvCxnSpPr/>
          <p:nvPr/>
        </p:nvCxnSpPr>
        <p:spPr>
          <a:xfrm>
            <a:off x="2868543" y="4439837"/>
            <a:ext cx="581884" cy="312226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3" name="Straight Connector 22"/>
          <p:cNvCxnSpPr/>
          <p:nvPr/>
        </p:nvCxnSpPr>
        <p:spPr>
          <a:xfrm>
            <a:off x="4371371" y="5182180"/>
            <a:ext cx="1081108" cy="474857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grpSp>
        <p:nvGrpSpPr>
          <p:cNvPr id="24" name="Group 23"/>
          <p:cNvGrpSpPr/>
          <p:nvPr/>
        </p:nvGrpSpPr>
        <p:grpSpPr>
          <a:xfrm>
            <a:off x="1714577" y="3773893"/>
            <a:ext cx="1386451" cy="904640"/>
            <a:chOff x="1783056" y="1197864"/>
            <a:chExt cx="1207032" cy="713232"/>
          </a:xfrm>
        </p:grpSpPr>
        <p:sp>
          <p:nvSpPr>
            <p:cNvPr id="25" name="Cube 24"/>
            <p:cNvSpPr/>
            <p:nvPr/>
          </p:nvSpPr>
          <p:spPr>
            <a:xfrm>
              <a:off x="1783056" y="1453323"/>
              <a:ext cx="1207032" cy="457773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26" name="Cube 25"/>
            <p:cNvSpPr/>
            <p:nvPr/>
          </p:nvSpPr>
          <p:spPr>
            <a:xfrm>
              <a:off x="1853464" y="1390000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27" name="Cube 26"/>
            <p:cNvSpPr/>
            <p:nvPr/>
          </p:nvSpPr>
          <p:spPr>
            <a:xfrm>
              <a:off x="1853464" y="1293932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28" name="Cube 27"/>
            <p:cNvSpPr/>
            <p:nvPr/>
          </p:nvSpPr>
          <p:spPr>
            <a:xfrm>
              <a:off x="1853464" y="1197864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1217540" y="4994760"/>
            <a:ext cx="1386451" cy="904640"/>
            <a:chOff x="1783056" y="1140582"/>
            <a:chExt cx="1844298" cy="1027220"/>
          </a:xfrm>
        </p:grpSpPr>
        <p:sp>
          <p:nvSpPr>
            <p:cNvPr id="30" name="Cube 29"/>
            <p:cNvSpPr/>
            <p:nvPr/>
          </p:nvSpPr>
          <p:spPr>
            <a:xfrm>
              <a:off x="1783056" y="1508502"/>
              <a:ext cx="1844298" cy="659300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1" name="Cube 30"/>
            <p:cNvSpPr/>
            <p:nvPr/>
          </p:nvSpPr>
          <p:spPr>
            <a:xfrm>
              <a:off x="1890637" y="1417303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2" name="Cube 31"/>
            <p:cNvSpPr/>
            <p:nvPr/>
          </p:nvSpPr>
          <p:spPr>
            <a:xfrm>
              <a:off x="1890637" y="127894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3" name="Cube 32"/>
            <p:cNvSpPr/>
            <p:nvPr/>
          </p:nvSpPr>
          <p:spPr>
            <a:xfrm>
              <a:off x="1890637" y="114058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sp>
        <p:nvSpPr>
          <p:cNvPr id="34" name="Cube 33"/>
          <p:cNvSpPr/>
          <p:nvPr/>
        </p:nvSpPr>
        <p:spPr>
          <a:xfrm>
            <a:off x="2953471" y="4598547"/>
            <a:ext cx="1906529" cy="723107"/>
          </a:xfrm>
          <a:prstGeom prst="cube">
            <a:avLst>
              <a:gd name="adj" fmla="val 93596"/>
            </a:avLst>
          </a:prstGeom>
          <a:solidFill>
            <a:srgbClr val="009C48"/>
          </a:solidFill>
          <a:ln w="3175" cap="flat" cmpd="sng" algn="ctr">
            <a:solidFill>
              <a:sysClr val="window" lastClr="FFFFFF">
                <a:lumMod val="50000"/>
              </a:sysClr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 prstMaterial="dkEdge"/>
        </p:spPr>
        <p:txBody>
          <a:bodyPr rtlCol="0" anchor="ctr"/>
          <a:lstStyle/>
          <a:p>
            <a:pPr algn="ctr">
              <a:defRPr/>
            </a:pPr>
            <a:endParaRPr lang="en-US" kern="0" smtClean="0">
              <a:solidFill>
                <a:prstClr val="white"/>
              </a:solidFill>
            </a:endParaRPr>
          </a:p>
        </p:txBody>
      </p:sp>
      <p:sp>
        <p:nvSpPr>
          <p:cNvPr id="35" name="Cube 34"/>
          <p:cNvSpPr/>
          <p:nvPr/>
        </p:nvSpPr>
        <p:spPr>
          <a:xfrm>
            <a:off x="3061157" y="4633607"/>
            <a:ext cx="1674497" cy="614583"/>
          </a:xfrm>
          <a:prstGeom prst="cube">
            <a:avLst>
              <a:gd name="adj" fmla="val 93596"/>
            </a:avLst>
          </a:prstGeom>
          <a:solidFill>
            <a:srgbClr val="E7E6E6"/>
          </a:solidFill>
          <a:ln w="3175" cap="flat" cmpd="sng" algn="ctr">
            <a:solidFill>
              <a:sysClr val="window" lastClr="FFFFFF">
                <a:lumMod val="50000"/>
              </a:sysClr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 prstMaterial="dkEdge"/>
        </p:spPr>
        <p:txBody>
          <a:bodyPr rtlCol="0" anchor="ctr"/>
          <a:lstStyle/>
          <a:p>
            <a:pPr algn="ctr">
              <a:defRPr/>
            </a:pPr>
            <a:endParaRPr lang="en-US" kern="0" smtClean="0">
              <a:solidFill>
                <a:prstClr val="white"/>
              </a:solidFill>
            </a:endParaRPr>
          </a:p>
        </p:txBody>
      </p:sp>
      <p:grpSp>
        <p:nvGrpSpPr>
          <p:cNvPr id="36" name="Group 35"/>
          <p:cNvGrpSpPr/>
          <p:nvPr/>
        </p:nvGrpSpPr>
        <p:grpSpPr>
          <a:xfrm>
            <a:off x="5251471" y="3751874"/>
            <a:ext cx="1386451" cy="904640"/>
            <a:chOff x="1783056" y="1197864"/>
            <a:chExt cx="1207032" cy="713232"/>
          </a:xfrm>
        </p:grpSpPr>
        <p:sp>
          <p:nvSpPr>
            <p:cNvPr id="37" name="Cube 36"/>
            <p:cNvSpPr/>
            <p:nvPr/>
          </p:nvSpPr>
          <p:spPr>
            <a:xfrm>
              <a:off x="1783056" y="1453323"/>
              <a:ext cx="1207032" cy="457773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8" name="Cube 37"/>
            <p:cNvSpPr/>
            <p:nvPr/>
          </p:nvSpPr>
          <p:spPr>
            <a:xfrm>
              <a:off x="1853464" y="1390000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9" name="Cube 38"/>
            <p:cNvSpPr/>
            <p:nvPr/>
          </p:nvSpPr>
          <p:spPr>
            <a:xfrm>
              <a:off x="1853464" y="1293932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0" name="Cube 39"/>
            <p:cNvSpPr/>
            <p:nvPr/>
          </p:nvSpPr>
          <p:spPr>
            <a:xfrm>
              <a:off x="1853464" y="1197864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4778495" y="4992400"/>
            <a:ext cx="1386451" cy="904640"/>
            <a:chOff x="1783056" y="1140582"/>
            <a:chExt cx="1844298" cy="1027220"/>
          </a:xfrm>
        </p:grpSpPr>
        <p:sp>
          <p:nvSpPr>
            <p:cNvPr id="42" name="Cube 41"/>
            <p:cNvSpPr/>
            <p:nvPr/>
          </p:nvSpPr>
          <p:spPr>
            <a:xfrm>
              <a:off x="1783056" y="1508502"/>
              <a:ext cx="1844298" cy="659300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3" name="Cube 42"/>
            <p:cNvSpPr/>
            <p:nvPr/>
          </p:nvSpPr>
          <p:spPr>
            <a:xfrm>
              <a:off x="1890637" y="1417303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4" name="Cube 43"/>
            <p:cNvSpPr/>
            <p:nvPr/>
          </p:nvSpPr>
          <p:spPr>
            <a:xfrm>
              <a:off x="1890637" y="127894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5" name="Cube 44"/>
            <p:cNvSpPr/>
            <p:nvPr/>
          </p:nvSpPr>
          <p:spPr>
            <a:xfrm>
              <a:off x="1890637" y="114058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sp>
        <p:nvSpPr>
          <p:cNvPr id="46" name="Rectangle 45"/>
          <p:cNvSpPr/>
          <p:nvPr/>
        </p:nvSpPr>
        <p:spPr>
          <a:xfrm>
            <a:off x="6752190" y="4198561"/>
            <a:ext cx="1359853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Logic layer</a:t>
            </a:r>
            <a:endParaRPr lang="en-US" sz="16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cxnSp>
        <p:nvCxnSpPr>
          <p:cNvPr id="47" name="Straight Arrow Connector 46"/>
          <p:cNvCxnSpPr/>
          <p:nvPr/>
        </p:nvCxnSpPr>
        <p:spPr>
          <a:xfrm flipH="1" flipV="1">
            <a:off x="6481250" y="4361170"/>
            <a:ext cx="270940" cy="32578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ysDot"/>
            <a:miter lim="800000"/>
            <a:tailEnd type="triangle"/>
          </a:ln>
          <a:effectLst/>
        </p:spPr>
      </p:cxnSp>
      <p:grpSp>
        <p:nvGrpSpPr>
          <p:cNvPr id="48" name="Group 47"/>
          <p:cNvGrpSpPr/>
          <p:nvPr/>
        </p:nvGrpSpPr>
        <p:grpSpPr>
          <a:xfrm>
            <a:off x="3516974" y="4652814"/>
            <a:ext cx="1131475" cy="165803"/>
            <a:chOff x="3727519" y="1965605"/>
            <a:chExt cx="985052" cy="130722"/>
          </a:xfrm>
        </p:grpSpPr>
        <p:sp>
          <p:nvSpPr>
            <p:cNvPr id="49" name="Parallelogram 48"/>
            <p:cNvSpPr/>
            <p:nvPr/>
          </p:nvSpPr>
          <p:spPr>
            <a:xfrm>
              <a:off x="372751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0" name="Parallelogram 49"/>
            <p:cNvSpPr/>
            <p:nvPr/>
          </p:nvSpPr>
          <p:spPr>
            <a:xfrm>
              <a:off x="4026628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1" name="Parallelogram 50"/>
            <p:cNvSpPr/>
            <p:nvPr/>
          </p:nvSpPr>
          <p:spPr>
            <a:xfrm>
              <a:off x="431893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3344838" y="4838059"/>
            <a:ext cx="1131475" cy="165803"/>
            <a:chOff x="3727519" y="1965605"/>
            <a:chExt cx="985052" cy="130722"/>
          </a:xfrm>
        </p:grpSpPr>
        <p:sp>
          <p:nvSpPr>
            <p:cNvPr id="53" name="Parallelogram 52"/>
            <p:cNvSpPr/>
            <p:nvPr/>
          </p:nvSpPr>
          <p:spPr>
            <a:xfrm>
              <a:off x="372751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4" name="Parallelogram 53"/>
            <p:cNvSpPr/>
            <p:nvPr/>
          </p:nvSpPr>
          <p:spPr>
            <a:xfrm>
              <a:off x="4026628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5" name="Parallelogram 54"/>
            <p:cNvSpPr/>
            <p:nvPr/>
          </p:nvSpPr>
          <p:spPr>
            <a:xfrm>
              <a:off x="431893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3172702" y="5023303"/>
            <a:ext cx="1131475" cy="165803"/>
            <a:chOff x="3727519" y="1965605"/>
            <a:chExt cx="985052" cy="130722"/>
          </a:xfrm>
        </p:grpSpPr>
        <p:sp>
          <p:nvSpPr>
            <p:cNvPr id="57" name="Parallelogram 56"/>
            <p:cNvSpPr/>
            <p:nvPr/>
          </p:nvSpPr>
          <p:spPr>
            <a:xfrm>
              <a:off x="372751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8" name="Parallelogram 57"/>
            <p:cNvSpPr/>
            <p:nvPr/>
          </p:nvSpPr>
          <p:spPr>
            <a:xfrm>
              <a:off x="4026628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9" name="Parallelogram 58"/>
            <p:cNvSpPr/>
            <p:nvPr/>
          </p:nvSpPr>
          <p:spPr>
            <a:xfrm>
              <a:off x="431893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sp>
        <p:nvSpPr>
          <p:cNvPr id="60" name="Rectangle 59"/>
          <p:cNvSpPr/>
          <p:nvPr/>
        </p:nvSpPr>
        <p:spPr>
          <a:xfrm>
            <a:off x="4820948" y="1813082"/>
            <a:ext cx="53016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600" b="1" dirty="0" smtClean="0">
                <a:solidFill>
                  <a:srgbClr val="C00000"/>
                </a:solidFill>
                <a:ea typeface="Times New Roman" charset="0"/>
                <a:cs typeface="Times New Roman" charset="0"/>
              </a:rPr>
              <a:t>?</a:t>
            </a:r>
            <a:endParaRPr lang="en-US" sz="3600" b="1" dirty="0">
              <a:solidFill>
                <a:srgbClr val="C00000"/>
              </a:solidFill>
              <a:ea typeface="Times New Roman" charset="0"/>
              <a:cs typeface="Times New Roman" charset="0"/>
            </a:endParaRPr>
          </a:p>
        </p:txBody>
      </p:sp>
      <p:cxnSp>
        <p:nvCxnSpPr>
          <p:cNvPr id="61" name="Straight Arrow Connector 60"/>
          <p:cNvCxnSpPr/>
          <p:nvPr/>
        </p:nvCxnSpPr>
        <p:spPr>
          <a:xfrm flipH="1">
            <a:off x="4480056" y="3668380"/>
            <a:ext cx="852288" cy="984377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ysDot"/>
            <a:miter lim="800000"/>
            <a:tailEnd type="triangle"/>
          </a:ln>
          <a:effectLst/>
        </p:spPr>
      </p:cxnSp>
      <p:sp>
        <p:nvSpPr>
          <p:cNvPr id="62" name="Rectangle 61"/>
          <p:cNvSpPr/>
          <p:nvPr/>
        </p:nvSpPr>
        <p:spPr>
          <a:xfrm>
            <a:off x="2994311" y="5359799"/>
            <a:ext cx="160533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Main GPU</a:t>
            </a:r>
            <a:endParaRPr lang="en-US" sz="20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998829" y="2973192"/>
            <a:ext cx="2798151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3D-stacked memory</a:t>
            </a:r>
          </a:p>
          <a:p>
            <a:r>
              <a:rPr lang="en-US" sz="20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(memory stack)</a:t>
            </a:r>
            <a:endParaRPr lang="en-US" sz="20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pic>
        <p:nvPicPr>
          <p:cNvPr id="64" name="Picture 2" descr="http://www.mathworks.com/cmsimages/76061_wl_CUDA_code2_wl.jpg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4238" b="31908"/>
          <a:stretch/>
        </p:blipFill>
        <p:spPr bwMode="auto">
          <a:xfrm>
            <a:off x="5757822" y="1768993"/>
            <a:ext cx="3245771" cy="16534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cxnSp>
        <p:nvCxnSpPr>
          <p:cNvPr id="65" name="Straight Arrow Connector 64"/>
          <p:cNvCxnSpPr/>
          <p:nvPr/>
        </p:nvCxnSpPr>
        <p:spPr>
          <a:xfrm>
            <a:off x="7910782" y="3507815"/>
            <a:ext cx="34338" cy="1338505"/>
          </a:xfrm>
          <a:prstGeom prst="straightConnector1">
            <a:avLst/>
          </a:prstGeom>
          <a:ln w="762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Arrow Connector 143"/>
          <p:cNvCxnSpPr>
            <a:endCxn id="50" idx="1"/>
          </p:cNvCxnSpPr>
          <p:nvPr/>
        </p:nvCxnSpPr>
        <p:spPr>
          <a:xfrm rot="5400000">
            <a:off x="3823168" y="2815999"/>
            <a:ext cx="2189702" cy="1483929"/>
          </a:xfrm>
          <a:prstGeom prst="bentConnector3">
            <a:avLst>
              <a:gd name="adj1" fmla="val -1039"/>
            </a:avLst>
          </a:prstGeom>
          <a:ln w="76200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Content Placeholder 2"/>
          <p:cNvSpPr>
            <a:spLocks noGrp="1"/>
          </p:cNvSpPr>
          <p:nvPr>
            <p:ph idx="1"/>
          </p:nvPr>
        </p:nvSpPr>
        <p:spPr>
          <a:xfrm>
            <a:off x="610146" y="1123094"/>
            <a:ext cx="8300174" cy="909876"/>
          </a:xfrm>
        </p:spPr>
        <p:txBody>
          <a:bodyPr>
            <a:normAutofit/>
          </a:bodyPr>
          <a:lstStyle/>
          <a:p>
            <a:r>
              <a:rPr lang="en-US" b="1" dirty="0">
                <a:solidFill>
                  <a:srgbClr val="0070C0"/>
                </a:solidFill>
              </a:rPr>
              <a:t>Challenge </a:t>
            </a:r>
            <a:r>
              <a:rPr lang="en-US" b="1" dirty="0" smtClean="0">
                <a:solidFill>
                  <a:srgbClr val="0070C0"/>
                </a:solidFill>
                <a:latin typeface="+mn-lt"/>
              </a:rPr>
              <a:t>1</a:t>
            </a:r>
            <a:r>
              <a:rPr lang="en-US" b="1" dirty="0" smtClean="0">
                <a:solidFill>
                  <a:srgbClr val="0070C0"/>
                </a:solidFill>
              </a:rPr>
              <a:t>:</a:t>
            </a:r>
            <a:r>
              <a:rPr lang="en-US" dirty="0" smtClean="0">
                <a:solidFill>
                  <a:srgbClr val="0070C0"/>
                </a:solidFill>
              </a:rPr>
              <a:t> </a:t>
            </a:r>
            <a:r>
              <a:rPr lang="en-US" dirty="0">
                <a:solidFill>
                  <a:srgbClr val="0070C0"/>
                </a:solidFill>
              </a:rPr>
              <a:t>Which operations should be executed </a:t>
            </a:r>
            <a:r>
              <a:rPr lang="en-US" dirty="0" smtClean="0">
                <a:solidFill>
                  <a:srgbClr val="0070C0"/>
                </a:solidFill>
              </a:rPr>
              <a:t>in memory vs. in CPU?</a:t>
            </a:r>
            <a:endParaRPr lang="en-US" dirty="0">
              <a:solidFill>
                <a:srgbClr val="0070C0"/>
              </a:solidFill>
            </a:endParaRPr>
          </a:p>
          <a:p>
            <a:pPr lvl="1"/>
            <a:endParaRPr lang="en-US" dirty="0">
              <a:solidFill>
                <a:srgbClr val="0070C0"/>
              </a:solidFill>
            </a:endParaRPr>
          </a:p>
        </p:txBody>
      </p:sp>
      <p:sp>
        <p:nvSpPr>
          <p:cNvPr id="69" name="Rectangle 68"/>
          <p:cNvSpPr/>
          <p:nvPr/>
        </p:nvSpPr>
        <p:spPr>
          <a:xfrm>
            <a:off x="7992481" y="3532975"/>
            <a:ext cx="53016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600" b="1" dirty="0" smtClean="0">
                <a:solidFill>
                  <a:srgbClr val="C00000"/>
                </a:solidFill>
                <a:ea typeface="Times New Roman" charset="0"/>
                <a:cs typeface="Times New Roman" charset="0"/>
              </a:rPr>
              <a:t>?</a:t>
            </a:r>
            <a:endParaRPr lang="en-US" sz="3600" b="1" dirty="0">
              <a:solidFill>
                <a:srgbClr val="C00000"/>
              </a:solidFill>
              <a:ea typeface="Times New Roman" charset="0"/>
              <a:cs typeface="Times New Roman" charset="0"/>
            </a:endParaRPr>
          </a:p>
        </p:txBody>
      </p:sp>
      <p:sp>
        <p:nvSpPr>
          <p:cNvPr id="74" name="Rectangle 73"/>
          <p:cNvSpPr/>
          <p:nvPr/>
        </p:nvSpPr>
        <p:spPr>
          <a:xfrm>
            <a:off x="4380050" y="3345588"/>
            <a:ext cx="3385577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SM </a:t>
            </a:r>
            <a:r>
              <a:rPr lang="en-US" sz="1600" b="1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(Streaming Multiprocessor)</a:t>
            </a:r>
            <a:endParaRPr lang="en-US" sz="16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463401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Key Challenge 2: Data Mapping</a:t>
            </a:r>
            <a:endParaRPr lang="en-US" dirty="0"/>
          </a:p>
        </p:txBody>
      </p:sp>
      <p:cxnSp>
        <p:nvCxnSpPr>
          <p:cNvPr id="5" name="Straight Connector 4"/>
          <p:cNvCxnSpPr/>
          <p:nvPr/>
        </p:nvCxnSpPr>
        <p:spPr>
          <a:xfrm flipV="1">
            <a:off x="6175231" y="4775741"/>
            <a:ext cx="470522" cy="587497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dash"/>
            <a:miter lim="800000"/>
          </a:ln>
          <a:effectLst/>
        </p:spPr>
      </p:cxnSp>
      <p:cxnSp>
        <p:nvCxnSpPr>
          <p:cNvPr id="6" name="Straight Connector 5"/>
          <p:cNvCxnSpPr/>
          <p:nvPr/>
        </p:nvCxnSpPr>
        <p:spPr>
          <a:xfrm>
            <a:off x="5687292" y="5890254"/>
            <a:ext cx="958461" cy="497100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dash"/>
            <a:miter lim="800000"/>
          </a:ln>
          <a:effectLst/>
        </p:spPr>
      </p:cxnSp>
      <p:sp>
        <p:nvSpPr>
          <p:cNvPr id="7" name="Rectangle 6"/>
          <p:cNvSpPr/>
          <p:nvPr/>
        </p:nvSpPr>
        <p:spPr>
          <a:xfrm>
            <a:off x="6648206" y="4751545"/>
            <a:ext cx="1867144" cy="1635809"/>
          </a:xfrm>
          <a:prstGeom prst="rect">
            <a:avLst/>
          </a:prstGeom>
          <a:noFill/>
          <a:ln w="9525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kern="0" smtClean="0">
              <a:solidFill>
                <a:prstClr val="white"/>
              </a:solidFill>
              <a:latin typeface="Gill Sans MT" panose="020B0502020104020203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6953184" y="4790055"/>
            <a:ext cx="1257187" cy="572041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srgbClr val="0070C0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Logic layer SM</a:t>
            </a:r>
          </a:p>
        </p:txBody>
      </p:sp>
      <p:sp>
        <p:nvSpPr>
          <p:cNvPr id="9" name="Rectangle 8"/>
          <p:cNvSpPr/>
          <p:nvPr/>
        </p:nvSpPr>
        <p:spPr>
          <a:xfrm>
            <a:off x="6730825" y="5441830"/>
            <a:ext cx="1696999" cy="266755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Crossbar switch</a:t>
            </a:r>
          </a:p>
        </p:txBody>
      </p:sp>
      <p:sp>
        <p:nvSpPr>
          <p:cNvPr id="10" name="Rectangle 9"/>
          <p:cNvSpPr/>
          <p:nvPr/>
        </p:nvSpPr>
        <p:spPr>
          <a:xfrm>
            <a:off x="6719812" y="5806534"/>
            <a:ext cx="568770" cy="495619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Vault Ctrl</a:t>
            </a:r>
          </a:p>
        </p:txBody>
      </p:sp>
      <p:sp>
        <p:nvSpPr>
          <p:cNvPr id="11" name="Rectangle 10"/>
          <p:cNvSpPr/>
          <p:nvPr/>
        </p:nvSpPr>
        <p:spPr>
          <a:xfrm>
            <a:off x="7376106" y="5809890"/>
            <a:ext cx="432691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is-IS" sz="12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….</a:t>
            </a:r>
            <a:endParaRPr lang="en-US" sz="12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cxnSp>
        <p:nvCxnSpPr>
          <p:cNvPr id="12" name="Straight Connector 11"/>
          <p:cNvCxnSpPr/>
          <p:nvPr/>
        </p:nvCxnSpPr>
        <p:spPr>
          <a:xfrm flipH="1">
            <a:off x="7579325" y="5362096"/>
            <a:ext cx="2452" cy="79735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3" name="Straight Connector 12"/>
          <p:cNvCxnSpPr/>
          <p:nvPr/>
        </p:nvCxnSpPr>
        <p:spPr>
          <a:xfrm>
            <a:off x="7004197" y="5705587"/>
            <a:ext cx="0" cy="100947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4" name="Straight Connector 13"/>
          <p:cNvCxnSpPr/>
          <p:nvPr/>
        </p:nvCxnSpPr>
        <p:spPr>
          <a:xfrm>
            <a:off x="8112043" y="5709738"/>
            <a:ext cx="0" cy="85860"/>
          </a:xfrm>
          <a:prstGeom prst="line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sp>
        <p:nvSpPr>
          <p:cNvPr id="15" name="Rectangle 14"/>
          <p:cNvSpPr/>
          <p:nvPr/>
        </p:nvSpPr>
        <p:spPr>
          <a:xfrm>
            <a:off x="7877688" y="5806534"/>
            <a:ext cx="568770" cy="495619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>
              <a:defRPr/>
            </a:pPr>
            <a:r>
              <a:rPr lang="en-US" sz="1400" b="1" kern="0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Vault Ctrl</a:t>
            </a:r>
          </a:p>
        </p:txBody>
      </p:sp>
      <p:cxnSp>
        <p:nvCxnSpPr>
          <p:cNvPr id="16" name="Straight Connector 15"/>
          <p:cNvCxnSpPr/>
          <p:nvPr/>
        </p:nvCxnSpPr>
        <p:spPr>
          <a:xfrm flipV="1">
            <a:off x="2432635" y="5320670"/>
            <a:ext cx="706042" cy="270898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7" name="Straight Connector 16"/>
          <p:cNvCxnSpPr/>
          <p:nvPr/>
        </p:nvCxnSpPr>
        <p:spPr>
          <a:xfrm flipV="1">
            <a:off x="4661744" y="4614246"/>
            <a:ext cx="589727" cy="230089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8" name="Straight Connector 17"/>
          <p:cNvCxnSpPr/>
          <p:nvPr/>
        </p:nvCxnSpPr>
        <p:spPr>
          <a:xfrm flipH="1">
            <a:off x="1709972" y="4656586"/>
            <a:ext cx="506351" cy="792977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19" name="Straight Connector 18"/>
          <p:cNvCxnSpPr/>
          <p:nvPr/>
        </p:nvCxnSpPr>
        <p:spPr>
          <a:xfrm flipH="1">
            <a:off x="5251471" y="4640370"/>
            <a:ext cx="506351" cy="792977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0" name="Straight Connector 19"/>
          <p:cNvCxnSpPr/>
          <p:nvPr/>
        </p:nvCxnSpPr>
        <p:spPr>
          <a:xfrm>
            <a:off x="2334512" y="5691560"/>
            <a:ext cx="2713462" cy="7124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1" name="Straight Connector 20"/>
          <p:cNvCxnSpPr/>
          <p:nvPr/>
        </p:nvCxnSpPr>
        <p:spPr>
          <a:xfrm>
            <a:off x="3023146" y="4277055"/>
            <a:ext cx="2713462" cy="7124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2" name="Straight Connector 21"/>
          <p:cNvCxnSpPr/>
          <p:nvPr/>
        </p:nvCxnSpPr>
        <p:spPr>
          <a:xfrm>
            <a:off x="2868543" y="4439837"/>
            <a:ext cx="581884" cy="312226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cxnSp>
        <p:nvCxnSpPr>
          <p:cNvPr id="23" name="Straight Connector 22"/>
          <p:cNvCxnSpPr/>
          <p:nvPr/>
        </p:nvCxnSpPr>
        <p:spPr>
          <a:xfrm>
            <a:off x="4371371" y="5182180"/>
            <a:ext cx="1081108" cy="474857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</p:cxnSp>
      <p:grpSp>
        <p:nvGrpSpPr>
          <p:cNvPr id="24" name="Group 23"/>
          <p:cNvGrpSpPr/>
          <p:nvPr/>
        </p:nvGrpSpPr>
        <p:grpSpPr>
          <a:xfrm>
            <a:off x="1714577" y="3773893"/>
            <a:ext cx="1386451" cy="904640"/>
            <a:chOff x="1783056" y="1197864"/>
            <a:chExt cx="1207032" cy="713232"/>
          </a:xfrm>
        </p:grpSpPr>
        <p:sp>
          <p:nvSpPr>
            <p:cNvPr id="25" name="Cube 24"/>
            <p:cNvSpPr/>
            <p:nvPr/>
          </p:nvSpPr>
          <p:spPr>
            <a:xfrm>
              <a:off x="1783056" y="1453323"/>
              <a:ext cx="1207032" cy="457773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26" name="Cube 25"/>
            <p:cNvSpPr/>
            <p:nvPr/>
          </p:nvSpPr>
          <p:spPr>
            <a:xfrm>
              <a:off x="1853464" y="1390000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27" name="Cube 26"/>
            <p:cNvSpPr/>
            <p:nvPr/>
          </p:nvSpPr>
          <p:spPr>
            <a:xfrm>
              <a:off x="1853464" y="1293932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28" name="Cube 27"/>
            <p:cNvSpPr/>
            <p:nvPr/>
          </p:nvSpPr>
          <p:spPr>
            <a:xfrm>
              <a:off x="1853464" y="1197864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1217540" y="4994760"/>
            <a:ext cx="1386451" cy="904640"/>
            <a:chOff x="1783056" y="1140582"/>
            <a:chExt cx="1844298" cy="1027220"/>
          </a:xfrm>
        </p:grpSpPr>
        <p:sp>
          <p:nvSpPr>
            <p:cNvPr id="30" name="Cube 29"/>
            <p:cNvSpPr/>
            <p:nvPr/>
          </p:nvSpPr>
          <p:spPr>
            <a:xfrm>
              <a:off x="1783056" y="1508502"/>
              <a:ext cx="1844298" cy="659300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1" name="Cube 30"/>
            <p:cNvSpPr/>
            <p:nvPr/>
          </p:nvSpPr>
          <p:spPr>
            <a:xfrm>
              <a:off x="1890637" y="1417303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2" name="Cube 31"/>
            <p:cNvSpPr/>
            <p:nvPr/>
          </p:nvSpPr>
          <p:spPr>
            <a:xfrm>
              <a:off x="1890637" y="127894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3" name="Cube 32"/>
            <p:cNvSpPr/>
            <p:nvPr/>
          </p:nvSpPr>
          <p:spPr>
            <a:xfrm>
              <a:off x="1890637" y="114058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sp>
        <p:nvSpPr>
          <p:cNvPr id="34" name="Cube 33"/>
          <p:cNvSpPr/>
          <p:nvPr/>
        </p:nvSpPr>
        <p:spPr>
          <a:xfrm>
            <a:off x="2953471" y="4598547"/>
            <a:ext cx="1906529" cy="723107"/>
          </a:xfrm>
          <a:prstGeom prst="cube">
            <a:avLst>
              <a:gd name="adj" fmla="val 93596"/>
            </a:avLst>
          </a:prstGeom>
          <a:solidFill>
            <a:srgbClr val="009C48"/>
          </a:solidFill>
          <a:ln w="3175" cap="flat" cmpd="sng" algn="ctr">
            <a:solidFill>
              <a:sysClr val="window" lastClr="FFFFFF">
                <a:lumMod val="50000"/>
              </a:sysClr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 prstMaterial="dkEdge"/>
        </p:spPr>
        <p:txBody>
          <a:bodyPr rtlCol="0" anchor="ctr"/>
          <a:lstStyle/>
          <a:p>
            <a:pPr algn="ctr">
              <a:defRPr/>
            </a:pPr>
            <a:endParaRPr lang="en-US" kern="0" smtClean="0">
              <a:solidFill>
                <a:prstClr val="white"/>
              </a:solidFill>
            </a:endParaRPr>
          </a:p>
        </p:txBody>
      </p:sp>
      <p:sp>
        <p:nvSpPr>
          <p:cNvPr id="35" name="Cube 34"/>
          <p:cNvSpPr/>
          <p:nvPr/>
        </p:nvSpPr>
        <p:spPr>
          <a:xfrm>
            <a:off x="3061157" y="4633607"/>
            <a:ext cx="1674497" cy="614583"/>
          </a:xfrm>
          <a:prstGeom prst="cube">
            <a:avLst>
              <a:gd name="adj" fmla="val 93596"/>
            </a:avLst>
          </a:prstGeom>
          <a:solidFill>
            <a:srgbClr val="E7E6E6"/>
          </a:solidFill>
          <a:ln w="3175" cap="flat" cmpd="sng" algn="ctr">
            <a:solidFill>
              <a:sysClr val="window" lastClr="FFFFFF">
                <a:lumMod val="50000"/>
              </a:sysClr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 prstMaterial="dkEdge"/>
        </p:spPr>
        <p:txBody>
          <a:bodyPr rtlCol="0" anchor="ctr"/>
          <a:lstStyle/>
          <a:p>
            <a:pPr algn="ctr">
              <a:defRPr/>
            </a:pPr>
            <a:endParaRPr lang="en-US" kern="0" smtClean="0">
              <a:solidFill>
                <a:prstClr val="white"/>
              </a:solidFill>
            </a:endParaRPr>
          </a:p>
        </p:txBody>
      </p:sp>
      <p:grpSp>
        <p:nvGrpSpPr>
          <p:cNvPr id="36" name="Group 35"/>
          <p:cNvGrpSpPr/>
          <p:nvPr/>
        </p:nvGrpSpPr>
        <p:grpSpPr>
          <a:xfrm>
            <a:off x="5251471" y="3751874"/>
            <a:ext cx="1386451" cy="904640"/>
            <a:chOff x="1783056" y="1197864"/>
            <a:chExt cx="1207032" cy="713232"/>
          </a:xfrm>
        </p:grpSpPr>
        <p:sp>
          <p:nvSpPr>
            <p:cNvPr id="37" name="Cube 36"/>
            <p:cNvSpPr/>
            <p:nvPr/>
          </p:nvSpPr>
          <p:spPr>
            <a:xfrm>
              <a:off x="1783056" y="1453323"/>
              <a:ext cx="1207032" cy="457773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8" name="Cube 37"/>
            <p:cNvSpPr/>
            <p:nvPr/>
          </p:nvSpPr>
          <p:spPr>
            <a:xfrm>
              <a:off x="1853464" y="1390000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39" name="Cube 38"/>
            <p:cNvSpPr/>
            <p:nvPr/>
          </p:nvSpPr>
          <p:spPr>
            <a:xfrm>
              <a:off x="1853464" y="1293932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0" name="Cube 39"/>
            <p:cNvSpPr/>
            <p:nvPr/>
          </p:nvSpPr>
          <p:spPr>
            <a:xfrm>
              <a:off x="1853464" y="1197864"/>
              <a:ext cx="1075171" cy="419678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4778495" y="4992400"/>
            <a:ext cx="1386451" cy="904640"/>
            <a:chOff x="1783056" y="1140582"/>
            <a:chExt cx="1844298" cy="1027220"/>
          </a:xfrm>
        </p:grpSpPr>
        <p:sp>
          <p:nvSpPr>
            <p:cNvPr id="42" name="Cube 41"/>
            <p:cNvSpPr/>
            <p:nvPr/>
          </p:nvSpPr>
          <p:spPr>
            <a:xfrm>
              <a:off x="1783056" y="1508502"/>
              <a:ext cx="1844298" cy="659300"/>
            </a:xfrm>
            <a:prstGeom prst="cube">
              <a:avLst>
                <a:gd name="adj" fmla="val 85440"/>
              </a:avLst>
            </a:prstGeom>
            <a:solidFill>
              <a:srgbClr val="4472C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3" name="Cube 42"/>
            <p:cNvSpPr/>
            <p:nvPr/>
          </p:nvSpPr>
          <p:spPr>
            <a:xfrm>
              <a:off x="1890637" y="1417303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4" name="Cube 43"/>
            <p:cNvSpPr/>
            <p:nvPr/>
          </p:nvSpPr>
          <p:spPr>
            <a:xfrm>
              <a:off x="1890637" y="127894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45" name="Cube 44"/>
            <p:cNvSpPr/>
            <p:nvPr/>
          </p:nvSpPr>
          <p:spPr>
            <a:xfrm>
              <a:off x="1890637" y="1140582"/>
              <a:ext cx="1642820" cy="604434"/>
            </a:xfrm>
            <a:prstGeom prst="cube">
              <a:avLst>
                <a:gd name="adj" fmla="val 85440"/>
              </a:avLst>
            </a:prstGeom>
            <a:solidFill>
              <a:srgbClr val="FFC834"/>
            </a:solidFill>
            <a:ln w="3175" cap="flat" cmpd="sng" algn="ctr">
              <a:solidFill>
                <a:sysClr val="window" lastClr="FFFFFF">
                  <a:lumMod val="50000"/>
                </a:sysClr>
              </a:solidFill>
              <a:prstDash val="solid"/>
              <a:miter lim="800000"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sp>
        <p:nvSpPr>
          <p:cNvPr id="46" name="Rectangle 45"/>
          <p:cNvSpPr/>
          <p:nvPr/>
        </p:nvSpPr>
        <p:spPr>
          <a:xfrm>
            <a:off x="6752190" y="4198561"/>
            <a:ext cx="1359853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Logic layer</a:t>
            </a:r>
            <a:endParaRPr lang="en-US" sz="16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cxnSp>
        <p:nvCxnSpPr>
          <p:cNvPr id="47" name="Straight Arrow Connector 46"/>
          <p:cNvCxnSpPr/>
          <p:nvPr/>
        </p:nvCxnSpPr>
        <p:spPr>
          <a:xfrm flipH="1" flipV="1">
            <a:off x="6481250" y="4361170"/>
            <a:ext cx="270940" cy="32578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ysDot"/>
            <a:miter lim="800000"/>
            <a:tailEnd type="triangle"/>
          </a:ln>
          <a:effectLst/>
        </p:spPr>
      </p:cxnSp>
      <p:grpSp>
        <p:nvGrpSpPr>
          <p:cNvPr id="48" name="Group 47"/>
          <p:cNvGrpSpPr/>
          <p:nvPr/>
        </p:nvGrpSpPr>
        <p:grpSpPr>
          <a:xfrm>
            <a:off x="3516974" y="4652814"/>
            <a:ext cx="1131475" cy="165803"/>
            <a:chOff x="3727519" y="1965605"/>
            <a:chExt cx="985052" cy="130722"/>
          </a:xfrm>
        </p:grpSpPr>
        <p:sp>
          <p:nvSpPr>
            <p:cNvPr id="49" name="Parallelogram 48"/>
            <p:cNvSpPr/>
            <p:nvPr/>
          </p:nvSpPr>
          <p:spPr>
            <a:xfrm>
              <a:off x="372751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0" name="Parallelogram 49"/>
            <p:cNvSpPr/>
            <p:nvPr/>
          </p:nvSpPr>
          <p:spPr>
            <a:xfrm>
              <a:off x="4026628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1" name="Parallelogram 50"/>
            <p:cNvSpPr/>
            <p:nvPr/>
          </p:nvSpPr>
          <p:spPr>
            <a:xfrm>
              <a:off x="431893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3344838" y="4838059"/>
            <a:ext cx="1131475" cy="165803"/>
            <a:chOff x="3727519" y="1965605"/>
            <a:chExt cx="985052" cy="130722"/>
          </a:xfrm>
        </p:grpSpPr>
        <p:sp>
          <p:nvSpPr>
            <p:cNvPr id="53" name="Parallelogram 52"/>
            <p:cNvSpPr/>
            <p:nvPr/>
          </p:nvSpPr>
          <p:spPr>
            <a:xfrm>
              <a:off x="372751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4" name="Parallelogram 53"/>
            <p:cNvSpPr/>
            <p:nvPr/>
          </p:nvSpPr>
          <p:spPr>
            <a:xfrm>
              <a:off x="4026628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5" name="Parallelogram 54"/>
            <p:cNvSpPr/>
            <p:nvPr/>
          </p:nvSpPr>
          <p:spPr>
            <a:xfrm>
              <a:off x="431893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3172702" y="5023303"/>
            <a:ext cx="1131475" cy="165803"/>
            <a:chOff x="3727519" y="1965605"/>
            <a:chExt cx="985052" cy="130722"/>
          </a:xfrm>
        </p:grpSpPr>
        <p:sp>
          <p:nvSpPr>
            <p:cNvPr id="57" name="Parallelogram 56"/>
            <p:cNvSpPr/>
            <p:nvPr/>
          </p:nvSpPr>
          <p:spPr>
            <a:xfrm>
              <a:off x="372751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8" name="Parallelogram 57"/>
            <p:cNvSpPr/>
            <p:nvPr/>
          </p:nvSpPr>
          <p:spPr>
            <a:xfrm>
              <a:off x="4026628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  <p:sp>
          <p:nvSpPr>
            <p:cNvPr id="59" name="Parallelogram 58"/>
            <p:cNvSpPr/>
            <p:nvPr/>
          </p:nvSpPr>
          <p:spPr>
            <a:xfrm>
              <a:off x="4318939" y="1965605"/>
              <a:ext cx="393632" cy="130722"/>
            </a:xfrm>
            <a:prstGeom prst="parallelogram">
              <a:avLst>
                <a:gd name="adj" fmla="val 107885"/>
              </a:avLst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prstClr val="white"/>
                </a:solidFill>
              </a:endParaRPr>
            </a:p>
          </p:txBody>
        </p:sp>
      </p:grpSp>
      <p:cxnSp>
        <p:nvCxnSpPr>
          <p:cNvPr id="61" name="Straight Arrow Connector 60"/>
          <p:cNvCxnSpPr/>
          <p:nvPr/>
        </p:nvCxnSpPr>
        <p:spPr>
          <a:xfrm flipH="1">
            <a:off x="4480056" y="3668380"/>
            <a:ext cx="852288" cy="984377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>
                <a:lumMod val="65000"/>
                <a:lumOff val="35000"/>
              </a:sysClr>
            </a:solidFill>
            <a:prstDash val="sysDot"/>
            <a:miter lim="800000"/>
            <a:tailEnd type="triangle"/>
          </a:ln>
          <a:effectLst/>
        </p:spPr>
      </p:cxnSp>
      <p:sp>
        <p:nvSpPr>
          <p:cNvPr id="62" name="Rectangle 61"/>
          <p:cNvSpPr/>
          <p:nvPr/>
        </p:nvSpPr>
        <p:spPr>
          <a:xfrm>
            <a:off x="2994311" y="5359799"/>
            <a:ext cx="160533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Main GPU</a:t>
            </a:r>
            <a:endParaRPr lang="en-US" sz="20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998829" y="2973192"/>
            <a:ext cx="2798151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3D-stacked memory</a:t>
            </a:r>
          </a:p>
          <a:p>
            <a:r>
              <a:rPr lang="en-US" sz="20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(memory stack)</a:t>
            </a:r>
            <a:endParaRPr lang="en-US" sz="20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  <p:sp>
        <p:nvSpPr>
          <p:cNvPr id="69" name="Content Placeholder 2"/>
          <p:cNvSpPr txBox="1">
            <a:spLocks/>
          </p:cNvSpPr>
          <p:nvPr/>
        </p:nvSpPr>
        <p:spPr>
          <a:xfrm>
            <a:off x="700063" y="1386295"/>
            <a:ext cx="7799174" cy="10799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Gill Sans MT" panose="020B0502020104020203" pitchFamily="34" charset="0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Gill Sans MT" panose="020B0502020104020203" pitchFamily="34" charset="0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Gill Sans MT" panose="020B0502020104020203" pitchFamily="34" charset="0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Gill Sans MT" panose="020B0502020104020203" pitchFamily="34" charset="0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Gill Sans MT" panose="020B0502020104020203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b="1" dirty="0" smtClean="0">
                <a:solidFill>
                  <a:srgbClr val="0070C0"/>
                </a:solidFill>
              </a:rPr>
              <a:t>Challenge 2:</a:t>
            </a:r>
            <a:r>
              <a:rPr lang="en-US" dirty="0">
                <a:solidFill>
                  <a:srgbClr val="0070C0"/>
                </a:solidFill>
              </a:rPr>
              <a:t> How should data be mapped to different 3D memory stacks? </a:t>
            </a:r>
            <a:endParaRPr lang="en-US" dirty="0" smtClean="0">
              <a:solidFill>
                <a:srgbClr val="0070C0"/>
              </a:solidFill>
            </a:endParaRPr>
          </a:p>
          <a:p>
            <a:endParaRPr lang="en-US" dirty="0" smtClean="0">
              <a:solidFill>
                <a:srgbClr val="0070C0"/>
              </a:solidFill>
            </a:endParaRPr>
          </a:p>
        </p:txBody>
      </p:sp>
      <p:sp>
        <p:nvSpPr>
          <p:cNvPr id="67" name="Oval 66"/>
          <p:cNvSpPr/>
          <p:nvPr/>
        </p:nvSpPr>
        <p:spPr>
          <a:xfrm>
            <a:off x="1390900" y="3668380"/>
            <a:ext cx="1953938" cy="1169679"/>
          </a:xfrm>
          <a:prstGeom prst="ellipse">
            <a:avLst/>
          </a:prstGeom>
          <a:noFill/>
          <a:ln w="3810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70" name="Oval 69"/>
          <p:cNvSpPr/>
          <p:nvPr/>
        </p:nvSpPr>
        <p:spPr>
          <a:xfrm>
            <a:off x="1054333" y="4885098"/>
            <a:ext cx="1774621" cy="1163905"/>
          </a:xfrm>
          <a:prstGeom prst="ellipse">
            <a:avLst/>
          </a:prstGeom>
          <a:noFill/>
          <a:ln w="3810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71" name="Oval 70"/>
          <p:cNvSpPr/>
          <p:nvPr/>
        </p:nvSpPr>
        <p:spPr>
          <a:xfrm>
            <a:off x="4476313" y="4842578"/>
            <a:ext cx="1889711" cy="1191383"/>
          </a:xfrm>
          <a:prstGeom prst="ellipse">
            <a:avLst/>
          </a:prstGeom>
          <a:noFill/>
          <a:ln w="3810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72" name="Oval 71"/>
          <p:cNvSpPr/>
          <p:nvPr/>
        </p:nvSpPr>
        <p:spPr>
          <a:xfrm>
            <a:off x="4974267" y="3668380"/>
            <a:ext cx="1870825" cy="1084829"/>
          </a:xfrm>
          <a:prstGeom prst="ellipse">
            <a:avLst/>
          </a:prstGeom>
          <a:noFill/>
          <a:ln w="3810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74" name="Rectangle 73"/>
          <p:cNvSpPr/>
          <p:nvPr/>
        </p:nvSpPr>
        <p:spPr>
          <a:xfrm>
            <a:off x="4380050" y="3345588"/>
            <a:ext cx="3385577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b="1" dirty="0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SM </a:t>
            </a:r>
            <a:r>
              <a:rPr lang="en-US" sz="1600" b="1" smtClean="0">
                <a:solidFill>
                  <a:prstClr val="black"/>
                </a:solidFill>
                <a:latin typeface="Gill Sans MT" panose="020B0502020104020203" pitchFamily="34" charset="0"/>
                <a:ea typeface="Times New Roman" charset="0"/>
                <a:cs typeface="Times New Roman" charset="0"/>
              </a:rPr>
              <a:t>(Streaming Multiprocessor)</a:t>
            </a:r>
            <a:endParaRPr lang="en-US" sz="1600" b="1" dirty="0">
              <a:solidFill>
                <a:prstClr val="black"/>
              </a:solidFill>
              <a:latin typeface="Gill Sans MT" panose="020B0502020104020203" pitchFamily="34" charset="0"/>
              <a:ea typeface="Times New Roman" charset="0"/>
              <a:cs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805529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timing>
    <p:tnLst>
      <p:par>
        <p:cTn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How to Do the Code and Data Mapping?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24744"/>
            <a:ext cx="8807896" cy="5123656"/>
          </a:xfrm>
        </p:spPr>
        <p:txBody>
          <a:bodyPr/>
          <a:lstStyle/>
          <a:p>
            <a:r>
              <a:rPr lang="en-US" sz="2000" dirty="0"/>
              <a:t>Kevin Hsieh, </a:t>
            </a:r>
            <a:r>
              <a:rPr lang="en-US" sz="2000" dirty="0" err="1"/>
              <a:t>Eiman</a:t>
            </a:r>
            <a:r>
              <a:rPr lang="en-US" sz="2000" dirty="0"/>
              <a:t> </a:t>
            </a:r>
            <a:r>
              <a:rPr lang="en-US" sz="2000" dirty="0" err="1"/>
              <a:t>Ebrahimi</a:t>
            </a:r>
            <a:r>
              <a:rPr lang="en-US" sz="2000" dirty="0"/>
              <a:t>, </a:t>
            </a:r>
            <a:r>
              <a:rPr lang="en-US" sz="2000" dirty="0" err="1"/>
              <a:t>Gwangsun</a:t>
            </a:r>
            <a:r>
              <a:rPr lang="en-US" sz="2000" dirty="0"/>
              <a:t> Kim, </a:t>
            </a:r>
            <a:r>
              <a:rPr lang="en-US" sz="2000" dirty="0" err="1"/>
              <a:t>Niladrish</a:t>
            </a:r>
            <a:r>
              <a:rPr lang="en-US" sz="2000" dirty="0"/>
              <a:t> </a:t>
            </a:r>
            <a:r>
              <a:rPr lang="en-US" sz="2000" dirty="0" err="1"/>
              <a:t>Chatterjee</a:t>
            </a:r>
            <a:r>
              <a:rPr lang="en-US" sz="2000" dirty="0"/>
              <a:t>, Mike O'Connor, </a:t>
            </a:r>
            <a:r>
              <a:rPr lang="en-US" sz="2000" dirty="0" err="1"/>
              <a:t>Nandita</a:t>
            </a:r>
            <a:r>
              <a:rPr lang="en-US" sz="2000" dirty="0"/>
              <a:t> </a:t>
            </a:r>
            <a:r>
              <a:rPr lang="en-US" sz="2000" dirty="0" err="1"/>
              <a:t>Vijaykumar</a:t>
            </a:r>
            <a:r>
              <a:rPr lang="en-US" sz="2000" dirty="0"/>
              <a:t>, Onur Mutlu, and Stephen W. </a:t>
            </a:r>
            <a:r>
              <a:rPr lang="en-US" sz="2000" dirty="0" err="1"/>
              <a:t>Keckler</a:t>
            </a:r>
            <a:r>
              <a:rPr lang="en-US" sz="2000" dirty="0"/>
              <a:t>,</a:t>
            </a:r>
            <a:br>
              <a:rPr lang="en-US" sz="2000" dirty="0"/>
            </a:br>
            <a:r>
              <a:rPr lang="en-US" sz="2000" b="1" dirty="0">
                <a:hlinkClick r:id="rId2"/>
              </a:rPr>
              <a:t>"Transparent Offloading and Mapping (TOM): Enabling Programmer-Transparent Near-Data Processing in GPU Systems"</a:t>
            </a:r>
            <a:r>
              <a:rPr lang="en-US" sz="2000" dirty="0"/>
              <a:t/>
            </a:r>
            <a:br>
              <a:rPr lang="en-US" sz="2000" dirty="0"/>
            </a:br>
            <a:r>
              <a:rPr lang="en-US" sz="2000" i="1" dirty="0"/>
              <a:t>Proceedings of the </a:t>
            </a:r>
            <a:r>
              <a:rPr lang="en-US" sz="2000" i="1" dirty="0">
                <a:hlinkClick r:id="rId3"/>
              </a:rPr>
              <a:t>43rd International Symposium on Computer Architecture</a:t>
            </a:r>
            <a:r>
              <a:rPr lang="en-US" sz="2000" i="1" dirty="0"/>
              <a:t> (</a:t>
            </a:r>
            <a:r>
              <a:rPr lang="en-US" sz="2000" b="1" i="1" dirty="0"/>
              <a:t>ISCA</a:t>
            </a:r>
            <a:r>
              <a:rPr lang="en-US" sz="2000" i="1" dirty="0"/>
              <a:t>)</a:t>
            </a:r>
            <a:r>
              <a:rPr lang="en-US" sz="2000" dirty="0"/>
              <a:t>, Seoul, South Korea, June 2016. </a:t>
            </a:r>
            <a:br>
              <a:rPr lang="en-US" sz="2000" dirty="0"/>
            </a:br>
            <a:r>
              <a:rPr lang="en-US" sz="2000" dirty="0"/>
              <a:t>[</a:t>
            </a:r>
            <a:r>
              <a:rPr lang="en-US" sz="2000" dirty="0">
                <a:hlinkClick r:id="rId4"/>
              </a:rPr>
              <a:t>Slides (pptx)</a:t>
            </a:r>
            <a:r>
              <a:rPr lang="en-US" sz="2000" dirty="0"/>
              <a:t> </a:t>
            </a:r>
            <a:r>
              <a:rPr lang="en-US" sz="2000" dirty="0">
                <a:hlinkClick r:id="rId5"/>
              </a:rPr>
              <a:t>(pdf)</a:t>
            </a:r>
            <a:r>
              <a:rPr lang="en-US" sz="2000" dirty="0"/>
              <a:t>] </a:t>
            </a:r>
            <a:br>
              <a:rPr lang="en-US" sz="2000" dirty="0"/>
            </a:br>
            <a:r>
              <a:rPr lang="en-US" sz="2000" dirty="0"/>
              <a:t>[</a:t>
            </a:r>
            <a:r>
              <a:rPr lang="en-US" sz="2000" dirty="0">
                <a:hlinkClick r:id="rId6"/>
              </a:rPr>
              <a:t>Lightning Session Slides (pptx)</a:t>
            </a:r>
            <a:r>
              <a:rPr lang="en-US" sz="2000" dirty="0"/>
              <a:t> </a:t>
            </a:r>
            <a:r>
              <a:rPr lang="en-US" sz="2000" dirty="0">
                <a:hlinkClick r:id="rId7"/>
              </a:rPr>
              <a:t>(pdf)</a:t>
            </a:r>
            <a:r>
              <a:rPr lang="en-US" sz="2000" dirty="0"/>
              <a:t>]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136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0" y="4883385"/>
            <a:ext cx="9144000" cy="18579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36485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How to Schedule Code?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24744"/>
            <a:ext cx="8807896" cy="5123656"/>
          </a:xfrm>
        </p:spPr>
        <p:txBody>
          <a:bodyPr/>
          <a:lstStyle/>
          <a:p>
            <a:r>
              <a:rPr lang="en-US" sz="2000" dirty="0" err="1"/>
              <a:t>Ashutosh</a:t>
            </a:r>
            <a:r>
              <a:rPr lang="en-US" sz="2000" dirty="0"/>
              <a:t> Pattnaik, </a:t>
            </a:r>
            <a:r>
              <a:rPr lang="en-US" sz="2000" dirty="0" err="1"/>
              <a:t>Xulong</a:t>
            </a:r>
            <a:r>
              <a:rPr lang="en-US" sz="2000" dirty="0"/>
              <a:t> Tang, </a:t>
            </a:r>
            <a:r>
              <a:rPr lang="en-US" sz="2000" dirty="0" err="1"/>
              <a:t>Adwait</a:t>
            </a:r>
            <a:r>
              <a:rPr lang="en-US" sz="2000" dirty="0"/>
              <a:t> Jog, Onur </a:t>
            </a:r>
            <a:r>
              <a:rPr lang="en-US" sz="2000" dirty="0" err="1"/>
              <a:t>Kayiran</a:t>
            </a:r>
            <a:r>
              <a:rPr lang="en-US" sz="2000" dirty="0"/>
              <a:t>, </a:t>
            </a:r>
            <a:r>
              <a:rPr lang="en-US" sz="2000" dirty="0" err="1"/>
              <a:t>Asit</a:t>
            </a:r>
            <a:r>
              <a:rPr lang="en-US" sz="2000" dirty="0"/>
              <a:t> K. Mishra, </a:t>
            </a:r>
            <a:r>
              <a:rPr lang="en-US" sz="2000" dirty="0" err="1"/>
              <a:t>Mahmut</a:t>
            </a:r>
            <a:r>
              <a:rPr lang="en-US" sz="2000" dirty="0"/>
              <a:t> T. </a:t>
            </a:r>
            <a:r>
              <a:rPr lang="en-US" sz="2000" dirty="0" err="1"/>
              <a:t>Kandemir</a:t>
            </a:r>
            <a:r>
              <a:rPr lang="en-US" sz="2000" dirty="0"/>
              <a:t>, </a:t>
            </a:r>
            <a:r>
              <a:rPr lang="en-US" sz="2000" u="sng" dirty="0"/>
              <a:t>Onur Mutlu</a:t>
            </a:r>
            <a:r>
              <a:rPr lang="en-US" sz="2000" dirty="0"/>
              <a:t>, and Chita R. Das,</a:t>
            </a:r>
            <a:br>
              <a:rPr lang="en-US" sz="2000" dirty="0"/>
            </a:br>
            <a:r>
              <a:rPr lang="en-US" sz="2000" b="1" dirty="0">
                <a:hlinkClick r:id="rId2"/>
              </a:rPr>
              <a:t>"Scheduling Techniques for GPU Architectures with Processing-In-Memory Capabilities"</a:t>
            </a:r>
            <a:r>
              <a:rPr lang="en-US" sz="2000" dirty="0"/>
              <a:t/>
            </a:r>
            <a:br>
              <a:rPr lang="en-US" sz="2000" dirty="0"/>
            </a:br>
            <a:r>
              <a:rPr lang="en-US" sz="2000" i="1" dirty="0"/>
              <a:t>Proceedings of the </a:t>
            </a:r>
            <a:r>
              <a:rPr lang="en-US" sz="2000" i="1" dirty="0">
                <a:hlinkClick r:id="rId3"/>
              </a:rPr>
              <a:t>25th International Conference on Parallel Architectures and Compilation Techniques</a:t>
            </a:r>
            <a:r>
              <a:rPr lang="en-US" sz="2000" i="1" dirty="0"/>
              <a:t> (</a:t>
            </a:r>
            <a:r>
              <a:rPr lang="en-US" sz="2000" b="1" i="1" dirty="0"/>
              <a:t>PACT</a:t>
            </a:r>
            <a:r>
              <a:rPr lang="en-US" sz="2000" i="1" dirty="0"/>
              <a:t>)</a:t>
            </a:r>
            <a:r>
              <a:rPr lang="en-US" sz="2000" dirty="0"/>
              <a:t>, Haifa, Israel, September 2016.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137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8600" y="3717032"/>
            <a:ext cx="8686800" cy="2476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65728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6878" y="167703"/>
            <a:ext cx="9036496" cy="1066800"/>
          </a:xfrm>
        </p:spPr>
        <p:txBody>
          <a:bodyPr/>
          <a:lstStyle/>
          <a:p>
            <a:r>
              <a:rPr lang="en-US" sz="3550" dirty="0" smtClean="0">
                <a:solidFill>
                  <a:srgbClr val="006633"/>
                </a:solidFill>
              </a:rPr>
              <a:t>Challenge: Coherence for Hybrid CPU-PIM Apps</a:t>
            </a:r>
            <a:endParaRPr lang="en-US" sz="355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138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844825"/>
            <a:ext cx="9144000" cy="3638067"/>
          </a:xfrm>
          <a:prstGeom prst="rect">
            <a:avLst/>
          </a:prstGeom>
        </p:spPr>
      </p:pic>
      <p:sp>
        <p:nvSpPr>
          <p:cNvPr id="6" name="Rectangle 38"/>
          <p:cNvSpPr>
            <a:spLocks noChangeArrowheads="1"/>
          </p:cNvSpPr>
          <p:nvPr/>
        </p:nvSpPr>
        <p:spPr bwMode="auto">
          <a:xfrm>
            <a:off x="7828192" y="2924944"/>
            <a:ext cx="690736" cy="1080120"/>
          </a:xfrm>
          <a:prstGeom prst="rect">
            <a:avLst/>
          </a:prstGeom>
          <a:noFill/>
          <a:ln w="28575">
            <a:solidFill>
              <a:srgbClr val="00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hangingPunct="0">
              <a:defRPr/>
            </a:pPr>
            <a:endParaRPr lang="en-US" kern="0" smtClean="0">
              <a:solidFill>
                <a:srgbClr val="333399"/>
              </a:solidFill>
            </a:endParaRPr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7870500" y="1484784"/>
            <a:ext cx="1142861" cy="5847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9pPr>
          </a:lstStyle>
          <a:p>
            <a:pPr>
              <a:defRPr/>
            </a:pPr>
            <a:r>
              <a:rPr lang="en-US" sz="1600" kern="0" dirty="0" smtClean="0">
                <a:solidFill>
                  <a:srgbClr val="0000FF"/>
                </a:solidFill>
              </a:rPr>
              <a:t>Traditional</a:t>
            </a:r>
          </a:p>
          <a:p>
            <a:pPr>
              <a:defRPr/>
            </a:pPr>
            <a:r>
              <a:rPr lang="en-US" sz="1600" kern="0" dirty="0" smtClean="0">
                <a:solidFill>
                  <a:srgbClr val="0000FF"/>
                </a:solidFill>
              </a:rPr>
              <a:t>coherence</a:t>
            </a:r>
          </a:p>
        </p:txBody>
      </p:sp>
      <p:sp>
        <p:nvSpPr>
          <p:cNvPr id="8" name="Line 23"/>
          <p:cNvSpPr>
            <a:spLocks noChangeShapeType="1"/>
          </p:cNvSpPr>
          <p:nvPr/>
        </p:nvSpPr>
        <p:spPr bwMode="auto">
          <a:xfrm flipH="1">
            <a:off x="8388424" y="2060848"/>
            <a:ext cx="249560" cy="1296144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>
              <a:defRPr/>
            </a:pPr>
            <a:endParaRPr lang="en-US" kern="0" smtClean="0">
              <a:solidFill>
                <a:sysClr val="windowText" lastClr="000000"/>
              </a:solidFill>
            </a:endParaRPr>
          </a:p>
        </p:txBody>
      </p:sp>
      <p:sp>
        <p:nvSpPr>
          <p:cNvPr id="9" name="Rectangle 38"/>
          <p:cNvSpPr>
            <a:spLocks noChangeArrowheads="1"/>
          </p:cNvSpPr>
          <p:nvPr/>
        </p:nvSpPr>
        <p:spPr bwMode="auto">
          <a:xfrm>
            <a:off x="7812360" y="4338084"/>
            <a:ext cx="1224136" cy="360040"/>
          </a:xfrm>
          <a:prstGeom prst="rect">
            <a:avLst/>
          </a:prstGeom>
          <a:noFill/>
          <a:ln w="28575">
            <a:solidFill>
              <a:srgbClr val="00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hangingPunct="0">
              <a:defRPr/>
            </a:pPr>
            <a:endParaRPr lang="en-US" kern="0" smtClean="0">
              <a:solidFill>
                <a:srgbClr val="333399"/>
              </a:solidFill>
            </a:endParaRPr>
          </a:p>
        </p:txBody>
      </p:sp>
      <p:sp>
        <p:nvSpPr>
          <p:cNvPr id="10" name="Line 23"/>
          <p:cNvSpPr>
            <a:spLocks noChangeShapeType="1"/>
          </p:cNvSpPr>
          <p:nvPr/>
        </p:nvSpPr>
        <p:spPr bwMode="auto">
          <a:xfrm flipV="1">
            <a:off x="8316416" y="4653136"/>
            <a:ext cx="110480" cy="288032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>
              <a:defRPr/>
            </a:pPr>
            <a:endParaRPr lang="en-US" kern="0" smtClean="0">
              <a:solidFill>
                <a:sysClr val="windowText" lastClr="000000"/>
              </a:solidFill>
            </a:endParaRPr>
          </a:p>
        </p:txBody>
      </p:sp>
      <p:sp>
        <p:nvSpPr>
          <p:cNvPr id="11" name="Text Box 22"/>
          <p:cNvSpPr txBox="1">
            <a:spLocks noChangeArrowheads="1"/>
          </p:cNvSpPr>
          <p:nvPr/>
        </p:nvSpPr>
        <p:spPr bwMode="auto">
          <a:xfrm>
            <a:off x="7718627" y="4869160"/>
            <a:ext cx="1462159" cy="5847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MS PGothic" charset="0"/>
                <a:cs typeface="MS PGothic" charset="0"/>
              </a:defRPr>
            </a:lvl9pPr>
          </a:lstStyle>
          <a:p>
            <a:pPr>
              <a:defRPr/>
            </a:pPr>
            <a:r>
              <a:rPr lang="en-US" sz="1600" kern="0" dirty="0" smtClean="0">
                <a:solidFill>
                  <a:srgbClr val="0000FF"/>
                </a:solidFill>
              </a:rPr>
              <a:t>No coherence</a:t>
            </a:r>
          </a:p>
          <a:p>
            <a:pPr>
              <a:defRPr/>
            </a:pPr>
            <a:r>
              <a:rPr lang="en-US" sz="1600" kern="0" dirty="0" smtClean="0">
                <a:solidFill>
                  <a:srgbClr val="0000FF"/>
                </a:solidFill>
              </a:rPr>
              <a:t>overhead</a:t>
            </a:r>
          </a:p>
        </p:txBody>
      </p:sp>
    </p:spTree>
    <p:extLst>
      <p:ext uri="{BB962C8B-B14F-4D97-AF65-F5344CB8AC3E}">
        <p14:creationId xmlns:p14="http://schemas.microsoft.com/office/powerpoint/2010/main" val="186367429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807896" cy="1066800"/>
          </a:xfrm>
        </p:spPr>
        <p:txBody>
          <a:bodyPr/>
          <a:lstStyle/>
          <a:p>
            <a:r>
              <a:rPr lang="en-US" dirty="0" smtClean="0"/>
              <a:t>How to Maintain Coherence?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err="1"/>
              <a:t>Amirali</a:t>
            </a:r>
            <a:r>
              <a:rPr lang="en-US" dirty="0"/>
              <a:t> Boroumand, </a:t>
            </a:r>
            <a:r>
              <a:rPr lang="en-US" dirty="0" err="1"/>
              <a:t>Saugata</a:t>
            </a:r>
            <a:r>
              <a:rPr lang="en-US" dirty="0"/>
              <a:t> </a:t>
            </a:r>
            <a:r>
              <a:rPr lang="en-US" dirty="0" err="1"/>
              <a:t>Ghose</a:t>
            </a:r>
            <a:r>
              <a:rPr lang="en-US" dirty="0"/>
              <a:t>, </a:t>
            </a:r>
            <a:r>
              <a:rPr lang="en-US" dirty="0" err="1"/>
              <a:t>Minesh</a:t>
            </a:r>
            <a:r>
              <a:rPr lang="en-US" dirty="0"/>
              <a:t> Patel, </a:t>
            </a:r>
            <a:r>
              <a:rPr lang="en-US" dirty="0" err="1"/>
              <a:t>Hasan</a:t>
            </a:r>
            <a:r>
              <a:rPr lang="en-US" dirty="0"/>
              <a:t> Hassan, Brandon Lucia, Kevin Hsieh, Krishna T. </a:t>
            </a:r>
            <a:r>
              <a:rPr lang="en-US" dirty="0" err="1"/>
              <a:t>Malladi</a:t>
            </a:r>
            <a:r>
              <a:rPr lang="en-US" dirty="0"/>
              <a:t>, </a:t>
            </a:r>
            <a:r>
              <a:rPr lang="en-US" dirty="0" err="1"/>
              <a:t>Hongzhong</a:t>
            </a:r>
            <a:r>
              <a:rPr lang="en-US" dirty="0"/>
              <a:t> </a:t>
            </a:r>
            <a:r>
              <a:rPr lang="en-US" dirty="0" err="1"/>
              <a:t>Zheng</a:t>
            </a:r>
            <a:r>
              <a:rPr lang="en-US" dirty="0"/>
              <a:t>, and Onur Mutlu,</a:t>
            </a:r>
            <a:br>
              <a:rPr lang="en-US" dirty="0"/>
            </a:br>
            <a:r>
              <a:rPr lang="en-US" b="1" dirty="0">
                <a:hlinkClick r:id="rId2"/>
              </a:rPr>
              <a:t>"LazyPIM: An Efficient Cache Coherence Mechanism for Processing-in-Memory"</a:t>
            </a:r>
            <a:r>
              <a:rPr lang="en-US" dirty="0"/>
              <a:t/>
            </a:r>
            <a:br>
              <a:rPr lang="en-US" dirty="0"/>
            </a:br>
            <a:r>
              <a:rPr lang="en-US" i="1" dirty="0">
                <a:hlinkClick r:id="rId3"/>
              </a:rPr>
              <a:t>IEEE Computer Architecture Letters</a:t>
            </a:r>
            <a:r>
              <a:rPr lang="en-US" i="1" dirty="0"/>
              <a:t> (</a:t>
            </a:r>
            <a:r>
              <a:rPr lang="en-US" b="1" i="1" dirty="0"/>
              <a:t>CAL</a:t>
            </a:r>
            <a:r>
              <a:rPr lang="en-US" i="1" dirty="0"/>
              <a:t>)</a:t>
            </a:r>
            <a:r>
              <a:rPr lang="en-US" dirty="0"/>
              <a:t>, June 2016</a:t>
            </a:r>
            <a:r>
              <a:rPr lang="en-US" dirty="0" smtClean="0"/>
              <a:t>.</a:t>
            </a:r>
          </a:p>
          <a:p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139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4581128"/>
            <a:ext cx="9144000" cy="108065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867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How to Support Virtual Memory?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095375"/>
            <a:ext cx="8610600" cy="2405633"/>
          </a:xfrm>
        </p:spPr>
        <p:txBody>
          <a:bodyPr/>
          <a:lstStyle/>
          <a:p>
            <a:r>
              <a:rPr lang="en-US" sz="2000" dirty="0"/>
              <a:t>Kevin Hsieh, Samira Khan, </a:t>
            </a:r>
            <a:r>
              <a:rPr lang="en-US" sz="2000" dirty="0" err="1"/>
              <a:t>Nandita</a:t>
            </a:r>
            <a:r>
              <a:rPr lang="en-US" sz="2000" dirty="0"/>
              <a:t> </a:t>
            </a:r>
            <a:r>
              <a:rPr lang="en-US" sz="2000" dirty="0" err="1"/>
              <a:t>Vijaykumar</a:t>
            </a:r>
            <a:r>
              <a:rPr lang="en-US" sz="2000" dirty="0"/>
              <a:t>, Kevin K. Chang, Amirali Boroumand, </a:t>
            </a:r>
            <a:r>
              <a:rPr lang="en-US" sz="2000" dirty="0" err="1"/>
              <a:t>Saugata</a:t>
            </a:r>
            <a:r>
              <a:rPr lang="en-US" sz="2000" dirty="0"/>
              <a:t> </a:t>
            </a:r>
            <a:r>
              <a:rPr lang="en-US" sz="2000" dirty="0" err="1"/>
              <a:t>Ghose</a:t>
            </a:r>
            <a:r>
              <a:rPr lang="en-US" sz="2000" dirty="0"/>
              <a:t>, and Onur Mutlu,</a:t>
            </a:r>
            <a:br>
              <a:rPr lang="en-US" sz="2000" dirty="0"/>
            </a:br>
            <a:r>
              <a:rPr lang="en-US" sz="2000" b="1" dirty="0">
                <a:hlinkClick r:id="rId2"/>
              </a:rPr>
              <a:t>"Accelerating Pointer Chasing in 3D-Stacked Memory: Challenges, Mechanisms, Evaluation"</a:t>
            </a:r>
            <a:r>
              <a:rPr lang="en-US" sz="2000" dirty="0"/>
              <a:t/>
            </a:r>
            <a:br>
              <a:rPr lang="en-US" sz="2000" dirty="0"/>
            </a:br>
            <a:r>
              <a:rPr lang="en-US" sz="2000" i="1" dirty="0"/>
              <a:t>Proceedings of the </a:t>
            </a:r>
            <a:r>
              <a:rPr lang="en-US" sz="2000" i="1" dirty="0">
                <a:hlinkClick r:id="rId3"/>
              </a:rPr>
              <a:t>34th IEEE International Conference on Computer Design</a:t>
            </a:r>
            <a:r>
              <a:rPr lang="en-US" sz="2000" i="1" dirty="0"/>
              <a:t> (</a:t>
            </a:r>
            <a:r>
              <a:rPr lang="en-US" sz="2000" b="1" i="1" dirty="0"/>
              <a:t>ICCD</a:t>
            </a:r>
            <a:r>
              <a:rPr lang="en-US" sz="2000" i="1" dirty="0"/>
              <a:t>)</a:t>
            </a:r>
            <a:r>
              <a:rPr lang="en-US" sz="2000" dirty="0"/>
              <a:t>, Phoenix, AZ, USA, October 2016.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7292004D-7284-C244-B275-AB956C66515A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140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3861048"/>
            <a:ext cx="9144000" cy="22607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5126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807896" cy="1066800"/>
          </a:xfrm>
        </p:spPr>
        <p:txBody>
          <a:bodyPr/>
          <a:lstStyle/>
          <a:p>
            <a:r>
              <a:rPr lang="en-US" dirty="0" smtClean="0"/>
              <a:t>How to Design Data Structures for PIM?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44488"/>
            <a:ext cx="8735888" cy="4876800"/>
          </a:xfrm>
        </p:spPr>
        <p:txBody>
          <a:bodyPr/>
          <a:lstStyle/>
          <a:p>
            <a:r>
              <a:rPr lang="en-US" sz="2100" dirty="0" err="1"/>
              <a:t>Zhiyu</a:t>
            </a:r>
            <a:r>
              <a:rPr lang="en-US" sz="2100" dirty="0"/>
              <a:t> Liu, Irina </a:t>
            </a:r>
            <a:r>
              <a:rPr lang="en-US" sz="2100" dirty="0" err="1"/>
              <a:t>Calciu</a:t>
            </a:r>
            <a:r>
              <a:rPr lang="en-US" sz="2100" dirty="0"/>
              <a:t>, Maurice </a:t>
            </a:r>
            <a:r>
              <a:rPr lang="en-US" sz="2100" dirty="0" err="1"/>
              <a:t>Herlihy</a:t>
            </a:r>
            <a:r>
              <a:rPr lang="en-US" sz="2100" dirty="0"/>
              <a:t>, and Onur Mutlu,</a:t>
            </a:r>
            <a:br>
              <a:rPr lang="en-US" sz="2100" dirty="0"/>
            </a:br>
            <a:r>
              <a:rPr lang="en-US" sz="2100" b="1" dirty="0">
                <a:hlinkClick r:id="rId2"/>
              </a:rPr>
              <a:t>"Concurrent Data Structures for Near-Memory Computing"</a:t>
            </a:r>
            <a:r>
              <a:rPr lang="en-US" sz="2100" dirty="0"/>
              <a:t/>
            </a:r>
            <a:br>
              <a:rPr lang="en-US" sz="2100" dirty="0"/>
            </a:br>
            <a:r>
              <a:rPr lang="en-US" sz="2100" i="1" dirty="0"/>
              <a:t>Proceedings of the </a:t>
            </a:r>
            <a:r>
              <a:rPr lang="en-US" sz="2100" i="1" dirty="0">
                <a:hlinkClick r:id="rId3"/>
              </a:rPr>
              <a:t>29th ACM Symposium on Parallelism in Algorithms and Architectures</a:t>
            </a:r>
            <a:r>
              <a:rPr lang="en-US" sz="2100" i="1" dirty="0"/>
              <a:t> (</a:t>
            </a:r>
            <a:r>
              <a:rPr lang="en-US" sz="2100" b="1" i="1" dirty="0"/>
              <a:t>SPAA</a:t>
            </a:r>
            <a:r>
              <a:rPr lang="en-US" sz="2100" i="1" dirty="0"/>
              <a:t>)</a:t>
            </a:r>
            <a:r>
              <a:rPr lang="en-US" sz="2100" dirty="0"/>
              <a:t>, Washington, DC, USA, July 2017. </a:t>
            </a:r>
            <a:br>
              <a:rPr lang="en-US" sz="2100" dirty="0"/>
            </a:br>
            <a:r>
              <a:rPr lang="en-US" sz="2100" dirty="0"/>
              <a:t>[</a:t>
            </a:r>
            <a:r>
              <a:rPr lang="en-US" sz="2100" dirty="0">
                <a:hlinkClick r:id="rId4"/>
              </a:rPr>
              <a:t>Slides (pptx)</a:t>
            </a:r>
            <a:r>
              <a:rPr lang="en-US" sz="2100" dirty="0"/>
              <a:t> </a:t>
            </a:r>
            <a:r>
              <a:rPr lang="en-US" sz="2100" dirty="0">
                <a:hlinkClick r:id="rId5"/>
              </a:rPr>
              <a:t>(pdf)</a:t>
            </a:r>
            <a:r>
              <a:rPr lang="en-US" sz="2100" dirty="0"/>
              <a:t>] 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141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3429000"/>
            <a:ext cx="9144000" cy="28544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03258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Simulation Infrastructures for PIM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216496"/>
            <a:ext cx="8610600" cy="4876800"/>
          </a:xfrm>
        </p:spPr>
        <p:txBody>
          <a:bodyPr/>
          <a:lstStyle/>
          <a:p>
            <a:r>
              <a:rPr lang="en-US" dirty="0" smtClean="0">
                <a:solidFill>
                  <a:srgbClr val="0000FF"/>
                </a:solidFill>
              </a:rPr>
              <a:t>Ramulator</a:t>
            </a:r>
            <a:r>
              <a:rPr lang="en-US" dirty="0" smtClean="0"/>
              <a:t> extended for PIM</a:t>
            </a:r>
          </a:p>
          <a:p>
            <a:pPr lvl="1"/>
            <a:r>
              <a:rPr lang="en-US" dirty="0" smtClean="0"/>
              <a:t>Flexible and extensible DRAM simulator</a:t>
            </a:r>
          </a:p>
          <a:p>
            <a:pPr lvl="1"/>
            <a:r>
              <a:rPr lang="en-US" dirty="0" smtClean="0"/>
              <a:t>Can model many different memory standards and proposals</a:t>
            </a:r>
          </a:p>
          <a:p>
            <a:pPr lvl="1"/>
            <a:r>
              <a:rPr lang="en-US" dirty="0" smtClean="0"/>
              <a:t>Kim+, “</a:t>
            </a:r>
            <a:r>
              <a:rPr lang="en-US" b="1" dirty="0" smtClean="0"/>
              <a:t>Ramulator: A Flexible and Extensible DRAM Simulator</a:t>
            </a:r>
            <a:r>
              <a:rPr lang="en-US" dirty="0" smtClean="0"/>
              <a:t>”, IEEE CAL 2015.</a:t>
            </a:r>
          </a:p>
          <a:p>
            <a:pPr lvl="1"/>
            <a:r>
              <a:rPr lang="en-US" dirty="0">
                <a:hlinkClick r:id="rId2"/>
              </a:rPr>
              <a:t>https://github.com/CMU-SAFARI/</a:t>
            </a:r>
            <a:r>
              <a:rPr lang="en-US" dirty="0" smtClean="0">
                <a:hlinkClick r:id="rId2"/>
              </a:rPr>
              <a:t>ramulator</a:t>
            </a:r>
            <a:r>
              <a:rPr lang="en-US" dirty="0" smtClean="0"/>
              <a:t> </a:t>
            </a:r>
          </a:p>
          <a:p>
            <a:pPr lvl="1"/>
            <a:endParaRPr lang="en-US" dirty="0" smtClean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/>
              <a:pPr/>
              <a:t>142</a:t>
            </a:fld>
            <a:endParaRPr lang="en-US" altLang="en-US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4365104"/>
            <a:ext cx="9144000" cy="11902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75493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An FPGA-based Test-bed for PIM?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496" y="1432520"/>
            <a:ext cx="5112568" cy="4876800"/>
          </a:xfrm>
        </p:spPr>
        <p:txBody>
          <a:bodyPr/>
          <a:lstStyle/>
          <a:p>
            <a:r>
              <a:rPr lang="en-US" dirty="0" smtClean="0"/>
              <a:t>Hasan Hassan et al., </a:t>
            </a:r>
            <a:r>
              <a:rPr lang="en-US" b="1" dirty="0" smtClean="0">
                <a:hlinkClick r:id="rId2"/>
              </a:rPr>
              <a:t>SoftMC</a:t>
            </a:r>
            <a:r>
              <a:rPr lang="en-US" b="1" dirty="0">
                <a:hlinkClick r:id="rId2"/>
              </a:rPr>
              <a:t>: A Flexible and Practical Open-Source Infrastructure for Enabling Experimental DRAM </a:t>
            </a:r>
            <a:r>
              <a:rPr lang="en-US" b="1" dirty="0" smtClean="0">
                <a:hlinkClick r:id="rId2"/>
              </a:rPr>
              <a:t>Studies</a:t>
            </a:r>
            <a:r>
              <a:rPr lang="en-US" dirty="0" smtClean="0"/>
              <a:t> HPCA 2017.</a:t>
            </a:r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endParaRPr lang="en-US" dirty="0"/>
          </a:p>
          <a:p>
            <a:r>
              <a:rPr lang="en-US" b="1" dirty="0">
                <a:solidFill>
                  <a:schemeClr val="accent2">
                    <a:lumMod val="75000"/>
                  </a:schemeClr>
                </a:solidFill>
              </a:rPr>
              <a:t>Flexible</a:t>
            </a:r>
          </a:p>
          <a:p>
            <a:r>
              <a:rPr lang="en-US" b="1" dirty="0" smtClean="0">
                <a:solidFill>
                  <a:schemeClr val="accent2">
                    <a:lumMod val="75000"/>
                  </a:schemeClr>
                </a:solidFill>
              </a:rPr>
              <a:t>Easy </a:t>
            </a:r>
            <a:r>
              <a:rPr lang="en-US" b="1" dirty="0">
                <a:solidFill>
                  <a:schemeClr val="accent2">
                    <a:lumMod val="75000"/>
                  </a:schemeClr>
                </a:solidFill>
              </a:rPr>
              <a:t>to Use (C++ API)</a:t>
            </a:r>
          </a:p>
          <a:p>
            <a:r>
              <a:rPr lang="en-US" b="1" dirty="0" smtClean="0">
                <a:solidFill>
                  <a:schemeClr val="accent2">
                    <a:lumMod val="75000"/>
                  </a:schemeClr>
                </a:solidFill>
              </a:rPr>
              <a:t>Open</a:t>
            </a:r>
            <a:r>
              <a:rPr lang="en-US" b="1" dirty="0">
                <a:solidFill>
                  <a:schemeClr val="accent2">
                    <a:lumMod val="75000"/>
                  </a:schemeClr>
                </a:solidFill>
              </a:rPr>
              <a:t>-source </a:t>
            </a:r>
          </a:p>
          <a:p>
            <a:pPr marL="0" indent="0">
              <a:buNone/>
            </a:pPr>
            <a:r>
              <a:rPr lang="en-US" i="1" dirty="0" smtClean="0">
                <a:solidFill>
                  <a:srgbClr val="0000FF"/>
                </a:solidFill>
              </a:rPr>
              <a:t>    </a:t>
            </a:r>
            <a:r>
              <a:rPr lang="en-US" i="1" dirty="0" err="1" smtClean="0">
                <a:solidFill>
                  <a:srgbClr val="0000FF"/>
                </a:solidFill>
              </a:rPr>
              <a:t>github.com</a:t>
            </a:r>
            <a:r>
              <a:rPr lang="en-US" i="1" dirty="0">
                <a:solidFill>
                  <a:srgbClr val="0000FF"/>
                </a:solidFill>
              </a:rPr>
              <a:t>/CMU-SAFARI/</a:t>
            </a:r>
            <a:r>
              <a:rPr lang="en-US" i="1" dirty="0" smtClean="0">
                <a:solidFill>
                  <a:srgbClr val="0000FF"/>
                </a:solidFill>
              </a:rPr>
              <a:t>SoftMC </a:t>
            </a:r>
            <a:endParaRPr lang="en-US" b="1" dirty="0" smtClean="0">
              <a:solidFill>
                <a:srgbClr val="0000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143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03748" y="1232759"/>
            <a:ext cx="4004777" cy="4830993"/>
          </a:xfrm>
          <a:prstGeom prst="rect">
            <a:avLst/>
          </a:prstGeom>
        </p:spPr>
      </p:pic>
      <p:pic>
        <p:nvPicPr>
          <p:cNvPr id="6" name="Content Placeholder 7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5103748" y="1265237"/>
            <a:ext cx="4004777" cy="4830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76083727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29" name="Title 1"/>
          <p:cNvSpPr>
            <a:spLocks noGrp="1"/>
          </p:cNvSpPr>
          <p:nvPr>
            <p:ph type="ctrTitle"/>
          </p:nvPr>
        </p:nvSpPr>
        <p:spPr>
          <a:xfrm>
            <a:off x="685800" y="1676400"/>
            <a:ext cx="7924800" cy="1752600"/>
          </a:xfrm>
        </p:spPr>
        <p:txBody>
          <a:bodyPr/>
          <a:lstStyle/>
          <a:p>
            <a:r>
              <a:rPr lang="en-US" dirty="0" smtClean="0">
                <a:latin typeface="Garamond" charset="0"/>
              </a:rPr>
              <a:t>Some PIM Applications</a:t>
            </a:r>
            <a:endParaRPr lang="en-US" dirty="0">
              <a:latin typeface="Garamond" charset="0"/>
            </a:endParaRPr>
          </a:p>
        </p:txBody>
      </p:sp>
      <p:sp>
        <p:nvSpPr>
          <p:cNvPr id="150530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pPr>
              <a:buFont typeface="Wingdings" charset="0"/>
              <a:buNone/>
            </a:pPr>
            <a:endParaRPr lang="en-US">
              <a:latin typeface="Tahoma" charset="0"/>
            </a:endParaRPr>
          </a:p>
        </p:txBody>
      </p:sp>
      <p:sp>
        <p:nvSpPr>
          <p:cNvPr id="150531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64E342A0-F66A-8349-9DE5-CDF9A06A5894}" type="slidenum">
              <a:rPr lang="en-US" sz="1200">
                <a:solidFill>
                  <a:srgbClr val="000000"/>
                </a:solidFill>
                <a:latin typeface="Garamond" charset="0"/>
                <a:cs typeface="Arial" charset="0"/>
              </a:rPr>
              <a:pPr eaLnBrk="1" hangingPunct="1"/>
              <a:t>144</a:t>
            </a:fld>
            <a:endParaRPr lang="en-US" sz="1200">
              <a:solidFill>
                <a:srgbClr val="000000"/>
              </a:solidFill>
              <a:latin typeface="Garamond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874548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Goals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Understand the primitives, architectures, and benefits of PIM by carefully examining many important workloads</a:t>
            </a:r>
          </a:p>
          <a:p>
            <a:endParaRPr lang="en-US" dirty="0"/>
          </a:p>
          <a:p>
            <a:r>
              <a:rPr lang="en-US" dirty="0" smtClean="0"/>
              <a:t>Develop a common workload suite for PIM research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145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460273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28979" y="1540839"/>
            <a:ext cx="8260644" cy="1314450"/>
          </a:xfrm>
        </p:spPr>
        <p:txBody>
          <a:bodyPr/>
          <a:lstStyle/>
          <a:p>
            <a:pPr algn="ctr"/>
            <a:r>
              <a:rPr lang="en-US" b="1" dirty="0"/>
              <a:t>Genome Read In-Memory </a:t>
            </a:r>
            <a:r>
              <a:rPr lang="en-US" b="1" dirty="0" smtClean="0"/>
              <a:t>(GRIM) Filter: </a:t>
            </a:r>
            <a:r>
              <a:rPr lang="en-US" dirty="0"/>
              <a:t/>
            </a:r>
            <a:br>
              <a:rPr lang="en-US" dirty="0"/>
            </a:br>
            <a:r>
              <a:rPr lang="en-US" sz="2800" dirty="0">
                <a:solidFill>
                  <a:srgbClr val="FF0000"/>
                </a:solidFill>
              </a:rPr>
              <a:t>Fast Location Filtering in DNA Read Mapping </a:t>
            </a:r>
            <a:r>
              <a:rPr lang="en-US" sz="2800" dirty="0" smtClean="0">
                <a:solidFill>
                  <a:srgbClr val="FF0000"/>
                </a:solidFill>
              </a:rPr>
              <a:t/>
            </a:r>
            <a:br>
              <a:rPr lang="en-US" sz="2800" dirty="0" smtClean="0">
                <a:solidFill>
                  <a:srgbClr val="FF0000"/>
                </a:solidFill>
              </a:rPr>
            </a:br>
            <a:r>
              <a:rPr lang="en-US" sz="2800" dirty="0" smtClean="0">
                <a:solidFill>
                  <a:srgbClr val="FF0000"/>
                </a:solidFill>
              </a:rPr>
              <a:t>with Emerging </a:t>
            </a:r>
            <a:r>
              <a:rPr lang="en-US" sz="2800" dirty="0">
                <a:solidFill>
                  <a:srgbClr val="FF0000"/>
                </a:solidFill>
              </a:rPr>
              <a:t>Memory Technologies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85800" y="3835530"/>
            <a:ext cx="7848600" cy="1314450"/>
          </a:xfrm>
        </p:spPr>
        <p:txBody>
          <a:bodyPr/>
          <a:lstStyle/>
          <a:p>
            <a:r>
              <a:rPr lang="en-US" sz="2000" b="1" dirty="0" err="1"/>
              <a:t>Jeremie</a:t>
            </a:r>
            <a:r>
              <a:rPr lang="en-US" sz="2000" b="1" dirty="0"/>
              <a:t> Kim</a:t>
            </a:r>
            <a:r>
              <a:rPr lang="en-US" sz="2000" dirty="0"/>
              <a:t>, </a:t>
            </a:r>
          </a:p>
          <a:p>
            <a:r>
              <a:rPr lang="en-US" dirty="0" err="1" smtClean="0"/>
              <a:t>Damla</a:t>
            </a:r>
            <a:r>
              <a:rPr lang="en-US" dirty="0" smtClean="0"/>
              <a:t> </a:t>
            </a:r>
            <a:r>
              <a:rPr lang="en-US" dirty="0" err="1" smtClean="0"/>
              <a:t>Senol</a:t>
            </a:r>
            <a:r>
              <a:rPr lang="en-US" dirty="0" smtClean="0"/>
              <a:t>, </a:t>
            </a:r>
            <a:r>
              <a:rPr lang="en-US" dirty="0" err="1"/>
              <a:t>Hongyi</a:t>
            </a:r>
            <a:r>
              <a:rPr lang="en-US" dirty="0"/>
              <a:t> </a:t>
            </a:r>
            <a:r>
              <a:rPr lang="en-US" dirty="0" smtClean="0"/>
              <a:t>Xin, </a:t>
            </a:r>
            <a:r>
              <a:rPr lang="en-US" dirty="0" err="1"/>
              <a:t>Donghyuk</a:t>
            </a:r>
            <a:r>
              <a:rPr lang="en-US" dirty="0"/>
              <a:t> </a:t>
            </a:r>
            <a:r>
              <a:rPr lang="en-US" dirty="0" smtClean="0"/>
              <a:t>Lee, </a:t>
            </a:r>
          </a:p>
          <a:p>
            <a:r>
              <a:rPr lang="en-US" dirty="0" err="1" smtClean="0"/>
              <a:t>Saugata</a:t>
            </a:r>
            <a:r>
              <a:rPr lang="en-US" dirty="0" smtClean="0"/>
              <a:t> </a:t>
            </a:r>
            <a:r>
              <a:rPr lang="en-US" dirty="0" err="1" smtClean="0"/>
              <a:t>Ghose</a:t>
            </a:r>
            <a:r>
              <a:rPr lang="en-US" dirty="0" smtClean="0"/>
              <a:t>, Mohammed </a:t>
            </a:r>
            <a:r>
              <a:rPr lang="en-US" dirty="0" err="1" smtClean="0"/>
              <a:t>Alser</a:t>
            </a:r>
            <a:r>
              <a:rPr lang="en-US" dirty="0" smtClean="0"/>
              <a:t>, Hasan Hassan, </a:t>
            </a:r>
          </a:p>
          <a:p>
            <a:r>
              <a:rPr lang="en-US" dirty="0" err="1" smtClean="0"/>
              <a:t>Oguz</a:t>
            </a:r>
            <a:r>
              <a:rPr lang="en-US" dirty="0" smtClean="0"/>
              <a:t> </a:t>
            </a:r>
            <a:r>
              <a:rPr lang="en-US" dirty="0" err="1" smtClean="0"/>
              <a:t>Ergin</a:t>
            </a:r>
            <a:r>
              <a:rPr lang="en-US" dirty="0" smtClean="0"/>
              <a:t>, Can </a:t>
            </a:r>
            <a:r>
              <a:rPr lang="en-US" dirty="0" err="1" smtClean="0"/>
              <a:t>Alkan</a:t>
            </a:r>
            <a:r>
              <a:rPr lang="en-US" dirty="0" smtClean="0"/>
              <a:t>, and </a:t>
            </a:r>
            <a:r>
              <a:rPr lang="en-US" dirty="0" err="1" smtClean="0"/>
              <a:t>Onur</a:t>
            </a:r>
            <a:r>
              <a:rPr lang="en-US" dirty="0" smtClean="0"/>
              <a:t> </a:t>
            </a:r>
            <a:r>
              <a:rPr lang="en-US" dirty="0" err="1" smtClean="0"/>
              <a:t>Mutlu</a:t>
            </a:r>
            <a:endParaRPr lang="en-US" dirty="0"/>
          </a:p>
        </p:txBody>
      </p:sp>
      <p:pic>
        <p:nvPicPr>
          <p:cNvPr id="5" name="Picture 4" descr="Burgundy_CMU_JPG_Logo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68167" y="5613477"/>
            <a:ext cx="2532185" cy="914400"/>
          </a:xfrm>
          <a:prstGeom prst="rect">
            <a:avLst/>
          </a:prstGeom>
        </p:spPr>
      </p:pic>
      <p:pic>
        <p:nvPicPr>
          <p:cNvPr id="6" name="Picture 5" descr="safari.png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7496045" y="183407"/>
            <a:ext cx="1543049" cy="446466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26851" y="5469344"/>
            <a:ext cx="1719262" cy="1371111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214426" y="5465246"/>
            <a:ext cx="1210865" cy="1210865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44087" y="5829114"/>
            <a:ext cx="2369002" cy="483124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124" y="-3971"/>
            <a:ext cx="1147154" cy="9737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4563079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4000" dirty="0"/>
              <a:t>Executive Summary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599" y="1126189"/>
            <a:ext cx="8786813" cy="5122211"/>
          </a:xfrm>
        </p:spPr>
        <p:txBody>
          <a:bodyPr/>
          <a:lstStyle/>
          <a:p>
            <a:r>
              <a:rPr lang="en-US" sz="2000" b="1" dirty="0" smtClean="0">
                <a:solidFill>
                  <a:srgbClr val="0070C0"/>
                </a:solidFill>
              </a:rPr>
              <a:t>Genome Read Mapping </a:t>
            </a:r>
            <a:r>
              <a:rPr lang="en-US" sz="2000" dirty="0" smtClean="0"/>
              <a:t>is a very important problem and is the first step in many types of genomic analysis</a:t>
            </a:r>
          </a:p>
          <a:p>
            <a:pPr lvl="1"/>
            <a:r>
              <a:rPr lang="en-US" sz="1800" dirty="0"/>
              <a:t>C</a:t>
            </a:r>
            <a:r>
              <a:rPr lang="en-US" sz="1800" dirty="0" smtClean="0"/>
              <a:t>ould lead to improved health care, medicine, quality of life</a:t>
            </a:r>
          </a:p>
          <a:p>
            <a:pPr lvl="1"/>
            <a:endParaRPr lang="en-US" sz="2000" dirty="0" smtClean="0"/>
          </a:p>
          <a:p>
            <a:r>
              <a:rPr lang="en-US" sz="2000" dirty="0" smtClean="0"/>
              <a:t>Read mapping is an </a:t>
            </a:r>
            <a:r>
              <a:rPr lang="en-US" sz="2000" b="1" dirty="0" smtClean="0">
                <a:solidFill>
                  <a:srgbClr val="0070C0"/>
                </a:solidFill>
              </a:rPr>
              <a:t>approximate string matching </a:t>
            </a:r>
            <a:r>
              <a:rPr lang="en-US" sz="2000" dirty="0" smtClean="0"/>
              <a:t>problem</a:t>
            </a:r>
          </a:p>
          <a:p>
            <a:pPr lvl="1"/>
            <a:r>
              <a:rPr lang="en-US" sz="1800" dirty="0" smtClean="0"/>
              <a:t>Find the best fit of 100 character strings into a 3 billion character dictionary</a:t>
            </a:r>
          </a:p>
          <a:p>
            <a:pPr lvl="1"/>
            <a:r>
              <a:rPr lang="en-US" sz="1800" b="1" dirty="0" smtClean="0">
                <a:solidFill>
                  <a:srgbClr val="0070C0"/>
                </a:solidFill>
              </a:rPr>
              <a:t>Alignment</a:t>
            </a:r>
            <a:r>
              <a:rPr lang="en-US" sz="1800" dirty="0" smtClean="0">
                <a:solidFill>
                  <a:srgbClr val="0070C0"/>
                </a:solidFill>
              </a:rPr>
              <a:t> </a:t>
            </a:r>
            <a:r>
              <a:rPr lang="en-US" sz="1800" dirty="0" smtClean="0"/>
              <a:t>is currently the best method for determining the similarity between two strings, but is </a:t>
            </a:r>
            <a:r>
              <a:rPr lang="en-US" sz="1800" b="1" dirty="0" smtClean="0">
                <a:solidFill>
                  <a:srgbClr val="FF0000"/>
                </a:solidFill>
              </a:rPr>
              <a:t>very expensive</a:t>
            </a:r>
          </a:p>
          <a:p>
            <a:pPr lvl="1"/>
            <a:endParaRPr lang="en-US" sz="2000" dirty="0"/>
          </a:p>
          <a:p>
            <a:r>
              <a:rPr lang="en-US" sz="2000" dirty="0" smtClean="0"/>
              <a:t>We propose an in-memory processing algorithm </a:t>
            </a:r>
            <a:r>
              <a:rPr lang="en-US" sz="2000" b="1" dirty="0" smtClean="0">
                <a:solidFill>
                  <a:srgbClr val="0070C0"/>
                </a:solidFill>
              </a:rPr>
              <a:t>GRIM-Filter</a:t>
            </a:r>
            <a:r>
              <a:rPr lang="en-US" sz="2000" dirty="0" smtClean="0"/>
              <a:t> for accelerating read mapping, by reducing the number of required alignments</a:t>
            </a:r>
          </a:p>
          <a:p>
            <a:endParaRPr lang="en-US" sz="2000" dirty="0"/>
          </a:p>
          <a:p>
            <a:r>
              <a:rPr lang="en-US" sz="2000" dirty="0" smtClean="0"/>
              <a:t>We implement GRIM-Filter using </a:t>
            </a:r>
            <a:r>
              <a:rPr lang="en-US" sz="2000" b="1" dirty="0" smtClean="0">
                <a:solidFill>
                  <a:schemeClr val="tx2"/>
                </a:solidFill>
              </a:rPr>
              <a:t>in-memory processing</a:t>
            </a:r>
            <a:r>
              <a:rPr lang="en-US" sz="2000" dirty="0" smtClean="0"/>
              <a:t> within </a:t>
            </a:r>
            <a:r>
              <a:rPr lang="en-US" sz="2000" b="1" dirty="0" smtClean="0">
                <a:solidFill>
                  <a:schemeClr val="tx2"/>
                </a:solidFill>
              </a:rPr>
              <a:t>3D-stacked memory</a:t>
            </a:r>
            <a:r>
              <a:rPr lang="en-US" sz="2000" b="1" dirty="0" smtClean="0"/>
              <a:t> </a:t>
            </a:r>
            <a:r>
              <a:rPr lang="en-US" sz="2000" dirty="0" smtClean="0"/>
              <a:t>and show up to </a:t>
            </a:r>
            <a:r>
              <a:rPr lang="en-US" sz="2000" b="1" dirty="0" smtClean="0">
                <a:solidFill>
                  <a:schemeClr val="tx2"/>
                </a:solidFill>
              </a:rPr>
              <a:t>3.7x speedup</a:t>
            </a:r>
            <a:r>
              <a:rPr lang="en-US" sz="2000" dirty="0" smtClean="0"/>
              <a:t>.</a:t>
            </a:r>
            <a:endParaRPr lang="en-US" sz="20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147</a:t>
            </a:fld>
            <a:endParaRPr lang="en-US" dirty="0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996846" y="2"/>
            <a:ext cx="1147154" cy="9737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572837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4000" dirty="0"/>
              <a:t>GRIM-Filter in 3D-stacked DRAM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5124564"/>
            <a:ext cx="8915400" cy="968732"/>
          </a:xfrm>
        </p:spPr>
        <p:txBody>
          <a:bodyPr/>
          <a:lstStyle/>
          <a:p>
            <a:r>
              <a:rPr lang="en-US" sz="2000" dirty="0" smtClean="0"/>
              <a:t>The layout of bit vectors in a bank enables filtering many bins in parallel</a:t>
            </a:r>
          </a:p>
          <a:p>
            <a:r>
              <a:rPr lang="en-US" sz="2000" dirty="0" smtClean="0"/>
              <a:t>Customized logic for accumulation and comparison per genome segment</a:t>
            </a:r>
          </a:p>
          <a:p>
            <a:pPr lvl="1"/>
            <a:r>
              <a:rPr lang="en-US" sz="1850" dirty="0" smtClean="0"/>
              <a:t>Low area overhead, simple implementation</a:t>
            </a:r>
          </a:p>
          <a:p>
            <a:endParaRPr lang="en-US" sz="20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148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96846" y="2"/>
            <a:ext cx="1147154" cy="973789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1179106"/>
            <a:ext cx="9144000" cy="36180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0518187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23"/>
          <p:cNvSpPr/>
          <p:nvPr/>
        </p:nvSpPr>
        <p:spPr>
          <a:xfrm>
            <a:off x="0" y="5080002"/>
            <a:ext cx="9144000" cy="117579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>
              <a:solidFill>
                <a:srgbClr val="FFFFFF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4000" dirty="0" smtClean="0"/>
              <a:t>GRIM-Filter Performance</a:t>
            </a:r>
            <a:endParaRPr lang="en-US" sz="4000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149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 rotWithShape="1">
          <a:blip r:embed="rId3"/>
          <a:srcRect l="941"/>
          <a:stretch/>
        </p:blipFill>
        <p:spPr>
          <a:xfrm>
            <a:off x="57150" y="2165217"/>
            <a:ext cx="9032351" cy="1892431"/>
          </a:xfrm>
          <a:prstGeom prst="rect">
            <a:avLst/>
          </a:prstGeom>
        </p:spPr>
      </p:pic>
      <p:sp>
        <p:nvSpPr>
          <p:cNvPr id="15" name="TextBox 14"/>
          <p:cNvSpPr txBox="1"/>
          <p:nvPr/>
        </p:nvSpPr>
        <p:spPr>
          <a:xfrm>
            <a:off x="157162" y="1568467"/>
            <a:ext cx="142677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Time (x1000 seconds)</a:t>
            </a:r>
          </a:p>
        </p:txBody>
      </p:sp>
      <p:pic>
        <p:nvPicPr>
          <p:cNvPr id="18" name="Picture 1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6846" y="2"/>
            <a:ext cx="1147154" cy="973789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550264" y="5445224"/>
            <a:ext cx="82889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solidFill>
                  <a:srgbClr val="FF0000"/>
                </a:solidFill>
              </a:rPr>
              <a:t>1.8x-3.7x performance benefit across real data sets</a:t>
            </a:r>
          </a:p>
        </p:txBody>
      </p:sp>
      <p:sp>
        <p:nvSpPr>
          <p:cNvPr id="23" name="Content Placeholder 2"/>
          <p:cNvSpPr>
            <a:spLocks noGrp="1"/>
          </p:cNvSpPr>
          <p:nvPr>
            <p:ph idx="1"/>
          </p:nvPr>
        </p:nvSpPr>
        <p:spPr>
          <a:xfrm>
            <a:off x="389429" y="3260175"/>
            <a:ext cx="8610600" cy="1737231"/>
          </a:xfrm>
        </p:spPr>
        <p:txBody>
          <a:bodyPr/>
          <a:lstStyle/>
          <a:p>
            <a:endParaRPr lang="en-US" sz="2400" dirty="0"/>
          </a:p>
          <a:p>
            <a:pPr marL="0" indent="0">
              <a:buNone/>
            </a:pPr>
            <a:endParaRPr lang="en-US" sz="2400" dirty="0"/>
          </a:p>
        </p:txBody>
      </p:sp>
      <p:sp>
        <p:nvSpPr>
          <p:cNvPr id="25" name="TextBox 24"/>
          <p:cNvSpPr txBox="1"/>
          <p:nvPr/>
        </p:nvSpPr>
        <p:spPr>
          <a:xfrm>
            <a:off x="2803762" y="1903317"/>
            <a:ext cx="373290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Benchmarks and </a:t>
            </a:r>
            <a:r>
              <a:rPr lang="en-US" sz="1400">
                <a:solidFill>
                  <a:srgbClr val="000000"/>
                </a:solidFill>
              </a:rPr>
              <a:t>their Execution Times</a:t>
            </a:r>
            <a:endParaRPr lang="en-US" sz="14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403267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20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0" y="5080002"/>
            <a:ext cx="9144000" cy="117579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>
              <a:solidFill>
                <a:srgbClr val="FFFFFF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4000" dirty="0" smtClean="0"/>
              <a:t>GRIM-Filter False Positive Rate</a:t>
            </a:r>
            <a:endParaRPr lang="en-US" sz="4000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150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12" name="Picture 1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187000"/>
            <a:ext cx="9144000" cy="1812687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0" y="1680700"/>
            <a:ext cx="142677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False Positive Rate (%)</a:t>
            </a:r>
          </a:p>
        </p:txBody>
      </p:sp>
      <p:pic>
        <p:nvPicPr>
          <p:cNvPr id="18" name="Picture 1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96846" y="2"/>
            <a:ext cx="1147154" cy="973789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228600" y="5445224"/>
            <a:ext cx="89154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solidFill>
                  <a:srgbClr val="FF0000"/>
                </a:solidFill>
              </a:rPr>
              <a:t>5.6x-6.4x False Positive reduction across real data sets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2667448" y="1855602"/>
            <a:ext cx="373290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Benchmarks and </a:t>
            </a:r>
            <a:r>
              <a:rPr lang="en-US" sz="1400">
                <a:solidFill>
                  <a:srgbClr val="000000"/>
                </a:solidFill>
              </a:rPr>
              <a:t>their False Positive Rates</a:t>
            </a:r>
            <a:endParaRPr lang="en-US" sz="14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103165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20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4000" dirty="0"/>
              <a:t>Conclusions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sz="2400" dirty="0"/>
              <a:t>We propose an </a:t>
            </a:r>
            <a:r>
              <a:rPr lang="en-US" sz="2400" dirty="0">
                <a:solidFill>
                  <a:srgbClr val="0070C0"/>
                </a:solidFill>
              </a:rPr>
              <a:t>in memory filter algorithm </a:t>
            </a:r>
            <a:r>
              <a:rPr lang="en-US" sz="2400" dirty="0"/>
              <a:t>to</a:t>
            </a:r>
            <a:r>
              <a:rPr lang="en-US" sz="2400" dirty="0">
                <a:solidFill>
                  <a:srgbClr val="0070C0"/>
                </a:solidFill>
              </a:rPr>
              <a:t> accelerate end-to-end </a:t>
            </a:r>
            <a:r>
              <a:rPr lang="en-US" sz="2400" dirty="0" smtClean="0">
                <a:solidFill>
                  <a:srgbClr val="0070C0"/>
                </a:solidFill>
              </a:rPr>
              <a:t>genome read </a:t>
            </a:r>
            <a:r>
              <a:rPr lang="en-US" sz="2400" dirty="0">
                <a:solidFill>
                  <a:srgbClr val="0070C0"/>
                </a:solidFill>
              </a:rPr>
              <a:t>mapping </a:t>
            </a:r>
            <a:r>
              <a:rPr lang="en-US" sz="2400" dirty="0"/>
              <a:t>by reducing the number of required alignments</a:t>
            </a:r>
            <a:endParaRPr lang="en-US" sz="2400" dirty="0">
              <a:solidFill>
                <a:srgbClr val="0070C0"/>
              </a:solidFill>
            </a:endParaRPr>
          </a:p>
          <a:p>
            <a:endParaRPr lang="en-US" sz="2400" dirty="0"/>
          </a:p>
          <a:p>
            <a:r>
              <a:rPr lang="en-US" sz="2400" dirty="0"/>
              <a:t>Compared to the previous best filter</a:t>
            </a:r>
          </a:p>
          <a:p>
            <a:pPr lvl="1"/>
            <a:r>
              <a:rPr lang="en-US" sz="2000" dirty="0"/>
              <a:t>We observed </a:t>
            </a:r>
            <a:r>
              <a:rPr lang="en-US" sz="2000" dirty="0">
                <a:solidFill>
                  <a:srgbClr val="0070C0"/>
                </a:solidFill>
              </a:rPr>
              <a:t>1.8x-3.7x speedup</a:t>
            </a:r>
          </a:p>
          <a:p>
            <a:pPr lvl="1"/>
            <a:r>
              <a:rPr lang="en-US" sz="2000" dirty="0"/>
              <a:t>We observed </a:t>
            </a:r>
            <a:r>
              <a:rPr lang="en-US" sz="2000" dirty="0">
                <a:solidFill>
                  <a:srgbClr val="0070C0"/>
                </a:solidFill>
              </a:rPr>
              <a:t>5.6x-6.4x fewer false </a:t>
            </a:r>
            <a:r>
              <a:rPr lang="en-US" sz="2000" dirty="0" smtClean="0">
                <a:solidFill>
                  <a:srgbClr val="0070C0"/>
                </a:solidFill>
              </a:rPr>
              <a:t>positives</a:t>
            </a:r>
            <a:endParaRPr lang="en-US" sz="2000" dirty="0">
              <a:solidFill>
                <a:srgbClr val="0070C0"/>
              </a:solidFill>
            </a:endParaRPr>
          </a:p>
          <a:p>
            <a:endParaRPr lang="en-US" sz="2400" dirty="0"/>
          </a:p>
          <a:p>
            <a:r>
              <a:rPr lang="en-US" sz="2400" dirty="0">
                <a:solidFill>
                  <a:srgbClr val="FF0000"/>
                </a:solidFill>
              </a:rPr>
              <a:t>GRIM-Filter is a universal filter </a:t>
            </a:r>
            <a:r>
              <a:rPr lang="en-US" sz="2400" dirty="0"/>
              <a:t>that can be applied to any </a:t>
            </a:r>
            <a:r>
              <a:rPr lang="en-US" sz="2400" dirty="0" smtClean="0"/>
              <a:t>genome read </a:t>
            </a:r>
            <a:r>
              <a:rPr lang="en-US" sz="2400" dirty="0"/>
              <a:t>mapper </a:t>
            </a:r>
          </a:p>
          <a:p>
            <a:endParaRPr lang="en-US" sz="24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4CAE9295-42F8-0747-9AE1-33958E89C374}" type="slidenum">
              <a:rPr lang="en-US" smtClean="0">
                <a:solidFill>
                  <a:srgbClr val="000000"/>
                </a:solidFill>
              </a:rPr>
              <a:pPr/>
              <a:t>151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96846" y="2"/>
            <a:ext cx="1147154" cy="9737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8043615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807896" cy="1066800"/>
          </a:xfrm>
        </p:spPr>
        <p:txBody>
          <a:bodyPr/>
          <a:lstStyle/>
          <a:p>
            <a:r>
              <a:rPr lang="en-US" dirty="0" smtClean="0"/>
              <a:t>PIM-Based DNA Sequence Analysis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052736"/>
            <a:ext cx="8735888" cy="4876800"/>
          </a:xfrm>
        </p:spPr>
        <p:txBody>
          <a:bodyPr/>
          <a:lstStyle/>
          <a:p>
            <a:r>
              <a:rPr lang="en-US" sz="2000" dirty="0" err="1"/>
              <a:t>Jeremie</a:t>
            </a:r>
            <a:r>
              <a:rPr lang="en-US" sz="2000" dirty="0"/>
              <a:t> Kim, </a:t>
            </a:r>
            <a:r>
              <a:rPr lang="en-US" sz="2000" dirty="0" err="1"/>
              <a:t>Damla</a:t>
            </a:r>
            <a:r>
              <a:rPr lang="en-US" sz="2000" dirty="0"/>
              <a:t> </a:t>
            </a:r>
            <a:r>
              <a:rPr lang="en-US" sz="2000" dirty="0" err="1"/>
              <a:t>Senol</a:t>
            </a:r>
            <a:r>
              <a:rPr lang="en-US" sz="2000" dirty="0"/>
              <a:t>, </a:t>
            </a:r>
            <a:r>
              <a:rPr lang="en-US" sz="2000" dirty="0" err="1"/>
              <a:t>Hongyi</a:t>
            </a:r>
            <a:r>
              <a:rPr lang="en-US" sz="2000" dirty="0"/>
              <a:t> Xin, </a:t>
            </a:r>
            <a:r>
              <a:rPr lang="en-US" sz="2000" dirty="0" err="1"/>
              <a:t>Donghyuk</a:t>
            </a:r>
            <a:r>
              <a:rPr lang="en-US" sz="2000" dirty="0"/>
              <a:t> Lee, Mohammed </a:t>
            </a:r>
            <a:r>
              <a:rPr lang="en-US" sz="2000" dirty="0" err="1"/>
              <a:t>Alser</a:t>
            </a:r>
            <a:r>
              <a:rPr lang="en-US" sz="2000" dirty="0"/>
              <a:t>, Hasan Hassan, </a:t>
            </a:r>
            <a:r>
              <a:rPr lang="en-US" sz="2000" dirty="0" err="1"/>
              <a:t>Oguz</a:t>
            </a:r>
            <a:r>
              <a:rPr lang="en-US" sz="2000" dirty="0"/>
              <a:t> </a:t>
            </a:r>
            <a:r>
              <a:rPr lang="en-US" sz="2000" dirty="0" err="1"/>
              <a:t>Ergin</a:t>
            </a:r>
            <a:r>
              <a:rPr lang="en-US" sz="2000" dirty="0"/>
              <a:t>, Can Alkan, and Onur Mutlu,</a:t>
            </a:r>
            <a:br>
              <a:rPr lang="en-US" sz="2000" dirty="0"/>
            </a:br>
            <a:r>
              <a:rPr lang="en-US" sz="2000" b="1" dirty="0">
                <a:hlinkClick r:id="rId2"/>
              </a:rPr>
              <a:t>"Genome Read In-Memory (GRIM) Filter: Fast Location Filtering in DNA Read Mapping Using Emerging Memory Technologies"</a:t>
            </a:r>
            <a:r>
              <a:rPr lang="en-US" sz="2000" dirty="0"/>
              <a:t> </a:t>
            </a:r>
            <a:br>
              <a:rPr lang="en-US" sz="2000" dirty="0"/>
            </a:br>
            <a:r>
              <a:rPr lang="en-US" sz="2000" i="1" dirty="0">
                <a:hlinkClick r:id="rId3"/>
              </a:rPr>
              <a:t>Pacific Symposium on Biocomputing</a:t>
            </a:r>
            <a:r>
              <a:rPr lang="en-US" sz="2000" i="1" dirty="0"/>
              <a:t> (</a:t>
            </a:r>
            <a:r>
              <a:rPr lang="en-US" sz="2000" b="1" i="1" dirty="0"/>
              <a:t>PSB</a:t>
            </a:r>
            <a:r>
              <a:rPr lang="en-US" sz="2000" i="1" dirty="0"/>
              <a:t>) Poster Session</a:t>
            </a:r>
            <a:r>
              <a:rPr lang="en-US" sz="2000" dirty="0"/>
              <a:t>, Hawaii, January 2017. </a:t>
            </a:r>
            <a:br>
              <a:rPr lang="en-US" sz="2000" dirty="0"/>
            </a:br>
            <a:r>
              <a:rPr lang="en-US" sz="2000" dirty="0"/>
              <a:t>[</a:t>
            </a:r>
            <a:r>
              <a:rPr lang="en-US" sz="2000" dirty="0">
                <a:hlinkClick r:id="rId4"/>
              </a:rPr>
              <a:t>Poster (pdf)</a:t>
            </a:r>
            <a:r>
              <a:rPr lang="en-US" sz="2000" dirty="0"/>
              <a:t> </a:t>
            </a:r>
            <a:r>
              <a:rPr lang="en-US" sz="2000" dirty="0">
                <a:hlinkClick r:id="rId5"/>
              </a:rPr>
              <a:t>(pptx)</a:t>
            </a:r>
            <a:r>
              <a:rPr lang="en-US" sz="2000" dirty="0"/>
              <a:t>] [</a:t>
            </a:r>
            <a:r>
              <a:rPr lang="en-US" sz="2000" dirty="0">
                <a:hlinkClick r:id="rId2"/>
              </a:rPr>
              <a:t>Abstract (pdf)</a:t>
            </a:r>
            <a:r>
              <a:rPr lang="en-US" sz="2000" dirty="0"/>
              <a:t>]</a:t>
            </a:r>
          </a:p>
          <a:p>
            <a:r>
              <a:rPr lang="en-US" sz="2000" b="1" dirty="0" smtClean="0"/>
              <a:t>To Appear in APBC 2018 and BMC Genomics 2018.</a:t>
            </a:r>
            <a:endParaRPr lang="en-US" sz="2000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152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3939685"/>
            <a:ext cx="9144000" cy="24416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533953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dirty="0">
                <a:latin typeface="Garamond" charset="0"/>
                <a:ea typeface="ＭＳ Ｐゴシック" charset="0"/>
                <a:cs typeface="ＭＳ Ｐゴシック" charset="0"/>
              </a:rPr>
              <a:t>Agenda</a:t>
            </a:r>
          </a:p>
        </p:txBody>
      </p:sp>
      <p:sp>
        <p:nvSpPr>
          <p:cNvPr id="19459" name="Content Placeholder 2"/>
          <p:cNvSpPr>
            <a:spLocks noGrp="1"/>
          </p:cNvSpPr>
          <p:nvPr>
            <p:ph idx="1"/>
          </p:nvPr>
        </p:nvSpPr>
        <p:spPr>
          <a:xfrm>
            <a:off x="228600" y="1447800"/>
            <a:ext cx="8610600" cy="4876800"/>
          </a:xfrm>
        </p:spPr>
        <p:txBody>
          <a:bodyPr/>
          <a:lstStyle/>
          <a:p>
            <a:pPr eaLnBrk="1" hangingPunct="1"/>
            <a:r>
              <a:rPr lang="en-US" dirty="0" smtClean="0">
                <a:solidFill>
                  <a:srgbClr val="000000"/>
                </a:solidFill>
                <a:latin typeface="Tahoma" charset="0"/>
                <a:ea typeface="ＭＳ Ｐゴシック" charset="0"/>
                <a:cs typeface="ＭＳ Ｐゴシック" charset="0"/>
              </a:rPr>
              <a:t>Major Trends Affecting Main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The Need for Intelligent Memory Controllers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Bottom Up: Push from Circuits and Devices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Top Down: Pull from Systems and Applications</a:t>
            </a:r>
            <a:r>
              <a:rPr lang="en-US" dirty="0" smtClean="0">
                <a:solidFill>
                  <a:srgbClr val="0432FF"/>
                </a:solidFill>
                <a:latin typeface="Tahoma" charset="0"/>
                <a:ea typeface="ＭＳ Ｐゴシック" charset="0"/>
                <a:cs typeface="ＭＳ Ｐゴシック" charset="0"/>
              </a:rPr>
              <a:t> 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Processing in Memory: Two Directions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Minimally Changing Memory Chips</a:t>
            </a:r>
          </a:p>
          <a:p>
            <a:pPr lvl="1"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Exploiting 3D-Stacked Memory</a:t>
            </a:r>
          </a:p>
          <a:p>
            <a:pPr eaLnBrk="1" hangingPunct="1"/>
            <a:r>
              <a:rPr lang="en-US" dirty="0" smtClean="0">
                <a:latin typeface="Tahoma" charset="0"/>
                <a:ea typeface="ＭＳ Ｐゴシック" charset="0"/>
                <a:cs typeface="ＭＳ Ｐゴシック" charset="0"/>
              </a:rPr>
              <a:t>How to Enable Adoption of Processing in Memory</a:t>
            </a:r>
          </a:p>
          <a:p>
            <a:pPr eaLnBrk="1" hangingPunct="1"/>
            <a:r>
              <a:rPr lang="en-US" dirty="0" smtClean="0">
                <a:solidFill>
                  <a:srgbClr val="0000FF"/>
                </a:solidFill>
                <a:latin typeface="Tahoma" charset="0"/>
                <a:ea typeface="ＭＳ Ｐゴシック" charset="0"/>
                <a:cs typeface="ＭＳ Ｐゴシック" charset="0"/>
              </a:rPr>
              <a:t>Conclusion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FA419BFC-0704-824A-8642-CF6757650AC5}" type="slidenum">
              <a:rPr lang="en-US" sz="1600">
                <a:solidFill>
                  <a:srgbClr val="000000"/>
                </a:solidFill>
                <a:latin typeface="Garamond" charset="0"/>
              </a:rPr>
              <a:pPr eaLnBrk="1" hangingPunct="1"/>
              <a:t>153</a:t>
            </a:fld>
            <a:endParaRPr lang="en-US" sz="1600">
              <a:solidFill>
                <a:srgbClr val="000000"/>
              </a:solidFill>
              <a:latin typeface="Garamond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2588847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sz="3500" dirty="0" smtClean="0"/>
              <a:t>Maslow’s Hierarchy of Needs, A Third Time</a:t>
            </a:r>
            <a:endParaRPr lang="en-US" sz="35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 dirty="0" smtClean="0"/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154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 descr="maslow-pyramid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31357" y="931384"/>
            <a:ext cx="6336704" cy="4657856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5076056" y="2196152"/>
            <a:ext cx="1448433" cy="584776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3200" b="1" dirty="0" smtClean="0">
                <a:solidFill>
                  <a:srgbClr val="FF0000"/>
                </a:solidFill>
              </a:rPr>
              <a:t>Speed</a:t>
            </a:r>
            <a:endParaRPr lang="en-US" sz="3200" b="1" dirty="0">
              <a:solidFill>
                <a:srgbClr val="FF0000"/>
              </a:solidFill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5076056" y="2988240"/>
            <a:ext cx="1448433" cy="584776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3200" b="1" dirty="0" smtClean="0">
                <a:solidFill>
                  <a:srgbClr val="FF0000"/>
                </a:solidFill>
              </a:rPr>
              <a:t>Speed</a:t>
            </a:r>
            <a:endParaRPr lang="en-US" sz="3200" b="1" dirty="0">
              <a:solidFill>
                <a:srgbClr val="FF0000"/>
              </a:solidFill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5076056" y="3636312"/>
            <a:ext cx="1448433" cy="584776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3200" b="1" dirty="0" smtClean="0">
                <a:solidFill>
                  <a:srgbClr val="FF0000"/>
                </a:solidFill>
              </a:rPr>
              <a:t>Speed</a:t>
            </a:r>
            <a:endParaRPr lang="en-US" sz="3200" b="1" dirty="0">
              <a:solidFill>
                <a:srgbClr val="FF0000"/>
              </a:solidFill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5067783" y="4242258"/>
            <a:ext cx="1448433" cy="584776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3200" b="1" dirty="0" smtClean="0">
                <a:solidFill>
                  <a:srgbClr val="FF0000"/>
                </a:solidFill>
              </a:rPr>
              <a:t>Speed</a:t>
            </a:r>
            <a:endParaRPr lang="en-US" sz="3200" b="1" dirty="0">
              <a:solidFill>
                <a:srgbClr val="FF0000"/>
              </a:solidFill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5067783" y="4860448"/>
            <a:ext cx="1448433" cy="584776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3200" b="1" dirty="0" smtClean="0">
                <a:solidFill>
                  <a:srgbClr val="FF0000"/>
                </a:solidFill>
              </a:rPr>
              <a:t>Speed</a:t>
            </a:r>
            <a:endParaRPr lang="en-US" sz="3200" b="1" dirty="0">
              <a:solidFill>
                <a:srgbClr val="FF0000"/>
              </a:solidFill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1780551" y="6512454"/>
            <a:ext cx="316074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>
                <a:solidFill>
                  <a:srgbClr val="000000"/>
                </a:solidFill>
                <a:latin typeface="Calibri"/>
                <a:cs typeface="Calibri"/>
              </a:rPr>
              <a:t>Source: https://</a:t>
            </a:r>
            <a:r>
              <a:rPr lang="en-US" sz="1000" dirty="0" err="1">
                <a:solidFill>
                  <a:srgbClr val="000000"/>
                </a:solidFill>
                <a:latin typeface="Calibri"/>
                <a:cs typeface="Calibri"/>
              </a:rPr>
              <a:t>www.simplypsychology.org</a:t>
            </a:r>
            <a:r>
              <a:rPr lang="en-US" sz="1000" dirty="0">
                <a:solidFill>
                  <a:srgbClr val="000000"/>
                </a:solidFill>
                <a:latin typeface="Calibri"/>
                <a:cs typeface="Calibri"/>
              </a:rPr>
              <a:t>/</a:t>
            </a:r>
            <a:r>
              <a:rPr lang="en-US" sz="1000" dirty="0" err="1">
                <a:solidFill>
                  <a:srgbClr val="000000"/>
                </a:solidFill>
                <a:latin typeface="Calibri"/>
                <a:cs typeface="Calibri"/>
              </a:rPr>
              <a:t>maslow.html</a:t>
            </a:r>
            <a:endParaRPr lang="en-US" sz="1000" dirty="0">
              <a:solidFill>
                <a:srgbClr val="000000"/>
              </a:solidFill>
              <a:latin typeface="Calibri"/>
              <a:cs typeface="Calibri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227414" y="1052736"/>
            <a:ext cx="4477380" cy="14773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rgbClr val="000000"/>
                </a:solidFill>
              </a:rPr>
              <a:t>Maslow, “</a:t>
            </a:r>
            <a:r>
              <a:rPr lang="en-US" dirty="0" smtClean="0">
                <a:solidFill>
                  <a:srgbClr val="0000FF"/>
                </a:solidFill>
              </a:rPr>
              <a:t>A Theory of Human Motivation</a:t>
            </a:r>
            <a:r>
              <a:rPr lang="en-US" dirty="0" smtClean="0">
                <a:solidFill>
                  <a:srgbClr val="000000"/>
                </a:solidFill>
              </a:rPr>
              <a:t>,” </a:t>
            </a:r>
          </a:p>
          <a:p>
            <a:r>
              <a:rPr lang="en-US" dirty="0" smtClean="0">
                <a:solidFill>
                  <a:srgbClr val="000000"/>
                </a:solidFill>
              </a:rPr>
              <a:t>Psychological Review, 1943. </a:t>
            </a:r>
          </a:p>
          <a:p>
            <a:endParaRPr lang="en-US" dirty="0">
              <a:solidFill>
                <a:srgbClr val="000000"/>
              </a:solidFill>
            </a:endParaRPr>
          </a:p>
          <a:p>
            <a:r>
              <a:rPr lang="en-US" dirty="0" smtClean="0">
                <a:solidFill>
                  <a:srgbClr val="000000"/>
                </a:solidFill>
              </a:rPr>
              <a:t>Maslow, “</a:t>
            </a:r>
            <a:r>
              <a:rPr lang="en-US" dirty="0" smtClean="0">
                <a:solidFill>
                  <a:srgbClr val="0000FF"/>
                </a:solidFill>
              </a:rPr>
              <a:t>Motivation and Personality</a:t>
            </a:r>
            <a:r>
              <a:rPr lang="en-US" dirty="0" smtClean="0">
                <a:solidFill>
                  <a:srgbClr val="000000"/>
                </a:solidFill>
              </a:rPr>
              <a:t>,”</a:t>
            </a:r>
          </a:p>
          <a:p>
            <a:r>
              <a:rPr lang="en-US" dirty="0" smtClean="0">
                <a:solidFill>
                  <a:srgbClr val="000000"/>
                </a:solidFill>
              </a:rPr>
              <a:t>Book, 1954-1970.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6551896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10" grpId="0" animBg="1"/>
      <p:bldP spid="11" grpId="0" animBg="1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Challenge and Opportunity for Future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1412776"/>
            <a:ext cx="9144000" cy="2088232"/>
          </a:xfrm>
        </p:spPr>
        <p:txBody>
          <a:bodyPr/>
          <a:lstStyle/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Fundamentally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0432FF"/>
                </a:solidFill>
              </a:rPr>
              <a:t>Energy-Efficient</a:t>
            </a:r>
          </a:p>
          <a:p>
            <a:pPr marL="0" indent="0" algn="ctr">
              <a:buNone/>
            </a:pPr>
            <a:r>
              <a:rPr lang="en-US" sz="6400" dirty="0">
                <a:solidFill>
                  <a:srgbClr val="0000FF"/>
                </a:solidFill>
              </a:rPr>
              <a:t>(</a:t>
            </a:r>
            <a:r>
              <a:rPr lang="en-US" sz="6400" dirty="0" smtClean="0">
                <a:solidFill>
                  <a:srgbClr val="0000FF"/>
                </a:solidFill>
              </a:rPr>
              <a:t>Data-Centric)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Computing Architectures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155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78166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Challenge and Opportunity for Future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1416968"/>
            <a:ext cx="9144000" cy="2088232"/>
          </a:xfrm>
        </p:spPr>
        <p:txBody>
          <a:bodyPr/>
          <a:lstStyle/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Fundamentally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0000FF"/>
                </a:solidFill>
              </a:rPr>
              <a:t>Low-Latency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0000FF"/>
                </a:solidFill>
              </a:rPr>
              <a:t>(Data-Centric)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Computing Architectures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156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100204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 Quote from A Famous Architect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“architecture […] based upon </a:t>
            </a:r>
            <a:r>
              <a:rPr lang="en-US" dirty="0" smtClean="0">
                <a:solidFill>
                  <a:srgbClr val="0000FF"/>
                </a:solidFill>
              </a:rPr>
              <a:t>principle</a:t>
            </a:r>
            <a:r>
              <a:rPr lang="en-US" dirty="0" smtClean="0"/>
              <a:t>, and not upon </a:t>
            </a:r>
            <a:r>
              <a:rPr lang="en-US" dirty="0" smtClean="0">
                <a:solidFill>
                  <a:srgbClr val="FF0000"/>
                </a:solidFill>
              </a:rPr>
              <a:t>precedent</a:t>
            </a:r>
            <a:r>
              <a:rPr lang="en-US" dirty="0" smtClean="0"/>
              <a:t>”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157</a:t>
            </a:fld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56176" y="1872208"/>
            <a:ext cx="2792306" cy="45811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361487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Precedent-Based Design?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“architecture […] based upon </a:t>
            </a:r>
            <a:r>
              <a:rPr lang="en-US" dirty="0" smtClean="0">
                <a:solidFill>
                  <a:srgbClr val="0000FF"/>
                </a:solidFill>
              </a:rPr>
              <a:t>principle</a:t>
            </a:r>
            <a:r>
              <a:rPr lang="en-US" dirty="0" smtClean="0"/>
              <a:t>, and not upon </a:t>
            </a:r>
            <a:r>
              <a:rPr lang="en-US" dirty="0" smtClean="0">
                <a:solidFill>
                  <a:srgbClr val="FF0000"/>
                </a:solidFill>
              </a:rPr>
              <a:t>precedent</a:t>
            </a:r>
            <a:r>
              <a:rPr lang="en-US" dirty="0" smtClean="0"/>
              <a:t>”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158</a:t>
            </a:fld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56176" y="1872208"/>
            <a:ext cx="2792306" cy="4581128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39552" y="1844824"/>
            <a:ext cx="8424936" cy="46445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440855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Principled Design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“architecture […] based upon </a:t>
            </a:r>
            <a:r>
              <a:rPr lang="en-US" dirty="0" smtClean="0">
                <a:solidFill>
                  <a:srgbClr val="0000FF"/>
                </a:solidFill>
              </a:rPr>
              <a:t>principle</a:t>
            </a:r>
            <a:r>
              <a:rPr lang="en-US" dirty="0" smtClean="0"/>
              <a:t>, and not upon </a:t>
            </a:r>
            <a:r>
              <a:rPr lang="en-US" dirty="0" smtClean="0">
                <a:solidFill>
                  <a:srgbClr val="FF0000"/>
                </a:solidFill>
              </a:rPr>
              <a:t>precedent</a:t>
            </a:r>
            <a:r>
              <a:rPr lang="en-US" dirty="0" smtClean="0"/>
              <a:t>”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159</a:t>
            </a:fld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56176" y="1872208"/>
            <a:ext cx="2792306" cy="4581128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39552" y="1844824"/>
            <a:ext cx="8424936" cy="4644516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7101" y="1832446"/>
            <a:ext cx="8424936" cy="46928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833241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1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altLang="en-US">
              <a:ea typeface="ＭＳ Ｐゴシック" charset="-128"/>
            </a:endParaRPr>
          </a:p>
        </p:txBody>
      </p:sp>
      <p:sp>
        <p:nvSpPr>
          <p:cNvPr id="204802" name="Content Placeholder 2"/>
          <p:cNvSpPr>
            <a:spLocks noGrp="1"/>
          </p:cNvSpPr>
          <p:nvPr>
            <p:ph idx="1"/>
          </p:nvPr>
        </p:nvSpPr>
        <p:spPr>
          <a:xfrm>
            <a:off x="228600" y="996950"/>
            <a:ext cx="8610600" cy="5194300"/>
          </a:xfrm>
        </p:spPr>
        <p:txBody>
          <a:bodyPr/>
          <a:lstStyle/>
          <a:p>
            <a:endParaRPr lang="en-US" altLang="en-US">
              <a:ea typeface="ＭＳ Ｐゴシック" charset="-128"/>
            </a:endParaRPr>
          </a:p>
        </p:txBody>
      </p:sp>
      <p:sp>
        <p:nvSpPr>
          <p:cNvPr id="204803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ＭＳ Ｐゴシック" charset="-128"/>
              </a:defRPr>
            </a:lvl9pPr>
          </a:lstStyle>
          <a:p>
            <a:fld id="{488A1A8F-E022-8E43-8BB4-89E8BD7FEAC8}" type="slidenum">
              <a:rPr lang="en-US" altLang="en-US">
                <a:solidFill>
                  <a:srgbClr val="000000"/>
                </a:solidFill>
                <a:latin typeface="Garamond" charset="0"/>
              </a:rPr>
              <a:pPr/>
              <a:t>160</a:t>
            </a:fld>
            <a:endParaRPr lang="en-US" altLang="en-US">
              <a:solidFill>
                <a:srgbClr val="000000"/>
              </a:solidFill>
              <a:latin typeface="Garamond" charset="0"/>
            </a:endParaRPr>
          </a:p>
        </p:txBody>
      </p:sp>
      <p:pic>
        <p:nvPicPr>
          <p:cNvPr id="204804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0" y="0"/>
            <a:ext cx="455295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0381745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61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 smtClean="0">
                <a:ea typeface="ＭＳ Ｐゴシック" charset="-128"/>
              </a:rPr>
              <a:t>The Overarching Principle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220162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charset="2"/>
              <a:buChar char="n"/>
              <a:defRPr sz="24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charset="2"/>
              <a:buChar char="q"/>
              <a:defRPr sz="22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charset="2"/>
              <a:buChar char="n"/>
              <a:defRPr sz="20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charset="2"/>
              <a:buChar char="q"/>
              <a:defRPr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8D6394D-EA62-3948-BF63-BCCE7E92300B}" type="slidenum">
              <a:rPr lang="en-US" altLang="en-US" sz="1600">
                <a:solidFill>
                  <a:srgbClr val="000000"/>
                </a:solidFill>
                <a:latin typeface="Garamond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161</a:t>
            </a:fld>
            <a:endParaRPr lang="en-US" altLang="en-US" sz="1600">
              <a:solidFill>
                <a:srgbClr val="000000"/>
              </a:solidFill>
              <a:latin typeface="Garamond" charset="0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700" y="1066800"/>
            <a:ext cx="8610600" cy="2946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267200"/>
            <a:ext cx="914400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2460273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5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>
                <a:latin typeface="Garamond" charset="0"/>
              </a:rPr>
              <a:t>Another Example: Precedent-Based Design</a:t>
            </a:r>
            <a:endParaRPr lang="en-US" dirty="0">
              <a:latin typeface="Garamond" charset="0"/>
            </a:endParaRPr>
          </a:p>
        </p:txBody>
      </p:sp>
      <p:sp>
        <p:nvSpPr>
          <p:cNvPr id="108546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6ADDA790-BC6C-B84A-BC41-689B46E82E8F}" type="slidenum">
              <a:rPr lang="en-US" sz="1600">
                <a:solidFill>
                  <a:srgbClr val="000000"/>
                </a:solidFill>
                <a:latin typeface="Garamond" charset="0"/>
                <a:cs typeface="Arial" charset="0"/>
              </a:rPr>
              <a:pPr eaLnBrk="1" hangingPunct="1"/>
              <a:t>162</a:t>
            </a:fld>
            <a:endParaRPr lang="en-US" sz="1600">
              <a:solidFill>
                <a:srgbClr val="000000"/>
              </a:solidFill>
              <a:latin typeface="Garamond" charset="0"/>
              <a:cs typeface="Arial" charset="0"/>
            </a:endParaRPr>
          </a:p>
        </p:txBody>
      </p:sp>
      <p:pic>
        <p:nvPicPr>
          <p:cNvPr id="108547" name="Picture 7" descr="train_station_by_cookiemagik-d3feg74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990600"/>
            <a:ext cx="9144000" cy="548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8548" name="TextBox 2"/>
          <p:cNvSpPr txBox="1">
            <a:spLocks noChangeArrowheads="1"/>
          </p:cNvSpPr>
          <p:nvPr/>
        </p:nvSpPr>
        <p:spPr bwMode="auto">
          <a:xfrm>
            <a:off x="152400" y="6553200"/>
            <a:ext cx="41862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000">
                <a:solidFill>
                  <a:srgbClr val="000000"/>
                </a:solidFill>
              </a:rPr>
              <a:t>Source: http://cookiemagik.deviantart.com/art/Train-station-207266944</a:t>
            </a:r>
          </a:p>
        </p:txBody>
      </p:sp>
    </p:spTree>
    <p:extLst>
      <p:ext uri="{BB962C8B-B14F-4D97-AF65-F5344CB8AC3E}">
        <p14:creationId xmlns:p14="http://schemas.microsoft.com/office/powerpoint/2010/main" val="30845890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1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>
                <a:latin typeface="Garamond" charset="0"/>
              </a:rPr>
              <a:t>Principled Design</a:t>
            </a:r>
            <a:endParaRPr lang="en-US" dirty="0">
              <a:latin typeface="Garamond" charset="0"/>
            </a:endParaRPr>
          </a:p>
        </p:txBody>
      </p:sp>
      <p:sp>
        <p:nvSpPr>
          <p:cNvPr id="107522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6D62FB81-D6DD-1E44-B086-70F1C12ECEC3}" type="slidenum">
              <a:rPr lang="en-US" sz="1600">
                <a:solidFill>
                  <a:srgbClr val="000000"/>
                </a:solidFill>
                <a:latin typeface="Garamond" charset="0"/>
                <a:cs typeface="Arial" charset="0"/>
              </a:rPr>
              <a:pPr eaLnBrk="1" hangingPunct="1"/>
              <a:t>163</a:t>
            </a:fld>
            <a:endParaRPr lang="en-US" sz="1600">
              <a:solidFill>
                <a:srgbClr val="000000"/>
              </a:solidFill>
              <a:latin typeface="Garamond" charset="0"/>
              <a:cs typeface="Arial" charset="0"/>
            </a:endParaRPr>
          </a:p>
        </p:txBody>
      </p:sp>
      <p:pic>
        <p:nvPicPr>
          <p:cNvPr id="107523" name="Content Placeholder 4" descr="1200px-Zürich_Stadelhofen_in_2006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472" b="4472"/>
          <a:stretch>
            <a:fillRect/>
          </a:stretch>
        </p:blipFill>
        <p:spPr bwMode="auto">
          <a:xfrm>
            <a:off x="228600" y="1066800"/>
            <a:ext cx="8610600" cy="51943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:ma14="http://schemas.microsoft.com/office/mac/drawingml/2011/main" val="1"/>
            </a:ex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7524" name="Rectangle 8"/>
          <p:cNvSpPr>
            <a:spLocks noChangeArrowheads="1"/>
          </p:cNvSpPr>
          <p:nvPr/>
        </p:nvSpPr>
        <p:spPr bwMode="auto">
          <a:xfrm>
            <a:off x="228600" y="6535738"/>
            <a:ext cx="830580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r>
              <a:rPr lang="en-US" sz="800" dirty="0">
                <a:solidFill>
                  <a:srgbClr val="000000"/>
                </a:solidFill>
              </a:rPr>
              <a:t>Source: By </a:t>
            </a:r>
            <a:r>
              <a:rPr lang="en-US" sz="800" dirty="0" err="1" smtClean="0">
                <a:solidFill>
                  <a:srgbClr val="000000"/>
                </a:solidFill>
              </a:rPr>
              <a:t>Toni_V</a:t>
            </a:r>
            <a:r>
              <a:rPr lang="en-US" sz="800" dirty="0" smtClean="0">
                <a:solidFill>
                  <a:srgbClr val="000000"/>
                </a:solidFill>
              </a:rPr>
              <a:t>, </a:t>
            </a:r>
            <a:r>
              <a:rPr lang="en-US" sz="800" dirty="0">
                <a:solidFill>
                  <a:srgbClr val="000000"/>
                </a:solidFill>
              </a:rPr>
              <a:t>CC BY-SA 2.0, https://</a:t>
            </a:r>
            <a:r>
              <a:rPr lang="en-US" sz="800" dirty="0" err="1">
                <a:solidFill>
                  <a:srgbClr val="000000"/>
                </a:solidFill>
              </a:rPr>
              <a:t>commons.wikimedia.org</a:t>
            </a:r>
            <a:r>
              <a:rPr lang="en-US" sz="800" dirty="0">
                <a:solidFill>
                  <a:srgbClr val="000000"/>
                </a:solidFill>
              </a:rPr>
              <a:t>/w/</a:t>
            </a:r>
            <a:r>
              <a:rPr lang="en-US" sz="800" dirty="0" err="1">
                <a:solidFill>
                  <a:srgbClr val="000000"/>
                </a:solidFill>
              </a:rPr>
              <a:t>index.php?curid</a:t>
            </a:r>
            <a:r>
              <a:rPr lang="en-US" sz="800" dirty="0">
                <a:solidFill>
                  <a:srgbClr val="000000"/>
                </a:solidFill>
              </a:rPr>
              <a:t>=4087256</a:t>
            </a:r>
          </a:p>
        </p:txBody>
      </p:sp>
    </p:spTree>
    <p:extLst>
      <p:ext uri="{BB962C8B-B14F-4D97-AF65-F5344CB8AC3E}">
        <p14:creationId xmlns:p14="http://schemas.microsoft.com/office/powerpoint/2010/main" val="24324205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5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 smtClean="0">
                <a:ea typeface="ＭＳ Ｐゴシック" charset="-128"/>
              </a:rPr>
              <a:t>Another Principled Design</a:t>
            </a:r>
            <a:endParaRPr lang="en-US" altLang="en-US" dirty="0">
              <a:ea typeface="ＭＳ Ｐゴシック" charset="-128"/>
            </a:endParaRPr>
          </a:p>
        </p:txBody>
      </p:sp>
      <p:pic>
        <p:nvPicPr>
          <p:cNvPr id="216066" name="Content Placeholder 4" descr="1200px-OrienteMGT.jpg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372" r="22372"/>
          <a:stretch>
            <a:fillRect/>
          </a:stretch>
        </p:blipFill>
        <p:spPr>
          <a:xfrm>
            <a:off x="228600" y="1054100"/>
            <a:ext cx="8610600" cy="5194300"/>
          </a:xfrm>
        </p:spPr>
      </p:pic>
      <p:sp>
        <p:nvSpPr>
          <p:cNvPr id="216067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charset="2"/>
              <a:buChar char="n"/>
              <a:defRPr sz="24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charset="2"/>
              <a:buChar char="q"/>
              <a:defRPr sz="22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charset="2"/>
              <a:buChar char="n"/>
              <a:defRPr sz="20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charset="2"/>
              <a:buChar char="q"/>
              <a:defRPr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B6D5726-69C2-A744-A6EE-ACF672B6004B}" type="slidenum">
              <a:rPr lang="en-US" altLang="en-US" sz="1600">
                <a:solidFill>
                  <a:srgbClr val="000000"/>
                </a:solidFill>
                <a:latin typeface="Garamond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164</a:t>
            </a:fld>
            <a:endParaRPr lang="en-US" altLang="en-US" sz="1600">
              <a:solidFill>
                <a:srgbClr val="000000"/>
              </a:solidFill>
              <a:latin typeface="Garamond" charset="0"/>
            </a:endParaRPr>
          </a:p>
        </p:txBody>
      </p:sp>
      <p:sp>
        <p:nvSpPr>
          <p:cNvPr id="216068" name="Rectangle 5"/>
          <p:cNvSpPr>
            <a:spLocks noChangeArrowheads="1"/>
          </p:cNvSpPr>
          <p:nvPr/>
        </p:nvSpPr>
        <p:spPr bwMode="auto">
          <a:xfrm>
            <a:off x="152400" y="6477000"/>
            <a:ext cx="77724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charset="2"/>
              <a:buChar char="n"/>
              <a:defRPr sz="24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charset="2"/>
              <a:buChar char="q"/>
              <a:defRPr sz="22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charset="2"/>
              <a:buChar char="n"/>
              <a:defRPr sz="20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charset="2"/>
              <a:buChar char="q"/>
              <a:defRPr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en-US" sz="1000" smtClean="0">
                <a:solidFill>
                  <a:srgbClr val="000000"/>
                </a:solidFill>
                <a:latin typeface="Arial" charset="0"/>
              </a:rPr>
              <a:t>Source: By Martín Gómez Tagle - Lisbon, Portugal, CC BY-SA 3.0, https://commons.wikimedia.org/w/index.php?curid=13764903</a:t>
            </a:r>
          </a:p>
        </p:txBody>
      </p:sp>
      <p:pic>
        <p:nvPicPr>
          <p:cNvPr id="3" name="Picture 2" descr="photo-1.jp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3600" y="3200400"/>
            <a:ext cx="4343400" cy="3286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6070" name="TextBox 6"/>
          <p:cNvSpPr txBox="1">
            <a:spLocks noChangeArrowheads="1"/>
          </p:cNvSpPr>
          <p:nvPr/>
        </p:nvSpPr>
        <p:spPr bwMode="auto">
          <a:xfrm>
            <a:off x="133350" y="6659563"/>
            <a:ext cx="439102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charset="2"/>
              <a:buChar char="n"/>
              <a:defRPr sz="24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charset="2"/>
              <a:buChar char="q"/>
              <a:defRPr sz="22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charset="2"/>
              <a:buChar char="n"/>
              <a:defRPr sz="20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charset="2"/>
              <a:buChar char="q"/>
              <a:defRPr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en-US" sz="1000" smtClean="0">
                <a:solidFill>
                  <a:srgbClr val="000000"/>
                </a:solidFill>
                <a:latin typeface="Arial" charset="0"/>
              </a:rPr>
              <a:t>Source: http://www.arcspace.com/exhibitions/unsorted/santiago-calatrava/</a:t>
            </a:r>
          </a:p>
        </p:txBody>
      </p:sp>
    </p:spTree>
    <p:extLst>
      <p:ext uri="{BB962C8B-B14F-4D97-AF65-F5344CB8AC3E}">
        <p14:creationId xmlns:p14="http://schemas.microsoft.com/office/powerpoint/2010/main" val="197428549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3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>
                <a:latin typeface="Garamond" charset="0"/>
              </a:rPr>
              <a:t>Principle Applied to Another Structure</a:t>
            </a:r>
            <a:endParaRPr lang="en-US" dirty="0">
              <a:latin typeface="Garamond" charset="0"/>
            </a:endParaRPr>
          </a:p>
        </p:txBody>
      </p:sp>
      <p:sp>
        <p:nvSpPr>
          <p:cNvPr id="100354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77C3DD0F-DD36-AB46-AB2D-07681B2C41E4}" type="slidenum">
              <a:rPr lang="en-US" sz="1600">
                <a:solidFill>
                  <a:srgbClr val="000000"/>
                </a:solidFill>
                <a:latin typeface="Garamond" charset="0"/>
                <a:cs typeface="Arial" charset="0"/>
              </a:rPr>
              <a:pPr eaLnBrk="1" hangingPunct="1"/>
              <a:t>165</a:t>
            </a:fld>
            <a:endParaRPr lang="en-US" sz="1600">
              <a:solidFill>
                <a:srgbClr val="000000"/>
              </a:solidFill>
              <a:latin typeface="Garamond" charset="0"/>
              <a:cs typeface="Arial" charset="0"/>
            </a:endParaRPr>
          </a:p>
        </p:txBody>
      </p:sp>
      <p:pic>
        <p:nvPicPr>
          <p:cNvPr id="100355" name="Picture 4" descr="santiago-calatrava-oculus-world-trade-center-transportation-hub-hufton-crow_dezeen_10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40" y="952500"/>
            <a:ext cx="6705600" cy="5741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0356" name="Rectangle 5"/>
          <p:cNvSpPr>
            <a:spLocks noChangeArrowheads="1"/>
          </p:cNvSpPr>
          <p:nvPr/>
        </p:nvSpPr>
        <p:spPr bwMode="auto">
          <a:xfrm>
            <a:off x="152400" y="6630988"/>
            <a:ext cx="98298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r>
              <a:rPr lang="en-US" sz="1000">
                <a:solidFill>
                  <a:srgbClr val="000000"/>
                </a:solidFill>
              </a:rPr>
              <a:t>Source: https://www.dezeen.com/2016/08/29/santiago-calatrava-oculus-world-trade-center-transportation-hub-new-york-photographs-hufton-crow/</a:t>
            </a:r>
          </a:p>
        </p:txBody>
      </p:sp>
      <p:pic>
        <p:nvPicPr>
          <p:cNvPr id="6" name="Picture 5" descr="651px-Calatrava_IMG_2489.jp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64039" y="980729"/>
            <a:ext cx="2294599" cy="31683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52400" y="6553200"/>
            <a:ext cx="8915400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r>
              <a:rPr lang="en-US" sz="800" dirty="0">
                <a:solidFill>
                  <a:srgbClr val="000000"/>
                </a:solidFill>
              </a:rPr>
              <a:t>Source: By 準建築人手札網站 </a:t>
            </a:r>
            <a:r>
              <a:rPr lang="en-US" sz="800" dirty="0" err="1">
                <a:solidFill>
                  <a:srgbClr val="000000"/>
                </a:solidFill>
              </a:rPr>
              <a:t>Forgemind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sz="800" dirty="0" err="1">
                <a:solidFill>
                  <a:srgbClr val="000000"/>
                </a:solidFill>
              </a:rPr>
              <a:t>ArchiMedia</a:t>
            </a:r>
            <a:r>
              <a:rPr lang="en-US" sz="800" dirty="0">
                <a:solidFill>
                  <a:srgbClr val="000000"/>
                </a:solidFill>
              </a:rPr>
              <a:t> - Flickr: IMG_2489.JPG, CC BY 2.0, </a:t>
            </a:r>
          </a:p>
          <a:p>
            <a:r>
              <a:rPr lang="en-US" sz="800" dirty="0">
                <a:solidFill>
                  <a:srgbClr val="000000"/>
                </a:solidFill>
                <a:hlinkClick r:id="rId4"/>
              </a:rPr>
              <a:t>https://commons.wikimedia.org/w/index.php?curid=31493356</a:t>
            </a:r>
            <a:r>
              <a:rPr lang="en-US" sz="800" dirty="0">
                <a:solidFill>
                  <a:srgbClr val="000000"/>
                </a:solidFill>
              </a:rPr>
              <a:t>, https://</a:t>
            </a:r>
            <a:r>
              <a:rPr lang="en-US" sz="800" dirty="0" err="1">
                <a:solidFill>
                  <a:srgbClr val="000000"/>
                </a:solidFill>
              </a:rPr>
              <a:t>en.wikipedia.org</a:t>
            </a:r>
            <a:r>
              <a:rPr lang="en-US" sz="800" dirty="0">
                <a:solidFill>
                  <a:srgbClr val="000000"/>
                </a:solidFill>
              </a:rPr>
              <a:t>/wiki/</a:t>
            </a:r>
            <a:r>
              <a:rPr lang="en-US" sz="800" dirty="0" err="1">
                <a:solidFill>
                  <a:srgbClr val="000000"/>
                </a:solidFill>
              </a:rPr>
              <a:t>Santiago_Calatrava</a:t>
            </a:r>
            <a:endParaRPr lang="en-US" sz="8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7854951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89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 smtClean="0">
                <a:ea typeface="ＭＳ Ｐゴシック" charset="-128"/>
              </a:rPr>
              <a:t>The Overarching Principle</a:t>
            </a:r>
            <a:endParaRPr lang="en-US" altLang="en-US" dirty="0">
              <a:ea typeface="ＭＳ Ｐゴシック" charset="-128"/>
            </a:endParaRPr>
          </a:p>
        </p:txBody>
      </p:sp>
      <p:sp>
        <p:nvSpPr>
          <p:cNvPr id="217090" name="Slide Number Placeholder 3"/>
          <p:cNvSpPr>
            <a:spLocks noGrp="1"/>
          </p:cNvSpPr>
          <p:nvPr>
            <p:ph type="sldNum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1"/>
              </a:buClr>
              <a:buSzPct val="65000"/>
              <a:buFont typeface="Wingdings" charset="2"/>
              <a:buChar char="n"/>
              <a:defRPr sz="24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SzPct val="60000"/>
              <a:buFont typeface="Wingdings" charset="2"/>
              <a:buChar char="q"/>
              <a:defRPr sz="22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65000"/>
              <a:buFont typeface="Wingdings" charset="2"/>
              <a:buChar char="n"/>
              <a:defRPr sz="20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70000"/>
              <a:buFont typeface="Wingdings" charset="2"/>
              <a:buChar char="q"/>
              <a:defRPr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charset="2"/>
              <a:buChar char="§"/>
              <a:defRPr sz="1600">
                <a:solidFill>
                  <a:schemeClr val="tx1"/>
                </a:solidFill>
                <a:latin typeface="Tahoma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B3B4E2E-30E6-F248-9444-D019D8D0019B}" type="slidenum">
              <a:rPr lang="en-US" altLang="en-US" sz="1600">
                <a:solidFill>
                  <a:srgbClr val="000000"/>
                </a:solidFill>
                <a:latin typeface="Garamond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166</a:t>
            </a:fld>
            <a:endParaRPr lang="en-US" altLang="en-US" sz="1600">
              <a:solidFill>
                <a:srgbClr val="000000"/>
              </a:solidFill>
              <a:latin typeface="Garamond" charset="0"/>
            </a:endParaRPr>
          </a:p>
        </p:txBody>
      </p:sp>
      <p:pic>
        <p:nvPicPr>
          <p:cNvPr id="217091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47800" y="914400"/>
            <a:ext cx="6350000" cy="4119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14938"/>
            <a:ext cx="9144000" cy="1246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2460273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Overarching Principle for Computing?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167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 descr="brain-MjYzMzAyMg.jpe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5576" y="980728"/>
            <a:ext cx="7272808" cy="5454606"/>
          </a:xfrm>
          <a:prstGeom prst="rect">
            <a:avLst/>
          </a:prstGeom>
        </p:spPr>
      </p:pic>
      <p:sp>
        <p:nvSpPr>
          <p:cNvPr id="6" name="Rectangle 5"/>
          <p:cNvSpPr/>
          <p:nvPr/>
        </p:nvSpPr>
        <p:spPr>
          <a:xfrm>
            <a:off x="2664296" y="6495147"/>
            <a:ext cx="4572000" cy="246221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sz="1000" dirty="0" smtClean="0">
                <a:solidFill>
                  <a:srgbClr val="000000"/>
                </a:solidFill>
                <a:latin typeface="Calibri"/>
                <a:cs typeface="Calibri"/>
              </a:rPr>
              <a:t>Source: http</a:t>
            </a:r>
            <a:r>
              <a:rPr lang="en-US" sz="1000" dirty="0">
                <a:solidFill>
                  <a:srgbClr val="000000"/>
                </a:solidFill>
                <a:latin typeface="Calibri"/>
                <a:cs typeface="Calibri"/>
              </a:rPr>
              <a:t>://</a:t>
            </a:r>
            <a:r>
              <a:rPr lang="en-US" sz="1000" dirty="0" err="1">
                <a:solidFill>
                  <a:srgbClr val="000000"/>
                </a:solidFill>
                <a:latin typeface="Calibri"/>
                <a:cs typeface="Calibri"/>
              </a:rPr>
              <a:t>spectrum.ieee.org</a:t>
            </a:r>
            <a:r>
              <a:rPr lang="en-US" sz="1000" dirty="0">
                <a:solidFill>
                  <a:srgbClr val="000000"/>
                </a:solidFill>
                <a:latin typeface="Calibri"/>
                <a:cs typeface="Calibri"/>
              </a:rPr>
              <a:t>/image/</a:t>
            </a:r>
            <a:r>
              <a:rPr lang="en-US" sz="1000" dirty="0" err="1">
                <a:solidFill>
                  <a:srgbClr val="000000"/>
                </a:solidFill>
                <a:latin typeface="Calibri"/>
                <a:cs typeface="Calibri"/>
              </a:rPr>
              <a:t>MjYzMzAyMg.jpeg</a:t>
            </a:r>
            <a:endParaRPr lang="en-US" sz="1000" dirty="0">
              <a:solidFill>
                <a:srgbClr val="000000"/>
              </a:solidFill>
              <a:latin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024602735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Concluding Remarks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79512" y="1187605"/>
            <a:ext cx="8964488" cy="5193723"/>
          </a:xfrm>
        </p:spPr>
        <p:txBody>
          <a:bodyPr/>
          <a:lstStyle/>
          <a:p>
            <a:r>
              <a:rPr lang="en-US" dirty="0" smtClean="0"/>
              <a:t>It is time to design </a:t>
            </a:r>
            <a:r>
              <a:rPr lang="en-US" dirty="0" smtClean="0">
                <a:solidFill>
                  <a:srgbClr val="008000"/>
                </a:solidFill>
              </a:rPr>
              <a:t>principled system architectures </a:t>
            </a:r>
            <a:r>
              <a:rPr lang="en-US" dirty="0" smtClean="0"/>
              <a:t>to solve the </a:t>
            </a:r>
            <a:r>
              <a:rPr lang="en-US" dirty="0" smtClean="0">
                <a:solidFill>
                  <a:srgbClr val="008000"/>
                </a:solidFill>
              </a:rPr>
              <a:t>memory </a:t>
            </a:r>
            <a:r>
              <a:rPr lang="en-US" dirty="0" smtClean="0">
                <a:solidFill>
                  <a:schemeClr val="accent2"/>
                </a:solidFill>
              </a:rPr>
              <a:t>problem</a:t>
            </a:r>
          </a:p>
          <a:p>
            <a:endParaRPr lang="en-US" sz="2000" dirty="0" smtClean="0"/>
          </a:p>
          <a:p>
            <a:r>
              <a:rPr lang="en-US" dirty="0" smtClean="0">
                <a:solidFill>
                  <a:srgbClr val="FF0000"/>
                </a:solidFill>
              </a:rPr>
              <a:t>Design complete systems to be balanced, high-performance, and energy-efficient</a:t>
            </a:r>
            <a:r>
              <a:rPr lang="en-US" dirty="0" smtClean="0"/>
              <a:t>, i.e., </a:t>
            </a:r>
            <a:r>
              <a:rPr lang="en-US" dirty="0" smtClean="0">
                <a:solidFill>
                  <a:srgbClr val="0000FF"/>
                </a:solidFill>
              </a:rPr>
              <a:t>data-centric (or memory-centric)</a:t>
            </a:r>
          </a:p>
          <a:p>
            <a:endParaRPr lang="en-US" sz="2000" dirty="0">
              <a:solidFill>
                <a:srgbClr val="0000FF"/>
              </a:solidFill>
            </a:endParaRPr>
          </a:p>
          <a:p>
            <a:r>
              <a:rPr lang="en-US" dirty="0" smtClean="0">
                <a:solidFill>
                  <a:srgbClr val="FF0000"/>
                </a:solidFill>
              </a:rPr>
              <a:t>Enable computation capability inside and close to memory</a:t>
            </a:r>
          </a:p>
          <a:p>
            <a:endParaRPr lang="en-US" sz="2000" dirty="0" smtClean="0">
              <a:solidFill>
                <a:srgbClr val="0000FF"/>
              </a:solidFill>
            </a:endParaRPr>
          </a:p>
          <a:p>
            <a:r>
              <a:rPr lang="en-US" dirty="0" smtClean="0">
                <a:solidFill>
                  <a:srgbClr val="0000FF"/>
                </a:solidFill>
              </a:rPr>
              <a:t>This </a:t>
            </a:r>
            <a:r>
              <a:rPr lang="en-US" dirty="0" smtClean="0">
                <a:solidFill>
                  <a:srgbClr val="000000"/>
                </a:solidFill>
              </a:rPr>
              <a:t>can</a:t>
            </a:r>
          </a:p>
          <a:p>
            <a:pPr lvl="1"/>
            <a:r>
              <a:rPr lang="en-US" dirty="0" smtClean="0"/>
              <a:t>Lead to </a:t>
            </a:r>
            <a:r>
              <a:rPr lang="en-US" b="1" dirty="0" smtClean="0">
                <a:solidFill>
                  <a:schemeClr val="accent2">
                    <a:lumMod val="75000"/>
                  </a:schemeClr>
                </a:solidFill>
              </a:rPr>
              <a:t>orders-of-magnitude </a:t>
            </a:r>
            <a:r>
              <a:rPr lang="en-US" dirty="0" smtClean="0"/>
              <a:t>improvements </a:t>
            </a:r>
          </a:p>
          <a:p>
            <a:pPr lvl="1"/>
            <a:r>
              <a:rPr lang="en-US" b="1" dirty="0" smtClean="0">
                <a:solidFill>
                  <a:srgbClr val="2C6123"/>
                </a:solidFill>
              </a:rPr>
              <a:t>Enable new applications &amp; computing platforms</a:t>
            </a:r>
          </a:p>
          <a:p>
            <a:pPr lvl="1"/>
            <a:r>
              <a:rPr lang="is-IS" b="1" dirty="0" smtClean="0">
                <a:solidFill>
                  <a:srgbClr val="2C6123"/>
                </a:solidFill>
              </a:rPr>
              <a:t>Enable better understanding of nature</a:t>
            </a:r>
          </a:p>
          <a:p>
            <a:pPr lvl="1"/>
            <a:r>
              <a:rPr lang="is-IS" b="1" dirty="0" smtClean="0">
                <a:solidFill>
                  <a:srgbClr val="2C6123"/>
                </a:solidFill>
              </a:rPr>
              <a:t>…</a:t>
            </a:r>
            <a:endParaRPr lang="en-US" b="1" dirty="0" smtClean="0">
              <a:solidFill>
                <a:srgbClr val="2C6123"/>
              </a:solidFill>
            </a:endParaRPr>
          </a:p>
          <a:p>
            <a:pPr lvl="1"/>
            <a:endParaRPr lang="en-US" sz="2000" dirty="0"/>
          </a:p>
          <a:p>
            <a:endParaRPr lang="en-US" dirty="0" smtClean="0">
              <a:solidFill>
                <a:srgbClr val="0000FF"/>
              </a:solidFill>
            </a:endParaRPr>
          </a:p>
          <a:p>
            <a:endParaRPr lang="en-US" dirty="0"/>
          </a:p>
          <a:p>
            <a:endParaRPr lang="en-US" dirty="0"/>
          </a:p>
          <a:p>
            <a:endParaRPr lang="en-US" dirty="0" smtClean="0"/>
          </a:p>
          <a:p>
            <a:endParaRPr lang="en-US" dirty="0" smtClean="0"/>
          </a:p>
          <a:p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168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2924362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807896" cy="1066800"/>
          </a:xfrm>
        </p:spPr>
        <p:txBody>
          <a:bodyPr/>
          <a:lstStyle/>
          <a:p>
            <a:r>
              <a:rPr lang="en-US" sz="3600" dirty="0" smtClean="0"/>
              <a:t>The Future of Processing in Memory is Bright</a:t>
            </a:r>
            <a:endParaRPr lang="en-US" sz="36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115597"/>
            <a:ext cx="8610600" cy="5193723"/>
          </a:xfrm>
        </p:spPr>
        <p:txBody>
          <a:bodyPr/>
          <a:lstStyle/>
          <a:p>
            <a:r>
              <a:rPr lang="en-US" dirty="0" smtClean="0">
                <a:solidFill>
                  <a:srgbClr val="2C6123"/>
                </a:solidFill>
              </a:rPr>
              <a:t>Regardless of challenges </a:t>
            </a:r>
          </a:p>
          <a:p>
            <a:pPr lvl="1"/>
            <a:r>
              <a:rPr lang="en-US" dirty="0" smtClean="0">
                <a:solidFill>
                  <a:srgbClr val="2C6123"/>
                </a:solidFill>
              </a:rPr>
              <a:t>in underlying technology and overlying problems/requirements 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/>
              <a:pPr>
                <a:defRPr/>
              </a:pPr>
              <a:t>169</a:t>
            </a:fld>
            <a:endParaRPr lang="en-US"/>
          </a:p>
        </p:txBody>
      </p:sp>
      <p:sp>
        <p:nvSpPr>
          <p:cNvPr id="5" name="Text Box 17"/>
          <p:cNvSpPr txBox="1">
            <a:spLocks noChangeArrowheads="1"/>
          </p:cNvSpPr>
          <p:nvPr/>
        </p:nvSpPr>
        <p:spPr bwMode="auto">
          <a:xfrm>
            <a:off x="3501600" y="4338414"/>
            <a:ext cx="2041525" cy="368300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 dirty="0" smtClean="0">
                <a:solidFill>
                  <a:srgbClr val="000000"/>
                </a:solidFill>
                <a:latin typeface="Tahoma" charset="0"/>
              </a:rPr>
              <a:t>Micro-architecture</a:t>
            </a:r>
            <a:endParaRPr lang="en-US" sz="1800" dirty="0">
              <a:solidFill>
                <a:srgbClr val="000000"/>
              </a:solidFill>
              <a:latin typeface="Tahoma" charset="0"/>
            </a:endParaRPr>
          </a:p>
        </p:txBody>
      </p:sp>
      <p:sp>
        <p:nvSpPr>
          <p:cNvPr id="6" name="Text Box 18"/>
          <p:cNvSpPr txBox="1">
            <a:spLocks noChangeAspect="1" noChangeArrowheads="1"/>
          </p:cNvSpPr>
          <p:nvPr/>
        </p:nvSpPr>
        <p:spPr bwMode="auto">
          <a:xfrm>
            <a:off x="3501600" y="3966939"/>
            <a:ext cx="2041525" cy="366712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 dirty="0" smtClean="0">
                <a:solidFill>
                  <a:srgbClr val="000000"/>
                </a:solidFill>
                <a:latin typeface="Tahoma" charset="0"/>
              </a:rPr>
              <a:t>SW/HW Interface</a:t>
            </a:r>
            <a:endParaRPr lang="en-US" sz="1800" dirty="0">
              <a:solidFill>
                <a:srgbClr val="000000"/>
              </a:solidFill>
              <a:latin typeface="Tahoma" charset="0"/>
            </a:endParaRPr>
          </a:p>
        </p:txBody>
      </p:sp>
      <p:sp>
        <p:nvSpPr>
          <p:cNvPr id="7" name="Text Box 19"/>
          <p:cNvSpPr txBox="1">
            <a:spLocks noChangeAspect="1" noChangeArrowheads="1"/>
          </p:cNvSpPr>
          <p:nvPr/>
        </p:nvSpPr>
        <p:spPr bwMode="auto">
          <a:xfrm>
            <a:off x="3498425" y="3302620"/>
            <a:ext cx="2043113" cy="368300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Program/Language</a:t>
            </a:r>
          </a:p>
        </p:txBody>
      </p:sp>
      <p:sp>
        <p:nvSpPr>
          <p:cNvPr id="8" name="Text Box 20"/>
          <p:cNvSpPr txBox="1">
            <a:spLocks noChangeAspect="1" noChangeArrowheads="1"/>
          </p:cNvSpPr>
          <p:nvPr/>
        </p:nvSpPr>
        <p:spPr bwMode="auto">
          <a:xfrm>
            <a:off x="3498425" y="2931145"/>
            <a:ext cx="2043113" cy="368300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Algorithm</a:t>
            </a:r>
          </a:p>
        </p:txBody>
      </p:sp>
      <p:sp>
        <p:nvSpPr>
          <p:cNvPr id="9" name="Text Box 21"/>
          <p:cNvSpPr txBox="1">
            <a:spLocks noChangeAspect="1" noChangeArrowheads="1"/>
          </p:cNvSpPr>
          <p:nvPr/>
        </p:nvSpPr>
        <p:spPr bwMode="auto">
          <a:xfrm>
            <a:off x="3498425" y="2564432"/>
            <a:ext cx="2043113" cy="366713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Problem</a:t>
            </a:r>
          </a:p>
        </p:txBody>
      </p:sp>
      <p:sp>
        <p:nvSpPr>
          <p:cNvPr id="10" name="Text Box 22"/>
          <p:cNvSpPr txBox="1">
            <a:spLocks noChangeAspect="1" noChangeArrowheads="1"/>
          </p:cNvSpPr>
          <p:nvPr/>
        </p:nvSpPr>
        <p:spPr bwMode="auto">
          <a:xfrm>
            <a:off x="3501600" y="4711476"/>
            <a:ext cx="2039938" cy="373063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/>
          <a:p>
            <a:pPr>
              <a:defRPr/>
            </a:pPr>
            <a:r>
              <a:rPr lang="en-US" sz="1750" dirty="0">
                <a:solidFill>
                  <a:srgbClr val="000000"/>
                </a:solidFill>
                <a:latin typeface="Tahoma" pitchFamily="34" charset="0"/>
                <a:ea typeface="+mn-ea"/>
                <a:cs typeface="Arial" charset="0"/>
              </a:rPr>
              <a:t>Logic</a:t>
            </a:r>
          </a:p>
          <a:p>
            <a:pPr>
              <a:defRPr/>
            </a:pPr>
            <a:endParaRPr lang="en-US" sz="1750" dirty="0">
              <a:solidFill>
                <a:srgbClr val="000000"/>
              </a:solidFill>
              <a:latin typeface="Tahoma" pitchFamily="34" charset="0"/>
              <a:ea typeface="+mn-ea"/>
              <a:cs typeface="Arial" charset="0"/>
            </a:endParaRPr>
          </a:p>
        </p:txBody>
      </p:sp>
      <p:sp>
        <p:nvSpPr>
          <p:cNvPr id="11" name="Text Box 23"/>
          <p:cNvSpPr txBox="1">
            <a:spLocks noChangeAspect="1" noChangeArrowheads="1"/>
          </p:cNvSpPr>
          <p:nvPr/>
        </p:nvSpPr>
        <p:spPr bwMode="auto">
          <a:xfrm>
            <a:off x="3501600" y="5082951"/>
            <a:ext cx="2041525" cy="368300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Devices</a:t>
            </a:r>
          </a:p>
        </p:txBody>
      </p:sp>
      <p:sp>
        <p:nvSpPr>
          <p:cNvPr id="12" name="Text Box 24"/>
          <p:cNvSpPr txBox="1">
            <a:spLocks noChangeAspect="1" noChangeArrowheads="1"/>
          </p:cNvSpPr>
          <p:nvPr/>
        </p:nvSpPr>
        <p:spPr bwMode="auto">
          <a:xfrm>
            <a:off x="3501600" y="3644552"/>
            <a:ext cx="2041525" cy="327322"/>
          </a:xfrm>
          <a:prstGeom prst="rect">
            <a:avLst/>
          </a:prstGeom>
          <a:solidFill>
            <a:srgbClr val="35F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 dirty="0" smtClean="0">
                <a:solidFill>
                  <a:srgbClr val="000000"/>
                </a:solidFill>
                <a:latin typeface="Tahoma" charset="0"/>
              </a:rPr>
              <a:t>System Software</a:t>
            </a:r>
            <a:endParaRPr lang="en-US" sz="1800" dirty="0">
              <a:solidFill>
                <a:srgbClr val="000000"/>
              </a:solidFill>
              <a:latin typeface="Tahoma" charset="0"/>
            </a:endParaRPr>
          </a:p>
        </p:txBody>
      </p:sp>
      <p:sp>
        <p:nvSpPr>
          <p:cNvPr id="13" name="Text Box 23"/>
          <p:cNvSpPr txBox="1">
            <a:spLocks noChangeAspect="1" noChangeArrowheads="1"/>
          </p:cNvSpPr>
          <p:nvPr/>
        </p:nvSpPr>
        <p:spPr bwMode="auto">
          <a:xfrm>
            <a:off x="3503188" y="5438551"/>
            <a:ext cx="2043112" cy="366713"/>
          </a:xfrm>
          <a:prstGeom prst="rec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1800">
                <a:solidFill>
                  <a:srgbClr val="000000"/>
                </a:solidFill>
                <a:latin typeface="Tahoma" charset="0"/>
              </a:rPr>
              <a:t>Electrons</a:t>
            </a:r>
          </a:p>
        </p:txBody>
      </p:sp>
      <p:sp>
        <p:nvSpPr>
          <p:cNvPr id="14" name="Rounded Rectangle 13"/>
          <p:cNvSpPr>
            <a:spLocks noChangeArrowheads="1"/>
          </p:cNvSpPr>
          <p:nvPr/>
        </p:nvSpPr>
        <p:spPr bwMode="auto">
          <a:xfrm rot="5400000">
            <a:off x="3392996" y="3041612"/>
            <a:ext cx="2232248" cy="2286000"/>
          </a:xfrm>
          <a:prstGeom prst="roundRect">
            <a:avLst>
              <a:gd name="adj" fmla="val 16667"/>
            </a:avLst>
          </a:prstGeom>
          <a:noFill/>
          <a:ln w="444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>
              <a:solidFill>
                <a:srgbClr val="0000FF"/>
              </a:solidFill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323528" y="2780928"/>
            <a:ext cx="2579552" cy="20313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Can enable:</a:t>
            </a:r>
          </a:p>
          <a:p>
            <a:endParaRPr lang="en-US" dirty="0" smtClean="0"/>
          </a:p>
          <a:p>
            <a:r>
              <a:rPr lang="en-US" dirty="0" smtClean="0"/>
              <a:t>- Orders of magnitude </a:t>
            </a:r>
          </a:p>
          <a:p>
            <a:r>
              <a:rPr lang="en-US" dirty="0" smtClean="0"/>
              <a:t>improvements</a:t>
            </a:r>
          </a:p>
          <a:p>
            <a:endParaRPr lang="en-US" dirty="0" smtClean="0"/>
          </a:p>
          <a:p>
            <a:r>
              <a:rPr lang="en-US" dirty="0" smtClean="0"/>
              <a:t>- New applications and </a:t>
            </a:r>
          </a:p>
          <a:p>
            <a:r>
              <a:rPr lang="en-US" dirty="0"/>
              <a:t>c</a:t>
            </a:r>
            <a:r>
              <a:rPr lang="en-US" dirty="0" smtClean="0"/>
              <a:t>omputing systems</a:t>
            </a:r>
            <a:endParaRPr lang="en-US" dirty="0"/>
          </a:p>
        </p:txBody>
      </p:sp>
      <p:sp>
        <p:nvSpPr>
          <p:cNvPr id="16" name="TextBox 15"/>
          <p:cNvSpPr txBox="1"/>
          <p:nvPr/>
        </p:nvSpPr>
        <p:spPr>
          <a:xfrm>
            <a:off x="6126592" y="2852936"/>
            <a:ext cx="2853666" cy="175432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Yet, we have to</a:t>
            </a:r>
          </a:p>
          <a:p>
            <a:endParaRPr lang="en-US" dirty="0" smtClean="0"/>
          </a:p>
          <a:p>
            <a:r>
              <a:rPr lang="en-US" dirty="0" smtClean="0"/>
              <a:t>- Think across the stack</a:t>
            </a:r>
          </a:p>
          <a:p>
            <a:endParaRPr lang="en-US" dirty="0" smtClean="0"/>
          </a:p>
          <a:p>
            <a:r>
              <a:rPr lang="en-US" dirty="0" smtClean="0"/>
              <a:t>- Design enabling systems</a:t>
            </a:r>
          </a:p>
          <a:p>
            <a:endParaRPr lang="en-US" dirty="0" smtClean="0"/>
          </a:p>
        </p:txBody>
      </p:sp>
    </p:spTree>
    <p:extLst>
      <p:ext uri="{BB962C8B-B14F-4D97-AF65-F5344CB8AC3E}">
        <p14:creationId xmlns:p14="http://schemas.microsoft.com/office/powerpoint/2010/main" val="112183117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/>
      <p:bldP spid="16" grpId="0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80528" y="152400"/>
            <a:ext cx="9144000" cy="1066800"/>
          </a:xfrm>
        </p:spPr>
        <p:txBody>
          <a:bodyPr/>
          <a:lstStyle/>
          <a:p>
            <a:r>
              <a:rPr lang="en-US" sz="3800" dirty="0" smtClean="0"/>
              <a:t>If In Doubt, See Other Doubtful Technologies</a:t>
            </a:r>
            <a:endParaRPr lang="en-US" sz="38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80728"/>
            <a:ext cx="8610600" cy="4876800"/>
          </a:xfrm>
        </p:spPr>
        <p:txBody>
          <a:bodyPr/>
          <a:lstStyle/>
          <a:p>
            <a:r>
              <a:rPr lang="en-US" dirty="0" smtClean="0"/>
              <a:t>A very “doubtful” emerging technology </a:t>
            </a:r>
          </a:p>
          <a:p>
            <a:pPr lvl="1"/>
            <a:r>
              <a:rPr lang="en-US" dirty="0" smtClean="0"/>
              <a:t>for at least two decades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170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5">
            <a:hlinkClick r:id="rId2"/>
          </p:cNvPr>
          <p:cNvSpPr/>
          <p:nvPr/>
        </p:nvSpPr>
        <p:spPr>
          <a:xfrm>
            <a:off x="1619672" y="6453336"/>
            <a:ext cx="6048672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spcBef>
                <a:spcPts val="450"/>
              </a:spcBef>
            </a:pPr>
            <a:r>
              <a:rPr lang="en-US" sz="2100" b="1" dirty="0">
                <a:solidFill>
                  <a:srgbClr val="0000FF"/>
                </a:solidFill>
                <a:latin typeface="Adobe Garamond Pro" panose="02020502060506020403" pitchFamily="18" charset="0"/>
                <a:hlinkClick r:id="rId2"/>
              </a:rPr>
              <a:t>https://</a:t>
            </a:r>
            <a:r>
              <a:rPr lang="en-US" sz="2100" b="1" dirty="0" smtClean="0">
                <a:solidFill>
                  <a:srgbClr val="0000FF"/>
                </a:solidFill>
                <a:latin typeface="Adobe Garamond Pro" panose="02020502060506020403" pitchFamily="18" charset="0"/>
                <a:hlinkClick r:id="rId2"/>
              </a:rPr>
              <a:t>arxiv.org/pdf/1706.08642</a:t>
            </a:r>
            <a:r>
              <a:rPr lang="en-US" sz="2100" b="1" dirty="0" smtClean="0">
                <a:solidFill>
                  <a:srgbClr val="0000FF"/>
                </a:solidFill>
                <a:latin typeface="Adobe Garamond Pro" panose="02020502060506020403" pitchFamily="18" charset="0"/>
              </a:rPr>
              <a:t>  </a:t>
            </a:r>
            <a:endParaRPr lang="en-US" sz="2100" b="1" dirty="0">
              <a:solidFill>
                <a:srgbClr val="0000FF"/>
              </a:solidFill>
              <a:latin typeface="Adobe Garamond Pro" panose="02020502060506020403" pitchFamily="18" charset="0"/>
            </a:endParaRPr>
          </a:p>
        </p:txBody>
      </p:sp>
      <p:pic>
        <p:nvPicPr>
          <p:cNvPr id="8" name="Picture 2" descr="ttps://pbs.twimg.com/media/DKHLt24W0AAE5Fd.jpg:larg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162" y="1855679"/>
            <a:ext cx="7411230" cy="45278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6"/>
          <p:cNvSpPr txBox="1"/>
          <p:nvPr/>
        </p:nvSpPr>
        <p:spPr>
          <a:xfrm>
            <a:off x="2596831" y="2132856"/>
            <a:ext cx="38741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 smtClean="0">
                <a:solidFill>
                  <a:srgbClr val="FF0000"/>
                </a:solidFill>
              </a:rPr>
              <a:t>Proceedings of the IEEE, Sept. 2017</a:t>
            </a:r>
            <a:endParaRPr lang="en-US" i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5182427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67544" y="3645024"/>
            <a:ext cx="8208912" cy="614362"/>
          </a:xfrm>
        </p:spPr>
        <p:txBody>
          <a:bodyPr>
            <a:noAutofit/>
          </a:bodyPr>
          <a:lstStyle/>
          <a:p>
            <a:r>
              <a:rPr lang="en-US" sz="2200" dirty="0" smtClean="0"/>
              <a:t>Onur Mutlu</a:t>
            </a:r>
          </a:p>
          <a:p>
            <a:r>
              <a:rPr lang="en-US" sz="2200" dirty="0" smtClean="0">
                <a:hlinkClick r:id="rId3"/>
              </a:rPr>
              <a:t>omutlu@gmail.com</a:t>
            </a:r>
            <a:r>
              <a:rPr lang="en-US" sz="2200" dirty="0" smtClean="0"/>
              <a:t> </a:t>
            </a:r>
            <a:endParaRPr lang="en-US" sz="2200" dirty="0"/>
          </a:p>
          <a:p>
            <a:r>
              <a:rPr lang="en-US" sz="2200" dirty="0">
                <a:hlinkClick r:id="rId4"/>
              </a:rPr>
              <a:t>https://people.inf.ethz.ch/</a:t>
            </a:r>
            <a:r>
              <a:rPr lang="en-US" sz="2200" dirty="0" smtClean="0">
                <a:hlinkClick r:id="rId4"/>
              </a:rPr>
              <a:t>omutlu</a:t>
            </a:r>
            <a:endParaRPr lang="en-US" sz="2200" dirty="0" smtClean="0"/>
          </a:p>
          <a:p>
            <a:r>
              <a:rPr lang="en-US" sz="2200" dirty="0" smtClean="0"/>
              <a:t>December 1, 2017</a:t>
            </a:r>
          </a:p>
          <a:p>
            <a:r>
              <a:rPr lang="en-US" sz="2200" dirty="0" smtClean="0"/>
              <a:t>Institute of </a:t>
            </a:r>
            <a:r>
              <a:rPr lang="en-US" sz="2200" dirty="0" err="1" smtClean="0"/>
              <a:t>Neuroinformatics</a:t>
            </a:r>
            <a:r>
              <a:rPr lang="en-US" sz="2200" dirty="0" smtClean="0"/>
              <a:t> Seminar</a:t>
            </a:r>
            <a:endParaRPr lang="en-US" sz="2200" dirty="0"/>
          </a:p>
          <a:p>
            <a:endParaRPr lang="en-US" sz="2200" dirty="0" smtClean="0"/>
          </a:p>
          <a:p>
            <a:pPr algn="l"/>
            <a:endParaRPr lang="en-US" sz="2200" dirty="0"/>
          </a:p>
        </p:txBody>
      </p:sp>
      <p:pic>
        <p:nvPicPr>
          <p:cNvPr id="7" name="Picture 6" descr="safari.png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179512" y="6453336"/>
            <a:ext cx="1080120" cy="312522"/>
          </a:xfrm>
          <a:prstGeom prst="rect">
            <a:avLst/>
          </a:prstGeom>
        </p:spPr>
      </p:pic>
      <p:pic>
        <p:nvPicPr>
          <p:cNvPr id="11" name="Picture 18" descr="logo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04" y="5229200"/>
            <a:ext cx="1387508" cy="11521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Title 1"/>
          <p:cNvSpPr>
            <a:spLocks noGrp="1"/>
          </p:cNvSpPr>
          <p:nvPr>
            <p:ph type="ctrTitle"/>
          </p:nvPr>
        </p:nvSpPr>
        <p:spPr>
          <a:xfrm>
            <a:off x="216024" y="1196752"/>
            <a:ext cx="8820472" cy="2201416"/>
          </a:xfrm>
        </p:spPr>
        <p:txBody>
          <a:bodyPr>
            <a:normAutofit/>
          </a:bodyPr>
          <a:lstStyle/>
          <a:p>
            <a:pPr algn="ctr"/>
            <a:r>
              <a:rPr lang="en-US" sz="4200" dirty="0" smtClean="0"/>
              <a:t>Processing Data Where It Makes Sense </a:t>
            </a:r>
            <a:br>
              <a:rPr lang="en-US" sz="4200" dirty="0" smtClean="0"/>
            </a:br>
            <a:r>
              <a:rPr lang="en-US" sz="4200" dirty="0" smtClean="0"/>
              <a:t>in Modern Computing Systems:</a:t>
            </a:r>
            <a:br>
              <a:rPr lang="en-US" sz="4200" dirty="0" smtClean="0"/>
            </a:br>
            <a:r>
              <a:rPr lang="en-US" sz="4200" dirty="0" smtClean="0">
                <a:solidFill>
                  <a:srgbClr val="FF0000"/>
                </a:solidFill>
              </a:rPr>
              <a:t>Enabling In-Memory Computation</a:t>
            </a:r>
            <a:endParaRPr lang="en-US" sz="4200" dirty="0">
              <a:solidFill>
                <a:srgbClr val="FF0000"/>
              </a:solidFill>
            </a:endParaRPr>
          </a:p>
        </p:txBody>
      </p:sp>
      <p:pic>
        <p:nvPicPr>
          <p:cNvPr id="10" name="Picture 2" descr="ETH Zurich short logo, black"/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982" t="19970" r="7940" b="18111"/>
          <a:stretch/>
        </p:blipFill>
        <p:spPr bwMode="auto">
          <a:xfrm>
            <a:off x="3261625" y="5805264"/>
            <a:ext cx="2750535" cy="7837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246027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29" name="Title 1"/>
          <p:cNvSpPr>
            <a:spLocks noGrp="1"/>
          </p:cNvSpPr>
          <p:nvPr>
            <p:ph type="ctrTitle"/>
          </p:nvPr>
        </p:nvSpPr>
        <p:spPr>
          <a:xfrm>
            <a:off x="685800" y="1676400"/>
            <a:ext cx="7924800" cy="1752600"/>
          </a:xfrm>
        </p:spPr>
        <p:txBody>
          <a:bodyPr/>
          <a:lstStyle/>
          <a:p>
            <a:r>
              <a:rPr lang="en-US" dirty="0" smtClean="0">
                <a:latin typeface="Garamond" charset="0"/>
              </a:rPr>
              <a:t>Reducing Memory Latency</a:t>
            </a:r>
            <a:endParaRPr lang="en-US" dirty="0">
              <a:latin typeface="Garamond" charset="0"/>
            </a:endParaRPr>
          </a:p>
        </p:txBody>
      </p:sp>
      <p:sp>
        <p:nvSpPr>
          <p:cNvPr id="150530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pPr>
              <a:buFont typeface="Wingdings" charset="0"/>
              <a:buNone/>
            </a:pPr>
            <a:endParaRPr lang="en-US">
              <a:latin typeface="Tahoma" charset="0"/>
            </a:endParaRPr>
          </a:p>
        </p:txBody>
      </p:sp>
      <p:sp>
        <p:nvSpPr>
          <p:cNvPr id="150531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fld id="{64E342A0-F66A-8349-9DE5-CDF9A06A5894}" type="slidenum">
              <a:rPr lang="en-US" sz="1200">
                <a:solidFill>
                  <a:srgbClr val="000000"/>
                </a:solidFill>
                <a:latin typeface="Garamond" charset="0"/>
                <a:cs typeface="Arial" charset="0"/>
              </a:rPr>
              <a:pPr eaLnBrk="1" hangingPunct="1"/>
              <a:t>172</a:t>
            </a:fld>
            <a:endParaRPr lang="en-US" sz="1200">
              <a:solidFill>
                <a:srgbClr val="000000"/>
              </a:solidFill>
              <a:latin typeface="Garamond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176982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Chart 14"/>
          <p:cNvGraphicFramePr>
            <a:graphicFrameLocks/>
          </p:cNvGraphicFramePr>
          <p:nvPr>
            <p:extLst/>
          </p:nvPr>
        </p:nvGraphicFramePr>
        <p:xfrm>
          <a:off x="74706" y="1204631"/>
          <a:ext cx="8994588" cy="46475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Main Memory Latency Lags Behind</a:t>
            </a:r>
            <a:endParaRPr lang="en-US" dirty="0"/>
          </a:p>
        </p:txBody>
      </p:sp>
      <p:sp>
        <p:nvSpPr>
          <p:cNvPr id="9" name="TextBox 8"/>
          <p:cNvSpPr txBox="1"/>
          <p:nvPr/>
        </p:nvSpPr>
        <p:spPr>
          <a:xfrm>
            <a:off x="7744727" y="1230673"/>
            <a:ext cx="100540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rgbClr val="4D3B62"/>
                </a:solidFill>
              </a:rPr>
              <a:t>128x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7949911" y="2556978"/>
            <a:ext cx="80021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 smtClean="0">
                <a:solidFill>
                  <a:srgbClr val="35742A"/>
                </a:solidFill>
              </a:rPr>
              <a:t>20x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7860143" y="4202002"/>
            <a:ext cx="88998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smtClean="0">
                <a:solidFill>
                  <a:srgbClr val="FF4136"/>
                </a:solidFill>
              </a:rPr>
              <a:t>1.3x</a:t>
            </a:r>
            <a:endParaRPr lang="en-US" sz="3200" dirty="0" smtClean="0">
              <a:solidFill>
                <a:srgbClr val="FF4136"/>
              </a:solidFill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0" y="5723778"/>
            <a:ext cx="9144000" cy="615553"/>
          </a:xfrm>
          <a:prstGeom prst="rect">
            <a:avLst/>
          </a:prstGeom>
          <a:solidFill>
            <a:srgbClr val="FF413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3400" dirty="0" smtClean="0">
                <a:solidFill>
                  <a:srgbClr val="FFFFFF"/>
                </a:solidFill>
              </a:rPr>
              <a:t>Memory latency remains almost constant</a:t>
            </a:r>
            <a:endParaRPr lang="en-US" sz="3400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020335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5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2000"/>
                                        <p:tgtEl>
                                          <p:spTgt spid="15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5" grpId="0">
        <p:bldSub>
          <a:bldChart bld="series"/>
        </p:bldSub>
      </p:bldGraphic>
      <p:bldP spid="9" grpId="0"/>
      <p:bldP spid="10" grpId="0"/>
      <p:bldP spid="11" grpId="0"/>
      <p:bldP spid="12" grpId="0" animBg="1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 Closer Look </a:t>
            </a:r>
            <a:r>
              <a:rPr lang="is-IS" dirty="0" smtClean="0"/>
              <a:t>…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174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6943" y="1196752"/>
            <a:ext cx="8937289" cy="4176464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180084" y="5733256"/>
            <a:ext cx="8928420" cy="6155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700" dirty="0" smtClean="0">
                <a:solidFill>
                  <a:srgbClr val="000000"/>
                </a:solidFill>
              </a:rPr>
              <a:t>Chang+, “</a:t>
            </a:r>
            <a:r>
              <a:rPr lang="en-US" sz="1700" b="1" dirty="0">
                <a:solidFill>
                  <a:srgbClr val="000000"/>
                </a:solidFill>
                <a:hlinkClick r:id="rId3"/>
              </a:rPr>
              <a:t>Understanding Latency Variation in Modern DRAM Chips: Experimental </a:t>
            </a:r>
            <a:endParaRPr lang="en-US" sz="1700" b="1" dirty="0" smtClean="0">
              <a:solidFill>
                <a:srgbClr val="000000"/>
              </a:solidFill>
              <a:hlinkClick r:id="rId3"/>
            </a:endParaRPr>
          </a:p>
          <a:p>
            <a:r>
              <a:rPr lang="en-US" sz="1700" b="1" dirty="0" smtClean="0">
                <a:solidFill>
                  <a:srgbClr val="000000"/>
                </a:solidFill>
                <a:hlinkClick r:id="rId3"/>
              </a:rPr>
              <a:t>Characterization</a:t>
            </a:r>
            <a:r>
              <a:rPr lang="en-US" sz="1700" b="1" dirty="0">
                <a:solidFill>
                  <a:srgbClr val="000000"/>
                </a:solidFill>
                <a:hlinkClick r:id="rId3"/>
              </a:rPr>
              <a:t>, Analysis, and Optimization"</a:t>
            </a:r>
            <a:r>
              <a:rPr lang="en-US" sz="1700" dirty="0" smtClean="0">
                <a:solidFill>
                  <a:srgbClr val="000000"/>
                </a:solidFill>
              </a:rPr>
              <a:t>,” SIGMETRICS 2016.</a:t>
            </a:r>
            <a:endParaRPr lang="en-US" sz="17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6904807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>
            <a:noAutofit/>
          </a:bodyPr>
          <a:lstStyle/>
          <a:p>
            <a:r>
              <a:rPr lang="en-US" dirty="0" smtClean="0"/>
              <a:t>DRAM Latency Is Critical for Performance</a:t>
            </a:r>
            <a:endParaRPr lang="en-US" dirty="0"/>
          </a:p>
        </p:txBody>
      </p:sp>
      <p:sp>
        <p:nvSpPr>
          <p:cNvPr id="15" name="TextBox 14"/>
          <p:cNvSpPr txBox="1"/>
          <p:nvPr/>
        </p:nvSpPr>
        <p:spPr>
          <a:xfrm>
            <a:off x="448964" y="5361579"/>
            <a:ext cx="465221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In-Memory Data Analytics </a:t>
            </a:r>
          </a:p>
          <a:p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[Clapp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 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Intel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IISWC’15;  </a:t>
            </a:r>
          </a:p>
          <a:p>
            <a:pPr marL="63500" indent="-63500"/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	Awan+, BDCloud’15]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836963" y="5361579"/>
            <a:ext cx="361858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Datacenter Workloads </a:t>
            </a:r>
            <a:br>
              <a:rPr lang="en-US" sz="2400" b="1" dirty="0" smtClean="0">
                <a:solidFill>
                  <a:prstClr val="black"/>
                </a:solidFill>
                <a:latin typeface="Gill Sans MT"/>
              </a:rPr>
            </a:b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</a:t>
            </a:r>
            <a:r>
              <a:rPr lang="en-US" dirty="0" err="1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Kanev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 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Google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ISCA’15]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11236" y="1054202"/>
            <a:ext cx="1362886" cy="1362886"/>
          </a:xfrm>
          <a:prstGeom prst="rect">
            <a:avLst/>
          </a:prstGeom>
        </p:spPr>
      </p:pic>
      <p:sp>
        <p:nvSpPr>
          <p:cNvPr id="18" name="TextBox 17"/>
          <p:cNvSpPr txBox="1"/>
          <p:nvPr/>
        </p:nvSpPr>
        <p:spPr>
          <a:xfrm>
            <a:off x="448964" y="2656133"/>
            <a:ext cx="3460499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In-memory Databases </a:t>
            </a:r>
          </a:p>
          <a:p>
            <a:pPr marL="63500" indent="-63500"/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Mao+,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EuroSys’12; </a:t>
            </a:r>
            <a:b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</a:b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Clapp+ 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Intel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IISWC’15]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19" name="Picture 1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7081" y="836712"/>
            <a:ext cx="1872533" cy="1872533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836963" y="2656133"/>
            <a:ext cx="3607975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Graph/Tree Processing </a:t>
            </a:r>
          </a:p>
          <a:p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[Xu+, IISWC’12; </a:t>
            </a:r>
            <a:r>
              <a:rPr lang="en-US" dirty="0" err="1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Umuroglu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+, FPL’15]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23" name="Picture 22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9220" y="3998286"/>
            <a:ext cx="2155604" cy="1146598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7081" y="3772838"/>
            <a:ext cx="2133599" cy="15465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00087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>
            <a:noAutofit/>
          </a:bodyPr>
          <a:lstStyle/>
          <a:p>
            <a:r>
              <a:rPr lang="en-US" dirty="0" smtClean="0"/>
              <a:t>DRAM Latency Is Critical for Performance</a:t>
            </a:r>
            <a:endParaRPr lang="en-US" dirty="0"/>
          </a:p>
        </p:txBody>
      </p:sp>
      <p:sp>
        <p:nvSpPr>
          <p:cNvPr id="15" name="TextBox 14"/>
          <p:cNvSpPr txBox="1"/>
          <p:nvPr/>
        </p:nvSpPr>
        <p:spPr>
          <a:xfrm>
            <a:off x="448964" y="5361579"/>
            <a:ext cx="465221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In-Memory Data Analytics </a:t>
            </a:r>
          </a:p>
          <a:p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[Clapp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 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Intel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IISWC’15;  </a:t>
            </a:r>
          </a:p>
          <a:p>
            <a:pPr marL="63500" indent="-63500"/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	Awan+, BDCloud’15]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836963" y="5361579"/>
            <a:ext cx="361858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Datacenter Workloads </a:t>
            </a:r>
            <a:br>
              <a:rPr lang="en-US" sz="2400" b="1" dirty="0" smtClean="0">
                <a:solidFill>
                  <a:prstClr val="black"/>
                </a:solidFill>
                <a:latin typeface="Gill Sans MT"/>
              </a:rPr>
            </a:b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</a:t>
            </a:r>
            <a:r>
              <a:rPr lang="en-US" dirty="0" err="1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Kanev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 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Google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ISCA’15]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11236" y="1054202"/>
            <a:ext cx="1362886" cy="1362886"/>
          </a:xfrm>
          <a:prstGeom prst="rect">
            <a:avLst/>
          </a:prstGeom>
        </p:spPr>
      </p:pic>
      <p:sp>
        <p:nvSpPr>
          <p:cNvPr id="18" name="TextBox 17"/>
          <p:cNvSpPr txBox="1"/>
          <p:nvPr/>
        </p:nvSpPr>
        <p:spPr>
          <a:xfrm>
            <a:off x="448964" y="2656133"/>
            <a:ext cx="3460499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In-memory Databases </a:t>
            </a:r>
          </a:p>
          <a:p>
            <a:pPr marL="63500" indent="-63500"/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Mao+,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EuroSys’12; </a:t>
            </a:r>
            <a:b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</a:b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Clapp+ 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(</a:t>
            </a:r>
            <a:r>
              <a:rPr lang="en-US" b="1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Intel</a:t>
            </a:r>
            <a:r>
              <a:rPr lang="en-US" dirty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), 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IISWC’15]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19" name="Picture 1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7081" y="836712"/>
            <a:ext cx="1872533" cy="1872533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4836963" y="2656133"/>
            <a:ext cx="3607975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 smtClean="0">
                <a:solidFill>
                  <a:prstClr val="black"/>
                </a:solidFill>
                <a:latin typeface="Gill Sans MT"/>
              </a:rPr>
              <a:t>Graph/Tree Processing </a:t>
            </a:r>
          </a:p>
          <a:p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[Xu+, IISWC’12; </a:t>
            </a:r>
            <a:r>
              <a:rPr lang="en-US" dirty="0" err="1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Umuroglu</a:t>
            </a:r>
            <a:r>
              <a:rPr lang="en-US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Gill Sans MT"/>
              </a:rPr>
              <a:t>+, FPL’15]</a:t>
            </a:r>
            <a:endParaRPr lang="en-US" dirty="0">
              <a:solidFill>
                <a:prstClr val="black">
                  <a:lumMod val="50000"/>
                  <a:lumOff val="50000"/>
                </a:prstClr>
              </a:solidFill>
              <a:latin typeface="Gill Sans MT"/>
            </a:endParaRPr>
          </a:p>
        </p:txBody>
      </p:sp>
      <p:pic>
        <p:nvPicPr>
          <p:cNvPr id="23" name="Picture 22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9220" y="3998286"/>
            <a:ext cx="2155604" cy="1146598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7081" y="3772838"/>
            <a:ext cx="2133599" cy="1546598"/>
          </a:xfrm>
          <a:prstGeom prst="rect">
            <a:avLst/>
          </a:prstGeom>
        </p:spPr>
      </p:pic>
      <p:sp>
        <p:nvSpPr>
          <p:cNvPr id="26" name="Rectangle 25"/>
          <p:cNvSpPr/>
          <p:nvPr/>
        </p:nvSpPr>
        <p:spPr>
          <a:xfrm>
            <a:off x="0" y="3100668"/>
            <a:ext cx="9144000" cy="1169233"/>
          </a:xfrm>
          <a:prstGeom prst="rect">
            <a:avLst/>
          </a:prstGeom>
          <a:solidFill>
            <a:srgbClr val="FF413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dirty="0" smtClean="0">
                <a:solidFill>
                  <a:prstClr val="white"/>
                </a:solidFill>
                <a:latin typeface="Futura Medium" charset="0"/>
                <a:ea typeface="Futura Medium" charset="0"/>
                <a:cs typeface="Futura Medium" charset="0"/>
              </a:rPr>
              <a:t>Long memory </a:t>
            </a:r>
            <a:r>
              <a:rPr lang="en-US" sz="3200" smtClean="0">
                <a:solidFill>
                  <a:prstClr val="white"/>
                </a:solidFill>
                <a:latin typeface="Futura Medium" charset="0"/>
                <a:ea typeface="Futura Medium" charset="0"/>
                <a:cs typeface="Futura Medium" charset="0"/>
              </a:rPr>
              <a:t>latency </a:t>
            </a:r>
            <a:r>
              <a:rPr lang="en-US" sz="3200">
                <a:solidFill>
                  <a:prstClr val="white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→</a:t>
            </a:r>
            <a:r>
              <a:rPr lang="en-US" sz="3200">
                <a:solidFill>
                  <a:prstClr val="white"/>
                </a:solidFill>
                <a:latin typeface="Gill Sans MT"/>
              </a:rPr>
              <a:t> </a:t>
            </a:r>
            <a:r>
              <a:rPr lang="en-US" sz="3200" smtClean="0">
                <a:solidFill>
                  <a:prstClr val="white"/>
                </a:solidFill>
                <a:latin typeface="Futura Medium" charset="0"/>
                <a:ea typeface="Futura Medium" charset="0"/>
                <a:cs typeface="Futura Medium" charset="0"/>
              </a:rPr>
              <a:t>performance </a:t>
            </a:r>
            <a:r>
              <a:rPr lang="en-US" sz="3200" dirty="0" smtClean="0">
                <a:solidFill>
                  <a:prstClr val="white"/>
                </a:solidFill>
                <a:latin typeface="Futura Medium" charset="0"/>
                <a:ea typeface="Futura Medium" charset="0"/>
                <a:cs typeface="Futura Medium" charset="0"/>
              </a:rPr>
              <a:t>bottleneck</a:t>
            </a:r>
            <a:endParaRPr lang="en-US" sz="3200" dirty="0">
              <a:solidFill>
                <a:prstClr val="white"/>
              </a:solidFill>
              <a:latin typeface="Futura Medium" charset="0"/>
              <a:ea typeface="Futura Medium" charset="0"/>
              <a:cs typeface="Futura Medium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063374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Why the Long Latency?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0000FF"/>
                </a:solidFill>
              </a:rPr>
              <a:t>Design of DRAM </a:t>
            </a:r>
            <a:r>
              <a:rPr lang="en-US" dirty="0" err="1" smtClean="0">
                <a:solidFill>
                  <a:srgbClr val="0000FF"/>
                </a:solidFill>
              </a:rPr>
              <a:t>uArchitecture</a:t>
            </a:r>
            <a:endParaRPr lang="en-US" dirty="0" smtClean="0">
              <a:solidFill>
                <a:srgbClr val="0000FF"/>
              </a:solidFill>
            </a:endParaRPr>
          </a:p>
          <a:p>
            <a:pPr lvl="1"/>
            <a:r>
              <a:rPr lang="en-US" dirty="0" smtClean="0"/>
              <a:t>Goal: Maximize capacity/area, not minimize latency</a:t>
            </a:r>
          </a:p>
          <a:p>
            <a:pPr lvl="1"/>
            <a:endParaRPr lang="en-US" dirty="0"/>
          </a:p>
          <a:p>
            <a:r>
              <a:rPr lang="en-US" dirty="0" smtClean="0">
                <a:solidFill>
                  <a:srgbClr val="0000FF"/>
                </a:solidFill>
              </a:rPr>
              <a:t>“One size fits all” approach to latency specification</a:t>
            </a:r>
          </a:p>
          <a:p>
            <a:pPr lvl="1"/>
            <a:r>
              <a:rPr lang="en-US" dirty="0" smtClean="0"/>
              <a:t>Same latency parameters for all </a:t>
            </a:r>
            <a:r>
              <a:rPr lang="en-US" dirty="0" smtClean="0">
                <a:solidFill>
                  <a:srgbClr val="FF0000"/>
                </a:solidFill>
              </a:rPr>
              <a:t>temperatures</a:t>
            </a:r>
          </a:p>
          <a:p>
            <a:pPr lvl="1"/>
            <a:r>
              <a:rPr lang="en-US" dirty="0" smtClean="0"/>
              <a:t>Same latency parameters for all </a:t>
            </a:r>
            <a:r>
              <a:rPr lang="en-US" dirty="0" smtClean="0">
                <a:solidFill>
                  <a:srgbClr val="FF0000"/>
                </a:solidFill>
              </a:rPr>
              <a:t>DRAM chips (e.g., rows)</a:t>
            </a:r>
          </a:p>
          <a:p>
            <a:pPr lvl="1"/>
            <a:r>
              <a:rPr lang="en-US" dirty="0" smtClean="0"/>
              <a:t>Same latency parameters for all </a:t>
            </a:r>
            <a:r>
              <a:rPr lang="en-US" dirty="0" smtClean="0">
                <a:solidFill>
                  <a:srgbClr val="FF0000"/>
                </a:solidFill>
              </a:rPr>
              <a:t>parts of a DRAM chip</a:t>
            </a:r>
          </a:p>
          <a:p>
            <a:pPr lvl="1"/>
            <a:r>
              <a:rPr lang="en-US" dirty="0" smtClean="0"/>
              <a:t>Same latency parameters for all </a:t>
            </a:r>
            <a:r>
              <a:rPr lang="en-US" dirty="0" smtClean="0">
                <a:solidFill>
                  <a:srgbClr val="FF0000"/>
                </a:solidFill>
              </a:rPr>
              <a:t>supply voltage levels</a:t>
            </a:r>
          </a:p>
          <a:p>
            <a:pPr lvl="1"/>
            <a:r>
              <a:rPr lang="en-US" dirty="0" smtClean="0"/>
              <a:t>Same latency parameters for all </a:t>
            </a:r>
            <a:r>
              <a:rPr lang="en-US" dirty="0" smtClean="0">
                <a:solidFill>
                  <a:srgbClr val="FF0000"/>
                </a:solidFill>
              </a:rPr>
              <a:t>application data </a:t>
            </a:r>
            <a:endParaRPr lang="en-US" dirty="0" smtClean="0"/>
          </a:p>
          <a:p>
            <a:pPr lvl="1"/>
            <a:r>
              <a:rPr lang="is-IS" dirty="0" smtClean="0"/>
              <a:t>…</a:t>
            </a:r>
            <a:endParaRPr lang="en-US" dirty="0" smtClean="0"/>
          </a:p>
          <a:p>
            <a:pPr lvl="1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177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404476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Latency Variation in Memory Chips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178</a:t>
            </a:fld>
            <a:endParaRPr lang="en-US" altLang="en-US">
              <a:solidFill>
                <a:srgbClr val="000000"/>
              </a:solidFill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741777" y="4953000"/>
            <a:ext cx="8040641" cy="992612"/>
            <a:chOff x="224591" y="5243899"/>
            <a:chExt cx="8510476" cy="992613"/>
          </a:xfrm>
        </p:grpSpPr>
        <p:grpSp>
          <p:nvGrpSpPr>
            <p:cNvPr id="56" name="Group 55"/>
            <p:cNvGrpSpPr/>
            <p:nvPr/>
          </p:nvGrpSpPr>
          <p:grpSpPr>
            <a:xfrm>
              <a:off x="224591" y="5243899"/>
              <a:ext cx="8510476" cy="523229"/>
              <a:chOff x="352625" y="3223796"/>
              <a:chExt cx="8510476" cy="523229"/>
            </a:xfrm>
          </p:grpSpPr>
          <p:cxnSp>
            <p:nvCxnSpPr>
              <p:cNvPr id="58" name="Straight Arrow Connector 57"/>
              <p:cNvCxnSpPr/>
              <p:nvPr/>
            </p:nvCxnSpPr>
            <p:spPr>
              <a:xfrm>
                <a:off x="1161179" y="3511042"/>
                <a:ext cx="6781800" cy="0"/>
              </a:xfrm>
              <a:prstGeom prst="straightConnector1">
                <a:avLst/>
              </a:prstGeom>
              <a:noFill/>
              <a:ln w="44450" cap="rnd" cmpd="sng" algn="ctr">
                <a:solidFill>
                  <a:sysClr val="windowText" lastClr="000000">
                    <a:lumMod val="65000"/>
                    <a:lumOff val="35000"/>
                  </a:sysClr>
                </a:solidFill>
                <a:prstDash val="solid"/>
                <a:miter lim="800000"/>
                <a:headEnd type="arrow" w="lg" len="lg"/>
                <a:tailEnd type="arrow" w="lg" len="lg"/>
              </a:ln>
              <a:effectLst/>
            </p:spPr>
          </p:cxnSp>
          <p:sp>
            <p:nvSpPr>
              <p:cNvPr id="59" name="TextBox 58"/>
              <p:cNvSpPr txBox="1"/>
              <p:nvPr/>
            </p:nvSpPr>
            <p:spPr>
              <a:xfrm>
                <a:off x="7871906" y="3223804"/>
                <a:ext cx="991195" cy="523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defRPr/>
                </a:pPr>
                <a:r>
                  <a:rPr lang="en-US" sz="2800" b="1" i="1" kern="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Gill Sans MT"/>
                  </a:rPr>
                  <a:t>High</a:t>
                </a:r>
              </a:p>
            </p:txBody>
          </p:sp>
          <p:sp>
            <p:nvSpPr>
              <p:cNvPr id="60" name="TextBox 59"/>
              <p:cNvSpPr txBox="1"/>
              <p:nvPr/>
            </p:nvSpPr>
            <p:spPr>
              <a:xfrm>
                <a:off x="352625" y="3223796"/>
                <a:ext cx="876704" cy="523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defRPr/>
                </a:pPr>
                <a:r>
                  <a:rPr lang="en-US" sz="2800" b="1" i="1" kern="0" dirty="0" smtClean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Gill Sans MT"/>
                  </a:rPr>
                  <a:t>Low</a:t>
                </a:r>
              </a:p>
            </p:txBody>
          </p:sp>
        </p:grpSp>
        <p:sp>
          <p:nvSpPr>
            <p:cNvPr id="57" name="TextBox 56"/>
            <p:cNvSpPr txBox="1"/>
            <p:nvPr/>
          </p:nvSpPr>
          <p:spPr>
            <a:xfrm>
              <a:off x="2964359" y="5713292"/>
              <a:ext cx="292784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2800" b="1" i="1" kern="0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Gill Sans MT"/>
                </a:rPr>
                <a:t>DRAM Latency</a:t>
              </a: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4138538" y="2878490"/>
            <a:ext cx="1202573" cy="1358640"/>
            <a:chOff x="2373000" y="3289560"/>
            <a:chExt cx="1202573" cy="1358640"/>
          </a:xfrm>
        </p:grpSpPr>
        <p:pic>
          <p:nvPicPr>
            <p:cNvPr id="62" name="Content Placeholder 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10699" y="3742440"/>
              <a:ext cx="905760" cy="905760"/>
            </a:xfrm>
            <a:prstGeom prst="rect">
              <a:avLst/>
            </a:prstGeom>
          </p:spPr>
        </p:pic>
        <p:sp>
          <p:nvSpPr>
            <p:cNvPr id="63" name="TextBox 62"/>
            <p:cNvSpPr txBox="1"/>
            <p:nvPr/>
          </p:nvSpPr>
          <p:spPr>
            <a:xfrm>
              <a:off x="2373000" y="3289560"/>
              <a:ext cx="120257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i="1" dirty="0" smtClean="0">
                  <a:solidFill>
                    <a:prstClr val="black">
                      <a:lumMod val="65000"/>
                      <a:lumOff val="35000"/>
                    </a:prstClr>
                  </a:solidFill>
                  <a:latin typeface="Gill Sans MT"/>
                </a:rPr>
                <a:t>DRAM B</a:t>
              </a:r>
              <a:endParaRPr lang="en-US" sz="2400" i="1" dirty="0">
                <a:solidFill>
                  <a:prstClr val="black">
                    <a:lumMod val="65000"/>
                    <a:lumOff val="35000"/>
                  </a:prstClr>
                </a:solidFill>
                <a:latin typeface="Gill Sans MT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2019300" y="2878490"/>
            <a:ext cx="4856042" cy="2578172"/>
            <a:chOff x="2019300" y="2878490"/>
            <a:chExt cx="4856042" cy="2578172"/>
          </a:xfrm>
        </p:grpSpPr>
        <p:grpSp>
          <p:nvGrpSpPr>
            <p:cNvPr id="65" name="dram a"/>
            <p:cNvGrpSpPr/>
            <p:nvPr/>
          </p:nvGrpSpPr>
          <p:grpSpPr>
            <a:xfrm>
              <a:off x="2286832" y="2878490"/>
              <a:ext cx="1181157" cy="2578172"/>
              <a:chOff x="2445298" y="3289228"/>
              <a:chExt cx="1181157" cy="2578172"/>
            </a:xfrm>
          </p:grpSpPr>
          <p:cxnSp>
            <p:nvCxnSpPr>
              <p:cNvPr id="84" name="Straight Connector 83"/>
              <p:cNvCxnSpPr/>
              <p:nvPr/>
            </p:nvCxnSpPr>
            <p:spPr>
              <a:xfrm flipH="1" flipV="1">
                <a:off x="3035877" y="4647868"/>
                <a:ext cx="1" cy="794441"/>
              </a:xfrm>
              <a:prstGeom prst="line">
                <a:avLst/>
              </a:prstGeom>
              <a:noFill/>
              <a:ln w="31750" cap="rnd" cmpd="sng" algn="ctr">
                <a:solidFill>
                  <a:sysClr val="window" lastClr="FFFFFF">
                    <a:lumMod val="75000"/>
                  </a:sysClr>
                </a:solidFill>
                <a:prstDash val="sysDot"/>
                <a:miter lim="800000"/>
                <a:headEnd type="none"/>
                <a:tailEnd type="none" w="lg" len="lg"/>
              </a:ln>
              <a:effectLst/>
            </p:spPr>
          </p:cxnSp>
          <p:sp>
            <p:nvSpPr>
              <p:cNvPr id="85" name="Oval 84"/>
              <p:cNvSpPr>
                <a:spLocks noChangeAspect="1"/>
              </p:cNvSpPr>
              <p:nvPr/>
            </p:nvSpPr>
            <p:spPr>
              <a:xfrm>
                <a:off x="2821185" y="5442309"/>
                <a:ext cx="429385" cy="425091"/>
              </a:xfrm>
              <a:prstGeom prst="ellipse">
                <a:avLst/>
              </a:prstGeom>
              <a:solidFill>
                <a:srgbClr val="C0504D">
                  <a:lumMod val="40000"/>
                  <a:lumOff val="60000"/>
                </a:srgbClr>
              </a:solidFill>
              <a:ln w="19050" cap="flat" cmpd="sng" algn="ctr">
                <a:solidFill>
                  <a:sysClr val="windowText" lastClr="000000">
                    <a:lumMod val="65000"/>
                    <a:lumOff val="35000"/>
                  </a:sysClr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en-US" kern="0" smtClean="0">
                  <a:solidFill>
                    <a:srgbClr val="4F81BD"/>
                  </a:solidFill>
                  <a:latin typeface="Gill Sans MT"/>
                </a:endParaRPr>
              </a:p>
            </p:txBody>
          </p:sp>
          <p:grpSp>
            <p:nvGrpSpPr>
              <p:cNvPr id="86" name="Group 85"/>
              <p:cNvGrpSpPr/>
              <p:nvPr/>
            </p:nvGrpSpPr>
            <p:grpSpPr>
              <a:xfrm>
                <a:off x="2445298" y="3289228"/>
                <a:ext cx="1181157" cy="1358640"/>
                <a:chOff x="2373000" y="3289560"/>
                <a:chExt cx="1181157" cy="1358640"/>
              </a:xfrm>
            </p:grpSpPr>
            <p:pic>
              <p:nvPicPr>
                <p:cNvPr id="87" name="Content Placeholder 4"/>
                <p:cNvPicPr>
                  <a:picLocks noChangeAspect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510699" y="3742440"/>
                  <a:ext cx="905760" cy="905760"/>
                </a:xfrm>
                <a:prstGeom prst="rect">
                  <a:avLst/>
                </a:prstGeom>
              </p:spPr>
            </p:pic>
            <p:sp>
              <p:nvSpPr>
                <p:cNvPr id="88" name="TextBox 87"/>
                <p:cNvSpPr txBox="1"/>
                <p:nvPr/>
              </p:nvSpPr>
              <p:spPr>
                <a:xfrm>
                  <a:off x="2373000" y="3289560"/>
                  <a:ext cx="1181157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defRPr/>
                  </a:pPr>
                  <a:r>
                    <a:rPr lang="en-US" sz="2400" i="1" kern="0" dirty="0" smtClean="0"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latin typeface="Gill Sans MT"/>
                    </a:rPr>
                    <a:t>DRAM A</a:t>
                  </a:r>
                </a:p>
              </p:txBody>
            </p:sp>
          </p:grpSp>
        </p:grpSp>
        <p:cxnSp>
          <p:nvCxnSpPr>
            <p:cNvPr id="66" name="Straight Connector 65"/>
            <p:cNvCxnSpPr/>
            <p:nvPr/>
          </p:nvCxnSpPr>
          <p:spPr>
            <a:xfrm flipH="1" flipV="1">
              <a:off x="4729117" y="4237130"/>
              <a:ext cx="1" cy="794441"/>
            </a:xfrm>
            <a:prstGeom prst="line">
              <a:avLst/>
            </a:prstGeom>
            <a:noFill/>
            <a:ln w="31750" cap="rnd" cmpd="sng" algn="ctr">
              <a:solidFill>
                <a:sysClr val="window" lastClr="FFFFFF">
                  <a:lumMod val="75000"/>
                </a:sysClr>
              </a:solidFill>
              <a:prstDash val="sysDot"/>
              <a:miter lim="800000"/>
              <a:headEnd type="none"/>
              <a:tailEnd type="none" w="lg" len="lg"/>
            </a:ln>
            <a:effectLst/>
          </p:spPr>
        </p:cxnSp>
        <p:sp>
          <p:nvSpPr>
            <p:cNvPr id="67" name="Oval 66"/>
            <p:cNvSpPr>
              <a:spLocks noChangeAspect="1"/>
            </p:cNvSpPr>
            <p:nvPr/>
          </p:nvSpPr>
          <p:spPr>
            <a:xfrm>
              <a:off x="4514425" y="5031571"/>
              <a:ext cx="429385" cy="425091"/>
            </a:xfrm>
            <a:prstGeom prst="ellipse">
              <a:avLst/>
            </a:prstGeom>
            <a:solidFill>
              <a:srgbClr val="C0504D">
                <a:lumMod val="40000"/>
                <a:lumOff val="60000"/>
              </a:srgbClr>
            </a:solidFill>
            <a:ln w="19050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srgbClr val="4F81BD"/>
                </a:solidFill>
                <a:latin typeface="Gill Sans MT"/>
              </a:endParaRPr>
            </a:p>
          </p:txBody>
        </p:sp>
        <p:grpSp>
          <p:nvGrpSpPr>
            <p:cNvPr id="68" name="dram c"/>
            <p:cNvGrpSpPr/>
            <p:nvPr/>
          </p:nvGrpSpPr>
          <p:grpSpPr>
            <a:xfrm>
              <a:off x="5372100" y="2878490"/>
              <a:ext cx="1215397" cy="2578172"/>
              <a:chOff x="2445298" y="3289228"/>
              <a:chExt cx="1215397" cy="2578172"/>
            </a:xfrm>
          </p:grpSpPr>
          <p:cxnSp>
            <p:nvCxnSpPr>
              <p:cNvPr id="79" name="Straight Connector 78"/>
              <p:cNvCxnSpPr/>
              <p:nvPr/>
            </p:nvCxnSpPr>
            <p:spPr>
              <a:xfrm flipH="1" flipV="1">
                <a:off x="3035877" y="4647868"/>
                <a:ext cx="1" cy="794441"/>
              </a:xfrm>
              <a:prstGeom prst="line">
                <a:avLst/>
              </a:prstGeom>
              <a:noFill/>
              <a:ln w="31750" cap="rnd" cmpd="sng" algn="ctr">
                <a:solidFill>
                  <a:sysClr val="window" lastClr="FFFFFF">
                    <a:lumMod val="75000"/>
                  </a:sysClr>
                </a:solidFill>
                <a:prstDash val="sysDot"/>
                <a:miter lim="800000"/>
                <a:headEnd type="none"/>
                <a:tailEnd type="none" w="lg" len="lg"/>
              </a:ln>
              <a:effectLst/>
            </p:spPr>
          </p:cxnSp>
          <p:sp>
            <p:nvSpPr>
              <p:cNvPr id="80" name="Oval 79"/>
              <p:cNvSpPr>
                <a:spLocks noChangeAspect="1"/>
              </p:cNvSpPr>
              <p:nvPr/>
            </p:nvSpPr>
            <p:spPr>
              <a:xfrm>
                <a:off x="2821185" y="5442309"/>
                <a:ext cx="429385" cy="425091"/>
              </a:xfrm>
              <a:prstGeom prst="ellipse">
                <a:avLst/>
              </a:prstGeom>
              <a:solidFill>
                <a:srgbClr val="C0504D">
                  <a:lumMod val="40000"/>
                  <a:lumOff val="60000"/>
                </a:srgbClr>
              </a:solidFill>
              <a:ln w="19050" cap="flat" cmpd="sng" algn="ctr">
                <a:solidFill>
                  <a:sysClr val="windowText" lastClr="000000">
                    <a:lumMod val="65000"/>
                    <a:lumOff val="35000"/>
                  </a:sysClr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>
                  <a:defRPr/>
                </a:pPr>
                <a:endParaRPr lang="en-US" kern="0" smtClean="0">
                  <a:solidFill>
                    <a:srgbClr val="4F81BD"/>
                  </a:solidFill>
                  <a:latin typeface="Gill Sans MT"/>
                </a:endParaRPr>
              </a:p>
            </p:txBody>
          </p:sp>
          <p:grpSp>
            <p:nvGrpSpPr>
              <p:cNvPr id="81" name="Group 80"/>
              <p:cNvGrpSpPr/>
              <p:nvPr/>
            </p:nvGrpSpPr>
            <p:grpSpPr>
              <a:xfrm>
                <a:off x="2445298" y="3289228"/>
                <a:ext cx="1215397" cy="1358640"/>
                <a:chOff x="2373000" y="3289560"/>
                <a:chExt cx="1215397" cy="1358640"/>
              </a:xfrm>
            </p:grpSpPr>
            <p:pic>
              <p:nvPicPr>
                <p:cNvPr id="82" name="Content Placeholder 4"/>
                <p:cNvPicPr>
                  <a:picLocks noChangeAspect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510699" y="3742440"/>
                  <a:ext cx="905760" cy="905760"/>
                </a:xfrm>
                <a:prstGeom prst="rect">
                  <a:avLst/>
                </a:prstGeom>
              </p:spPr>
            </p:pic>
            <p:sp>
              <p:nvSpPr>
                <p:cNvPr id="83" name="TextBox 82"/>
                <p:cNvSpPr txBox="1"/>
                <p:nvPr/>
              </p:nvSpPr>
              <p:spPr>
                <a:xfrm>
                  <a:off x="2373000" y="3289560"/>
                  <a:ext cx="1215397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defRPr/>
                  </a:pPr>
                  <a:r>
                    <a:rPr lang="en-US" sz="2400" i="1" kern="0" dirty="0" smtClean="0"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latin typeface="Gill Sans MT"/>
                    </a:rPr>
                    <a:t>DRAM C</a:t>
                  </a:r>
                </a:p>
              </p:txBody>
            </p:sp>
          </p:grpSp>
        </p:grpSp>
        <p:grpSp>
          <p:nvGrpSpPr>
            <p:cNvPr id="69" name="fab var"/>
            <p:cNvGrpSpPr/>
            <p:nvPr/>
          </p:nvGrpSpPr>
          <p:grpSpPr>
            <a:xfrm>
              <a:off x="2019300" y="4338029"/>
              <a:ext cx="4856042" cy="857215"/>
              <a:chOff x="2057400" y="4748767"/>
              <a:chExt cx="4856042" cy="857215"/>
            </a:xfrm>
          </p:grpSpPr>
          <p:grpSp>
            <p:nvGrpSpPr>
              <p:cNvPr id="70" name="Group 69"/>
              <p:cNvGrpSpPr>
                <a:grpSpLocks noChangeAspect="1"/>
              </p:cNvGrpSpPr>
              <p:nvPr/>
            </p:nvGrpSpPr>
            <p:grpSpPr>
              <a:xfrm>
                <a:off x="2057400" y="4748767"/>
                <a:ext cx="1735529" cy="857215"/>
                <a:chOff x="1905000" y="3429000"/>
                <a:chExt cx="4800600" cy="1905000"/>
              </a:xfrm>
            </p:grpSpPr>
            <p:sp>
              <p:nvSpPr>
                <p:cNvPr id="77" name="Freeform 32"/>
                <p:cNvSpPr>
                  <a:spLocks/>
                </p:cNvSpPr>
                <p:nvPr/>
              </p:nvSpPr>
              <p:spPr bwMode="auto">
                <a:xfrm>
                  <a:off x="1905000" y="3429000"/>
                  <a:ext cx="2344738" cy="1905000"/>
                </a:xfrm>
                <a:custGeom>
                  <a:avLst/>
                  <a:gdLst>
                    <a:gd name="T0" fmla="*/ 0 w 901"/>
                    <a:gd name="T1" fmla="*/ 720 h 721"/>
                    <a:gd name="T2" fmla="*/ 95 w 901"/>
                    <a:gd name="T3" fmla="*/ 712 h 721"/>
                    <a:gd name="T4" fmla="*/ 142 w 901"/>
                    <a:gd name="T5" fmla="*/ 704 h 721"/>
                    <a:gd name="T6" fmla="*/ 189 w 901"/>
                    <a:gd name="T7" fmla="*/ 691 h 721"/>
                    <a:gd name="T8" fmla="*/ 237 w 901"/>
                    <a:gd name="T9" fmla="*/ 675 h 721"/>
                    <a:gd name="T10" fmla="*/ 284 w 901"/>
                    <a:gd name="T11" fmla="*/ 653 h 721"/>
                    <a:gd name="T12" fmla="*/ 331 w 901"/>
                    <a:gd name="T13" fmla="*/ 623 h 721"/>
                    <a:gd name="T14" fmla="*/ 426 w 901"/>
                    <a:gd name="T15" fmla="*/ 540 h 721"/>
                    <a:gd name="T16" fmla="*/ 521 w 901"/>
                    <a:gd name="T17" fmla="*/ 422 h 721"/>
                    <a:gd name="T18" fmla="*/ 616 w 901"/>
                    <a:gd name="T19" fmla="*/ 281 h 721"/>
                    <a:gd name="T20" fmla="*/ 663 w 901"/>
                    <a:gd name="T21" fmla="*/ 209 h 721"/>
                    <a:gd name="T22" fmla="*/ 710 w 901"/>
                    <a:gd name="T23" fmla="*/ 142 h 721"/>
                    <a:gd name="T24" fmla="*/ 757 w 901"/>
                    <a:gd name="T25" fmla="*/ 83 h 721"/>
                    <a:gd name="T26" fmla="*/ 805 w 901"/>
                    <a:gd name="T27" fmla="*/ 38 h 721"/>
                    <a:gd name="T28" fmla="*/ 852 w 901"/>
                    <a:gd name="T29" fmla="*/ 9 h 721"/>
                    <a:gd name="T30" fmla="*/ 900 w 901"/>
                    <a:gd name="T31" fmla="*/ 0 h 7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1" h="721">
                      <a:moveTo>
                        <a:pt x="0" y="720"/>
                      </a:moveTo>
                      <a:lnTo>
                        <a:pt x="95" y="712"/>
                      </a:lnTo>
                      <a:lnTo>
                        <a:pt x="142" y="704"/>
                      </a:lnTo>
                      <a:lnTo>
                        <a:pt x="189" y="691"/>
                      </a:lnTo>
                      <a:lnTo>
                        <a:pt x="237" y="675"/>
                      </a:lnTo>
                      <a:lnTo>
                        <a:pt x="284" y="653"/>
                      </a:lnTo>
                      <a:lnTo>
                        <a:pt x="331" y="623"/>
                      </a:lnTo>
                      <a:lnTo>
                        <a:pt x="426" y="540"/>
                      </a:lnTo>
                      <a:lnTo>
                        <a:pt x="521" y="422"/>
                      </a:lnTo>
                      <a:lnTo>
                        <a:pt x="616" y="281"/>
                      </a:lnTo>
                      <a:lnTo>
                        <a:pt x="663" y="209"/>
                      </a:lnTo>
                      <a:lnTo>
                        <a:pt x="710" y="142"/>
                      </a:lnTo>
                      <a:lnTo>
                        <a:pt x="757" y="83"/>
                      </a:lnTo>
                      <a:lnTo>
                        <a:pt x="805" y="38"/>
                      </a:lnTo>
                      <a:lnTo>
                        <a:pt x="852" y="9"/>
                      </a:lnTo>
                      <a:lnTo>
                        <a:pt x="900" y="0"/>
                      </a:lnTo>
                    </a:path>
                  </a:pathLst>
                </a:custGeom>
                <a:noFill/>
                <a:ln w="76200" cap="rnd" cmpd="sng">
                  <a:solidFill>
                    <a:srgbClr val="F7964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 kern="0" smtClean="0">
                    <a:solidFill>
                      <a:prstClr val="black"/>
                    </a:solidFill>
                    <a:latin typeface="Gill Sans MT"/>
                  </a:endParaRPr>
                </a:p>
              </p:txBody>
            </p:sp>
            <p:sp>
              <p:nvSpPr>
                <p:cNvPr id="78" name="Freeform 31"/>
                <p:cNvSpPr>
                  <a:spLocks/>
                </p:cNvSpPr>
                <p:nvPr/>
              </p:nvSpPr>
              <p:spPr bwMode="auto">
                <a:xfrm>
                  <a:off x="4267200" y="3429000"/>
                  <a:ext cx="2438400" cy="1905000"/>
                </a:xfrm>
                <a:custGeom>
                  <a:avLst/>
                  <a:gdLst>
                    <a:gd name="T0" fmla="*/ 900 w 901"/>
                    <a:gd name="T1" fmla="*/ 720 h 721"/>
                    <a:gd name="T2" fmla="*/ 805 w 901"/>
                    <a:gd name="T3" fmla="*/ 712 h 721"/>
                    <a:gd name="T4" fmla="*/ 758 w 901"/>
                    <a:gd name="T5" fmla="*/ 704 h 721"/>
                    <a:gd name="T6" fmla="*/ 711 w 901"/>
                    <a:gd name="T7" fmla="*/ 691 h 721"/>
                    <a:gd name="T8" fmla="*/ 663 w 901"/>
                    <a:gd name="T9" fmla="*/ 675 h 721"/>
                    <a:gd name="T10" fmla="*/ 615 w 901"/>
                    <a:gd name="T11" fmla="*/ 653 h 721"/>
                    <a:gd name="T12" fmla="*/ 568 w 901"/>
                    <a:gd name="T13" fmla="*/ 623 h 721"/>
                    <a:gd name="T14" fmla="*/ 473 w 901"/>
                    <a:gd name="T15" fmla="*/ 540 h 721"/>
                    <a:gd name="T16" fmla="*/ 378 w 901"/>
                    <a:gd name="T17" fmla="*/ 422 h 721"/>
                    <a:gd name="T18" fmla="*/ 284 w 901"/>
                    <a:gd name="T19" fmla="*/ 281 h 721"/>
                    <a:gd name="T20" fmla="*/ 236 w 901"/>
                    <a:gd name="T21" fmla="*/ 209 h 721"/>
                    <a:gd name="T22" fmla="*/ 189 w 901"/>
                    <a:gd name="T23" fmla="*/ 142 h 721"/>
                    <a:gd name="T24" fmla="*/ 142 w 901"/>
                    <a:gd name="T25" fmla="*/ 83 h 721"/>
                    <a:gd name="T26" fmla="*/ 94 w 901"/>
                    <a:gd name="T27" fmla="*/ 38 h 721"/>
                    <a:gd name="T28" fmla="*/ 47 w 901"/>
                    <a:gd name="T29" fmla="*/ 9 h 721"/>
                    <a:gd name="T30" fmla="*/ 0 w 901"/>
                    <a:gd name="T31" fmla="*/ 0 h 7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1" h="721">
                      <a:moveTo>
                        <a:pt x="900" y="720"/>
                      </a:moveTo>
                      <a:lnTo>
                        <a:pt x="805" y="712"/>
                      </a:lnTo>
                      <a:lnTo>
                        <a:pt x="758" y="704"/>
                      </a:lnTo>
                      <a:lnTo>
                        <a:pt x="711" y="691"/>
                      </a:lnTo>
                      <a:lnTo>
                        <a:pt x="663" y="675"/>
                      </a:lnTo>
                      <a:lnTo>
                        <a:pt x="615" y="653"/>
                      </a:lnTo>
                      <a:lnTo>
                        <a:pt x="568" y="623"/>
                      </a:lnTo>
                      <a:lnTo>
                        <a:pt x="473" y="540"/>
                      </a:lnTo>
                      <a:lnTo>
                        <a:pt x="378" y="422"/>
                      </a:lnTo>
                      <a:lnTo>
                        <a:pt x="284" y="281"/>
                      </a:lnTo>
                      <a:lnTo>
                        <a:pt x="236" y="209"/>
                      </a:lnTo>
                      <a:lnTo>
                        <a:pt x="189" y="142"/>
                      </a:lnTo>
                      <a:lnTo>
                        <a:pt x="142" y="83"/>
                      </a:lnTo>
                      <a:lnTo>
                        <a:pt x="94" y="38"/>
                      </a:lnTo>
                      <a:lnTo>
                        <a:pt x="47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76200" cap="rnd" cmpd="sng">
                  <a:solidFill>
                    <a:srgbClr val="F7964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 kern="0" smtClean="0">
                    <a:solidFill>
                      <a:prstClr val="black"/>
                    </a:solidFill>
                    <a:latin typeface="Gill Sans MT"/>
                  </a:endParaRPr>
                </a:p>
              </p:txBody>
            </p:sp>
          </p:grpSp>
          <p:grpSp>
            <p:nvGrpSpPr>
              <p:cNvPr id="71" name="Group 70"/>
              <p:cNvGrpSpPr>
                <a:grpSpLocks noChangeAspect="1"/>
              </p:cNvGrpSpPr>
              <p:nvPr/>
            </p:nvGrpSpPr>
            <p:grpSpPr>
              <a:xfrm>
                <a:off x="3919607" y="4748767"/>
                <a:ext cx="1735529" cy="857215"/>
                <a:chOff x="1905000" y="3429000"/>
                <a:chExt cx="4800600" cy="1905000"/>
              </a:xfrm>
            </p:grpSpPr>
            <p:sp>
              <p:nvSpPr>
                <p:cNvPr id="75" name="Freeform 32"/>
                <p:cNvSpPr>
                  <a:spLocks/>
                </p:cNvSpPr>
                <p:nvPr/>
              </p:nvSpPr>
              <p:spPr bwMode="auto">
                <a:xfrm>
                  <a:off x="1905000" y="3429000"/>
                  <a:ext cx="2344738" cy="1905000"/>
                </a:xfrm>
                <a:custGeom>
                  <a:avLst/>
                  <a:gdLst>
                    <a:gd name="T0" fmla="*/ 0 w 901"/>
                    <a:gd name="T1" fmla="*/ 720 h 721"/>
                    <a:gd name="T2" fmla="*/ 95 w 901"/>
                    <a:gd name="T3" fmla="*/ 712 h 721"/>
                    <a:gd name="T4" fmla="*/ 142 w 901"/>
                    <a:gd name="T5" fmla="*/ 704 h 721"/>
                    <a:gd name="T6" fmla="*/ 189 w 901"/>
                    <a:gd name="T7" fmla="*/ 691 h 721"/>
                    <a:gd name="T8" fmla="*/ 237 w 901"/>
                    <a:gd name="T9" fmla="*/ 675 h 721"/>
                    <a:gd name="T10" fmla="*/ 284 w 901"/>
                    <a:gd name="T11" fmla="*/ 653 h 721"/>
                    <a:gd name="T12" fmla="*/ 331 w 901"/>
                    <a:gd name="T13" fmla="*/ 623 h 721"/>
                    <a:gd name="T14" fmla="*/ 426 w 901"/>
                    <a:gd name="T15" fmla="*/ 540 h 721"/>
                    <a:gd name="T16" fmla="*/ 521 w 901"/>
                    <a:gd name="T17" fmla="*/ 422 h 721"/>
                    <a:gd name="T18" fmla="*/ 616 w 901"/>
                    <a:gd name="T19" fmla="*/ 281 h 721"/>
                    <a:gd name="T20" fmla="*/ 663 w 901"/>
                    <a:gd name="T21" fmla="*/ 209 h 721"/>
                    <a:gd name="T22" fmla="*/ 710 w 901"/>
                    <a:gd name="T23" fmla="*/ 142 h 721"/>
                    <a:gd name="T24" fmla="*/ 757 w 901"/>
                    <a:gd name="T25" fmla="*/ 83 h 721"/>
                    <a:gd name="T26" fmla="*/ 805 w 901"/>
                    <a:gd name="T27" fmla="*/ 38 h 721"/>
                    <a:gd name="T28" fmla="*/ 852 w 901"/>
                    <a:gd name="T29" fmla="*/ 9 h 721"/>
                    <a:gd name="T30" fmla="*/ 900 w 901"/>
                    <a:gd name="T31" fmla="*/ 0 h 7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1" h="721">
                      <a:moveTo>
                        <a:pt x="0" y="720"/>
                      </a:moveTo>
                      <a:lnTo>
                        <a:pt x="95" y="712"/>
                      </a:lnTo>
                      <a:lnTo>
                        <a:pt x="142" y="704"/>
                      </a:lnTo>
                      <a:lnTo>
                        <a:pt x="189" y="691"/>
                      </a:lnTo>
                      <a:lnTo>
                        <a:pt x="237" y="675"/>
                      </a:lnTo>
                      <a:lnTo>
                        <a:pt x="284" y="653"/>
                      </a:lnTo>
                      <a:lnTo>
                        <a:pt x="331" y="623"/>
                      </a:lnTo>
                      <a:lnTo>
                        <a:pt x="426" y="540"/>
                      </a:lnTo>
                      <a:lnTo>
                        <a:pt x="521" y="422"/>
                      </a:lnTo>
                      <a:lnTo>
                        <a:pt x="616" y="281"/>
                      </a:lnTo>
                      <a:lnTo>
                        <a:pt x="663" y="209"/>
                      </a:lnTo>
                      <a:lnTo>
                        <a:pt x="710" y="142"/>
                      </a:lnTo>
                      <a:lnTo>
                        <a:pt x="757" y="83"/>
                      </a:lnTo>
                      <a:lnTo>
                        <a:pt x="805" y="38"/>
                      </a:lnTo>
                      <a:lnTo>
                        <a:pt x="852" y="9"/>
                      </a:lnTo>
                      <a:lnTo>
                        <a:pt x="900" y="0"/>
                      </a:lnTo>
                    </a:path>
                  </a:pathLst>
                </a:custGeom>
                <a:noFill/>
                <a:ln w="76200" cap="rnd" cmpd="sng">
                  <a:solidFill>
                    <a:srgbClr val="F7964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 kern="0" smtClean="0">
                    <a:solidFill>
                      <a:prstClr val="black"/>
                    </a:solidFill>
                    <a:latin typeface="Gill Sans MT"/>
                  </a:endParaRPr>
                </a:p>
              </p:txBody>
            </p:sp>
            <p:sp>
              <p:nvSpPr>
                <p:cNvPr id="76" name="Freeform 31"/>
                <p:cNvSpPr>
                  <a:spLocks/>
                </p:cNvSpPr>
                <p:nvPr/>
              </p:nvSpPr>
              <p:spPr bwMode="auto">
                <a:xfrm>
                  <a:off x="4267200" y="3429000"/>
                  <a:ext cx="2438400" cy="1905000"/>
                </a:xfrm>
                <a:custGeom>
                  <a:avLst/>
                  <a:gdLst>
                    <a:gd name="T0" fmla="*/ 900 w 901"/>
                    <a:gd name="T1" fmla="*/ 720 h 721"/>
                    <a:gd name="T2" fmla="*/ 805 w 901"/>
                    <a:gd name="T3" fmla="*/ 712 h 721"/>
                    <a:gd name="T4" fmla="*/ 758 w 901"/>
                    <a:gd name="T5" fmla="*/ 704 h 721"/>
                    <a:gd name="T6" fmla="*/ 711 w 901"/>
                    <a:gd name="T7" fmla="*/ 691 h 721"/>
                    <a:gd name="T8" fmla="*/ 663 w 901"/>
                    <a:gd name="T9" fmla="*/ 675 h 721"/>
                    <a:gd name="T10" fmla="*/ 615 w 901"/>
                    <a:gd name="T11" fmla="*/ 653 h 721"/>
                    <a:gd name="T12" fmla="*/ 568 w 901"/>
                    <a:gd name="T13" fmla="*/ 623 h 721"/>
                    <a:gd name="T14" fmla="*/ 473 w 901"/>
                    <a:gd name="T15" fmla="*/ 540 h 721"/>
                    <a:gd name="T16" fmla="*/ 378 w 901"/>
                    <a:gd name="T17" fmla="*/ 422 h 721"/>
                    <a:gd name="T18" fmla="*/ 284 w 901"/>
                    <a:gd name="T19" fmla="*/ 281 h 721"/>
                    <a:gd name="T20" fmla="*/ 236 w 901"/>
                    <a:gd name="T21" fmla="*/ 209 h 721"/>
                    <a:gd name="T22" fmla="*/ 189 w 901"/>
                    <a:gd name="T23" fmla="*/ 142 h 721"/>
                    <a:gd name="T24" fmla="*/ 142 w 901"/>
                    <a:gd name="T25" fmla="*/ 83 h 721"/>
                    <a:gd name="T26" fmla="*/ 94 w 901"/>
                    <a:gd name="T27" fmla="*/ 38 h 721"/>
                    <a:gd name="T28" fmla="*/ 47 w 901"/>
                    <a:gd name="T29" fmla="*/ 9 h 721"/>
                    <a:gd name="T30" fmla="*/ 0 w 901"/>
                    <a:gd name="T31" fmla="*/ 0 h 7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1" h="721">
                      <a:moveTo>
                        <a:pt x="900" y="720"/>
                      </a:moveTo>
                      <a:lnTo>
                        <a:pt x="805" y="712"/>
                      </a:lnTo>
                      <a:lnTo>
                        <a:pt x="758" y="704"/>
                      </a:lnTo>
                      <a:lnTo>
                        <a:pt x="711" y="691"/>
                      </a:lnTo>
                      <a:lnTo>
                        <a:pt x="663" y="675"/>
                      </a:lnTo>
                      <a:lnTo>
                        <a:pt x="615" y="653"/>
                      </a:lnTo>
                      <a:lnTo>
                        <a:pt x="568" y="623"/>
                      </a:lnTo>
                      <a:lnTo>
                        <a:pt x="473" y="540"/>
                      </a:lnTo>
                      <a:lnTo>
                        <a:pt x="378" y="422"/>
                      </a:lnTo>
                      <a:lnTo>
                        <a:pt x="284" y="281"/>
                      </a:lnTo>
                      <a:lnTo>
                        <a:pt x="236" y="209"/>
                      </a:lnTo>
                      <a:lnTo>
                        <a:pt x="189" y="142"/>
                      </a:lnTo>
                      <a:lnTo>
                        <a:pt x="142" y="83"/>
                      </a:lnTo>
                      <a:lnTo>
                        <a:pt x="94" y="38"/>
                      </a:lnTo>
                      <a:lnTo>
                        <a:pt x="47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76200" cap="rnd" cmpd="sng">
                  <a:solidFill>
                    <a:srgbClr val="F7964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 kern="0" smtClean="0">
                    <a:solidFill>
                      <a:prstClr val="black"/>
                    </a:solidFill>
                    <a:latin typeface="Gill Sans MT"/>
                  </a:endParaRPr>
                </a:p>
              </p:txBody>
            </p:sp>
          </p:grpSp>
          <p:grpSp>
            <p:nvGrpSpPr>
              <p:cNvPr id="72" name="Group 71"/>
              <p:cNvGrpSpPr>
                <a:grpSpLocks noChangeAspect="1"/>
              </p:cNvGrpSpPr>
              <p:nvPr/>
            </p:nvGrpSpPr>
            <p:grpSpPr>
              <a:xfrm>
                <a:off x="5177913" y="4748767"/>
                <a:ext cx="1735529" cy="857215"/>
                <a:chOff x="1905000" y="3429000"/>
                <a:chExt cx="4800600" cy="1905000"/>
              </a:xfrm>
            </p:grpSpPr>
            <p:sp>
              <p:nvSpPr>
                <p:cNvPr id="73" name="Freeform 32"/>
                <p:cNvSpPr>
                  <a:spLocks/>
                </p:cNvSpPr>
                <p:nvPr/>
              </p:nvSpPr>
              <p:spPr bwMode="auto">
                <a:xfrm>
                  <a:off x="1905000" y="3429000"/>
                  <a:ext cx="2344738" cy="1905000"/>
                </a:xfrm>
                <a:custGeom>
                  <a:avLst/>
                  <a:gdLst>
                    <a:gd name="T0" fmla="*/ 0 w 901"/>
                    <a:gd name="T1" fmla="*/ 720 h 721"/>
                    <a:gd name="T2" fmla="*/ 95 w 901"/>
                    <a:gd name="T3" fmla="*/ 712 h 721"/>
                    <a:gd name="T4" fmla="*/ 142 w 901"/>
                    <a:gd name="T5" fmla="*/ 704 h 721"/>
                    <a:gd name="T6" fmla="*/ 189 w 901"/>
                    <a:gd name="T7" fmla="*/ 691 h 721"/>
                    <a:gd name="T8" fmla="*/ 237 w 901"/>
                    <a:gd name="T9" fmla="*/ 675 h 721"/>
                    <a:gd name="T10" fmla="*/ 284 w 901"/>
                    <a:gd name="T11" fmla="*/ 653 h 721"/>
                    <a:gd name="T12" fmla="*/ 331 w 901"/>
                    <a:gd name="T13" fmla="*/ 623 h 721"/>
                    <a:gd name="T14" fmla="*/ 426 w 901"/>
                    <a:gd name="T15" fmla="*/ 540 h 721"/>
                    <a:gd name="T16" fmla="*/ 521 w 901"/>
                    <a:gd name="T17" fmla="*/ 422 h 721"/>
                    <a:gd name="T18" fmla="*/ 616 w 901"/>
                    <a:gd name="T19" fmla="*/ 281 h 721"/>
                    <a:gd name="T20" fmla="*/ 663 w 901"/>
                    <a:gd name="T21" fmla="*/ 209 h 721"/>
                    <a:gd name="T22" fmla="*/ 710 w 901"/>
                    <a:gd name="T23" fmla="*/ 142 h 721"/>
                    <a:gd name="T24" fmla="*/ 757 w 901"/>
                    <a:gd name="T25" fmla="*/ 83 h 721"/>
                    <a:gd name="T26" fmla="*/ 805 w 901"/>
                    <a:gd name="T27" fmla="*/ 38 h 721"/>
                    <a:gd name="T28" fmla="*/ 852 w 901"/>
                    <a:gd name="T29" fmla="*/ 9 h 721"/>
                    <a:gd name="T30" fmla="*/ 900 w 901"/>
                    <a:gd name="T31" fmla="*/ 0 h 7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1" h="721">
                      <a:moveTo>
                        <a:pt x="0" y="720"/>
                      </a:moveTo>
                      <a:lnTo>
                        <a:pt x="95" y="712"/>
                      </a:lnTo>
                      <a:lnTo>
                        <a:pt x="142" y="704"/>
                      </a:lnTo>
                      <a:lnTo>
                        <a:pt x="189" y="691"/>
                      </a:lnTo>
                      <a:lnTo>
                        <a:pt x="237" y="675"/>
                      </a:lnTo>
                      <a:lnTo>
                        <a:pt x="284" y="653"/>
                      </a:lnTo>
                      <a:lnTo>
                        <a:pt x="331" y="623"/>
                      </a:lnTo>
                      <a:lnTo>
                        <a:pt x="426" y="540"/>
                      </a:lnTo>
                      <a:lnTo>
                        <a:pt x="521" y="422"/>
                      </a:lnTo>
                      <a:lnTo>
                        <a:pt x="616" y="281"/>
                      </a:lnTo>
                      <a:lnTo>
                        <a:pt x="663" y="209"/>
                      </a:lnTo>
                      <a:lnTo>
                        <a:pt x="710" y="142"/>
                      </a:lnTo>
                      <a:lnTo>
                        <a:pt x="757" y="83"/>
                      </a:lnTo>
                      <a:lnTo>
                        <a:pt x="805" y="38"/>
                      </a:lnTo>
                      <a:lnTo>
                        <a:pt x="852" y="9"/>
                      </a:lnTo>
                      <a:lnTo>
                        <a:pt x="900" y="0"/>
                      </a:lnTo>
                    </a:path>
                  </a:pathLst>
                </a:custGeom>
                <a:noFill/>
                <a:ln w="76200" cap="rnd" cmpd="sng">
                  <a:solidFill>
                    <a:srgbClr val="F7964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 kern="0" smtClean="0">
                    <a:solidFill>
                      <a:prstClr val="black"/>
                    </a:solidFill>
                    <a:latin typeface="Gill Sans MT"/>
                  </a:endParaRPr>
                </a:p>
              </p:txBody>
            </p:sp>
            <p:sp>
              <p:nvSpPr>
                <p:cNvPr id="74" name="Freeform 31"/>
                <p:cNvSpPr>
                  <a:spLocks/>
                </p:cNvSpPr>
                <p:nvPr/>
              </p:nvSpPr>
              <p:spPr bwMode="auto">
                <a:xfrm>
                  <a:off x="4267200" y="3429000"/>
                  <a:ext cx="2438400" cy="1905000"/>
                </a:xfrm>
                <a:custGeom>
                  <a:avLst/>
                  <a:gdLst>
                    <a:gd name="T0" fmla="*/ 900 w 901"/>
                    <a:gd name="T1" fmla="*/ 720 h 721"/>
                    <a:gd name="T2" fmla="*/ 805 w 901"/>
                    <a:gd name="T3" fmla="*/ 712 h 721"/>
                    <a:gd name="T4" fmla="*/ 758 w 901"/>
                    <a:gd name="T5" fmla="*/ 704 h 721"/>
                    <a:gd name="T6" fmla="*/ 711 w 901"/>
                    <a:gd name="T7" fmla="*/ 691 h 721"/>
                    <a:gd name="T8" fmla="*/ 663 w 901"/>
                    <a:gd name="T9" fmla="*/ 675 h 721"/>
                    <a:gd name="T10" fmla="*/ 615 w 901"/>
                    <a:gd name="T11" fmla="*/ 653 h 721"/>
                    <a:gd name="T12" fmla="*/ 568 w 901"/>
                    <a:gd name="T13" fmla="*/ 623 h 721"/>
                    <a:gd name="T14" fmla="*/ 473 w 901"/>
                    <a:gd name="T15" fmla="*/ 540 h 721"/>
                    <a:gd name="T16" fmla="*/ 378 w 901"/>
                    <a:gd name="T17" fmla="*/ 422 h 721"/>
                    <a:gd name="T18" fmla="*/ 284 w 901"/>
                    <a:gd name="T19" fmla="*/ 281 h 721"/>
                    <a:gd name="T20" fmla="*/ 236 w 901"/>
                    <a:gd name="T21" fmla="*/ 209 h 721"/>
                    <a:gd name="T22" fmla="*/ 189 w 901"/>
                    <a:gd name="T23" fmla="*/ 142 h 721"/>
                    <a:gd name="T24" fmla="*/ 142 w 901"/>
                    <a:gd name="T25" fmla="*/ 83 h 721"/>
                    <a:gd name="T26" fmla="*/ 94 w 901"/>
                    <a:gd name="T27" fmla="*/ 38 h 721"/>
                    <a:gd name="T28" fmla="*/ 47 w 901"/>
                    <a:gd name="T29" fmla="*/ 9 h 721"/>
                    <a:gd name="T30" fmla="*/ 0 w 901"/>
                    <a:gd name="T31" fmla="*/ 0 h 7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01" h="721">
                      <a:moveTo>
                        <a:pt x="900" y="720"/>
                      </a:moveTo>
                      <a:lnTo>
                        <a:pt x="805" y="712"/>
                      </a:lnTo>
                      <a:lnTo>
                        <a:pt x="758" y="704"/>
                      </a:lnTo>
                      <a:lnTo>
                        <a:pt x="711" y="691"/>
                      </a:lnTo>
                      <a:lnTo>
                        <a:pt x="663" y="675"/>
                      </a:lnTo>
                      <a:lnTo>
                        <a:pt x="615" y="653"/>
                      </a:lnTo>
                      <a:lnTo>
                        <a:pt x="568" y="623"/>
                      </a:lnTo>
                      <a:lnTo>
                        <a:pt x="473" y="540"/>
                      </a:lnTo>
                      <a:lnTo>
                        <a:pt x="378" y="422"/>
                      </a:lnTo>
                      <a:lnTo>
                        <a:pt x="284" y="281"/>
                      </a:lnTo>
                      <a:lnTo>
                        <a:pt x="236" y="209"/>
                      </a:lnTo>
                      <a:lnTo>
                        <a:pt x="189" y="142"/>
                      </a:lnTo>
                      <a:lnTo>
                        <a:pt x="142" y="83"/>
                      </a:lnTo>
                      <a:lnTo>
                        <a:pt x="94" y="38"/>
                      </a:lnTo>
                      <a:lnTo>
                        <a:pt x="47" y="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76200" cap="rnd" cmpd="sng">
                  <a:solidFill>
                    <a:srgbClr val="F7964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 kern="0" smtClean="0">
                    <a:solidFill>
                      <a:prstClr val="black"/>
                    </a:solidFill>
                    <a:latin typeface="Gill Sans MT"/>
                  </a:endParaRPr>
                </a:p>
              </p:txBody>
            </p:sp>
          </p:grpSp>
        </p:grpSp>
      </p:grpSp>
      <p:grpSp>
        <p:nvGrpSpPr>
          <p:cNvPr id="89" name="Group 88"/>
          <p:cNvGrpSpPr/>
          <p:nvPr/>
        </p:nvGrpSpPr>
        <p:grpSpPr>
          <a:xfrm>
            <a:off x="3647581" y="4237130"/>
            <a:ext cx="2030017" cy="1219532"/>
            <a:chOff x="3647581" y="4237130"/>
            <a:chExt cx="2030017" cy="1219532"/>
          </a:xfrm>
        </p:grpSpPr>
        <p:sp>
          <p:nvSpPr>
            <p:cNvPr id="90" name="Oval 89"/>
            <p:cNvSpPr>
              <a:spLocks noChangeAspect="1"/>
            </p:cNvSpPr>
            <p:nvPr/>
          </p:nvSpPr>
          <p:spPr>
            <a:xfrm>
              <a:off x="5248213" y="5031571"/>
              <a:ext cx="429385" cy="425091"/>
            </a:xfrm>
            <a:prstGeom prst="ellipse">
              <a:avLst/>
            </a:prstGeom>
            <a:solidFill>
              <a:srgbClr val="C0504D">
                <a:lumMod val="50000"/>
              </a:srgbClr>
            </a:solidFill>
            <a:ln w="19050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srgbClr val="4F81BD"/>
                </a:solidFill>
                <a:latin typeface="Gill Sans MT"/>
              </a:endParaRPr>
            </a:p>
          </p:txBody>
        </p:sp>
        <p:sp>
          <p:nvSpPr>
            <p:cNvPr id="91" name="Oval 90"/>
            <p:cNvSpPr>
              <a:spLocks noChangeAspect="1"/>
            </p:cNvSpPr>
            <p:nvPr/>
          </p:nvSpPr>
          <p:spPr>
            <a:xfrm>
              <a:off x="4181125" y="5031571"/>
              <a:ext cx="429385" cy="425091"/>
            </a:xfrm>
            <a:prstGeom prst="ellipse">
              <a:avLst/>
            </a:prstGeom>
            <a:solidFill>
              <a:srgbClr val="C0504D">
                <a:lumMod val="40000"/>
                <a:lumOff val="60000"/>
              </a:srgbClr>
            </a:solidFill>
            <a:ln w="19050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srgbClr val="4F81BD"/>
                </a:solidFill>
                <a:latin typeface="Gill Sans MT"/>
              </a:endParaRPr>
            </a:p>
          </p:txBody>
        </p:sp>
        <p:sp>
          <p:nvSpPr>
            <p:cNvPr id="92" name="Oval 91"/>
            <p:cNvSpPr>
              <a:spLocks noChangeAspect="1"/>
            </p:cNvSpPr>
            <p:nvPr/>
          </p:nvSpPr>
          <p:spPr>
            <a:xfrm>
              <a:off x="3647581" y="5031571"/>
              <a:ext cx="429385" cy="425091"/>
            </a:xfrm>
            <a:prstGeom prst="ellipse">
              <a:avLst/>
            </a:prstGeom>
            <a:solidFill>
              <a:srgbClr val="C0504D">
                <a:lumMod val="20000"/>
                <a:lumOff val="80000"/>
              </a:srgbClr>
            </a:solidFill>
            <a:ln w="19050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srgbClr val="4F81BD"/>
                </a:solidFill>
                <a:latin typeface="Gill Sans MT"/>
              </a:endParaRPr>
            </a:p>
          </p:txBody>
        </p:sp>
        <p:sp>
          <p:nvSpPr>
            <p:cNvPr id="93" name="Oval 92"/>
            <p:cNvSpPr>
              <a:spLocks noChangeAspect="1"/>
            </p:cNvSpPr>
            <p:nvPr/>
          </p:nvSpPr>
          <p:spPr>
            <a:xfrm>
              <a:off x="4451347" y="5031571"/>
              <a:ext cx="429385" cy="425091"/>
            </a:xfrm>
            <a:prstGeom prst="ellipse">
              <a:avLst/>
            </a:prstGeom>
            <a:solidFill>
              <a:srgbClr val="C0504D">
                <a:lumMod val="60000"/>
                <a:lumOff val="40000"/>
              </a:srgbClr>
            </a:solidFill>
            <a:ln w="19050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srgbClr val="4F81BD"/>
                </a:solidFill>
                <a:latin typeface="Gill Sans MT"/>
              </a:endParaRPr>
            </a:p>
          </p:txBody>
        </p:sp>
        <p:sp>
          <p:nvSpPr>
            <p:cNvPr id="94" name="Oval 93"/>
            <p:cNvSpPr>
              <a:spLocks noChangeAspect="1"/>
            </p:cNvSpPr>
            <p:nvPr/>
          </p:nvSpPr>
          <p:spPr>
            <a:xfrm>
              <a:off x="4714669" y="5031571"/>
              <a:ext cx="429385" cy="425091"/>
            </a:xfrm>
            <a:prstGeom prst="ellipse">
              <a:avLst/>
            </a:prstGeom>
            <a:solidFill>
              <a:srgbClr val="C0504D">
                <a:lumMod val="75000"/>
              </a:srgbClr>
            </a:solidFill>
            <a:ln w="19050" cap="flat" cmpd="sng" algn="ctr">
              <a:solidFill>
                <a:sysClr val="windowText" lastClr="000000">
                  <a:lumMod val="65000"/>
                  <a:lumOff val="35000"/>
                </a:sys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 smtClean="0">
                <a:solidFill>
                  <a:srgbClr val="4F81BD"/>
                </a:solidFill>
                <a:latin typeface="Gill Sans MT"/>
              </a:endParaRPr>
            </a:p>
          </p:txBody>
        </p:sp>
        <p:cxnSp>
          <p:nvCxnSpPr>
            <p:cNvPr id="95" name="Straight Connector 94"/>
            <p:cNvCxnSpPr>
              <a:stCxn id="90" idx="0"/>
            </p:cNvCxnSpPr>
            <p:nvPr/>
          </p:nvCxnSpPr>
          <p:spPr>
            <a:xfrm flipH="1" flipV="1">
              <a:off x="4943811" y="4237131"/>
              <a:ext cx="519095" cy="794440"/>
            </a:xfrm>
            <a:prstGeom prst="line">
              <a:avLst/>
            </a:prstGeom>
            <a:noFill/>
            <a:ln w="31750" cap="rnd" cmpd="sng" algn="ctr">
              <a:solidFill>
                <a:sysClr val="window" lastClr="FFFFFF">
                  <a:lumMod val="75000"/>
                </a:sysClr>
              </a:solidFill>
              <a:prstDash val="sysDot"/>
              <a:miter lim="800000"/>
              <a:headEnd type="none"/>
              <a:tailEnd type="none" w="lg" len="lg"/>
            </a:ln>
            <a:effectLst/>
          </p:spPr>
        </p:cxnSp>
        <p:cxnSp>
          <p:nvCxnSpPr>
            <p:cNvPr id="96" name="Straight Connector 95"/>
            <p:cNvCxnSpPr>
              <a:stCxn id="92" idx="0"/>
            </p:cNvCxnSpPr>
            <p:nvPr/>
          </p:nvCxnSpPr>
          <p:spPr>
            <a:xfrm flipV="1">
              <a:off x="3862274" y="4249027"/>
              <a:ext cx="650052" cy="782544"/>
            </a:xfrm>
            <a:prstGeom prst="line">
              <a:avLst/>
            </a:prstGeom>
            <a:noFill/>
            <a:ln w="31750" cap="rnd" cmpd="sng" algn="ctr">
              <a:solidFill>
                <a:sysClr val="window" lastClr="FFFFFF">
                  <a:lumMod val="75000"/>
                </a:sysClr>
              </a:solidFill>
              <a:prstDash val="sysDot"/>
              <a:miter lim="800000"/>
              <a:headEnd type="none"/>
              <a:tailEnd type="none" w="lg" len="lg"/>
            </a:ln>
            <a:effectLst/>
          </p:spPr>
        </p:cxnSp>
        <p:cxnSp>
          <p:nvCxnSpPr>
            <p:cNvPr id="97" name="Straight Connector 96"/>
            <p:cNvCxnSpPr>
              <a:stCxn id="94" idx="0"/>
            </p:cNvCxnSpPr>
            <p:nvPr/>
          </p:nvCxnSpPr>
          <p:spPr>
            <a:xfrm flipH="1" flipV="1">
              <a:off x="4845377" y="4242062"/>
              <a:ext cx="83985" cy="789509"/>
            </a:xfrm>
            <a:prstGeom prst="line">
              <a:avLst/>
            </a:prstGeom>
            <a:noFill/>
            <a:ln w="31750" cap="rnd" cmpd="sng" algn="ctr">
              <a:solidFill>
                <a:sysClr val="window" lastClr="FFFFFF">
                  <a:lumMod val="75000"/>
                </a:sysClr>
              </a:solidFill>
              <a:prstDash val="sysDot"/>
              <a:miter lim="800000"/>
              <a:headEnd type="none"/>
              <a:tailEnd type="none" w="lg" len="lg"/>
            </a:ln>
            <a:effectLst/>
          </p:spPr>
        </p:cxnSp>
        <p:cxnSp>
          <p:nvCxnSpPr>
            <p:cNvPr id="98" name="Straight Connector 97"/>
            <p:cNvCxnSpPr>
              <a:stCxn id="93" idx="0"/>
              <a:endCxn id="62" idx="2"/>
            </p:cNvCxnSpPr>
            <p:nvPr/>
          </p:nvCxnSpPr>
          <p:spPr>
            <a:xfrm flipV="1">
              <a:off x="4666040" y="4237130"/>
              <a:ext cx="63077" cy="794441"/>
            </a:xfrm>
            <a:prstGeom prst="line">
              <a:avLst/>
            </a:prstGeom>
            <a:noFill/>
            <a:ln w="31750" cap="rnd" cmpd="sng" algn="ctr">
              <a:solidFill>
                <a:sysClr val="window" lastClr="FFFFFF">
                  <a:lumMod val="75000"/>
                </a:sysClr>
              </a:solidFill>
              <a:prstDash val="sysDot"/>
              <a:miter lim="800000"/>
              <a:headEnd type="none"/>
              <a:tailEnd type="none" w="lg" len="lg"/>
            </a:ln>
            <a:effectLst/>
          </p:spPr>
        </p:cxnSp>
        <p:cxnSp>
          <p:nvCxnSpPr>
            <p:cNvPr id="99" name="Straight Connector 98"/>
            <p:cNvCxnSpPr>
              <a:stCxn id="91" idx="0"/>
            </p:cNvCxnSpPr>
            <p:nvPr/>
          </p:nvCxnSpPr>
          <p:spPr>
            <a:xfrm flipV="1">
              <a:off x="4395818" y="4237130"/>
              <a:ext cx="207144" cy="794441"/>
            </a:xfrm>
            <a:prstGeom prst="line">
              <a:avLst/>
            </a:prstGeom>
            <a:noFill/>
            <a:ln w="31750" cap="rnd" cmpd="sng" algn="ctr">
              <a:solidFill>
                <a:sysClr val="window" lastClr="FFFFFF">
                  <a:lumMod val="75000"/>
                </a:sysClr>
              </a:solidFill>
              <a:prstDash val="sysDot"/>
              <a:miter lim="800000"/>
              <a:headEnd type="none"/>
              <a:tailEnd type="none" w="lg" len="lg"/>
            </a:ln>
            <a:effectLst/>
          </p:spPr>
        </p:cxnSp>
      </p:grpSp>
      <p:grpSp>
        <p:nvGrpSpPr>
          <p:cNvPr id="100" name="Group 99"/>
          <p:cNvGrpSpPr/>
          <p:nvPr/>
        </p:nvGrpSpPr>
        <p:grpSpPr>
          <a:xfrm>
            <a:off x="5245076" y="4042855"/>
            <a:ext cx="3281668" cy="1133852"/>
            <a:chOff x="5245076" y="4042855"/>
            <a:chExt cx="3281668" cy="1133852"/>
          </a:xfrm>
        </p:grpSpPr>
        <p:cxnSp>
          <p:nvCxnSpPr>
            <p:cNvPr id="101" name="Straight Arrow Connector 100"/>
            <p:cNvCxnSpPr/>
            <p:nvPr/>
          </p:nvCxnSpPr>
          <p:spPr>
            <a:xfrm flipH="1">
              <a:off x="5529975" y="4445804"/>
              <a:ext cx="707587" cy="730903"/>
            </a:xfrm>
            <a:prstGeom prst="straightConnector1">
              <a:avLst/>
            </a:prstGeom>
            <a:noFill/>
            <a:ln w="31750" cap="rnd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ysDash"/>
              <a:miter lim="800000"/>
              <a:tailEnd type="arrow" w="lg" len="lg"/>
            </a:ln>
            <a:effectLst/>
          </p:spPr>
        </p:cxnSp>
        <p:sp>
          <p:nvSpPr>
            <p:cNvPr id="102" name="label: dram cell"/>
            <p:cNvSpPr txBox="1"/>
            <p:nvPr/>
          </p:nvSpPr>
          <p:spPr>
            <a:xfrm>
              <a:off x="5245076" y="4042855"/>
              <a:ext cx="328166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2400" b="1" kern="0" dirty="0" smtClean="0">
                  <a:solidFill>
                    <a:prstClr val="black"/>
                  </a:solidFill>
                  <a:latin typeface="Gill Sans MT"/>
                </a:rPr>
                <a:t>Slow cells</a:t>
              </a:r>
            </a:p>
          </p:txBody>
        </p:sp>
      </p:grpSp>
      <p:sp>
        <p:nvSpPr>
          <p:cNvPr id="103" name="TextBox 102"/>
          <p:cNvSpPr txBox="1"/>
          <p:nvPr/>
        </p:nvSpPr>
        <p:spPr>
          <a:xfrm>
            <a:off x="304800" y="1282205"/>
            <a:ext cx="868680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 smtClean="0">
                <a:solidFill>
                  <a:prstClr val="black"/>
                </a:solidFill>
                <a:latin typeface="Gill Sans MT"/>
              </a:rPr>
              <a:t>Heterogeneous manufacturing &amp; operating conditions</a:t>
            </a:r>
            <a:r>
              <a:rPr lang="en-US" sz="2800" dirty="0" smtClean="0">
                <a:solidFill>
                  <a:prstClr val="black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 → </a:t>
            </a:r>
            <a:br>
              <a:rPr lang="en-US" sz="2800" dirty="0" smtClean="0">
                <a:solidFill>
                  <a:prstClr val="black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</a:br>
            <a:r>
              <a:rPr lang="en-US" sz="2800" dirty="0" smtClean="0">
                <a:solidFill>
                  <a:prstClr val="black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	</a:t>
            </a:r>
            <a:r>
              <a:rPr lang="en-US" sz="2800" dirty="0" smtClean="0">
                <a:solidFill>
                  <a:srgbClr val="C0504D"/>
                </a:solidFill>
                <a:latin typeface="Gill Sans MT"/>
              </a:rPr>
              <a:t>latency variation in timing parameters</a:t>
            </a:r>
            <a:endParaRPr lang="en-US" sz="2800" dirty="0">
              <a:solidFill>
                <a:srgbClr val="C0504D"/>
              </a:solidFill>
              <a:latin typeface="Gill Sans MT"/>
            </a:endParaRPr>
          </a:p>
        </p:txBody>
      </p:sp>
    </p:spTree>
    <p:extLst>
      <p:ext uri="{BB962C8B-B14F-4D97-AF65-F5344CB8AC3E}">
        <p14:creationId xmlns:p14="http://schemas.microsoft.com/office/powerpoint/2010/main" val="170906000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5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DRAM Characterization Infrastructure</a:t>
            </a:r>
            <a:endParaRPr lang="en-US" dirty="0"/>
          </a:p>
        </p:txBody>
      </p:sp>
      <p:pic>
        <p:nvPicPr>
          <p:cNvPr id="5" name="Content Placeholder 4" descr="DRAM-new-testing-infrastructure.jpg"/>
          <p:cNvPicPr>
            <a:picLocks noGrp="1" noChangeAspect="1"/>
          </p:cNvPicPr>
          <p:nvPr>
            <p:ph idx="1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242" b="12242"/>
          <a:stretch>
            <a:fillRect/>
          </a:stretch>
        </p:blipFill>
        <p:spPr>
          <a:xfrm>
            <a:off x="228600" y="1144488"/>
            <a:ext cx="8610600" cy="4876800"/>
          </a:xfrm>
          <a:scene3d>
            <a:camera prst="obliqueTopRight">
              <a:rot lat="0" lon="0" rev="10800000"/>
            </a:camera>
            <a:lightRig rig="threePt" dir="t"/>
          </a:scene3d>
        </p:spPr>
      </p:pic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179</a:t>
            </a:fld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979712" y="6300608"/>
            <a:ext cx="6696744" cy="5847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/>
            <a:r>
              <a:rPr lang="en-US" sz="16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Kim+, “</a:t>
            </a:r>
            <a:r>
              <a:rPr lang="en-US" sz="1600" dirty="0">
                <a:solidFill>
                  <a:srgbClr val="0000FF"/>
                </a:solidFill>
              </a:rPr>
              <a:t>Flipping Bits in Memory Without Accessing Them: An Experimental Study of DRAM Disturbance Errors</a:t>
            </a:r>
            <a:r>
              <a:rPr lang="en-US" sz="16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,” ISCA 2014.</a:t>
            </a:r>
          </a:p>
        </p:txBody>
      </p:sp>
      <p:sp>
        <p:nvSpPr>
          <p:cNvPr id="7" name="Rectangle 6"/>
          <p:cNvSpPr/>
          <p:nvPr/>
        </p:nvSpPr>
        <p:spPr>
          <a:xfrm>
            <a:off x="107504" y="1466055"/>
            <a:ext cx="2209798" cy="1524000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90000"/>
              </a:lnSpc>
            </a:pPr>
            <a:r>
              <a:rPr lang="en-US" sz="2400" b="1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Temperature</a:t>
            </a:r>
          </a:p>
          <a:p>
            <a:pPr algn="ctr">
              <a:lnSpc>
                <a:spcPct val="90000"/>
              </a:lnSpc>
            </a:pPr>
            <a:r>
              <a:rPr lang="en-US" sz="2400" b="1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Controller</a:t>
            </a:r>
            <a:endParaRPr lang="en-US" sz="2400" b="1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>
              <a:lnSpc>
                <a:spcPct val="90000"/>
              </a:lnSpc>
            </a:pPr>
            <a:endParaRPr lang="en-US" sz="3200" b="1" smtClean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107504" y="2990238"/>
            <a:ext cx="2209798" cy="2743201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PC</a:t>
            </a:r>
            <a:endParaRPr lang="en-US" sz="2400" b="1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4374702" y="1962444"/>
            <a:ext cx="1447800" cy="2551613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z="2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Heater</a:t>
            </a:r>
          </a:p>
        </p:txBody>
      </p:sp>
      <p:sp>
        <p:nvSpPr>
          <p:cNvPr id="10" name="Rectangle 9"/>
          <p:cNvSpPr/>
          <p:nvPr/>
        </p:nvSpPr>
        <p:spPr>
          <a:xfrm>
            <a:off x="2317302" y="1962447"/>
            <a:ext cx="2057400" cy="3770812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z="32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FPGAs</a:t>
            </a:r>
            <a:endParaRPr lang="en-US" sz="32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5822502" y="1962447"/>
            <a:ext cx="2057400" cy="3770812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sz="32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FPGAs</a:t>
            </a:r>
            <a:endParaRPr lang="en-US" sz="32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57779263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DRAM Characterization Infrastructure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496" y="1432520"/>
            <a:ext cx="5112568" cy="4876800"/>
          </a:xfrm>
        </p:spPr>
        <p:txBody>
          <a:bodyPr/>
          <a:lstStyle/>
          <a:p>
            <a:r>
              <a:rPr lang="en-US" dirty="0" smtClean="0"/>
              <a:t>Hasan Hassan et al., </a:t>
            </a:r>
            <a:r>
              <a:rPr lang="en-US" b="1" dirty="0" smtClean="0">
                <a:hlinkClick r:id="rId2"/>
              </a:rPr>
              <a:t>SoftMC</a:t>
            </a:r>
            <a:r>
              <a:rPr lang="en-US" b="1" dirty="0">
                <a:hlinkClick r:id="rId2"/>
              </a:rPr>
              <a:t>: A Flexible and Practical Open-Source Infrastructure for Enabling Experimental DRAM </a:t>
            </a:r>
            <a:r>
              <a:rPr lang="en-US" b="1" dirty="0" smtClean="0">
                <a:hlinkClick r:id="rId2"/>
              </a:rPr>
              <a:t>Studies</a:t>
            </a:r>
            <a:r>
              <a:rPr lang="en-US" b="1" dirty="0" smtClean="0"/>
              <a:t>,</a:t>
            </a:r>
            <a:r>
              <a:rPr lang="en-US" dirty="0" smtClean="0"/>
              <a:t> HPCA 2017.</a:t>
            </a:r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endParaRPr lang="en-US" dirty="0"/>
          </a:p>
          <a:p>
            <a:r>
              <a:rPr lang="en-US" b="1" dirty="0">
                <a:solidFill>
                  <a:schemeClr val="accent2">
                    <a:lumMod val="75000"/>
                  </a:schemeClr>
                </a:solidFill>
              </a:rPr>
              <a:t>Flexible</a:t>
            </a:r>
          </a:p>
          <a:p>
            <a:r>
              <a:rPr lang="en-US" b="1" dirty="0" smtClean="0">
                <a:solidFill>
                  <a:schemeClr val="accent2">
                    <a:lumMod val="75000"/>
                  </a:schemeClr>
                </a:solidFill>
              </a:rPr>
              <a:t>Easy </a:t>
            </a:r>
            <a:r>
              <a:rPr lang="en-US" b="1" dirty="0">
                <a:solidFill>
                  <a:schemeClr val="accent2">
                    <a:lumMod val="75000"/>
                  </a:schemeClr>
                </a:solidFill>
              </a:rPr>
              <a:t>to Use (C++ API)</a:t>
            </a:r>
          </a:p>
          <a:p>
            <a:r>
              <a:rPr lang="en-US" b="1" dirty="0" smtClean="0">
                <a:solidFill>
                  <a:schemeClr val="accent2">
                    <a:lumMod val="75000"/>
                  </a:schemeClr>
                </a:solidFill>
              </a:rPr>
              <a:t>Open</a:t>
            </a:r>
            <a:r>
              <a:rPr lang="en-US" b="1" dirty="0">
                <a:solidFill>
                  <a:schemeClr val="accent2">
                    <a:lumMod val="75000"/>
                  </a:schemeClr>
                </a:solidFill>
              </a:rPr>
              <a:t>-source </a:t>
            </a:r>
          </a:p>
          <a:p>
            <a:pPr marL="0" indent="0">
              <a:buNone/>
            </a:pPr>
            <a:r>
              <a:rPr lang="en-US" i="1" dirty="0" smtClean="0">
                <a:solidFill>
                  <a:srgbClr val="0000FF"/>
                </a:solidFill>
              </a:rPr>
              <a:t>    </a:t>
            </a:r>
            <a:r>
              <a:rPr lang="en-US" i="1" dirty="0" err="1" smtClean="0">
                <a:solidFill>
                  <a:srgbClr val="0000FF"/>
                </a:solidFill>
              </a:rPr>
              <a:t>github.com</a:t>
            </a:r>
            <a:r>
              <a:rPr lang="en-US" i="1" dirty="0">
                <a:solidFill>
                  <a:srgbClr val="0000FF"/>
                </a:solidFill>
              </a:rPr>
              <a:t>/CMU-SAFARI/</a:t>
            </a:r>
            <a:r>
              <a:rPr lang="en-US" i="1" dirty="0" smtClean="0">
                <a:solidFill>
                  <a:srgbClr val="0000FF"/>
                </a:solidFill>
              </a:rPr>
              <a:t>SoftMC </a:t>
            </a:r>
            <a:endParaRPr lang="en-US" b="1" dirty="0" smtClean="0">
              <a:solidFill>
                <a:srgbClr val="0000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180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03748" y="1232759"/>
            <a:ext cx="4004777" cy="4830993"/>
          </a:xfrm>
          <a:prstGeom prst="rect">
            <a:avLst/>
          </a:prstGeom>
        </p:spPr>
      </p:pic>
      <p:pic>
        <p:nvPicPr>
          <p:cNvPr id="6" name="Content Placeholder 7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5103748" y="1265237"/>
            <a:ext cx="4004777" cy="4830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83279371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642" y="152400"/>
            <a:ext cx="9144000" cy="1066800"/>
          </a:xfrm>
        </p:spPr>
        <p:txBody>
          <a:bodyPr/>
          <a:lstStyle/>
          <a:p>
            <a:r>
              <a:rPr lang="en-US" dirty="0"/>
              <a:t>SoftMC: Open Source DRAM Infrastructure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>
                <a:hlinkClick r:id="rId2"/>
              </a:rPr>
              <a:t>https://github.com/CMU-SAFARI/</a:t>
            </a:r>
            <a:r>
              <a:rPr lang="en-US" dirty="0" smtClean="0">
                <a:hlinkClick r:id="rId2"/>
              </a:rPr>
              <a:t>SoftMC</a:t>
            </a:r>
            <a:r>
              <a:rPr lang="en-US" dirty="0" smtClean="0"/>
              <a:t> </a:t>
            </a:r>
          </a:p>
          <a:p>
            <a:endParaRPr lang="en-US" dirty="0"/>
          </a:p>
          <a:p>
            <a:endParaRPr lang="en-US" dirty="0" smtClean="0"/>
          </a:p>
          <a:p>
            <a:pPr marL="0" indent="0">
              <a:buNone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181</a:t>
            </a:fld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915817"/>
            <a:ext cx="9144000" cy="23853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29564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Tackling the Fixed Latency Mindset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052736"/>
            <a:ext cx="8610600" cy="4876800"/>
          </a:xfrm>
        </p:spPr>
        <p:txBody>
          <a:bodyPr/>
          <a:lstStyle/>
          <a:p>
            <a:r>
              <a:rPr lang="en-US" dirty="0" smtClean="0"/>
              <a:t>Reliable operation latency is actually very heterogeneous</a:t>
            </a:r>
          </a:p>
          <a:p>
            <a:pPr lvl="1"/>
            <a:r>
              <a:rPr lang="en-US" dirty="0" smtClean="0"/>
              <a:t>Across temperatures, chips, parts of a chip, voltage levels, </a:t>
            </a:r>
            <a:r>
              <a:rPr lang="is-IS" dirty="0" smtClean="0"/>
              <a:t>…</a:t>
            </a:r>
          </a:p>
          <a:p>
            <a:pPr lvl="1"/>
            <a:endParaRPr lang="is-IS" dirty="0"/>
          </a:p>
          <a:p>
            <a:r>
              <a:rPr lang="is-IS" dirty="0" smtClean="0"/>
              <a:t>Idea: </a:t>
            </a:r>
            <a:r>
              <a:rPr lang="is-IS" dirty="0" smtClean="0">
                <a:solidFill>
                  <a:srgbClr val="0000FF"/>
                </a:solidFill>
              </a:rPr>
              <a:t>Dynamically find out and use the lowest latency one can reliably access a memory location with</a:t>
            </a:r>
          </a:p>
          <a:p>
            <a:pPr lvl="1"/>
            <a:r>
              <a:rPr lang="is-IS" dirty="0" smtClean="0"/>
              <a:t>Adaptive-Latency DRAM [HPCA 2015]</a:t>
            </a:r>
          </a:p>
          <a:p>
            <a:pPr lvl="1"/>
            <a:r>
              <a:rPr lang="is-IS" dirty="0" smtClean="0"/>
              <a:t>Flexible-Latency DRAM [SIGMETRICS 2016]</a:t>
            </a:r>
          </a:p>
          <a:p>
            <a:pPr lvl="1"/>
            <a:r>
              <a:rPr lang="is-IS" dirty="0" smtClean="0"/>
              <a:t>Design-Induced Variation-Aware DRAM [SIGMETRICS 2017]</a:t>
            </a:r>
          </a:p>
          <a:p>
            <a:pPr lvl="1"/>
            <a:r>
              <a:rPr lang="is-IS" dirty="0" smtClean="0"/>
              <a:t>Voltron [SIGMETRICS 2017]</a:t>
            </a:r>
          </a:p>
          <a:p>
            <a:pPr lvl="1"/>
            <a:r>
              <a:rPr lang="is-IS" dirty="0" smtClean="0"/>
              <a:t>...</a:t>
            </a:r>
          </a:p>
          <a:p>
            <a:pPr lvl="1"/>
            <a:endParaRPr lang="is-IS" dirty="0"/>
          </a:p>
          <a:p>
            <a:r>
              <a:rPr lang="is-IS" dirty="0" smtClean="0">
                <a:solidFill>
                  <a:srgbClr val="FF0000"/>
                </a:solidFill>
              </a:rPr>
              <a:t>We would like to find sources of latency heterogeneity and exploit them to minimize latency</a:t>
            </a:r>
            <a:endParaRPr lang="is-IS" dirty="0">
              <a:solidFill>
                <a:srgbClr val="FF0000"/>
              </a:solidFill>
            </a:endParaRPr>
          </a:p>
          <a:p>
            <a:endParaRPr lang="en-US" dirty="0">
              <a:solidFill>
                <a:srgbClr val="0000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182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3332016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sz="4000" b="0" dirty="0" smtClean="0">
                <a:latin typeface="+mn-lt"/>
              </a:rPr>
              <a:t>Adaptive-Latency DRAM</a:t>
            </a:r>
            <a:endParaRPr lang="en-US" sz="4000" b="0" dirty="0">
              <a:latin typeface="+mn-lt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1219200"/>
            <a:ext cx="9144000" cy="4648200"/>
          </a:xfrm>
        </p:spPr>
        <p:txBody>
          <a:bodyPr/>
          <a:lstStyle/>
          <a:p>
            <a:pPr marL="457200" indent="-457200">
              <a:lnSpc>
                <a:spcPct val="100000"/>
              </a:lnSpc>
              <a:spcBef>
                <a:spcPts val="0"/>
              </a:spcBef>
            </a:pPr>
            <a:r>
              <a:rPr lang="en-US" i="1" dirty="0" smtClean="0">
                <a:solidFill>
                  <a:srgbClr val="000000"/>
                </a:solidFill>
              </a:rPr>
              <a:t>Key idea</a:t>
            </a:r>
          </a:p>
          <a:p>
            <a:pPr marL="914400" lvl="1" indent="-457200">
              <a:lnSpc>
                <a:spcPct val="100000"/>
              </a:lnSpc>
              <a:spcBef>
                <a:spcPts val="0"/>
              </a:spcBef>
            </a:pPr>
            <a:r>
              <a:rPr lang="en-US" b="1" dirty="0" smtClean="0">
                <a:solidFill>
                  <a:srgbClr val="000000"/>
                </a:solidFill>
              </a:rPr>
              <a:t>Optimize </a:t>
            </a:r>
            <a:r>
              <a:rPr lang="en-US" b="1" dirty="0">
                <a:solidFill>
                  <a:srgbClr val="000000"/>
                </a:solidFill>
              </a:rPr>
              <a:t>DRAM timing parameters </a:t>
            </a:r>
            <a:r>
              <a:rPr lang="en-US" b="1" dirty="0" smtClean="0">
                <a:solidFill>
                  <a:srgbClr val="000000"/>
                </a:solidFill>
              </a:rPr>
              <a:t>online</a:t>
            </a:r>
          </a:p>
          <a:p>
            <a:pPr marL="914400" lvl="1" indent="-457200">
              <a:lnSpc>
                <a:spcPct val="100000"/>
              </a:lnSpc>
              <a:spcBef>
                <a:spcPts val="0"/>
              </a:spcBef>
            </a:pPr>
            <a:endParaRPr lang="en-US" sz="2000" i="1" dirty="0" smtClean="0">
              <a:solidFill>
                <a:srgbClr val="000000"/>
              </a:solidFill>
            </a:endParaRPr>
          </a:p>
          <a:p>
            <a:pPr marL="457200" indent="-457200">
              <a:lnSpc>
                <a:spcPct val="100000"/>
              </a:lnSpc>
              <a:spcBef>
                <a:spcPts val="0"/>
              </a:spcBef>
            </a:pPr>
            <a:r>
              <a:rPr lang="en-US" i="1" dirty="0" smtClean="0">
                <a:solidFill>
                  <a:srgbClr val="000000"/>
                </a:solidFill>
              </a:rPr>
              <a:t>Two components</a:t>
            </a:r>
            <a:endParaRPr lang="en-US" sz="3200" i="1" dirty="0">
              <a:solidFill>
                <a:srgbClr val="000000"/>
              </a:solidFill>
            </a:endParaRPr>
          </a:p>
          <a:p>
            <a:pPr lvl="1">
              <a:lnSpc>
                <a:spcPct val="100000"/>
              </a:lnSpc>
              <a:spcBef>
                <a:spcPts val="0"/>
              </a:spcBef>
            </a:pPr>
            <a:r>
              <a:rPr lang="en-US" dirty="0" smtClean="0">
                <a:solidFill>
                  <a:srgbClr val="000000"/>
                </a:solidFill>
                <a:ea typeface="Cambria Math" panose="02040503050406030204" pitchFamily="18" charset="0"/>
              </a:rPr>
              <a:t>DRAM manufacturer provides multiple sets of reliable DRAM timing parameters at different temperatures for each DIMM</a:t>
            </a:r>
          </a:p>
          <a:p>
            <a:pPr lvl="1">
              <a:lnSpc>
                <a:spcPct val="100000"/>
              </a:lnSpc>
              <a:spcBef>
                <a:spcPts val="0"/>
              </a:spcBef>
            </a:pPr>
            <a:r>
              <a:rPr lang="en-US" dirty="0" smtClean="0">
                <a:solidFill>
                  <a:srgbClr val="000000"/>
                </a:solidFill>
              </a:rPr>
              <a:t>System monitors </a:t>
            </a:r>
            <a:r>
              <a:rPr lang="en-US" dirty="0">
                <a:solidFill>
                  <a:srgbClr val="000000"/>
                </a:solidFill>
              </a:rPr>
              <a:t>DRAM temperature </a:t>
            </a:r>
            <a:r>
              <a:rPr lang="en-US" dirty="0" smtClean="0">
                <a:solidFill>
                  <a:srgbClr val="000000"/>
                </a:solidFill>
              </a:rPr>
              <a:t>&amp; uses appropriate </a:t>
            </a:r>
            <a:r>
              <a:rPr lang="en-US" dirty="0">
                <a:solidFill>
                  <a:srgbClr val="000000"/>
                </a:solidFill>
              </a:rPr>
              <a:t>DRAM timing </a:t>
            </a:r>
            <a:r>
              <a:rPr lang="en-US" dirty="0" smtClean="0">
                <a:solidFill>
                  <a:srgbClr val="000000"/>
                </a:solidFill>
              </a:rPr>
              <a:t>parameters</a:t>
            </a:r>
            <a:endParaRPr lang="en-US" sz="4000" dirty="0">
              <a:solidFill>
                <a:srgbClr val="000000"/>
              </a:solidFill>
            </a:endParaRPr>
          </a:p>
        </p:txBody>
      </p:sp>
      <p:sp>
        <p:nvSpPr>
          <p:cNvPr id="6" name="Content Placeholder 2"/>
          <p:cNvSpPr txBox="1">
            <a:spLocks/>
          </p:cNvSpPr>
          <p:nvPr/>
        </p:nvSpPr>
        <p:spPr>
          <a:xfrm>
            <a:off x="685800" y="3657600"/>
            <a:ext cx="5638800" cy="548640"/>
          </a:xfrm>
          <a:prstGeom prst="rect">
            <a:avLst/>
          </a:prstGeom>
          <a:solidFill>
            <a:srgbClr val="0000FF"/>
          </a:solidFill>
          <a:effectLst>
            <a:softEdge rad="50800"/>
          </a:effectLst>
        </p:spPr>
        <p:txBody>
          <a:bodyPr vert="horz" wrap="none" lIns="0" tIns="0" rIns="0" bIns="91440" rtlCol="0" anchor="ctr">
            <a:noAutofit/>
          </a:bodyPr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 Light" panose="020F0302020204030204" pitchFamily="34" charset="0"/>
              <a:buChar char="–"/>
              <a:defRPr sz="32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en-US" sz="3200" dirty="0" smtClean="0">
                <a:solidFill>
                  <a:prstClr val="white"/>
                </a:solidFill>
                <a:ea typeface="Cambria Math" panose="02040503050406030204" pitchFamily="18" charset="0"/>
              </a:rPr>
              <a:t>reliable DRAM timing parameters</a:t>
            </a:r>
            <a:endParaRPr lang="en-US" sz="3200" dirty="0">
              <a:solidFill>
                <a:prstClr val="white"/>
              </a:solidFill>
            </a:endParaRPr>
          </a:p>
        </p:txBody>
      </p:sp>
      <p:sp>
        <p:nvSpPr>
          <p:cNvPr id="7" name="Content Placeholder 2"/>
          <p:cNvSpPr txBox="1">
            <a:spLocks/>
          </p:cNvSpPr>
          <p:nvPr/>
        </p:nvSpPr>
        <p:spPr>
          <a:xfrm>
            <a:off x="3581400" y="4648200"/>
            <a:ext cx="3352800" cy="548640"/>
          </a:xfrm>
          <a:prstGeom prst="rect">
            <a:avLst/>
          </a:prstGeom>
          <a:solidFill>
            <a:srgbClr val="0000FF"/>
          </a:solidFill>
          <a:effectLst>
            <a:softEdge rad="50800"/>
          </a:effectLst>
        </p:spPr>
        <p:txBody>
          <a:bodyPr vert="horz" lIns="0" tIns="0" rIns="0" bIns="91440" rtlCol="0" anchor="ctr">
            <a:noAutofit/>
          </a:bodyPr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 Light" panose="020F0302020204030204" pitchFamily="34" charset="0"/>
              <a:buChar char="–"/>
              <a:defRPr sz="32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en-US" sz="3200" dirty="0" smtClean="0">
                <a:solidFill>
                  <a:prstClr val="white"/>
                </a:solidFill>
                <a:ea typeface="Cambria Math" panose="02040503050406030204" pitchFamily="18" charset="0"/>
              </a:rPr>
              <a:t>DRAM temperature</a:t>
            </a:r>
            <a:endParaRPr lang="en-US" sz="3200" dirty="0">
              <a:solidFill>
                <a:prstClr val="white"/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1403648" y="6309320"/>
            <a:ext cx="7056784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500" dirty="0" smtClean="0">
                <a:solidFill>
                  <a:prstClr val="black"/>
                </a:solidFill>
              </a:rPr>
              <a:t>Lee+</a:t>
            </a:r>
            <a:r>
              <a:rPr lang="en-US" sz="1500" dirty="0">
                <a:solidFill>
                  <a:prstClr val="black"/>
                </a:solidFill>
              </a:rPr>
              <a:t>, </a:t>
            </a:r>
            <a:r>
              <a:rPr lang="en-US" sz="1500" dirty="0" smtClean="0">
                <a:solidFill>
                  <a:prstClr val="black"/>
                </a:solidFill>
              </a:rPr>
              <a:t>“</a:t>
            </a:r>
            <a:r>
              <a:rPr lang="en-US" sz="1500" dirty="0" smtClean="0">
                <a:solidFill>
                  <a:srgbClr val="0000FF"/>
                </a:solidFill>
              </a:rPr>
              <a:t>Adaptive-Latency DRAM: Optimizing DRAM Timing for the Common-Case</a:t>
            </a:r>
            <a:r>
              <a:rPr lang="en-US" sz="1500" dirty="0" smtClean="0">
                <a:solidFill>
                  <a:prstClr val="black"/>
                </a:solidFill>
              </a:rPr>
              <a:t>,</a:t>
            </a:r>
            <a:r>
              <a:rPr lang="en-US" sz="1500" dirty="0">
                <a:solidFill>
                  <a:prstClr val="black"/>
                </a:solidFill>
              </a:rPr>
              <a:t>” </a:t>
            </a:r>
            <a:r>
              <a:rPr lang="en-US" sz="1500" dirty="0" smtClean="0">
                <a:solidFill>
                  <a:prstClr val="black"/>
                </a:solidFill>
              </a:rPr>
              <a:t>HPCA 2015.</a:t>
            </a:r>
            <a:endParaRPr lang="en-US" sz="1500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41084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 txBox="1">
            <a:spLocks/>
          </p:cNvSpPr>
          <p:nvPr/>
        </p:nvSpPr>
        <p:spPr>
          <a:xfrm>
            <a:off x="0" y="152401"/>
            <a:ext cx="9144000" cy="761999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4000" dirty="0" smtClean="0">
                <a:solidFill>
                  <a:prstClr val="black"/>
                </a:solidFill>
                <a:latin typeface="Calibri"/>
              </a:rPr>
              <a:t>Latency Reduction Summary of 115 DIMMs</a:t>
            </a:r>
            <a:endParaRPr lang="en-US" sz="40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" name="Content Placeholder 2"/>
          <p:cNvSpPr txBox="1">
            <a:spLocks/>
          </p:cNvSpPr>
          <p:nvPr/>
        </p:nvSpPr>
        <p:spPr>
          <a:xfrm>
            <a:off x="381000" y="1066800"/>
            <a:ext cx="8382000" cy="51054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 Light" panose="020F0302020204030204" pitchFamily="34" charset="0"/>
              <a:buChar char="–"/>
              <a:defRPr sz="32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457200">
              <a:lnSpc>
                <a:spcPct val="100000"/>
              </a:lnSpc>
              <a:spcBef>
                <a:spcPts val="3000"/>
              </a:spcBef>
            </a:pPr>
            <a:r>
              <a:rPr lang="en-US" i="1" dirty="0" smtClean="0">
                <a:solidFill>
                  <a:srgbClr val="000000"/>
                </a:solidFill>
              </a:rPr>
              <a:t>Latency </a:t>
            </a:r>
            <a:r>
              <a:rPr lang="en-US" i="1" dirty="0">
                <a:solidFill>
                  <a:srgbClr val="000000"/>
                </a:solidFill>
              </a:rPr>
              <a:t>reduction for read &amp; write (55°C)</a:t>
            </a:r>
          </a:p>
          <a:p>
            <a:pPr lvl="1">
              <a:lnSpc>
                <a:spcPct val="100000"/>
              </a:lnSpc>
            </a:pPr>
            <a:r>
              <a:rPr lang="en-US" i="1" dirty="0" smtClean="0">
                <a:solidFill>
                  <a:srgbClr val="000000"/>
                </a:solidFill>
              </a:rPr>
              <a:t>Read Latency: </a:t>
            </a:r>
            <a:r>
              <a:rPr lang="en-US" b="1" i="1" dirty="0" smtClean="0">
                <a:solidFill>
                  <a:srgbClr val="0000FF"/>
                </a:solidFill>
              </a:rPr>
              <a:t>32.7%</a:t>
            </a:r>
          </a:p>
          <a:p>
            <a:pPr lvl="1">
              <a:lnSpc>
                <a:spcPct val="100000"/>
              </a:lnSpc>
            </a:pPr>
            <a:r>
              <a:rPr lang="en-US" i="1" dirty="0" smtClean="0">
                <a:solidFill>
                  <a:srgbClr val="000000"/>
                </a:solidFill>
              </a:rPr>
              <a:t>Write Latency: </a:t>
            </a:r>
            <a:r>
              <a:rPr lang="en-US" b="1" i="1" dirty="0" smtClean="0">
                <a:solidFill>
                  <a:srgbClr val="0000FF"/>
                </a:solidFill>
              </a:rPr>
              <a:t>55.1%</a:t>
            </a:r>
          </a:p>
          <a:p>
            <a:pPr marL="457200" indent="-457200">
              <a:lnSpc>
                <a:spcPct val="100000"/>
              </a:lnSpc>
              <a:spcBef>
                <a:spcPts val="3000"/>
              </a:spcBef>
            </a:pPr>
            <a:r>
              <a:rPr lang="en-US" i="1" dirty="0" smtClean="0">
                <a:solidFill>
                  <a:srgbClr val="000000"/>
                </a:solidFill>
              </a:rPr>
              <a:t>Latency reduction for each timing parameter (55°C) </a:t>
            </a:r>
          </a:p>
          <a:p>
            <a:pPr lvl="1">
              <a:lnSpc>
                <a:spcPct val="100000"/>
              </a:lnSpc>
            </a:pPr>
            <a:r>
              <a:rPr lang="en-US" i="1" dirty="0">
                <a:solidFill>
                  <a:srgbClr val="000000"/>
                </a:solidFill>
              </a:rPr>
              <a:t>S</a:t>
            </a:r>
            <a:r>
              <a:rPr lang="en-US" i="1" dirty="0" smtClean="0">
                <a:solidFill>
                  <a:srgbClr val="000000"/>
                </a:solidFill>
              </a:rPr>
              <a:t>ensing</a:t>
            </a:r>
            <a:r>
              <a:rPr lang="en-US" i="1" dirty="0">
                <a:solidFill>
                  <a:srgbClr val="000000"/>
                </a:solidFill>
              </a:rPr>
              <a:t>: </a:t>
            </a:r>
            <a:r>
              <a:rPr lang="en-US" b="1" i="1" dirty="0">
                <a:solidFill>
                  <a:srgbClr val="0000FF"/>
                </a:solidFill>
              </a:rPr>
              <a:t>17.3%</a:t>
            </a:r>
          </a:p>
          <a:p>
            <a:pPr lvl="1">
              <a:lnSpc>
                <a:spcPct val="100000"/>
              </a:lnSpc>
            </a:pPr>
            <a:r>
              <a:rPr lang="en-US" i="1" dirty="0" smtClean="0">
                <a:solidFill>
                  <a:srgbClr val="000000"/>
                </a:solidFill>
              </a:rPr>
              <a:t>Restore: </a:t>
            </a:r>
            <a:r>
              <a:rPr lang="en-US" b="1" i="1" dirty="0">
                <a:solidFill>
                  <a:srgbClr val="0000FF"/>
                </a:solidFill>
              </a:rPr>
              <a:t>37.3%</a:t>
            </a:r>
            <a:r>
              <a:rPr lang="en-US" i="1" dirty="0">
                <a:solidFill>
                  <a:srgbClr val="000000"/>
                </a:solidFill>
              </a:rPr>
              <a:t> (read), </a:t>
            </a:r>
            <a:r>
              <a:rPr lang="en-US" b="1" i="1" dirty="0">
                <a:solidFill>
                  <a:srgbClr val="0000FF"/>
                </a:solidFill>
              </a:rPr>
              <a:t>54.8%</a:t>
            </a:r>
            <a:r>
              <a:rPr lang="en-US" i="1" dirty="0">
                <a:solidFill>
                  <a:srgbClr val="000000"/>
                </a:solidFill>
              </a:rPr>
              <a:t> (write)</a:t>
            </a:r>
          </a:p>
          <a:p>
            <a:pPr lvl="1">
              <a:lnSpc>
                <a:spcPct val="100000"/>
              </a:lnSpc>
            </a:pPr>
            <a:r>
              <a:rPr lang="en-US" i="1" dirty="0" err="1" smtClean="0">
                <a:solidFill>
                  <a:srgbClr val="000000"/>
                </a:solidFill>
              </a:rPr>
              <a:t>Precharge</a:t>
            </a:r>
            <a:r>
              <a:rPr lang="en-US" i="1" dirty="0" smtClean="0">
                <a:solidFill>
                  <a:srgbClr val="000000"/>
                </a:solidFill>
              </a:rPr>
              <a:t>: </a:t>
            </a:r>
            <a:r>
              <a:rPr lang="en-US" b="1" i="1" dirty="0">
                <a:solidFill>
                  <a:srgbClr val="0000FF"/>
                </a:solidFill>
              </a:rPr>
              <a:t>35.2%</a:t>
            </a:r>
            <a:r>
              <a:rPr lang="en-US" i="1" dirty="0">
                <a:solidFill>
                  <a:srgbClr val="0000FF"/>
                </a:solidFill>
              </a:rPr>
              <a:t> </a:t>
            </a:r>
          </a:p>
        </p:txBody>
      </p:sp>
      <p:sp>
        <p:nvSpPr>
          <p:cNvPr id="4" name="Rectangle 3"/>
          <p:cNvSpPr/>
          <p:nvPr/>
        </p:nvSpPr>
        <p:spPr>
          <a:xfrm>
            <a:off x="1403648" y="6344604"/>
            <a:ext cx="7056784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500" dirty="0" smtClean="0">
                <a:solidFill>
                  <a:prstClr val="black"/>
                </a:solidFill>
              </a:rPr>
              <a:t>Lee+</a:t>
            </a:r>
            <a:r>
              <a:rPr lang="en-US" sz="1500" dirty="0">
                <a:solidFill>
                  <a:prstClr val="black"/>
                </a:solidFill>
              </a:rPr>
              <a:t>, </a:t>
            </a:r>
            <a:r>
              <a:rPr lang="en-US" sz="1500" dirty="0" smtClean="0">
                <a:solidFill>
                  <a:prstClr val="black"/>
                </a:solidFill>
              </a:rPr>
              <a:t>“</a:t>
            </a:r>
            <a:r>
              <a:rPr lang="en-US" sz="1500" dirty="0" smtClean="0">
                <a:solidFill>
                  <a:srgbClr val="0000FF"/>
                </a:solidFill>
              </a:rPr>
              <a:t>Adaptive-Latency DRAM: Optimizing DRAM Timing for the Common-Case</a:t>
            </a:r>
            <a:r>
              <a:rPr lang="en-US" sz="1500" dirty="0" smtClean="0">
                <a:solidFill>
                  <a:prstClr val="black"/>
                </a:solidFill>
              </a:rPr>
              <a:t>,</a:t>
            </a:r>
            <a:r>
              <a:rPr lang="en-US" sz="1500" dirty="0">
                <a:solidFill>
                  <a:prstClr val="black"/>
                </a:solidFill>
              </a:rPr>
              <a:t>” </a:t>
            </a:r>
            <a:r>
              <a:rPr lang="en-US" sz="1500" dirty="0" smtClean="0">
                <a:solidFill>
                  <a:prstClr val="black"/>
                </a:solidFill>
              </a:rPr>
              <a:t>HPCA 2015.</a:t>
            </a:r>
            <a:endParaRPr lang="en-US" sz="1500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3121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 txBox="1">
            <a:spLocks/>
          </p:cNvSpPr>
          <p:nvPr/>
        </p:nvSpPr>
        <p:spPr>
          <a:xfrm>
            <a:off x="-76200" y="152401"/>
            <a:ext cx="9296400" cy="761999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4000" dirty="0" smtClean="0">
                <a:solidFill>
                  <a:srgbClr val="000000"/>
                </a:solidFill>
                <a:latin typeface="Calibri"/>
              </a:rPr>
              <a:t>AL-DRAM: Real System Evaluation</a:t>
            </a:r>
            <a:endParaRPr lang="en-US" sz="4000" dirty="0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8" name="Content Placeholder 2"/>
          <p:cNvSpPr txBox="1">
            <a:spLocks/>
          </p:cNvSpPr>
          <p:nvPr/>
        </p:nvSpPr>
        <p:spPr>
          <a:xfrm>
            <a:off x="381000" y="1066800"/>
            <a:ext cx="8382000" cy="51054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 Light" panose="020F0302020204030204" pitchFamily="34" charset="0"/>
              <a:buChar char="–"/>
              <a:defRPr sz="32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457200">
              <a:lnSpc>
                <a:spcPct val="100000"/>
              </a:lnSpc>
              <a:spcBef>
                <a:spcPts val="3000"/>
              </a:spcBef>
            </a:pPr>
            <a:r>
              <a:rPr lang="en-US" i="1" dirty="0" smtClean="0">
                <a:solidFill>
                  <a:prstClr val="black"/>
                </a:solidFill>
              </a:rPr>
              <a:t>System</a:t>
            </a:r>
            <a:endParaRPr lang="en-US" i="1" dirty="0">
              <a:solidFill>
                <a:prstClr val="black"/>
              </a:solidFill>
            </a:endParaRPr>
          </a:p>
          <a:p>
            <a:pPr lvl="1">
              <a:lnSpc>
                <a:spcPct val="100000"/>
              </a:lnSpc>
            </a:pPr>
            <a:r>
              <a:rPr lang="en-US" i="1" dirty="0" smtClean="0">
                <a:solidFill>
                  <a:prstClr val="black"/>
                </a:solidFill>
              </a:rPr>
              <a:t>CPU: AMD 4386 ( 8 Cores, 3.1GHz, 8MB LLC)</a:t>
            </a:r>
            <a:endParaRPr lang="en-US" b="1" i="1" dirty="0" smtClean="0">
              <a:solidFill>
                <a:prstClr val="black"/>
              </a:solidFill>
            </a:endParaRPr>
          </a:p>
          <a:p>
            <a:pPr lvl="1">
              <a:lnSpc>
                <a:spcPct val="100000"/>
              </a:lnSpc>
            </a:pPr>
            <a:r>
              <a:rPr lang="en-US" dirty="0" smtClean="0">
                <a:solidFill>
                  <a:prstClr val="black"/>
                </a:solidFill>
              </a:rPr>
              <a:t>DRAM: 4GByte DDR3-1600 (800Mhz Clock)</a:t>
            </a:r>
          </a:p>
          <a:p>
            <a:pPr lvl="1">
              <a:lnSpc>
                <a:spcPct val="100000"/>
              </a:lnSpc>
            </a:pPr>
            <a:r>
              <a:rPr lang="en-US" dirty="0" smtClean="0">
                <a:solidFill>
                  <a:prstClr val="black"/>
                </a:solidFill>
              </a:rPr>
              <a:t>OS: Linux</a:t>
            </a:r>
          </a:p>
          <a:p>
            <a:pPr lvl="1">
              <a:lnSpc>
                <a:spcPct val="100000"/>
              </a:lnSpc>
            </a:pPr>
            <a:r>
              <a:rPr lang="en-US" dirty="0" smtClean="0">
                <a:solidFill>
                  <a:prstClr val="black"/>
                </a:solidFill>
              </a:rPr>
              <a:t>Storage: 128GByte SSD</a:t>
            </a:r>
          </a:p>
          <a:p>
            <a:pPr marL="457200" indent="-457200">
              <a:lnSpc>
                <a:spcPct val="100000"/>
              </a:lnSpc>
              <a:spcBef>
                <a:spcPts val="3000"/>
              </a:spcBef>
            </a:pPr>
            <a:r>
              <a:rPr lang="en-US" i="1" dirty="0" smtClean="0">
                <a:solidFill>
                  <a:prstClr val="black"/>
                </a:solidFill>
              </a:rPr>
              <a:t>Workload</a:t>
            </a:r>
            <a:endParaRPr lang="en-US" i="1" dirty="0">
              <a:solidFill>
                <a:prstClr val="black"/>
              </a:solidFill>
            </a:endParaRPr>
          </a:p>
          <a:p>
            <a:pPr lvl="1">
              <a:lnSpc>
                <a:spcPct val="100000"/>
              </a:lnSpc>
            </a:pPr>
            <a:r>
              <a:rPr lang="en-US" i="1" dirty="0" smtClean="0">
                <a:solidFill>
                  <a:prstClr val="black"/>
                </a:solidFill>
              </a:rPr>
              <a:t>35 applications from SPEC, STREAM, Parsec, </a:t>
            </a:r>
            <a:r>
              <a:rPr lang="en-US" i="1" dirty="0" err="1" smtClean="0">
                <a:solidFill>
                  <a:prstClr val="black"/>
                </a:solidFill>
              </a:rPr>
              <a:t>Memcached</a:t>
            </a:r>
            <a:r>
              <a:rPr lang="en-US" i="1" dirty="0" smtClean="0">
                <a:solidFill>
                  <a:prstClr val="black"/>
                </a:solidFill>
              </a:rPr>
              <a:t>, Apache, GUPS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95374" y="2743200"/>
            <a:ext cx="4048626" cy="2057400"/>
          </a:xfrm>
          <a:prstGeom prst="rect">
            <a:avLst/>
          </a:prstGeom>
        </p:spPr>
      </p:pic>
      <p:sp>
        <p:nvSpPr>
          <p:cNvPr id="3" name="Oval 2"/>
          <p:cNvSpPr/>
          <p:nvPr/>
        </p:nvSpPr>
        <p:spPr>
          <a:xfrm>
            <a:off x="7031736" y="4151376"/>
            <a:ext cx="182880" cy="18288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200" y="2286000"/>
            <a:ext cx="8943975" cy="4410075"/>
          </a:xfrm>
          <a:prstGeom prst="rect">
            <a:avLst/>
          </a:prstGeom>
          <a:ln w="50800"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3196892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Chart 9"/>
          <p:cNvGraphicFramePr>
            <a:graphicFrameLocks/>
          </p:cNvGraphicFramePr>
          <p:nvPr>
            <p:extLst/>
          </p:nvPr>
        </p:nvGraphicFramePr>
        <p:xfrm>
          <a:off x="461666" y="990601"/>
          <a:ext cx="8458200" cy="42671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21" name="Group 20"/>
          <p:cNvGrpSpPr/>
          <p:nvPr/>
        </p:nvGrpSpPr>
        <p:grpSpPr>
          <a:xfrm>
            <a:off x="461666" y="990600"/>
            <a:ext cx="8458200" cy="4267199"/>
            <a:chOff x="461666" y="1143000"/>
            <a:chExt cx="8458200" cy="4267199"/>
          </a:xfrm>
        </p:grpSpPr>
        <p:graphicFrame>
          <p:nvGraphicFramePr>
            <p:cNvPr id="8" name="Chart 7"/>
            <p:cNvGraphicFramePr>
              <a:graphicFrameLocks/>
            </p:cNvGraphicFramePr>
            <p:nvPr>
              <p:extLst/>
            </p:nvPr>
          </p:nvGraphicFramePr>
          <p:xfrm>
            <a:off x="461666" y="1143000"/>
            <a:ext cx="8458200" cy="4267199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19" name="TextBox 54"/>
            <p:cNvSpPr txBox="1"/>
            <p:nvPr/>
          </p:nvSpPr>
          <p:spPr>
            <a:xfrm>
              <a:off x="6977768" y="3010335"/>
              <a:ext cx="990624" cy="4309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200" b="1" i="1" dirty="0" smtClean="0">
                  <a:solidFill>
                    <a:srgbClr val="4472C4"/>
                  </a:solidFill>
                  <a:latin typeface="Calibri Light"/>
                </a:rPr>
                <a:t>1.4%</a:t>
              </a:r>
              <a:endParaRPr lang="en-US" sz="2200" b="1" i="1" dirty="0">
                <a:solidFill>
                  <a:srgbClr val="4472C4"/>
                </a:solidFill>
                <a:latin typeface="Calibri Light"/>
              </a:endParaRPr>
            </a:p>
          </p:txBody>
        </p:sp>
        <p:sp>
          <p:nvSpPr>
            <p:cNvPr id="20" name="TextBox 54"/>
            <p:cNvSpPr txBox="1"/>
            <p:nvPr/>
          </p:nvSpPr>
          <p:spPr>
            <a:xfrm>
              <a:off x="7606889" y="2624282"/>
              <a:ext cx="990624" cy="430859"/>
            </a:xfrm>
            <a:prstGeom prst="rect">
              <a:avLst/>
            </a:prstGeom>
            <a:noFill/>
          </p:spPr>
          <p:txBody>
            <a:bodyPr wrap="square" rIns="0" rtlCol="0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200" b="1" i="1" dirty="0" smtClean="0">
                  <a:solidFill>
                    <a:srgbClr val="4472C4"/>
                  </a:solidFill>
                  <a:latin typeface="Calibri Light"/>
                </a:rPr>
                <a:t>6.7%</a:t>
              </a:r>
              <a:endParaRPr lang="en-US" sz="2200" b="1" i="1" dirty="0">
                <a:solidFill>
                  <a:srgbClr val="4472C4"/>
                </a:solidFill>
                <a:latin typeface="Calibri Light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61666" y="990600"/>
            <a:ext cx="8458200" cy="4267199"/>
            <a:chOff x="461666" y="1143000"/>
            <a:chExt cx="8458200" cy="4267199"/>
          </a:xfrm>
        </p:grpSpPr>
        <p:graphicFrame>
          <p:nvGraphicFramePr>
            <p:cNvPr id="11" name="Chart 10"/>
            <p:cNvGraphicFramePr>
              <a:graphicFrameLocks/>
            </p:cNvGraphicFramePr>
            <p:nvPr>
              <p:extLst/>
            </p:nvPr>
          </p:nvGraphicFramePr>
          <p:xfrm>
            <a:off x="461666" y="1143000"/>
            <a:ext cx="8458200" cy="4267199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sp>
          <p:nvSpPr>
            <p:cNvPr id="17" name="TextBox 54"/>
            <p:cNvSpPr txBox="1"/>
            <p:nvPr/>
          </p:nvSpPr>
          <p:spPr>
            <a:xfrm>
              <a:off x="7924800" y="2723778"/>
              <a:ext cx="914416" cy="430901"/>
            </a:xfrm>
            <a:prstGeom prst="rect">
              <a:avLst/>
            </a:prstGeom>
            <a:noFill/>
          </p:spPr>
          <p:txBody>
            <a:bodyPr wrap="square" rIns="0" rtlCol="0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2200" b="1" i="1" dirty="0" smtClean="0">
                  <a:solidFill>
                    <a:srgbClr val="4472C4"/>
                  </a:solidFill>
                  <a:latin typeface="Calibri Light"/>
                </a:rPr>
                <a:t>5.0%</a:t>
              </a:r>
              <a:endParaRPr lang="en-US" sz="2200" b="1" i="1" dirty="0">
                <a:solidFill>
                  <a:srgbClr val="4472C4"/>
                </a:solidFill>
                <a:latin typeface="Calibri Light"/>
              </a:endParaRPr>
            </a:p>
          </p:txBody>
        </p:sp>
      </p:grpSp>
      <p:sp>
        <p:nvSpPr>
          <p:cNvPr id="7" name="Title 1"/>
          <p:cNvSpPr txBox="1">
            <a:spLocks/>
          </p:cNvSpPr>
          <p:nvPr/>
        </p:nvSpPr>
        <p:spPr>
          <a:xfrm>
            <a:off x="0" y="152401"/>
            <a:ext cx="9144000" cy="761999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4000" dirty="0" smtClean="0">
                <a:solidFill>
                  <a:srgbClr val="000000"/>
                </a:solidFill>
                <a:latin typeface="Calibri"/>
              </a:rPr>
              <a:t>AL-DRAM: Single-Core Evaluation</a:t>
            </a:r>
            <a:endParaRPr lang="en-US" sz="4000" dirty="0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4" name="TextBox 54"/>
          <p:cNvSpPr txBox="1"/>
          <p:nvPr/>
        </p:nvSpPr>
        <p:spPr>
          <a:xfrm>
            <a:off x="3585866" y="1567190"/>
            <a:ext cx="1524000" cy="261610"/>
          </a:xfrm>
          <a:prstGeom prst="rect">
            <a:avLst/>
          </a:prstGeom>
          <a:solidFill>
            <a:schemeClr val="bg1"/>
          </a:solidFill>
        </p:spPr>
        <p:txBody>
          <a:bodyPr wrap="square" rIns="0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endParaRPr lang="en-US" b="1" i="1" dirty="0">
              <a:solidFill>
                <a:srgbClr val="0000FF"/>
              </a:solidFill>
              <a:latin typeface="Calibri Light"/>
            </a:endParaRPr>
          </a:p>
        </p:txBody>
      </p:sp>
      <p:sp>
        <p:nvSpPr>
          <p:cNvPr id="12" name="TextBox 54"/>
          <p:cNvSpPr txBox="1"/>
          <p:nvPr/>
        </p:nvSpPr>
        <p:spPr>
          <a:xfrm>
            <a:off x="3357266" y="1524000"/>
            <a:ext cx="2057400" cy="261610"/>
          </a:xfrm>
          <a:prstGeom prst="rect">
            <a:avLst/>
          </a:prstGeom>
          <a:solidFill>
            <a:schemeClr val="bg1"/>
          </a:solidFill>
        </p:spPr>
        <p:txBody>
          <a:bodyPr wrap="square" rIns="0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endParaRPr lang="en-US" b="1" i="1" dirty="0">
              <a:solidFill>
                <a:srgbClr val="0000FF"/>
              </a:solidFill>
              <a:latin typeface="Calibri Light"/>
            </a:endParaRPr>
          </a:p>
        </p:txBody>
      </p:sp>
      <p:sp>
        <p:nvSpPr>
          <p:cNvPr id="13" name="Punchline"/>
          <p:cNvSpPr txBox="1"/>
          <p:nvPr/>
        </p:nvSpPr>
        <p:spPr>
          <a:xfrm>
            <a:off x="-152400" y="5566750"/>
            <a:ext cx="9448800" cy="670562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3600" i="1" dirty="0" smtClean="0">
                <a:solidFill>
                  <a:srgbClr val="0000FF"/>
                </a:solidFill>
                <a:latin typeface="Calibri Light"/>
              </a:rPr>
              <a:t>AL-DRAM </a:t>
            </a:r>
            <a:r>
              <a:rPr lang="en-US" sz="3600" b="1" i="1" dirty="0" smtClean="0">
                <a:solidFill>
                  <a:srgbClr val="0000FF"/>
                </a:solidFill>
                <a:latin typeface="Calibri Light"/>
              </a:rPr>
              <a:t>improves single-core performance </a:t>
            </a:r>
          </a:p>
          <a:p>
            <a:pPr algn="ctr"/>
            <a:r>
              <a:rPr lang="en-US" sz="3600" i="1" dirty="0" smtClean="0">
                <a:solidFill>
                  <a:srgbClr val="0000FF"/>
                </a:solidFill>
                <a:latin typeface="Calibri Light"/>
              </a:rPr>
              <a:t>on a real system</a:t>
            </a:r>
            <a:endParaRPr lang="en-US" sz="3600" i="1" dirty="0">
              <a:solidFill>
                <a:srgbClr val="0000FF"/>
              </a:solidFill>
              <a:latin typeface="Calibri Light"/>
            </a:endParaRPr>
          </a:p>
        </p:txBody>
      </p:sp>
      <p:sp>
        <p:nvSpPr>
          <p:cNvPr id="9" name="TextBox 8"/>
          <p:cNvSpPr txBox="1"/>
          <p:nvPr/>
        </p:nvSpPr>
        <p:spPr>
          <a:xfrm rot="16200000">
            <a:off x="-1559868" y="2626666"/>
            <a:ext cx="35814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i="1" dirty="0" smtClean="0">
                <a:solidFill>
                  <a:prstClr val="black"/>
                </a:solidFill>
                <a:latin typeface="Calibri Light"/>
              </a:rPr>
              <a:t>Performance Improvement</a:t>
            </a:r>
            <a:endParaRPr lang="en-US" sz="2400" b="1" i="1" dirty="0">
              <a:solidFill>
                <a:prstClr val="black"/>
              </a:solidFill>
              <a:latin typeface="Calibri Light"/>
            </a:endParaRPr>
          </a:p>
        </p:txBody>
      </p:sp>
      <p:cxnSp>
        <p:nvCxnSpPr>
          <p:cNvPr id="3" name="Straight Connector 2"/>
          <p:cNvCxnSpPr/>
          <p:nvPr/>
        </p:nvCxnSpPr>
        <p:spPr>
          <a:xfrm>
            <a:off x="6858000" y="838200"/>
            <a:ext cx="0" cy="4343400"/>
          </a:xfrm>
          <a:prstGeom prst="line">
            <a:avLst/>
          </a:prstGeom>
          <a:ln w="127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6858000" y="914400"/>
            <a:ext cx="2286000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solidFill>
                  <a:srgbClr val="000000"/>
                </a:solidFill>
                <a:latin typeface="Calibri Light"/>
              </a:rPr>
              <a:t>Average</a:t>
            </a:r>
          </a:p>
          <a:p>
            <a:pPr algn="ctr"/>
            <a:r>
              <a:rPr lang="en-US" sz="2800" dirty="0" smtClean="0">
                <a:solidFill>
                  <a:srgbClr val="000000"/>
                </a:solidFill>
                <a:latin typeface="Calibri Light"/>
              </a:rPr>
              <a:t>Improvement</a:t>
            </a:r>
          </a:p>
          <a:p>
            <a:pPr algn="ctr"/>
            <a:endParaRPr lang="en-US" sz="2800" dirty="0">
              <a:solidFill>
                <a:srgbClr val="000000"/>
              </a:solidFill>
              <a:latin typeface="Calibri Light"/>
            </a:endParaRPr>
          </a:p>
        </p:txBody>
      </p:sp>
      <p:sp>
        <p:nvSpPr>
          <p:cNvPr id="23" name="TextBox 22"/>
          <p:cNvSpPr txBox="1"/>
          <p:nvPr/>
        </p:nvSpPr>
        <p:spPr>
          <a:xfrm rot="16200000">
            <a:off x="7622234" y="4188768"/>
            <a:ext cx="2133599" cy="4616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r"/>
            <a:r>
              <a:rPr lang="en-US" sz="2400" dirty="0" smtClean="0">
                <a:solidFill>
                  <a:prstClr val="black"/>
                </a:solidFill>
                <a:latin typeface="Calibri Light"/>
              </a:rPr>
              <a:t>all-35-workload</a:t>
            </a:r>
            <a:endParaRPr lang="en-US" sz="2400" dirty="0">
              <a:solidFill>
                <a:prstClr val="black"/>
              </a:solidFill>
              <a:latin typeface="Calibri Light"/>
            </a:endParaRPr>
          </a:p>
        </p:txBody>
      </p:sp>
    </p:spTree>
    <p:extLst>
      <p:ext uri="{BB962C8B-B14F-4D97-AF65-F5344CB8AC3E}">
        <p14:creationId xmlns:p14="http://schemas.microsoft.com/office/powerpoint/2010/main" val="136105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Chart 8"/>
          <p:cNvGraphicFramePr>
            <a:graphicFrameLocks/>
          </p:cNvGraphicFramePr>
          <p:nvPr>
            <p:extLst/>
          </p:nvPr>
        </p:nvGraphicFramePr>
        <p:xfrm>
          <a:off x="461666" y="990600"/>
          <a:ext cx="8458200" cy="42671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2" name="TextBox 54"/>
          <p:cNvSpPr txBox="1"/>
          <p:nvPr/>
        </p:nvSpPr>
        <p:spPr>
          <a:xfrm>
            <a:off x="3357266" y="1567190"/>
            <a:ext cx="1752600" cy="261610"/>
          </a:xfrm>
          <a:prstGeom prst="rect">
            <a:avLst/>
          </a:prstGeom>
          <a:solidFill>
            <a:schemeClr val="bg1"/>
          </a:solidFill>
        </p:spPr>
        <p:txBody>
          <a:bodyPr wrap="square" rIns="0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endParaRPr lang="en-US" b="1" i="1" dirty="0">
              <a:solidFill>
                <a:srgbClr val="0000FF"/>
              </a:solidFill>
              <a:latin typeface="Calibri Light"/>
            </a:endParaRPr>
          </a:p>
        </p:txBody>
      </p:sp>
      <p:graphicFrame>
        <p:nvGraphicFramePr>
          <p:cNvPr id="13" name="Chart 12"/>
          <p:cNvGraphicFramePr>
            <a:graphicFrameLocks/>
          </p:cNvGraphicFramePr>
          <p:nvPr>
            <p:extLst/>
          </p:nvPr>
        </p:nvGraphicFramePr>
        <p:xfrm>
          <a:off x="461666" y="990601"/>
          <a:ext cx="8458200" cy="42671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2" name="Group 1"/>
          <p:cNvGrpSpPr/>
          <p:nvPr/>
        </p:nvGrpSpPr>
        <p:grpSpPr>
          <a:xfrm>
            <a:off x="461666" y="990600"/>
            <a:ext cx="8458200" cy="4267199"/>
            <a:chOff x="461666" y="1143000"/>
            <a:chExt cx="8458200" cy="4267199"/>
          </a:xfrm>
        </p:grpSpPr>
        <p:graphicFrame>
          <p:nvGraphicFramePr>
            <p:cNvPr id="14" name="Chart 13"/>
            <p:cNvGraphicFramePr>
              <a:graphicFrameLocks/>
            </p:cNvGraphicFramePr>
            <p:nvPr>
              <p:extLst/>
            </p:nvPr>
          </p:nvGraphicFramePr>
          <p:xfrm>
            <a:off x="461666" y="1143000"/>
            <a:ext cx="8458200" cy="4267199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  <p:sp>
          <p:nvSpPr>
            <p:cNvPr id="20" name="TextBox 54"/>
            <p:cNvSpPr txBox="1"/>
            <p:nvPr/>
          </p:nvSpPr>
          <p:spPr>
            <a:xfrm>
              <a:off x="7548251" y="2020897"/>
              <a:ext cx="914416" cy="430902"/>
            </a:xfrm>
            <a:prstGeom prst="rect">
              <a:avLst/>
            </a:prstGeom>
            <a:noFill/>
          </p:spPr>
          <p:txBody>
            <a:bodyPr wrap="square" rIns="0" rtlCol="0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2200" b="1" i="1" dirty="0" smtClean="0">
                  <a:solidFill>
                    <a:srgbClr val="4472C4"/>
                  </a:solidFill>
                  <a:latin typeface="Calibri Light"/>
                </a:rPr>
                <a:t>14.0%</a:t>
              </a:r>
              <a:endParaRPr lang="en-US" sz="2200" b="1" i="1" dirty="0">
                <a:solidFill>
                  <a:srgbClr val="4472C4"/>
                </a:solidFill>
                <a:latin typeface="Calibri Light"/>
              </a:endParaRPr>
            </a:p>
          </p:txBody>
        </p:sp>
        <p:sp>
          <p:nvSpPr>
            <p:cNvPr id="21" name="TextBox 54"/>
            <p:cNvSpPr txBox="1"/>
            <p:nvPr/>
          </p:nvSpPr>
          <p:spPr>
            <a:xfrm>
              <a:off x="6858000" y="2884992"/>
              <a:ext cx="914416" cy="430902"/>
            </a:xfrm>
            <a:prstGeom prst="rect">
              <a:avLst/>
            </a:prstGeom>
            <a:noFill/>
          </p:spPr>
          <p:txBody>
            <a:bodyPr wrap="square" rIns="0" rtlCol="0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2200" b="1" i="1" dirty="0" smtClean="0">
                  <a:solidFill>
                    <a:srgbClr val="4472C4"/>
                  </a:solidFill>
                  <a:latin typeface="Calibri Light"/>
                </a:rPr>
                <a:t>2.9%</a:t>
              </a:r>
              <a:endParaRPr lang="en-US" sz="2200" b="1" i="1" dirty="0">
                <a:solidFill>
                  <a:srgbClr val="4472C4"/>
                </a:solidFill>
                <a:latin typeface="Calibri Light"/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61666" y="990600"/>
            <a:ext cx="8610617" cy="4267199"/>
            <a:chOff x="461666" y="1143000"/>
            <a:chExt cx="8610617" cy="4267199"/>
          </a:xfrm>
        </p:grpSpPr>
        <p:graphicFrame>
          <p:nvGraphicFramePr>
            <p:cNvPr id="15" name="Chart 14"/>
            <p:cNvGraphicFramePr>
              <a:graphicFrameLocks/>
            </p:cNvGraphicFramePr>
            <p:nvPr>
              <p:extLst/>
            </p:nvPr>
          </p:nvGraphicFramePr>
          <p:xfrm>
            <a:off x="461666" y="1143000"/>
            <a:ext cx="8458200" cy="4267199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6"/>
            </a:graphicData>
          </a:graphic>
        </p:graphicFrame>
        <p:sp>
          <p:nvSpPr>
            <p:cNvPr id="19" name="TextBox 54"/>
            <p:cNvSpPr txBox="1"/>
            <p:nvPr/>
          </p:nvSpPr>
          <p:spPr>
            <a:xfrm>
              <a:off x="8157867" y="2312299"/>
              <a:ext cx="914416" cy="430901"/>
            </a:xfrm>
            <a:prstGeom prst="rect">
              <a:avLst/>
            </a:prstGeom>
            <a:noFill/>
          </p:spPr>
          <p:txBody>
            <a:bodyPr wrap="square" rIns="0" rtlCol="0">
              <a:spAutoFit/>
            </a:bodyPr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2200" b="1" i="1" dirty="0" smtClean="0">
                  <a:solidFill>
                    <a:srgbClr val="4472C4"/>
                  </a:solidFill>
                  <a:latin typeface="Calibri Light"/>
                </a:rPr>
                <a:t>10.4%</a:t>
              </a:r>
              <a:endParaRPr lang="en-US" sz="2200" b="1" i="1" dirty="0">
                <a:solidFill>
                  <a:srgbClr val="4472C4"/>
                </a:solidFill>
                <a:latin typeface="Calibri Light"/>
              </a:endParaRPr>
            </a:p>
          </p:txBody>
        </p:sp>
      </p:grpSp>
      <p:sp>
        <p:nvSpPr>
          <p:cNvPr id="7" name="Title 1"/>
          <p:cNvSpPr txBox="1">
            <a:spLocks/>
          </p:cNvSpPr>
          <p:nvPr/>
        </p:nvSpPr>
        <p:spPr>
          <a:xfrm>
            <a:off x="0" y="152401"/>
            <a:ext cx="9144000" cy="761999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4000" dirty="0" smtClean="0">
                <a:solidFill>
                  <a:srgbClr val="000000"/>
                </a:solidFill>
                <a:latin typeface="Calibri"/>
              </a:rPr>
              <a:t>AL-DRAM: Multi-Core Evaluation</a:t>
            </a:r>
            <a:endParaRPr lang="en-US" sz="4000" dirty="0">
              <a:solidFill>
                <a:srgbClr val="000000"/>
              </a:solidFill>
              <a:latin typeface="Calibri"/>
            </a:endParaRPr>
          </a:p>
        </p:txBody>
      </p:sp>
      <p:sp>
        <p:nvSpPr>
          <p:cNvPr id="16" name="Punchline"/>
          <p:cNvSpPr txBox="1"/>
          <p:nvPr/>
        </p:nvSpPr>
        <p:spPr>
          <a:xfrm>
            <a:off x="0" y="5229200"/>
            <a:ext cx="9144000" cy="1066802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3600" i="1" dirty="0" smtClean="0">
                <a:solidFill>
                  <a:srgbClr val="0000FF"/>
                </a:solidFill>
                <a:latin typeface="Calibri Light"/>
              </a:rPr>
              <a:t>AL-DRAM provides higher performance on</a:t>
            </a:r>
          </a:p>
          <a:p>
            <a:pPr algn="ctr"/>
            <a:r>
              <a:rPr lang="en-US" sz="3600" b="1" i="1" dirty="0" smtClean="0">
                <a:solidFill>
                  <a:srgbClr val="0000FF"/>
                </a:solidFill>
                <a:latin typeface="Calibri Light"/>
              </a:rPr>
              <a:t>multi-programmed &amp; multi-threaded workloads</a:t>
            </a:r>
          </a:p>
        </p:txBody>
      </p:sp>
      <p:sp>
        <p:nvSpPr>
          <p:cNvPr id="10" name="TextBox 9"/>
          <p:cNvSpPr txBox="1"/>
          <p:nvPr/>
        </p:nvSpPr>
        <p:spPr>
          <a:xfrm rot="16200000">
            <a:off x="-1559868" y="2626666"/>
            <a:ext cx="35814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i="1" dirty="0" smtClean="0">
                <a:solidFill>
                  <a:prstClr val="black"/>
                </a:solidFill>
                <a:latin typeface="Calibri Light"/>
              </a:rPr>
              <a:t>Performance Improvement</a:t>
            </a:r>
            <a:endParaRPr lang="en-US" sz="2400" b="1" i="1" dirty="0">
              <a:solidFill>
                <a:prstClr val="black"/>
              </a:solidFill>
              <a:latin typeface="Calibri Light"/>
            </a:endParaRPr>
          </a:p>
        </p:txBody>
      </p:sp>
      <p:cxnSp>
        <p:nvCxnSpPr>
          <p:cNvPr id="11" name="Straight Connector 10"/>
          <p:cNvCxnSpPr/>
          <p:nvPr/>
        </p:nvCxnSpPr>
        <p:spPr>
          <a:xfrm>
            <a:off x="6858000" y="838200"/>
            <a:ext cx="0" cy="4343400"/>
          </a:xfrm>
          <a:prstGeom prst="line">
            <a:avLst/>
          </a:prstGeom>
          <a:ln w="127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6858000" y="914400"/>
            <a:ext cx="228600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solidFill>
                  <a:prstClr val="black"/>
                </a:solidFill>
                <a:latin typeface="Calibri Light"/>
              </a:rPr>
              <a:t>Average    </a:t>
            </a:r>
          </a:p>
          <a:p>
            <a:pPr algn="ctr"/>
            <a:r>
              <a:rPr lang="en-US" sz="2800" dirty="0" smtClean="0">
                <a:solidFill>
                  <a:prstClr val="black"/>
                </a:solidFill>
                <a:latin typeface="Calibri Light"/>
              </a:rPr>
              <a:t>Improvement</a:t>
            </a:r>
            <a:endParaRPr lang="en-US" sz="2800" dirty="0">
              <a:solidFill>
                <a:prstClr val="black"/>
              </a:solidFill>
              <a:latin typeface="Calibri Light"/>
            </a:endParaRPr>
          </a:p>
        </p:txBody>
      </p:sp>
      <p:sp>
        <p:nvSpPr>
          <p:cNvPr id="18" name="TextBox 17"/>
          <p:cNvSpPr txBox="1"/>
          <p:nvPr/>
        </p:nvSpPr>
        <p:spPr>
          <a:xfrm rot="16200000">
            <a:off x="7431733" y="4379268"/>
            <a:ext cx="2514600" cy="4616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r"/>
            <a:r>
              <a:rPr lang="en-US" sz="2400" dirty="0" smtClean="0">
                <a:solidFill>
                  <a:prstClr val="black"/>
                </a:solidFill>
                <a:latin typeface="Calibri Light"/>
              </a:rPr>
              <a:t>all-35-workload</a:t>
            </a:r>
            <a:endParaRPr lang="en-US" sz="2400" dirty="0">
              <a:solidFill>
                <a:prstClr val="black"/>
              </a:solidFill>
              <a:latin typeface="Calibri Light"/>
            </a:endParaRPr>
          </a:p>
        </p:txBody>
      </p:sp>
    </p:spTree>
    <p:extLst>
      <p:ext uri="{BB962C8B-B14F-4D97-AF65-F5344CB8AC3E}">
        <p14:creationId xmlns:p14="http://schemas.microsoft.com/office/powerpoint/2010/main" val="11192808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3" grpId="0">
        <p:bldAsOne/>
      </p:bldGraphic>
      <p:bldP spid="16" grpId="0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Reducing Latency Also Reduces Energy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216496"/>
            <a:ext cx="8610600" cy="4876800"/>
          </a:xfrm>
        </p:spPr>
        <p:txBody>
          <a:bodyPr/>
          <a:lstStyle/>
          <a:p>
            <a:r>
              <a:rPr lang="en-US" dirty="0" smtClean="0"/>
              <a:t>AL-DRAM reduces </a:t>
            </a:r>
            <a:r>
              <a:rPr lang="en-US" dirty="0"/>
              <a:t>DRAM </a:t>
            </a:r>
            <a:r>
              <a:rPr lang="en-US" dirty="0" smtClean="0"/>
              <a:t>power consumption </a:t>
            </a:r>
            <a:r>
              <a:rPr lang="en-US" dirty="0"/>
              <a:t>by 5.8</a:t>
            </a:r>
            <a:r>
              <a:rPr lang="en-US" dirty="0" smtClean="0"/>
              <a:t>%</a:t>
            </a:r>
          </a:p>
          <a:p>
            <a:endParaRPr lang="en-US" dirty="0"/>
          </a:p>
          <a:p>
            <a:r>
              <a:rPr lang="en-US" dirty="0" smtClean="0"/>
              <a:t>Major reason: reduction in row activation time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60169019-BB41-6245-A1FF-2891AF14670E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188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64746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More on Adaptive-Latency DRAM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1000472"/>
            <a:ext cx="8610600" cy="4876800"/>
          </a:xfrm>
        </p:spPr>
        <p:txBody>
          <a:bodyPr/>
          <a:lstStyle/>
          <a:p>
            <a:r>
              <a:rPr lang="en-US" sz="2200" dirty="0"/>
              <a:t>Donghyuk Lee, Yoongu Kim, Gennady </a:t>
            </a:r>
            <a:r>
              <a:rPr lang="en-US" sz="2200" dirty="0" err="1"/>
              <a:t>Pekhimenko</a:t>
            </a:r>
            <a:r>
              <a:rPr lang="en-US" sz="2200" dirty="0"/>
              <a:t>, Samira Khan, Vivek Seshadri, Kevin Chang, and Onur Mutlu,</a:t>
            </a:r>
            <a:br>
              <a:rPr lang="en-US" sz="2200" dirty="0"/>
            </a:br>
            <a:r>
              <a:rPr lang="en-US" sz="2200" b="1" dirty="0">
                <a:hlinkClick r:id="rId2"/>
              </a:rPr>
              <a:t>"Adaptive-Latency DRAM: Optimizing DRAM Timing for the Common-Case"</a:t>
            </a:r>
            <a:r>
              <a:rPr lang="en-US" sz="2200" dirty="0"/>
              <a:t> </a:t>
            </a:r>
            <a:br>
              <a:rPr lang="en-US" sz="2200" dirty="0"/>
            </a:br>
            <a:r>
              <a:rPr lang="en-US" sz="2200" i="1" dirty="0"/>
              <a:t>Proceedings of the </a:t>
            </a:r>
            <a:r>
              <a:rPr lang="en-US" sz="2200" i="1" dirty="0">
                <a:hlinkClick r:id="rId3"/>
              </a:rPr>
              <a:t>21st International Symposium on High-Performance Computer Architecture</a:t>
            </a:r>
            <a:r>
              <a:rPr lang="en-US" sz="2200" i="1" dirty="0"/>
              <a:t> (</a:t>
            </a:r>
            <a:r>
              <a:rPr lang="en-US" sz="2200" b="1" i="1" dirty="0"/>
              <a:t>HPCA</a:t>
            </a:r>
            <a:r>
              <a:rPr lang="en-US" sz="2200" i="1" dirty="0"/>
              <a:t>)</a:t>
            </a:r>
            <a:r>
              <a:rPr lang="en-US" sz="2200" dirty="0"/>
              <a:t>, Bay Area, CA, February 2015. </a:t>
            </a:r>
            <a:br>
              <a:rPr lang="en-US" sz="2200" dirty="0"/>
            </a:br>
            <a:r>
              <a:rPr lang="en-US" sz="2200" dirty="0"/>
              <a:t>[</a:t>
            </a:r>
            <a:r>
              <a:rPr lang="en-US" sz="2200" dirty="0">
                <a:hlinkClick r:id="rId4"/>
              </a:rPr>
              <a:t>Slides (pptx)</a:t>
            </a:r>
            <a:r>
              <a:rPr lang="en-US" sz="2200" dirty="0"/>
              <a:t> </a:t>
            </a:r>
            <a:r>
              <a:rPr lang="en-US" sz="2200" dirty="0">
                <a:hlinkClick r:id="rId5"/>
              </a:rPr>
              <a:t>(pdf)</a:t>
            </a:r>
            <a:r>
              <a:rPr lang="en-US" sz="2200" dirty="0"/>
              <a:t>] [</a:t>
            </a:r>
            <a:r>
              <a:rPr lang="en-US" sz="2200" dirty="0">
                <a:hlinkClick r:id="rId6"/>
              </a:rPr>
              <a:t>Full data sets</a:t>
            </a:r>
            <a:r>
              <a:rPr lang="en-US" sz="2200" dirty="0"/>
              <a:t>] </a:t>
            </a:r>
            <a:endParaRPr lang="en-US" sz="2200" dirty="0" smtClean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60169019-BB41-6245-A1FF-2891AF14670E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189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0" y="4451880"/>
            <a:ext cx="9144000" cy="17134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100710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Heterogeneous Latency within A Chip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190</a:t>
            </a:fld>
            <a:endParaRPr lang="en-US" altLang="en-US">
              <a:solidFill>
                <a:srgbClr val="000000"/>
              </a:solidFill>
            </a:endParaRPr>
          </a:p>
        </p:txBody>
      </p:sp>
      <p:graphicFrame>
        <p:nvGraphicFramePr>
          <p:cNvPr id="12" name="Chart 11"/>
          <p:cNvGraphicFramePr>
            <a:graphicFrameLocks/>
          </p:cNvGraphicFramePr>
          <p:nvPr>
            <p:extLst/>
          </p:nvPr>
        </p:nvGraphicFramePr>
        <p:xfrm>
          <a:off x="762000" y="816322"/>
          <a:ext cx="7391400" cy="50609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cxnSp>
        <p:nvCxnSpPr>
          <p:cNvPr id="13" name="Straight Connector 12"/>
          <p:cNvCxnSpPr/>
          <p:nvPr/>
        </p:nvCxnSpPr>
        <p:spPr>
          <a:xfrm>
            <a:off x="2171699" y="3924648"/>
            <a:ext cx="3505200" cy="0"/>
          </a:xfrm>
          <a:prstGeom prst="line">
            <a:avLst/>
          </a:prstGeom>
          <a:noFill/>
          <a:ln w="34925" cap="rnd" cmpd="sng" algn="ctr">
            <a:solidFill>
              <a:sysClr val="windowText" lastClr="000000"/>
            </a:solidFill>
            <a:prstDash val="solid"/>
            <a:miter lim="800000"/>
            <a:tailEnd type="none" w="lg" len="lg"/>
          </a:ln>
          <a:effectLst/>
        </p:spPr>
      </p:cxnSp>
      <p:sp>
        <p:nvSpPr>
          <p:cNvPr id="14" name="TextBox 13"/>
          <p:cNvSpPr txBox="1"/>
          <p:nvPr/>
        </p:nvSpPr>
        <p:spPr>
          <a:xfrm>
            <a:off x="3449532" y="1571541"/>
            <a:ext cx="79861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sz="2000" kern="0" dirty="0" smtClean="0">
                <a:solidFill>
                  <a:sysClr val="windowText" lastClr="000000"/>
                </a:solidFill>
              </a:rPr>
              <a:t>17.6%</a:t>
            </a:r>
            <a:endParaRPr lang="en-US" sz="2000" kern="0" dirty="0">
              <a:solidFill>
                <a:sysClr val="windowText" lastClr="000000"/>
              </a:solidFill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3924299" y="1330997"/>
            <a:ext cx="79861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sz="2000" kern="0" dirty="0" smtClean="0">
                <a:solidFill>
                  <a:sysClr val="windowText" lastClr="000000"/>
                </a:solidFill>
              </a:rPr>
              <a:t>19.5%</a:t>
            </a:r>
            <a:endParaRPr lang="en-US" sz="2000" kern="0" dirty="0">
              <a:solidFill>
                <a:sysClr val="windowText" lastClr="000000"/>
              </a:solidFill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572000" y="1171431"/>
            <a:ext cx="79861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sz="2000" kern="0" dirty="0" smtClean="0">
                <a:solidFill>
                  <a:sysClr val="windowText" lastClr="000000"/>
                </a:solidFill>
              </a:rPr>
              <a:t>19.7%</a:t>
            </a:r>
            <a:endParaRPr lang="en-US" sz="2000" kern="0" dirty="0">
              <a:solidFill>
                <a:sysClr val="windowText" lastClr="000000"/>
              </a:solidFill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2895600" y="2062837"/>
            <a:ext cx="79861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sz="2000" kern="0" dirty="0" smtClean="0">
                <a:solidFill>
                  <a:sysClr val="windowText" lastClr="000000"/>
                </a:solidFill>
              </a:rPr>
              <a:t>13.3%</a:t>
            </a:r>
            <a:endParaRPr lang="en-US" sz="2000" kern="0" dirty="0">
              <a:solidFill>
                <a:sysClr val="windowText" lastClr="000000"/>
              </a:solidFill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80084" y="5733256"/>
            <a:ext cx="8928420" cy="6155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700" dirty="0" smtClean="0">
                <a:solidFill>
                  <a:srgbClr val="000000"/>
                </a:solidFill>
              </a:rPr>
              <a:t>Chang+, “</a:t>
            </a:r>
            <a:r>
              <a:rPr lang="en-US" sz="1700" b="1" dirty="0">
                <a:solidFill>
                  <a:srgbClr val="000000"/>
                </a:solidFill>
                <a:hlinkClick r:id="rId3"/>
              </a:rPr>
              <a:t>Understanding Latency Variation in Modern DRAM Chips: Experimental </a:t>
            </a:r>
            <a:endParaRPr lang="en-US" sz="1700" b="1" dirty="0" smtClean="0">
              <a:solidFill>
                <a:srgbClr val="000000"/>
              </a:solidFill>
              <a:hlinkClick r:id="rId3"/>
            </a:endParaRPr>
          </a:p>
          <a:p>
            <a:r>
              <a:rPr lang="en-US" sz="1700" b="1" dirty="0" smtClean="0">
                <a:solidFill>
                  <a:srgbClr val="000000"/>
                </a:solidFill>
                <a:hlinkClick r:id="rId3"/>
              </a:rPr>
              <a:t>Characterization</a:t>
            </a:r>
            <a:r>
              <a:rPr lang="en-US" sz="1700" b="1" dirty="0">
                <a:solidFill>
                  <a:srgbClr val="000000"/>
                </a:solidFill>
                <a:hlinkClick r:id="rId3"/>
              </a:rPr>
              <a:t>, Analysis, and Optimization"</a:t>
            </a:r>
            <a:r>
              <a:rPr lang="en-US" sz="1700" dirty="0" smtClean="0">
                <a:solidFill>
                  <a:srgbClr val="000000"/>
                </a:solidFill>
              </a:rPr>
              <a:t>,” SIGMETRICS 2016.</a:t>
            </a:r>
            <a:endParaRPr lang="en-US" sz="17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21872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80528" y="152400"/>
            <a:ext cx="9144000" cy="1066800"/>
          </a:xfrm>
        </p:spPr>
        <p:txBody>
          <a:bodyPr/>
          <a:lstStyle/>
          <a:p>
            <a:r>
              <a:rPr lang="en-US" sz="3800" dirty="0" smtClean="0"/>
              <a:t>Analysis of Latency Variation in DRAM Chips</a:t>
            </a:r>
            <a:endParaRPr lang="en-US" sz="38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80728"/>
            <a:ext cx="8915400" cy="5193723"/>
          </a:xfrm>
        </p:spPr>
        <p:txBody>
          <a:bodyPr/>
          <a:lstStyle/>
          <a:p>
            <a:r>
              <a:rPr lang="en-US" sz="2000" dirty="0"/>
              <a:t>Kevin Chang, </a:t>
            </a:r>
            <a:r>
              <a:rPr lang="en-US" sz="2000" dirty="0" err="1"/>
              <a:t>Abhijith</a:t>
            </a:r>
            <a:r>
              <a:rPr lang="en-US" sz="2000" dirty="0"/>
              <a:t> </a:t>
            </a:r>
            <a:r>
              <a:rPr lang="en-US" sz="2000" dirty="0" err="1"/>
              <a:t>Kashyap</a:t>
            </a:r>
            <a:r>
              <a:rPr lang="en-US" sz="2000" dirty="0"/>
              <a:t>, </a:t>
            </a:r>
            <a:r>
              <a:rPr lang="en-US" sz="2000" dirty="0" err="1"/>
              <a:t>Hasan</a:t>
            </a:r>
            <a:r>
              <a:rPr lang="en-US" sz="2000" dirty="0"/>
              <a:t> Hassan, Samira Khan, Kevin Hsieh, </a:t>
            </a:r>
            <a:r>
              <a:rPr lang="en-US" sz="2000" dirty="0" err="1"/>
              <a:t>Donghyuk</a:t>
            </a:r>
            <a:r>
              <a:rPr lang="en-US" sz="2000" dirty="0"/>
              <a:t> Lee, </a:t>
            </a:r>
            <a:r>
              <a:rPr lang="en-US" sz="2000" dirty="0" err="1"/>
              <a:t>Saugata</a:t>
            </a:r>
            <a:r>
              <a:rPr lang="en-US" sz="2000" dirty="0"/>
              <a:t> </a:t>
            </a:r>
            <a:r>
              <a:rPr lang="en-US" sz="2000" dirty="0" err="1"/>
              <a:t>Ghose</a:t>
            </a:r>
            <a:r>
              <a:rPr lang="en-US" sz="2000" dirty="0"/>
              <a:t>, Gennady Pekhimenko, </a:t>
            </a:r>
            <a:r>
              <a:rPr lang="en-US" sz="2000" dirty="0" err="1"/>
              <a:t>Tianshi</a:t>
            </a:r>
            <a:r>
              <a:rPr lang="en-US" sz="2000" dirty="0"/>
              <a:t> Li, and Onur Mutlu,</a:t>
            </a:r>
            <a:br>
              <a:rPr lang="en-US" sz="2000" dirty="0"/>
            </a:br>
            <a:r>
              <a:rPr lang="en-US" sz="2000" b="1" dirty="0">
                <a:hlinkClick r:id="rId2"/>
              </a:rPr>
              <a:t>"Understanding Latency Variation in Modern DRAM Chips: Experimental Characterization, Analysis, and Optimization"</a:t>
            </a:r>
            <a:r>
              <a:rPr lang="en-US" sz="2000" dirty="0"/>
              <a:t> </a:t>
            </a:r>
            <a:br>
              <a:rPr lang="en-US" sz="2000" dirty="0"/>
            </a:br>
            <a:r>
              <a:rPr lang="en-US" sz="2000" i="1" dirty="0"/>
              <a:t>Proceedings of the </a:t>
            </a:r>
            <a:r>
              <a:rPr lang="en-US" sz="2000" i="1" dirty="0">
                <a:hlinkClick r:id="rId3"/>
              </a:rPr>
              <a:t>ACM International Conference on Measurement and Modeling of Computer Systems</a:t>
            </a:r>
            <a:r>
              <a:rPr lang="en-US" sz="2000" i="1" dirty="0"/>
              <a:t> (</a:t>
            </a:r>
            <a:r>
              <a:rPr lang="en-US" sz="2000" b="1" i="1" dirty="0"/>
              <a:t>SIGMETRICS</a:t>
            </a:r>
            <a:r>
              <a:rPr lang="en-US" sz="2000" i="1" dirty="0"/>
              <a:t>)</a:t>
            </a:r>
            <a:r>
              <a:rPr lang="en-US" sz="2000" dirty="0"/>
              <a:t>, Antibes Juan-Les-Pins, France, June 2016. </a:t>
            </a:r>
            <a:br>
              <a:rPr lang="en-US" sz="2000" dirty="0"/>
            </a:br>
            <a:r>
              <a:rPr lang="en-US" sz="2000" dirty="0"/>
              <a:t>[</a:t>
            </a:r>
            <a:r>
              <a:rPr lang="en-US" sz="2000" dirty="0">
                <a:hlinkClick r:id="rId4"/>
              </a:rPr>
              <a:t>Slides (pptx)</a:t>
            </a:r>
            <a:r>
              <a:rPr lang="en-US" sz="2000" dirty="0"/>
              <a:t> </a:t>
            </a:r>
            <a:r>
              <a:rPr lang="en-US" sz="2000" dirty="0">
                <a:hlinkClick r:id="rId5"/>
              </a:rPr>
              <a:t>(pdf)</a:t>
            </a:r>
            <a:r>
              <a:rPr lang="en-US" sz="2000" dirty="0"/>
              <a:t>] </a:t>
            </a:r>
            <a:br>
              <a:rPr lang="en-US" sz="2000" dirty="0"/>
            </a:br>
            <a:r>
              <a:rPr lang="en-US" sz="2000" dirty="0"/>
              <a:t>[</a:t>
            </a:r>
            <a:r>
              <a:rPr lang="en-US" sz="2000" dirty="0">
                <a:hlinkClick r:id="rId6"/>
              </a:rPr>
              <a:t>Source Code</a:t>
            </a:r>
            <a:r>
              <a:rPr lang="en-US" sz="2000" dirty="0"/>
              <a:t>]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71752C56-4F8A-824F-A263-2404B5D536A2}" type="slidenum">
              <a:rPr lang="en-US" smtClean="0">
                <a:solidFill>
                  <a:srgbClr val="000000"/>
                </a:solidFill>
              </a:rPr>
              <a:pPr/>
              <a:t>191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-16234" y="4365104"/>
            <a:ext cx="9144000" cy="818866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-36512" y="5229200"/>
            <a:ext cx="9144000" cy="12787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405168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152400" y="3276600"/>
            <a:ext cx="4038600" cy="1575815"/>
            <a:chOff x="152400" y="3581400"/>
            <a:chExt cx="4038600" cy="1575815"/>
          </a:xfrm>
        </p:grpSpPr>
        <p:sp>
          <p:nvSpPr>
            <p:cNvPr id="160" name="Rounded Rectangle 159"/>
            <p:cNvSpPr/>
            <p:nvPr/>
          </p:nvSpPr>
          <p:spPr>
            <a:xfrm>
              <a:off x="3197351" y="3581400"/>
              <a:ext cx="993649" cy="990600"/>
            </a:xfrm>
            <a:prstGeom prst="roundRect">
              <a:avLst/>
            </a:prstGeom>
            <a:solidFill>
              <a:schemeClr val="accent5">
                <a:lumMod val="60000"/>
                <a:lumOff val="40000"/>
              </a:schemeClr>
            </a:solidFill>
            <a:ln w="571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lnSpc>
                  <a:spcPts val="2000"/>
                </a:lnSpc>
              </a:pPr>
              <a:endParaRPr lang="en-US" sz="2400" spc="-80" dirty="0">
                <a:solidFill>
                  <a:prstClr val="white"/>
                </a:solidFill>
              </a:endParaRPr>
            </a:p>
          </p:txBody>
        </p:sp>
        <p:sp>
          <p:nvSpPr>
            <p:cNvPr id="162" name="Freeform 161"/>
            <p:cNvSpPr/>
            <p:nvPr/>
          </p:nvSpPr>
          <p:spPr>
            <a:xfrm rot="10800000">
              <a:off x="2343151" y="4495799"/>
              <a:ext cx="936500" cy="509016"/>
            </a:xfrm>
            <a:custGeom>
              <a:avLst/>
              <a:gdLst>
                <a:gd name="connsiteX0" fmla="*/ 0 w 1066800"/>
                <a:gd name="connsiteY0" fmla="*/ 472660 h 472660"/>
                <a:gd name="connsiteX1" fmla="*/ 402336 w 1066800"/>
                <a:gd name="connsiteY1" fmla="*/ 58132 h 472660"/>
                <a:gd name="connsiteX2" fmla="*/ 1066800 w 1066800"/>
                <a:gd name="connsiteY2" fmla="*/ 3268 h 472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66800" h="472660">
                  <a:moveTo>
                    <a:pt x="0" y="472660"/>
                  </a:moveTo>
                  <a:cubicBezTo>
                    <a:pt x="112268" y="304512"/>
                    <a:pt x="224536" y="136364"/>
                    <a:pt x="402336" y="58132"/>
                  </a:cubicBezTo>
                  <a:cubicBezTo>
                    <a:pt x="580136" y="-20100"/>
                    <a:pt x="1066800" y="3268"/>
                    <a:pt x="1066800" y="3268"/>
                  </a:cubicBezTo>
                </a:path>
              </a:pathLst>
            </a:custGeom>
            <a:noFill/>
            <a:ln w="25400">
              <a:solidFill>
                <a:schemeClr val="accent5">
                  <a:lumMod val="75000"/>
                </a:schemeClr>
              </a:solidFill>
              <a:headEnd type="none"/>
              <a:tailEnd type="arrow" w="lg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63" name="TextBox 162"/>
            <p:cNvSpPr txBox="1"/>
            <p:nvPr/>
          </p:nvSpPr>
          <p:spPr>
            <a:xfrm>
              <a:off x="152400" y="4852415"/>
              <a:ext cx="2244856" cy="3048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sz="2800" spc="-50" dirty="0">
                  <a:solidFill>
                    <a:srgbClr val="4472C4">
                      <a:lumMod val="75000"/>
                    </a:srgbClr>
                  </a:solidFill>
                  <a:latin typeface="Calibri Light"/>
                </a:rPr>
                <a:t>Inherently fast</a:t>
              </a: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5026151" y="1066800"/>
            <a:ext cx="4117849" cy="1371600"/>
            <a:chOff x="5026151" y="1371600"/>
            <a:chExt cx="4117849" cy="1371600"/>
          </a:xfrm>
        </p:grpSpPr>
        <p:sp>
          <p:nvSpPr>
            <p:cNvPr id="7" name="Rounded Rectangle 6"/>
            <p:cNvSpPr/>
            <p:nvPr/>
          </p:nvSpPr>
          <p:spPr>
            <a:xfrm>
              <a:off x="5026151" y="1752600"/>
              <a:ext cx="993649" cy="990600"/>
            </a:xfrm>
            <a:prstGeom prst="roundRect">
              <a:avLst/>
            </a:prstGeom>
            <a:solidFill>
              <a:schemeClr val="accent2">
                <a:lumMod val="60000"/>
                <a:lumOff val="40000"/>
              </a:schemeClr>
            </a:solidFill>
            <a:ln w="571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lnSpc>
                  <a:spcPts val="2000"/>
                </a:lnSpc>
              </a:pPr>
              <a:endParaRPr lang="en-US" sz="2400" spc="-80" dirty="0">
                <a:solidFill>
                  <a:prstClr val="white"/>
                </a:solidFill>
              </a:endParaRPr>
            </a:p>
          </p:txBody>
        </p:sp>
        <p:sp>
          <p:nvSpPr>
            <p:cNvPr id="11" name="Freeform 10"/>
            <p:cNvSpPr/>
            <p:nvPr/>
          </p:nvSpPr>
          <p:spPr>
            <a:xfrm>
              <a:off x="5949696" y="1562100"/>
              <a:ext cx="908304" cy="266700"/>
            </a:xfrm>
            <a:custGeom>
              <a:avLst/>
              <a:gdLst>
                <a:gd name="connsiteX0" fmla="*/ 0 w 1066800"/>
                <a:gd name="connsiteY0" fmla="*/ 472660 h 472660"/>
                <a:gd name="connsiteX1" fmla="*/ 402336 w 1066800"/>
                <a:gd name="connsiteY1" fmla="*/ 58132 h 472660"/>
                <a:gd name="connsiteX2" fmla="*/ 1066800 w 1066800"/>
                <a:gd name="connsiteY2" fmla="*/ 3268 h 472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66800" h="472660">
                  <a:moveTo>
                    <a:pt x="0" y="472660"/>
                  </a:moveTo>
                  <a:cubicBezTo>
                    <a:pt x="112268" y="304512"/>
                    <a:pt x="224536" y="136364"/>
                    <a:pt x="402336" y="58132"/>
                  </a:cubicBezTo>
                  <a:cubicBezTo>
                    <a:pt x="580136" y="-20100"/>
                    <a:pt x="1066800" y="3268"/>
                    <a:pt x="1066800" y="3268"/>
                  </a:cubicBezTo>
                </a:path>
              </a:pathLst>
            </a:custGeom>
            <a:noFill/>
            <a:ln w="25400">
              <a:solidFill>
                <a:schemeClr val="accent2">
                  <a:lumMod val="75000"/>
                </a:schemeClr>
              </a:solidFill>
              <a:headEnd type="none"/>
              <a:tailEnd type="arrow" w="lg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61" name="TextBox 160"/>
            <p:cNvSpPr txBox="1"/>
            <p:nvPr/>
          </p:nvSpPr>
          <p:spPr>
            <a:xfrm>
              <a:off x="6749793" y="1371600"/>
              <a:ext cx="2394207" cy="3048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sz="2800" spc="-50" dirty="0">
                  <a:solidFill>
                    <a:srgbClr val="ED7D31">
                      <a:lumMod val="75000"/>
                    </a:srgbClr>
                  </a:solidFill>
                  <a:latin typeface="Calibri Light"/>
                </a:rPr>
                <a:t>inherently slow</a:t>
              </a:r>
            </a:p>
          </p:txBody>
        </p:sp>
      </p:grpSp>
      <p:sp>
        <p:nvSpPr>
          <p:cNvPr id="55" name="Title 1"/>
          <p:cNvSpPr txBox="1">
            <a:spLocks/>
          </p:cNvSpPr>
          <p:nvPr/>
        </p:nvSpPr>
        <p:spPr>
          <a:xfrm>
            <a:off x="0" y="152401"/>
            <a:ext cx="9144000" cy="761999"/>
          </a:xfrm>
          <a:prstGeom prst="rect">
            <a:avLst/>
          </a:prstGeom>
        </p:spPr>
        <p:txBody>
          <a:bodyPr vert="horz" lIns="0" tIns="45720" rIns="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5400" spc="-150" dirty="0" smtClean="0">
                <a:solidFill>
                  <a:prstClr val="black"/>
                </a:solidFill>
              </a:rPr>
              <a:t>What Is Design-Induced Variation?</a:t>
            </a:r>
            <a:endParaRPr lang="en-US" sz="5400" spc="-150" dirty="0">
              <a:solidFill>
                <a:prstClr val="black"/>
              </a:solidFill>
            </a:endParaRPr>
          </a:p>
        </p:txBody>
      </p:sp>
      <p:sp>
        <p:nvSpPr>
          <p:cNvPr id="58" name="DRAM"/>
          <p:cNvSpPr/>
          <p:nvPr/>
        </p:nvSpPr>
        <p:spPr>
          <a:xfrm>
            <a:off x="3276601" y="43434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59" name="DRAM"/>
          <p:cNvSpPr/>
          <p:nvPr/>
        </p:nvSpPr>
        <p:spPr>
          <a:xfrm>
            <a:off x="3733801" y="43434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0" name="DRAM"/>
          <p:cNvSpPr/>
          <p:nvPr/>
        </p:nvSpPr>
        <p:spPr>
          <a:xfrm>
            <a:off x="4191001" y="43434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1" name="DRAM"/>
          <p:cNvSpPr/>
          <p:nvPr/>
        </p:nvSpPr>
        <p:spPr>
          <a:xfrm>
            <a:off x="4648201" y="43434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2" name="DRAM"/>
          <p:cNvSpPr/>
          <p:nvPr/>
        </p:nvSpPr>
        <p:spPr>
          <a:xfrm>
            <a:off x="5105401" y="43434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3" name="DRAM"/>
          <p:cNvSpPr/>
          <p:nvPr/>
        </p:nvSpPr>
        <p:spPr>
          <a:xfrm>
            <a:off x="5562601" y="43434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4" name="DRAM"/>
          <p:cNvSpPr/>
          <p:nvPr/>
        </p:nvSpPr>
        <p:spPr>
          <a:xfrm rot="5400000">
            <a:off x="2705101" y="14859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5" name="DRAM"/>
          <p:cNvSpPr/>
          <p:nvPr/>
        </p:nvSpPr>
        <p:spPr>
          <a:xfrm rot="5400000">
            <a:off x="2705101" y="19431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6" name="DRAM"/>
          <p:cNvSpPr/>
          <p:nvPr/>
        </p:nvSpPr>
        <p:spPr>
          <a:xfrm rot="5400000">
            <a:off x="2705101" y="24003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7" name="DRAM"/>
          <p:cNvSpPr/>
          <p:nvPr/>
        </p:nvSpPr>
        <p:spPr>
          <a:xfrm rot="5400000">
            <a:off x="2705101" y="28575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8" name="DRAM"/>
          <p:cNvSpPr/>
          <p:nvPr/>
        </p:nvSpPr>
        <p:spPr>
          <a:xfrm rot="5400000">
            <a:off x="2705101" y="33147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9" name="DRAM"/>
          <p:cNvSpPr/>
          <p:nvPr/>
        </p:nvSpPr>
        <p:spPr>
          <a:xfrm rot="5400000">
            <a:off x="2705101" y="3771900"/>
            <a:ext cx="381000" cy="457200"/>
          </a:xfrm>
          <a:prstGeom prst="roundRect">
            <a:avLst>
              <a:gd name="adj" fmla="val 11319"/>
            </a:avLst>
          </a:prstGeom>
          <a:solidFill>
            <a:schemeClr val="tx1">
              <a:lumMod val="65000"/>
              <a:lumOff val="35000"/>
            </a:schemeClr>
          </a:solidFill>
          <a:ln w="25400">
            <a:solidFill>
              <a:schemeClr val="tx1">
                <a:lumMod val="85000"/>
                <a:lumOff val="15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cxnSp>
        <p:nvCxnSpPr>
          <p:cNvPr id="70" name="Straight Connector 69"/>
          <p:cNvCxnSpPr>
            <a:endCxn id="58" idx="0"/>
          </p:cNvCxnSpPr>
          <p:nvPr/>
        </p:nvCxnSpPr>
        <p:spPr>
          <a:xfrm>
            <a:off x="3467101" y="1371600"/>
            <a:ext cx="0" cy="297180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Straight Connector 70"/>
          <p:cNvCxnSpPr>
            <a:endCxn id="60" idx="0"/>
          </p:cNvCxnSpPr>
          <p:nvPr/>
        </p:nvCxnSpPr>
        <p:spPr>
          <a:xfrm>
            <a:off x="4381501" y="1371600"/>
            <a:ext cx="0" cy="297180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Straight Connector 71"/>
          <p:cNvCxnSpPr>
            <a:endCxn id="61" idx="0"/>
          </p:cNvCxnSpPr>
          <p:nvPr/>
        </p:nvCxnSpPr>
        <p:spPr>
          <a:xfrm>
            <a:off x="4838701" y="1371600"/>
            <a:ext cx="0" cy="297180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Straight Connector 72"/>
          <p:cNvCxnSpPr>
            <a:endCxn id="62" idx="0"/>
          </p:cNvCxnSpPr>
          <p:nvPr/>
        </p:nvCxnSpPr>
        <p:spPr>
          <a:xfrm>
            <a:off x="5295901" y="1371600"/>
            <a:ext cx="0" cy="297180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Straight Connector 73"/>
          <p:cNvCxnSpPr>
            <a:endCxn id="63" idx="0"/>
          </p:cNvCxnSpPr>
          <p:nvPr/>
        </p:nvCxnSpPr>
        <p:spPr>
          <a:xfrm>
            <a:off x="5753101" y="1371600"/>
            <a:ext cx="0" cy="297180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Straight Connector 74"/>
          <p:cNvCxnSpPr>
            <a:endCxn id="59" idx="0"/>
          </p:cNvCxnSpPr>
          <p:nvPr/>
        </p:nvCxnSpPr>
        <p:spPr>
          <a:xfrm>
            <a:off x="3924301" y="1371600"/>
            <a:ext cx="0" cy="297180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Straight Connector 75"/>
          <p:cNvCxnSpPr>
            <a:endCxn id="64" idx="0"/>
          </p:cNvCxnSpPr>
          <p:nvPr/>
        </p:nvCxnSpPr>
        <p:spPr>
          <a:xfrm flipH="1">
            <a:off x="3124201" y="1714500"/>
            <a:ext cx="2971799" cy="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Straight Connector 76"/>
          <p:cNvCxnSpPr>
            <a:endCxn id="65" idx="0"/>
          </p:cNvCxnSpPr>
          <p:nvPr/>
        </p:nvCxnSpPr>
        <p:spPr>
          <a:xfrm flipH="1">
            <a:off x="3124201" y="2171700"/>
            <a:ext cx="2971799" cy="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/>
          <p:cNvCxnSpPr>
            <a:endCxn id="66" idx="0"/>
          </p:cNvCxnSpPr>
          <p:nvPr/>
        </p:nvCxnSpPr>
        <p:spPr>
          <a:xfrm flipH="1">
            <a:off x="3124201" y="2628900"/>
            <a:ext cx="2971799" cy="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Straight Connector 78"/>
          <p:cNvCxnSpPr>
            <a:endCxn id="67" idx="0"/>
          </p:cNvCxnSpPr>
          <p:nvPr/>
        </p:nvCxnSpPr>
        <p:spPr>
          <a:xfrm flipH="1">
            <a:off x="3124201" y="3086100"/>
            <a:ext cx="2971799" cy="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Straight Connector 79"/>
          <p:cNvCxnSpPr>
            <a:endCxn id="68" idx="0"/>
          </p:cNvCxnSpPr>
          <p:nvPr/>
        </p:nvCxnSpPr>
        <p:spPr>
          <a:xfrm flipH="1">
            <a:off x="3124201" y="3543300"/>
            <a:ext cx="2971799" cy="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80"/>
          <p:cNvCxnSpPr>
            <a:endCxn id="69" idx="0"/>
          </p:cNvCxnSpPr>
          <p:nvPr/>
        </p:nvCxnSpPr>
        <p:spPr>
          <a:xfrm flipH="1">
            <a:off x="3124201" y="4000500"/>
            <a:ext cx="2971799" cy="0"/>
          </a:xfrm>
          <a:prstGeom prst="line">
            <a:avLst/>
          </a:prstGeom>
          <a:solidFill>
            <a:schemeClr val="tx1">
              <a:lumMod val="65000"/>
              <a:lumOff val="35000"/>
            </a:schemeClr>
          </a:solidFill>
          <a:ln w="25400" cap="rnd">
            <a:solidFill>
              <a:schemeClr val="tx1">
                <a:lumMod val="85000"/>
                <a:lumOff val="15000"/>
              </a:schemeClr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Group 5"/>
          <p:cNvGrpSpPr/>
          <p:nvPr/>
        </p:nvGrpSpPr>
        <p:grpSpPr>
          <a:xfrm>
            <a:off x="3276601" y="1524000"/>
            <a:ext cx="2667000" cy="2667000"/>
            <a:chOff x="3276601" y="1828800"/>
            <a:chExt cx="2667000" cy="2667000"/>
          </a:xfrm>
        </p:grpSpPr>
        <p:sp>
          <p:nvSpPr>
            <p:cNvPr id="82" name="Oval 81"/>
            <p:cNvSpPr/>
            <p:nvPr/>
          </p:nvSpPr>
          <p:spPr>
            <a:xfrm>
              <a:off x="3276601" y="1828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83" name="Oval 82"/>
            <p:cNvSpPr/>
            <p:nvPr/>
          </p:nvSpPr>
          <p:spPr>
            <a:xfrm>
              <a:off x="3733801" y="1828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84" name="Oval 83"/>
            <p:cNvSpPr/>
            <p:nvPr/>
          </p:nvSpPr>
          <p:spPr>
            <a:xfrm>
              <a:off x="4191001" y="1828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85" name="Oval 84"/>
            <p:cNvSpPr/>
            <p:nvPr/>
          </p:nvSpPr>
          <p:spPr>
            <a:xfrm>
              <a:off x="4648201" y="1828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86" name="Oval 85"/>
            <p:cNvSpPr/>
            <p:nvPr/>
          </p:nvSpPr>
          <p:spPr>
            <a:xfrm>
              <a:off x="5105401" y="1828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5562601" y="1828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3276601" y="22860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89" name="Oval 88"/>
            <p:cNvSpPr/>
            <p:nvPr/>
          </p:nvSpPr>
          <p:spPr>
            <a:xfrm>
              <a:off x="3733801" y="22860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90" name="Oval 89"/>
            <p:cNvSpPr/>
            <p:nvPr/>
          </p:nvSpPr>
          <p:spPr>
            <a:xfrm>
              <a:off x="4191001" y="22860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91" name="Oval 90"/>
            <p:cNvSpPr/>
            <p:nvPr/>
          </p:nvSpPr>
          <p:spPr>
            <a:xfrm>
              <a:off x="4648201" y="22860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92" name="Oval 91"/>
            <p:cNvSpPr/>
            <p:nvPr/>
          </p:nvSpPr>
          <p:spPr>
            <a:xfrm>
              <a:off x="5105401" y="22860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5562601" y="22860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3276601" y="27432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95" name="Oval 94"/>
            <p:cNvSpPr/>
            <p:nvPr/>
          </p:nvSpPr>
          <p:spPr>
            <a:xfrm>
              <a:off x="3733801" y="27432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96" name="Oval 95"/>
            <p:cNvSpPr/>
            <p:nvPr/>
          </p:nvSpPr>
          <p:spPr>
            <a:xfrm>
              <a:off x="4191001" y="27432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97" name="Oval 96"/>
            <p:cNvSpPr/>
            <p:nvPr/>
          </p:nvSpPr>
          <p:spPr>
            <a:xfrm>
              <a:off x="4648201" y="27432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98" name="Oval 97"/>
            <p:cNvSpPr/>
            <p:nvPr/>
          </p:nvSpPr>
          <p:spPr>
            <a:xfrm>
              <a:off x="5105401" y="27432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99" name="Oval 98"/>
            <p:cNvSpPr/>
            <p:nvPr/>
          </p:nvSpPr>
          <p:spPr>
            <a:xfrm>
              <a:off x="5562601" y="27432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00" name="Oval 99"/>
            <p:cNvSpPr/>
            <p:nvPr/>
          </p:nvSpPr>
          <p:spPr>
            <a:xfrm>
              <a:off x="3276601" y="32004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01" name="Oval 100"/>
            <p:cNvSpPr/>
            <p:nvPr/>
          </p:nvSpPr>
          <p:spPr>
            <a:xfrm>
              <a:off x="3733801" y="32004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02" name="Oval 101"/>
            <p:cNvSpPr/>
            <p:nvPr/>
          </p:nvSpPr>
          <p:spPr>
            <a:xfrm>
              <a:off x="4191001" y="32004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03" name="Oval 102"/>
            <p:cNvSpPr/>
            <p:nvPr/>
          </p:nvSpPr>
          <p:spPr>
            <a:xfrm>
              <a:off x="4648201" y="32004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04" name="Oval 103"/>
            <p:cNvSpPr/>
            <p:nvPr/>
          </p:nvSpPr>
          <p:spPr>
            <a:xfrm>
              <a:off x="5105401" y="32004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05" name="Oval 104"/>
            <p:cNvSpPr/>
            <p:nvPr/>
          </p:nvSpPr>
          <p:spPr>
            <a:xfrm>
              <a:off x="5562601" y="32004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06" name="Oval 105"/>
            <p:cNvSpPr/>
            <p:nvPr/>
          </p:nvSpPr>
          <p:spPr>
            <a:xfrm>
              <a:off x="3276601" y="36576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07" name="Oval 106"/>
            <p:cNvSpPr/>
            <p:nvPr/>
          </p:nvSpPr>
          <p:spPr>
            <a:xfrm>
              <a:off x="3733801" y="36576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08" name="Oval 107"/>
            <p:cNvSpPr/>
            <p:nvPr/>
          </p:nvSpPr>
          <p:spPr>
            <a:xfrm>
              <a:off x="4191001" y="36576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09" name="Oval 108"/>
            <p:cNvSpPr/>
            <p:nvPr/>
          </p:nvSpPr>
          <p:spPr>
            <a:xfrm>
              <a:off x="4648201" y="36576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0" name="Oval 109"/>
            <p:cNvSpPr/>
            <p:nvPr/>
          </p:nvSpPr>
          <p:spPr>
            <a:xfrm>
              <a:off x="5105401" y="36576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1" name="Oval 110"/>
            <p:cNvSpPr/>
            <p:nvPr/>
          </p:nvSpPr>
          <p:spPr>
            <a:xfrm>
              <a:off x="5562601" y="36576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2" name="Oval 111"/>
            <p:cNvSpPr/>
            <p:nvPr/>
          </p:nvSpPr>
          <p:spPr>
            <a:xfrm>
              <a:off x="3276601" y="4114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3" name="Oval 112"/>
            <p:cNvSpPr/>
            <p:nvPr/>
          </p:nvSpPr>
          <p:spPr>
            <a:xfrm>
              <a:off x="3733801" y="4114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4" name="Oval 113"/>
            <p:cNvSpPr/>
            <p:nvPr/>
          </p:nvSpPr>
          <p:spPr>
            <a:xfrm>
              <a:off x="4191001" y="4114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5" name="Oval 114"/>
            <p:cNvSpPr/>
            <p:nvPr/>
          </p:nvSpPr>
          <p:spPr>
            <a:xfrm>
              <a:off x="4648201" y="4114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6" name="Oval 115"/>
            <p:cNvSpPr/>
            <p:nvPr/>
          </p:nvSpPr>
          <p:spPr>
            <a:xfrm>
              <a:off x="5105401" y="4114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7" name="Oval 116"/>
            <p:cNvSpPr/>
            <p:nvPr/>
          </p:nvSpPr>
          <p:spPr>
            <a:xfrm>
              <a:off x="5562601" y="41148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</p:grpSp>
      <p:sp>
        <p:nvSpPr>
          <p:cNvPr id="118" name="Down Arrow 117"/>
          <p:cNvSpPr/>
          <p:nvPr/>
        </p:nvSpPr>
        <p:spPr>
          <a:xfrm rot="16200000">
            <a:off x="4499999" y="-224403"/>
            <a:ext cx="296405" cy="2895600"/>
          </a:xfrm>
          <a:prstGeom prst="downArrow">
            <a:avLst>
              <a:gd name="adj1" fmla="val 50000"/>
              <a:gd name="adj2" fmla="val 58517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19" name="Down Arrow 118"/>
          <p:cNvSpPr/>
          <p:nvPr/>
        </p:nvSpPr>
        <p:spPr>
          <a:xfrm rot="10800000">
            <a:off x="6096001" y="1356360"/>
            <a:ext cx="296405" cy="2895600"/>
          </a:xfrm>
          <a:prstGeom prst="downArrow">
            <a:avLst>
              <a:gd name="adj1" fmla="val 50000"/>
              <a:gd name="adj2" fmla="val 58517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grpSp>
        <p:nvGrpSpPr>
          <p:cNvPr id="5" name="Group 4"/>
          <p:cNvGrpSpPr/>
          <p:nvPr/>
        </p:nvGrpSpPr>
        <p:grpSpPr>
          <a:xfrm rot="16200000">
            <a:off x="3273552" y="1524000"/>
            <a:ext cx="2667000" cy="2667000"/>
            <a:chOff x="7255014" y="1897380"/>
            <a:chExt cx="2667000" cy="2667000"/>
          </a:xfrm>
        </p:grpSpPr>
        <p:sp>
          <p:nvSpPr>
            <p:cNvPr id="120" name="Oval 119"/>
            <p:cNvSpPr/>
            <p:nvPr/>
          </p:nvSpPr>
          <p:spPr>
            <a:xfrm>
              <a:off x="7255014" y="1897380"/>
              <a:ext cx="381000" cy="381000"/>
            </a:xfrm>
            <a:prstGeom prst="ellipse">
              <a:avLst/>
            </a:prstGeom>
            <a:solidFill>
              <a:schemeClr val="accent6">
                <a:lumMod val="5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1" name="Oval 120"/>
            <p:cNvSpPr/>
            <p:nvPr/>
          </p:nvSpPr>
          <p:spPr>
            <a:xfrm>
              <a:off x="7712214" y="189738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2" name="Oval 121"/>
            <p:cNvSpPr/>
            <p:nvPr/>
          </p:nvSpPr>
          <p:spPr>
            <a:xfrm>
              <a:off x="8169414" y="189738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3" name="Oval 122"/>
            <p:cNvSpPr/>
            <p:nvPr/>
          </p:nvSpPr>
          <p:spPr>
            <a:xfrm>
              <a:off x="8626614" y="189738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4" name="Oval 123"/>
            <p:cNvSpPr/>
            <p:nvPr/>
          </p:nvSpPr>
          <p:spPr>
            <a:xfrm>
              <a:off x="9083814" y="1897380"/>
              <a:ext cx="381000" cy="381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5" name="Oval 124"/>
            <p:cNvSpPr/>
            <p:nvPr/>
          </p:nvSpPr>
          <p:spPr>
            <a:xfrm>
              <a:off x="9541014" y="1897380"/>
              <a:ext cx="381000" cy="381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6" name="Oval 125"/>
            <p:cNvSpPr/>
            <p:nvPr/>
          </p:nvSpPr>
          <p:spPr>
            <a:xfrm>
              <a:off x="7255014" y="2354580"/>
              <a:ext cx="381000" cy="381000"/>
            </a:xfrm>
            <a:prstGeom prst="ellipse">
              <a:avLst/>
            </a:prstGeom>
            <a:solidFill>
              <a:schemeClr val="accent6">
                <a:lumMod val="5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7" name="Oval 126"/>
            <p:cNvSpPr/>
            <p:nvPr/>
          </p:nvSpPr>
          <p:spPr>
            <a:xfrm>
              <a:off x="7712214" y="235458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8" name="Oval 127"/>
            <p:cNvSpPr/>
            <p:nvPr/>
          </p:nvSpPr>
          <p:spPr>
            <a:xfrm>
              <a:off x="8169414" y="235458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9" name="Oval 128"/>
            <p:cNvSpPr/>
            <p:nvPr/>
          </p:nvSpPr>
          <p:spPr>
            <a:xfrm>
              <a:off x="8626614" y="235458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30" name="Oval 129"/>
            <p:cNvSpPr/>
            <p:nvPr/>
          </p:nvSpPr>
          <p:spPr>
            <a:xfrm>
              <a:off x="9083814" y="2354580"/>
              <a:ext cx="381000" cy="381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31" name="Oval 130"/>
            <p:cNvSpPr/>
            <p:nvPr/>
          </p:nvSpPr>
          <p:spPr>
            <a:xfrm>
              <a:off x="9541014" y="2354580"/>
              <a:ext cx="381000" cy="381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32" name="Oval 131"/>
            <p:cNvSpPr/>
            <p:nvPr/>
          </p:nvSpPr>
          <p:spPr>
            <a:xfrm>
              <a:off x="7255014" y="2811780"/>
              <a:ext cx="381000" cy="381000"/>
            </a:xfrm>
            <a:prstGeom prst="ellipse">
              <a:avLst/>
            </a:prstGeom>
            <a:solidFill>
              <a:schemeClr val="accent6">
                <a:lumMod val="5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33" name="Oval 132"/>
            <p:cNvSpPr/>
            <p:nvPr/>
          </p:nvSpPr>
          <p:spPr>
            <a:xfrm>
              <a:off x="7712214" y="281178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34" name="Oval 133"/>
            <p:cNvSpPr/>
            <p:nvPr/>
          </p:nvSpPr>
          <p:spPr>
            <a:xfrm>
              <a:off x="8169414" y="281178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35" name="Oval 134"/>
            <p:cNvSpPr/>
            <p:nvPr/>
          </p:nvSpPr>
          <p:spPr>
            <a:xfrm>
              <a:off x="8626614" y="281178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36" name="Oval 135"/>
            <p:cNvSpPr/>
            <p:nvPr/>
          </p:nvSpPr>
          <p:spPr>
            <a:xfrm>
              <a:off x="9083814" y="2811780"/>
              <a:ext cx="381000" cy="381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37" name="Oval 136"/>
            <p:cNvSpPr/>
            <p:nvPr/>
          </p:nvSpPr>
          <p:spPr>
            <a:xfrm>
              <a:off x="9541014" y="2811780"/>
              <a:ext cx="381000" cy="381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38" name="Oval 137"/>
            <p:cNvSpPr/>
            <p:nvPr/>
          </p:nvSpPr>
          <p:spPr>
            <a:xfrm>
              <a:off x="7255014" y="3268980"/>
              <a:ext cx="381000" cy="381000"/>
            </a:xfrm>
            <a:prstGeom prst="ellipse">
              <a:avLst/>
            </a:prstGeom>
            <a:solidFill>
              <a:schemeClr val="accent6">
                <a:lumMod val="5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39" name="Oval 138"/>
            <p:cNvSpPr/>
            <p:nvPr/>
          </p:nvSpPr>
          <p:spPr>
            <a:xfrm>
              <a:off x="7712214" y="326898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40" name="Oval 139"/>
            <p:cNvSpPr/>
            <p:nvPr/>
          </p:nvSpPr>
          <p:spPr>
            <a:xfrm>
              <a:off x="8169414" y="326898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41" name="Oval 140"/>
            <p:cNvSpPr/>
            <p:nvPr/>
          </p:nvSpPr>
          <p:spPr>
            <a:xfrm>
              <a:off x="8626614" y="326898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42" name="Oval 141"/>
            <p:cNvSpPr/>
            <p:nvPr/>
          </p:nvSpPr>
          <p:spPr>
            <a:xfrm>
              <a:off x="9083814" y="3268980"/>
              <a:ext cx="381000" cy="381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43" name="Oval 142"/>
            <p:cNvSpPr/>
            <p:nvPr/>
          </p:nvSpPr>
          <p:spPr>
            <a:xfrm>
              <a:off x="9541014" y="3268980"/>
              <a:ext cx="381000" cy="381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44" name="Oval 143"/>
            <p:cNvSpPr/>
            <p:nvPr/>
          </p:nvSpPr>
          <p:spPr>
            <a:xfrm>
              <a:off x="7255014" y="3726180"/>
              <a:ext cx="381000" cy="381000"/>
            </a:xfrm>
            <a:prstGeom prst="ellipse">
              <a:avLst/>
            </a:prstGeom>
            <a:solidFill>
              <a:schemeClr val="accent6">
                <a:lumMod val="5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45" name="Oval 144"/>
            <p:cNvSpPr/>
            <p:nvPr/>
          </p:nvSpPr>
          <p:spPr>
            <a:xfrm>
              <a:off x="7712214" y="372618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46" name="Oval 145"/>
            <p:cNvSpPr/>
            <p:nvPr/>
          </p:nvSpPr>
          <p:spPr>
            <a:xfrm>
              <a:off x="8169414" y="372618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47" name="Oval 146"/>
            <p:cNvSpPr/>
            <p:nvPr/>
          </p:nvSpPr>
          <p:spPr>
            <a:xfrm>
              <a:off x="8626614" y="372618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48" name="Oval 147"/>
            <p:cNvSpPr/>
            <p:nvPr/>
          </p:nvSpPr>
          <p:spPr>
            <a:xfrm>
              <a:off x="9083814" y="3726180"/>
              <a:ext cx="381000" cy="381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49" name="Oval 148"/>
            <p:cNvSpPr/>
            <p:nvPr/>
          </p:nvSpPr>
          <p:spPr>
            <a:xfrm>
              <a:off x="9541014" y="3726180"/>
              <a:ext cx="381000" cy="381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50" name="Oval 149"/>
            <p:cNvSpPr/>
            <p:nvPr/>
          </p:nvSpPr>
          <p:spPr>
            <a:xfrm>
              <a:off x="7255014" y="4183380"/>
              <a:ext cx="381000" cy="381000"/>
            </a:xfrm>
            <a:prstGeom prst="ellipse">
              <a:avLst/>
            </a:prstGeom>
            <a:solidFill>
              <a:schemeClr val="accent6">
                <a:lumMod val="5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51" name="Oval 150"/>
            <p:cNvSpPr/>
            <p:nvPr/>
          </p:nvSpPr>
          <p:spPr>
            <a:xfrm>
              <a:off x="7712214" y="418338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52" name="Oval 151"/>
            <p:cNvSpPr/>
            <p:nvPr/>
          </p:nvSpPr>
          <p:spPr>
            <a:xfrm>
              <a:off x="8169414" y="418338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53" name="Oval 152"/>
            <p:cNvSpPr/>
            <p:nvPr/>
          </p:nvSpPr>
          <p:spPr>
            <a:xfrm>
              <a:off x="8626614" y="418338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54" name="Oval 153"/>
            <p:cNvSpPr/>
            <p:nvPr/>
          </p:nvSpPr>
          <p:spPr>
            <a:xfrm>
              <a:off x="9083814" y="4183380"/>
              <a:ext cx="381000" cy="381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55" name="Oval 154"/>
            <p:cNvSpPr/>
            <p:nvPr/>
          </p:nvSpPr>
          <p:spPr>
            <a:xfrm>
              <a:off x="9541014" y="4183380"/>
              <a:ext cx="381000" cy="381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276600" y="1524000"/>
            <a:ext cx="2667000" cy="2667000"/>
            <a:chOff x="3657601" y="5295900"/>
            <a:chExt cx="2667000" cy="2667000"/>
          </a:xfrm>
        </p:grpSpPr>
        <p:sp>
          <p:nvSpPr>
            <p:cNvPr id="194" name="Oval 193"/>
            <p:cNvSpPr/>
            <p:nvPr/>
          </p:nvSpPr>
          <p:spPr>
            <a:xfrm>
              <a:off x="3657601" y="529590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95" name="Oval 194"/>
            <p:cNvSpPr/>
            <p:nvPr/>
          </p:nvSpPr>
          <p:spPr>
            <a:xfrm>
              <a:off x="4114801" y="529590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96" name="Oval 195"/>
            <p:cNvSpPr/>
            <p:nvPr/>
          </p:nvSpPr>
          <p:spPr>
            <a:xfrm>
              <a:off x="4572001" y="529590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97" name="Oval 196"/>
            <p:cNvSpPr/>
            <p:nvPr/>
          </p:nvSpPr>
          <p:spPr>
            <a:xfrm>
              <a:off x="5029201" y="5295900"/>
              <a:ext cx="381000" cy="381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98" name="Oval 197"/>
            <p:cNvSpPr/>
            <p:nvPr/>
          </p:nvSpPr>
          <p:spPr>
            <a:xfrm>
              <a:off x="5486401" y="5295900"/>
              <a:ext cx="381000" cy="381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99" name="Oval 198"/>
            <p:cNvSpPr/>
            <p:nvPr/>
          </p:nvSpPr>
          <p:spPr>
            <a:xfrm>
              <a:off x="5943601" y="5295900"/>
              <a:ext cx="381000" cy="381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00" name="Oval 199"/>
            <p:cNvSpPr/>
            <p:nvPr/>
          </p:nvSpPr>
          <p:spPr>
            <a:xfrm>
              <a:off x="3657601" y="575310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01" name="Oval 200"/>
            <p:cNvSpPr/>
            <p:nvPr/>
          </p:nvSpPr>
          <p:spPr>
            <a:xfrm>
              <a:off x="4114801" y="575310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02" name="Oval 201"/>
            <p:cNvSpPr/>
            <p:nvPr/>
          </p:nvSpPr>
          <p:spPr>
            <a:xfrm>
              <a:off x="4572001" y="575310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03" name="Oval 202"/>
            <p:cNvSpPr/>
            <p:nvPr/>
          </p:nvSpPr>
          <p:spPr>
            <a:xfrm>
              <a:off x="5029201" y="575310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04" name="Oval 203"/>
            <p:cNvSpPr/>
            <p:nvPr/>
          </p:nvSpPr>
          <p:spPr>
            <a:xfrm>
              <a:off x="5486401" y="5753100"/>
              <a:ext cx="381000" cy="381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05" name="Oval 204"/>
            <p:cNvSpPr/>
            <p:nvPr/>
          </p:nvSpPr>
          <p:spPr>
            <a:xfrm>
              <a:off x="5943601" y="5753100"/>
              <a:ext cx="381000" cy="381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06" name="Oval 205"/>
            <p:cNvSpPr/>
            <p:nvPr/>
          </p:nvSpPr>
          <p:spPr>
            <a:xfrm>
              <a:off x="3657601" y="62103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07" name="Oval 206"/>
            <p:cNvSpPr/>
            <p:nvPr/>
          </p:nvSpPr>
          <p:spPr>
            <a:xfrm>
              <a:off x="4114801" y="621030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08" name="Oval 207"/>
            <p:cNvSpPr/>
            <p:nvPr/>
          </p:nvSpPr>
          <p:spPr>
            <a:xfrm>
              <a:off x="4572001" y="621030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09" name="Oval 208"/>
            <p:cNvSpPr/>
            <p:nvPr/>
          </p:nvSpPr>
          <p:spPr>
            <a:xfrm>
              <a:off x="5029201" y="621030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10" name="Oval 209"/>
            <p:cNvSpPr/>
            <p:nvPr/>
          </p:nvSpPr>
          <p:spPr>
            <a:xfrm>
              <a:off x="5486401" y="621030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11" name="Oval 210"/>
            <p:cNvSpPr/>
            <p:nvPr/>
          </p:nvSpPr>
          <p:spPr>
            <a:xfrm>
              <a:off x="5943601" y="6210300"/>
              <a:ext cx="381000" cy="381000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12" name="Oval 211"/>
            <p:cNvSpPr/>
            <p:nvPr/>
          </p:nvSpPr>
          <p:spPr>
            <a:xfrm>
              <a:off x="3657601" y="66675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13" name="Oval 212"/>
            <p:cNvSpPr/>
            <p:nvPr/>
          </p:nvSpPr>
          <p:spPr>
            <a:xfrm>
              <a:off x="4114801" y="66675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14" name="Oval 213"/>
            <p:cNvSpPr/>
            <p:nvPr/>
          </p:nvSpPr>
          <p:spPr>
            <a:xfrm>
              <a:off x="4572001" y="666750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15" name="Oval 214"/>
            <p:cNvSpPr/>
            <p:nvPr/>
          </p:nvSpPr>
          <p:spPr>
            <a:xfrm>
              <a:off x="5029201" y="666750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16" name="Oval 215"/>
            <p:cNvSpPr/>
            <p:nvPr/>
          </p:nvSpPr>
          <p:spPr>
            <a:xfrm>
              <a:off x="5486401" y="666750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17" name="Oval 216"/>
            <p:cNvSpPr/>
            <p:nvPr/>
          </p:nvSpPr>
          <p:spPr>
            <a:xfrm>
              <a:off x="5943601" y="666750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18" name="Oval 217"/>
            <p:cNvSpPr/>
            <p:nvPr/>
          </p:nvSpPr>
          <p:spPr>
            <a:xfrm>
              <a:off x="3657601" y="7124700"/>
              <a:ext cx="381000" cy="381000"/>
            </a:xfrm>
            <a:prstGeom prst="ellipse">
              <a:avLst/>
            </a:prstGeom>
            <a:solidFill>
              <a:schemeClr val="accent6">
                <a:lumMod val="5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19" name="Oval 218"/>
            <p:cNvSpPr/>
            <p:nvPr/>
          </p:nvSpPr>
          <p:spPr>
            <a:xfrm>
              <a:off x="4114801" y="71247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20" name="Oval 219"/>
            <p:cNvSpPr/>
            <p:nvPr/>
          </p:nvSpPr>
          <p:spPr>
            <a:xfrm>
              <a:off x="4572001" y="71247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21" name="Oval 220"/>
            <p:cNvSpPr/>
            <p:nvPr/>
          </p:nvSpPr>
          <p:spPr>
            <a:xfrm>
              <a:off x="5029201" y="712470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22" name="Oval 221"/>
            <p:cNvSpPr/>
            <p:nvPr/>
          </p:nvSpPr>
          <p:spPr>
            <a:xfrm>
              <a:off x="5486401" y="712470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23" name="Oval 222"/>
            <p:cNvSpPr/>
            <p:nvPr/>
          </p:nvSpPr>
          <p:spPr>
            <a:xfrm>
              <a:off x="5943601" y="7124700"/>
              <a:ext cx="381000" cy="38100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24" name="Oval 223"/>
            <p:cNvSpPr/>
            <p:nvPr/>
          </p:nvSpPr>
          <p:spPr>
            <a:xfrm>
              <a:off x="3657601" y="7581900"/>
              <a:ext cx="381000" cy="381000"/>
            </a:xfrm>
            <a:prstGeom prst="ellipse">
              <a:avLst/>
            </a:prstGeom>
            <a:solidFill>
              <a:schemeClr val="accent6">
                <a:lumMod val="5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25" name="Oval 224"/>
            <p:cNvSpPr/>
            <p:nvPr/>
          </p:nvSpPr>
          <p:spPr>
            <a:xfrm>
              <a:off x="4114801" y="7581900"/>
              <a:ext cx="381000" cy="381000"/>
            </a:xfrm>
            <a:prstGeom prst="ellipse">
              <a:avLst/>
            </a:prstGeom>
            <a:solidFill>
              <a:schemeClr val="accent6">
                <a:lumMod val="5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26" name="Oval 225"/>
            <p:cNvSpPr/>
            <p:nvPr/>
          </p:nvSpPr>
          <p:spPr>
            <a:xfrm>
              <a:off x="4572001" y="75819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27" name="Oval 226"/>
            <p:cNvSpPr/>
            <p:nvPr/>
          </p:nvSpPr>
          <p:spPr>
            <a:xfrm>
              <a:off x="5029201" y="7581900"/>
              <a:ext cx="381000" cy="381000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28" name="Oval 227"/>
            <p:cNvSpPr/>
            <p:nvPr/>
          </p:nvSpPr>
          <p:spPr>
            <a:xfrm>
              <a:off x="5486401" y="758190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229" name="Oval 228"/>
            <p:cNvSpPr/>
            <p:nvPr/>
          </p:nvSpPr>
          <p:spPr>
            <a:xfrm>
              <a:off x="5943601" y="7581900"/>
              <a:ext cx="381000" cy="381000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895600" y="838200"/>
            <a:ext cx="3200399" cy="304800"/>
            <a:chOff x="2895600" y="990600"/>
            <a:chExt cx="3200399" cy="304800"/>
          </a:xfrm>
        </p:grpSpPr>
        <p:sp>
          <p:nvSpPr>
            <p:cNvPr id="156" name="TextBox 155"/>
            <p:cNvSpPr txBox="1"/>
            <p:nvPr/>
          </p:nvSpPr>
          <p:spPr>
            <a:xfrm>
              <a:off x="4838700" y="990600"/>
              <a:ext cx="1257299" cy="3048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sz="2800" dirty="0">
                  <a:solidFill>
                    <a:srgbClr val="000000"/>
                  </a:solidFill>
                  <a:latin typeface="Calibri Light"/>
                </a:rPr>
                <a:t>slow</a:t>
              </a:r>
            </a:p>
          </p:txBody>
        </p:sp>
        <p:sp>
          <p:nvSpPr>
            <p:cNvPr id="157" name="TextBox 156"/>
            <p:cNvSpPr txBox="1"/>
            <p:nvPr/>
          </p:nvSpPr>
          <p:spPr>
            <a:xfrm>
              <a:off x="2895600" y="990600"/>
              <a:ext cx="1257299" cy="3048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sz="2800" dirty="0">
                  <a:solidFill>
                    <a:srgbClr val="000000"/>
                  </a:solidFill>
                  <a:latin typeface="Calibri Light"/>
                </a:rPr>
                <a:t>fast</a:t>
              </a: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6400800" y="1295400"/>
            <a:ext cx="304800" cy="2971799"/>
            <a:chOff x="6553200" y="1600200"/>
            <a:chExt cx="304800" cy="2971799"/>
          </a:xfrm>
        </p:grpSpPr>
        <p:sp>
          <p:nvSpPr>
            <p:cNvPr id="158" name="TextBox 157"/>
            <p:cNvSpPr txBox="1"/>
            <p:nvPr/>
          </p:nvSpPr>
          <p:spPr>
            <a:xfrm rot="5400000">
              <a:off x="6076950" y="2076450"/>
              <a:ext cx="1257299" cy="3048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/>
              <a:r>
                <a:rPr lang="en-US" sz="2800" dirty="0">
                  <a:solidFill>
                    <a:srgbClr val="000000"/>
                  </a:solidFill>
                  <a:latin typeface="Calibri Light"/>
                </a:rPr>
                <a:t>slow</a:t>
              </a:r>
            </a:p>
          </p:txBody>
        </p:sp>
        <p:sp>
          <p:nvSpPr>
            <p:cNvPr id="159" name="TextBox 158"/>
            <p:cNvSpPr txBox="1"/>
            <p:nvPr/>
          </p:nvSpPr>
          <p:spPr>
            <a:xfrm rot="5400000">
              <a:off x="6076950" y="3790950"/>
              <a:ext cx="1257299" cy="3048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r"/>
              <a:r>
                <a:rPr lang="en-US" sz="2800" dirty="0">
                  <a:solidFill>
                    <a:srgbClr val="000000"/>
                  </a:solidFill>
                  <a:latin typeface="Calibri Light"/>
                </a:rPr>
                <a:t>fast</a:t>
              </a:r>
            </a:p>
          </p:txBody>
        </p:sp>
      </p:grpSp>
      <p:sp>
        <p:nvSpPr>
          <p:cNvPr id="164" name="Punchline"/>
          <p:cNvSpPr txBox="1"/>
          <p:nvPr/>
        </p:nvSpPr>
        <p:spPr>
          <a:xfrm>
            <a:off x="0" y="5204460"/>
            <a:ext cx="9144000" cy="1196340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txBody>
          <a:bodyPr wrap="square" rtlCol="0" anchor="ctr">
            <a:noAutofit/>
          </a:bodyPr>
          <a:lstStyle/>
          <a:p>
            <a:pPr algn="ctr"/>
            <a:r>
              <a:rPr lang="en-US" sz="3600" b="1" i="1" dirty="0" smtClean="0">
                <a:solidFill>
                  <a:prstClr val="white"/>
                </a:solidFill>
              </a:rPr>
              <a:t>Systematic variation</a:t>
            </a:r>
            <a:r>
              <a:rPr lang="en-US" sz="3600" dirty="0" smtClean="0">
                <a:solidFill>
                  <a:prstClr val="white"/>
                </a:solidFill>
                <a:latin typeface="Calibri Light"/>
              </a:rPr>
              <a:t> </a:t>
            </a:r>
            <a:r>
              <a:rPr lang="en-US" sz="3600" dirty="0">
                <a:solidFill>
                  <a:prstClr val="white"/>
                </a:solidFill>
                <a:latin typeface="Calibri Light"/>
              </a:rPr>
              <a:t>in cell access </a:t>
            </a:r>
            <a:r>
              <a:rPr lang="en-US" sz="3600" dirty="0" smtClean="0">
                <a:solidFill>
                  <a:prstClr val="white"/>
                </a:solidFill>
                <a:latin typeface="Calibri Light"/>
              </a:rPr>
              <a:t>times</a:t>
            </a:r>
            <a:endParaRPr lang="en-US" sz="3600" dirty="0">
              <a:solidFill>
                <a:prstClr val="white"/>
              </a:solidFill>
              <a:latin typeface="Calibri Light"/>
            </a:endParaRPr>
          </a:p>
          <a:p>
            <a:pPr algn="ctr"/>
            <a:r>
              <a:rPr lang="en-US" sz="3600" dirty="0">
                <a:solidFill>
                  <a:prstClr val="white"/>
                </a:solidFill>
                <a:latin typeface="Calibri Light"/>
              </a:rPr>
              <a:t>caused by the </a:t>
            </a:r>
            <a:r>
              <a:rPr lang="en-US" sz="3600" b="1" i="1" dirty="0">
                <a:solidFill>
                  <a:prstClr val="white"/>
                </a:solidFill>
              </a:rPr>
              <a:t>physical organization</a:t>
            </a:r>
            <a:r>
              <a:rPr lang="en-US" sz="3600" b="1" i="1" dirty="0">
                <a:solidFill>
                  <a:prstClr val="white"/>
                </a:solidFill>
                <a:latin typeface="Calibri Light"/>
              </a:rPr>
              <a:t> </a:t>
            </a:r>
            <a:r>
              <a:rPr lang="en-US" sz="3600" dirty="0">
                <a:solidFill>
                  <a:prstClr val="white"/>
                </a:solidFill>
                <a:latin typeface="Calibri Light"/>
              </a:rPr>
              <a:t>of DRAM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3276600" y="4800600"/>
            <a:ext cx="2663952" cy="4572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2800" dirty="0">
                <a:solidFill>
                  <a:srgbClr val="000000"/>
                </a:solidFill>
                <a:latin typeface="Calibri Light"/>
              </a:rPr>
              <a:t>sense </a:t>
            </a:r>
            <a:r>
              <a:rPr lang="en-US" sz="2800" dirty="0" smtClean="0">
                <a:solidFill>
                  <a:srgbClr val="000000"/>
                </a:solidFill>
                <a:latin typeface="Calibri Light"/>
              </a:rPr>
              <a:t>amplifiers</a:t>
            </a:r>
            <a:endParaRPr lang="en-US" sz="2800" dirty="0">
              <a:solidFill>
                <a:srgbClr val="000000"/>
              </a:solidFill>
              <a:latin typeface="Calibri Light"/>
            </a:endParaRPr>
          </a:p>
        </p:txBody>
      </p:sp>
      <p:sp>
        <p:nvSpPr>
          <p:cNvPr id="166" name="TextBox 165"/>
          <p:cNvSpPr txBox="1"/>
          <p:nvPr/>
        </p:nvSpPr>
        <p:spPr>
          <a:xfrm rot="5400000">
            <a:off x="1066801" y="2590801"/>
            <a:ext cx="2743198" cy="4572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2800" dirty="0" err="1">
                <a:solidFill>
                  <a:srgbClr val="000000"/>
                </a:solidFill>
                <a:latin typeface="Calibri Light"/>
              </a:rPr>
              <a:t>wordline</a:t>
            </a:r>
            <a:r>
              <a:rPr lang="en-US" sz="2800" dirty="0">
                <a:solidFill>
                  <a:srgbClr val="000000"/>
                </a:solidFill>
                <a:latin typeface="Calibri Light"/>
              </a:rPr>
              <a:t> </a:t>
            </a:r>
            <a:r>
              <a:rPr lang="en-US" sz="2800" dirty="0" smtClean="0">
                <a:solidFill>
                  <a:srgbClr val="000000"/>
                </a:solidFill>
                <a:latin typeface="Calibri Light"/>
              </a:rPr>
              <a:t>drivers</a:t>
            </a:r>
            <a:endParaRPr lang="en-US" sz="2800" dirty="0">
              <a:solidFill>
                <a:srgbClr val="000000"/>
              </a:solidFill>
              <a:latin typeface="Calibri Light"/>
            </a:endParaRPr>
          </a:p>
        </p:txBody>
      </p:sp>
      <p:grpSp>
        <p:nvGrpSpPr>
          <p:cNvPr id="8" name="Group 7"/>
          <p:cNvGrpSpPr/>
          <p:nvPr/>
        </p:nvGrpSpPr>
        <p:grpSpPr>
          <a:xfrm>
            <a:off x="6781800" y="2324100"/>
            <a:ext cx="2362200" cy="1257300"/>
            <a:chOff x="6781800" y="2324100"/>
            <a:chExt cx="2362200" cy="1257300"/>
          </a:xfrm>
        </p:grpSpPr>
        <p:sp>
          <p:nvSpPr>
            <p:cNvPr id="167" name="TextBox 166"/>
            <p:cNvSpPr txBox="1"/>
            <p:nvPr/>
          </p:nvSpPr>
          <p:spPr>
            <a:xfrm>
              <a:off x="6781800" y="2324100"/>
              <a:ext cx="2362200" cy="4191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en-US" sz="2800" b="1" dirty="0">
                  <a:solidFill>
                    <a:srgbClr val="ED7D31">
                      <a:lumMod val="75000"/>
                    </a:srgbClr>
                  </a:solidFill>
                  <a:latin typeface="Calibri Light"/>
                </a:rPr>
                <a:t>across row</a:t>
              </a:r>
            </a:p>
          </p:txBody>
        </p:sp>
        <p:sp>
          <p:nvSpPr>
            <p:cNvPr id="168" name="TextBox 167"/>
            <p:cNvSpPr txBox="1"/>
            <p:nvPr/>
          </p:nvSpPr>
          <p:spPr>
            <a:xfrm>
              <a:off x="6781800" y="2895600"/>
              <a:ext cx="2362200" cy="6858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lnSpc>
                  <a:spcPts val="2500"/>
                </a:lnSpc>
              </a:pPr>
              <a:r>
                <a:rPr lang="en-US" sz="2800" dirty="0">
                  <a:solidFill>
                    <a:srgbClr val="ED7D31">
                      <a:lumMod val="75000"/>
                    </a:srgbClr>
                  </a:solidFill>
                  <a:latin typeface="Calibri Light"/>
                </a:rPr>
                <a:t>distance from sense amplifier</a:t>
              </a: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0" y="990600"/>
            <a:ext cx="2470407" cy="1295400"/>
            <a:chOff x="0" y="990600"/>
            <a:chExt cx="2470407" cy="1295400"/>
          </a:xfrm>
        </p:grpSpPr>
        <p:sp>
          <p:nvSpPr>
            <p:cNvPr id="169" name="TextBox 168"/>
            <p:cNvSpPr txBox="1"/>
            <p:nvPr/>
          </p:nvSpPr>
          <p:spPr>
            <a:xfrm>
              <a:off x="0" y="990600"/>
              <a:ext cx="2470407" cy="4191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r>
                <a:rPr lang="en-US" sz="2800" b="1" dirty="0">
                  <a:solidFill>
                    <a:srgbClr val="ED7D31">
                      <a:lumMod val="75000"/>
                    </a:srgbClr>
                  </a:solidFill>
                  <a:latin typeface="Calibri Light"/>
                </a:rPr>
                <a:t>across column</a:t>
              </a:r>
            </a:p>
          </p:txBody>
        </p:sp>
        <p:sp>
          <p:nvSpPr>
            <p:cNvPr id="170" name="TextBox 169"/>
            <p:cNvSpPr txBox="1"/>
            <p:nvPr/>
          </p:nvSpPr>
          <p:spPr>
            <a:xfrm>
              <a:off x="0" y="1600200"/>
              <a:ext cx="2470407" cy="6858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>
                <a:lnSpc>
                  <a:spcPts val="2500"/>
                </a:lnSpc>
              </a:pPr>
              <a:r>
                <a:rPr lang="en-US" sz="2800" dirty="0">
                  <a:solidFill>
                    <a:srgbClr val="ED7D31">
                      <a:lumMod val="75000"/>
                    </a:srgbClr>
                  </a:solidFill>
                  <a:latin typeface="Calibri Light"/>
                </a:rPr>
                <a:t>distance from </a:t>
              </a:r>
              <a:r>
                <a:rPr lang="en-US" sz="2800" dirty="0" err="1">
                  <a:solidFill>
                    <a:srgbClr val="ED7D31">
                      <a:lumMod val="75000"/>
                    </a:srgbClr>
                  </a:solidFill>
                  <a:latin typeface="Calibri Light"/>
                </a:rPr>
                <a:t>wordline</a:t>
              </a:r>
              <a:r>
                <a:rPr lang="en-US" sz="2800" dirty="0">
                  <a:solidFill>
                    <a:srgbClr val="ED7D31">
                      <a:lumMod val="75000"/>
                    </a:srgbClr>
                  </a:solidFill>
                  <a:latin typeface="Calibri Light"/>
                </a:rPr>
                <a:t> driver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37954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19" grpId="0" animBg="1"/>
      <p:bldP spid="164" grpId="0" animBg="1"/>
    </p:bld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Title 1"/>
          <p:cNvSpPr txBox="1">
            <a:spLocks/>
          </p:cNvSpPr>
          <p:nvPr/>
        </p:nvSpPr>
        <p:spPr>
          <a:xfrm>
            <a:off x="-76200" y="152400"/>
            <a:ext cx="9296400" cy="761999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5400" b="1" u="sng" spc="-60" dirty="0" smtClean="0">
                <a:solidFill>
                  <a:prstClr val="black"/>
                </a:solidFill>
                <a:latin typeface="Calibri"/>
              </a:rPr>
              <a:t>DIVA</a:t>
            </a:r>
            <a:r>
              <a:rPr lang="en-US" sz="5400" spc="-60" dirty="0" smtClean="0">
                <a:solidFill>
                  <a:prstClr val="black"/>
                </a:solidFill>
              </a:rPr>
              <a:t> </a:t>
            </a:r>
            <a:r>
              <a:rPr lang="en-US" sz="5400" spc="-60" dirty="0">
                <a:solidFill>
                  <a:prstClr val="black"/>
                </a:solidFill>
              </a:rPr>
              <a:t>Online </a:t>
            </a:r>
            <a:r>
              <a:rPr lang="en-US" sz="5400" b="1" spc="-60" dirty="0">
                <a:solidFill>
                  <a:prstClr val="black"/>
                </a:solidFill>
                <a:latin typeface="Calibri"/>
              </a:rPr>
              <a:t>Profiling</a:t>
            </a:r>
          </a:p>
        </p:txBody>
      </p:sp>
      <p:grpSp>
        <p:nvGrpSpPr>
          <p:cNvPr id="240" name="Group 239"/>
          <p:cNvGrpSpPr/>
          <p:nvPr/>
        </p:nvGrpSpPr>
        <p:grpSpPr>
          <a:xfrm>
            <a:off x="5181601" y="1371600"/>
            <a:ext cx="4038598" cy="990600"/>
            <a:chOff x="5181601" y="1524000"/>
            <a:chExt cx="4038598" cy="990600"/>
          </a:xfrm>
        </p:grpSpPr>
        <p:grpSp>
          <p:nvGrpSpPr>
            <p:cNvPr id="241" name="Group 240"/>
            <p:cNvGrpSpPr/>
            <p:nvPr/>
          </p:nvGrpSpPr>
          <p:grpSpPr>
            <a:xfrm>
              <a:off x="5181601" y="1524000"/>
              <a:ext cx="4038598" cy="990600"/>
              <a:chOff x="5026151" y="1752600"/>
              <a:chExt cx="4038598" cy="990600"/>
            </a:xfrm>
          </p:grpSpPr>
          <p:sp>
            <p:nvSpPr>
              <p:cNvPr id="243" name="Rounded Rectangle 242"/>
              <p:cNvSpPr/>
              <p:nvPr/>
            </p:nvSpPr>
            <p:spPr>
              <a:xfrm>
                <a:off x="5026151" y="1752600"/>
                <a:ext cx="993649" cy="990600"/>
              </a:xfrm>
              <a:prstGeom prst="roundRect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 w="571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lnSpc>
                    <a:spcPts val="2000"/>
                  </a:lnSpc>
                </a:pPr>
                <a:endParaRPr lang="en-US" sz="2400" spc="-8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44" name="TextBox 243"/>
              <p:cNvSpPr txBox="1"/>
              <p:nvPr/>
            </p:nvSpPr>
            <p:spPr>
              <a:xfrm>
                <a:off x="6476998" y="1828800"/>
                <a:ext cx="2587751" cy="381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algn="ctr"/>
                <a:r>
                  <a:rPr lang="en-US" sz="3200" b="1" spc="-50" dirty="0">
                    <a:solidFill>
                      <a:srgbClr val="ED7D31">
                        <a:lumMod val="75000"/>
                      </a:srgbClr>
                    </a:solidFill>
                    <a:latin typeface="Calibri Light"/>
                  </a:rPr>
                  <a:t>inherently slow</a:t>
                </a:r>
              </a:p>
            </p:txBody>
          </p:sp>
        </p:grpSp>
        <p:sp>
          <p:nvSpPr>
            <p:cNvPr id="242" name="Freeform 241"/>
            <p:cNvSpPr/>
            <p:nvPr/>
          </p:nvSpPr>
          <p:spPr>
            <a:xfrm>
              <a:off x="6096000" y="1600200"/>
              <a:ext cx="603380" cy="163286"/>
            </a:xfrm>
            <a:custGeom>
              <a:avLst/>
              <a:gdLst>
                <a:gd name="connsiteX0" fmla="*/ 0 w 615821"/>
                <a:gd name="connsiteY0" fmla="*/ 8457 h 167078"/>
                <a:gd name="connsiteX1" fmla="*/ 363894 w 615821"/>
                <a:gd name="connsiteY1" fmla="*/ 17788 h 167078"/>
                <a:gd name="connsiteX2" fmla="*/ 615821 w 615821"/>
                <a:gd name="connsiteY2" fmla="*/ 167078 h 167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5821" h="167078">
                  <a:moveTo>
                    <a:pt x="0" y="8457"/>
                  </a:moveTo>
                  <a:cubicBezTo>
                    <a:pt x="130628" y="-96"/>
                    <a:pt x="261257" y="-8649"/>
                    <a:pt x="363894" y="17788"/>
                  </a:cubicBezTo>
                  <a:cubicBezTo>
                    <a:pt x="466531" y="44225"/>
                    <a:pt x="541176" y="105651"/>
                    <a:pt x="615821" y="167078"/>
                  </a:cubicBezTo>
                </a:path>
              </a:pathLst>
            </a:custGeom>
            <a:noFill/>
            <a:ln w="25400" cap="rnd">
              <a:solidFill>
                <a:schemeClr val="accent2">
                  <a:lumMod val="60000"/>
                  <a:lumOff val="40000"/>
                </a:schemeClr>
              </a:solidFill>
              <a:tailEnd type="arrow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111" name="Group 110"/>
          <p:cNvGrpSpPr/>
          <p:nvPr/>
        </p:nvGrpSpPr>
        <p:grpSpPr>
          <a:xfrm>
            <a:off x="2819401" y="1295400"/>
            <a:ext cx="3428999" cy="3429000"/>
            <a:chOff x="2667001" y="1524000"/>
            <a:chExt cx="3428999" cy="3429000"/>
          </a:xfrm>
        </p:grpSpPr>
        <p:sp>
          <p:nvSpPr>
            <p:cNvPr id="112" name="DRAM"/>
            <p:cNvSpPr/>
            <p:nvPr/>
          </p:nvSpPr>
          <p:spPr>
            <a:xfrm>
              <a:off x="32766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3" name="DRAM"/>
            <p:cNvSpPr/>
            <p:nvPr/>
          </p:nvSpPr>
          <p:spPr>
            <a:xfrm>
              <a:off x="37338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4" name="DRAM"/>
            <p:cNvSpPr/>
            <p:nvPr/>
          </p:nvSpPr>
          <p:spPr>
            <a:xfrm>
              <a:off x="41910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5" name="DRAM"/>
            <p:cNvSpPr/>
            <p:nvPr/>
          </p:nvSpPr>
          <p:spPr>
            <a:xfrm>
              <a:off x="46482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6" name="DRAM"/>
            <p:cNvSpPr/>
            <p:nvPr/>
          </p:nvSpPr>
          <p:spPr>
            <a:xfrm>
              <a:off x="51054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7" name="DRAM"/>
            <p:cNvSpPr/>
            <p:nvPr/>
          </p:nvSpPr>
          <p:spPr>
            <a:xfrm>
              <a:off x="55626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8" name="DRAM"/>
            <p:cNvSpPr/>
            <p:nvPr/>
          </p:nvSpPr>
          <p:spPr>
            <a:xfrm rot="5400000">
              <a:off x="2705101" y="16383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9" name="DRAM"/>
            <p:cNvSpPr/>
            <p:nvPr/>
          </p:nvSpPr>
          <p:spPr>
            <a:xfrm rot="5400000">
              <a:off x="2705101" y="20955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0" name="DRAM"/>
            <p:cNvSpPr/>
            <p:nvPr/>
          </p:nvSpPr>
          <p:spPr>
            <a:xfrm rot="5400000">
              <a:off x="2705101" y="25527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1" name="DRAM"/>
            <p:cNvSpPr/>
            <p:nvPr/>
          </p:nvSpPr>
          <p:spPr>
            <a:xfrm rot="5400000">
              <a:off x="2705101" y="30099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2" name="DRAM"/>
            <p:cNvSpPr/>
            <p:nvPr/>
          </p:nvSpPr>
          <p:spPr>
            <a:xfrm rot="5400000">
              <a:off x="2705101" y="34671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3" name="DRAM"/>
            <p:cNvSpPr/>
            <p:nvPr/>
          </p:nvSpPr>
          <p:spPr>
            <a:xfrm rot="5400000">
              <a:off x="2705101" y="39243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cxnSp>
          <p:nvCxnSpPr>
            <p:cNvPr id="124" name="Straight Connector 123"/>
            <p:cNvCxnSpPr>
              <a:endCxn id="112" idx="0"/>
            </p:cNvCxnSpPr>
            <p:nvPr/>
          </p:nvCxnSpPr>
          <p:spPr>
            <a:xfrm>
              <a:off x="34671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/>
            <p:cNvCxnSpPr>
              <a:endCxn id="114" idx="0"/>
            </p:cNvCxnSpPr>
            <p:nvPr/>
          </p:nvCxnSpPr>
          <p:spPr>
            <a:xfrm>
              <a:off x="43815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/>
            <p:cNvCxnSpPr>
              <a:endCxn id="115" idx="0"/>
            </p:cNvCxnSpPr>
            <p:nvPr/>
          </p:nvCxnSpPr>
          <p:spPr>
            <a:xfrm>
              <a:off x="48387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/>
            <p:cNvCxnSpPr>
              <a:endCxn id="116" idx="0"/>
            </p:cNvCxnSpPr>
            <p:nvPr/>
          </p:nvCxnSpPr>
          <p:spPr>
            <a:xfrm>
              <a:off x="52959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/>
            <p:cNvCxnSpPr>
              <a:endCxn id="117" idx="0"/>
            </p:cNvCxnSpPr>
            <p:nvPr/>
          </p:nvCxnSpPr>
          <p:spPr>
            <a:xfrm>
              <a:off x="57531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/>
            <p:cNvCxnSpPr>
              <a:endCxn id="113" idx="0"/>
            </p:cNvCxnSpPr>
            <p:nvPr/>
          </p:nvCxnSpPr>
          <p:spPr>
            <a:xfrm>
              <a:off x="39243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/>
            <p:cNvCxnSpPr>
              <a:endCxn id="118" idx="0"/>
            </p:cNvCxnSpPr>
            <p:nvPr/>
          </p:nvCxnSpPr>
          <p:spPr>
            <a:xfrm flipH="1">
              <a:off x="3124201" y="18669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/>
            <p:cNvCxnSpPr>
              <a:endCxn id="119" idx="0"/>
            </p:cNvCxnSpPr>
            <p:nvPr/>
          </p:nvCxnSpPr>
          <p:spPr>
            <a:xfrm flipH="1">
              <a:off x="3124201" y="23241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/>
            <p:cNvCxnSpPr>
              <a:endCxn id="120" idx="0"/>
            </p:cNvCxnSpPr>
            <p:nvPr/>
          </p:nvCxnSpPr>
          <p:spPr>
            <a:xfrm flipH="1">
              <a:off x="3124201" y="27813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/>
            <p:cNvCxnSpPr>
              <a:endCxn id="121" idx="0"/>
            </p:cNvCxnSpPr>
            <p:nvPr/>
          </p:nvCxnSpPr>
          <p:spPr>
            <a:xfrm flipH="1">
              <a:off x="3124201" y="32385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/>
            <p:cNvCxnSpPr>
              <a:endCxn id="122" idx="0"/>
            </p:cNvCxnSpPr>
            <p:nvPr/>
          </p:nvCxnSpPr>
          <p:spPr>
            <a:xfrm flipH="1">
              <a:off x="3124201" y="36957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/>
            <p:cNvCxnSpPr>
              <a:endCxn id="123" idx="0"/>
            </p:cNvCxnSpPr>
            <p:nvPr/>
          </p:nvCxnSpPr>
          <p:spPr>
            <a:xfrm flipH="1">
              <a:off x="3124201" y="41529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6" name="Group 135"/>
            <p:cNvGrpSpPr/>
            <p:nvPr/>
          </p:nvGrpSpPr>
          <p:grpSpPr>
            <a:xfrm>
              <a:off x="3273552" y="1676400"/>
              <a:ext cx="2667000" cy="2667000"/>
              <a:chOff x="3657601" y="5295900"/>
              <a:chExt cx="2667000" cy="2667000"/>
            </a:xfrm>
          </p:grpSpPr>
          <p:sp>
            <p:nvSpPr>
              <p:cNvPr id="137" name="Oval 136"/>
              <p:cNvSpPr/>
              <p:nvPr/>
            </p:nvSpPr>
            <p:spPr>
              <a:xfrm>
                <a:off x="3657601" y="5295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38" name="Oval 137"/>
              <p:cNvSpPr/>
              <p:nvPr/>
            </p:nvSpPr>
            <p:spPr>
              <a:xfrm>
                <a:off x="4114801" y="5295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39" name="Oval 138"/>
              <p:cNvSpPr/>
              <p:nvPr/>
            </p:nvSpPr>
            <p:spPr>
              <a:xfrm>
                <a:off x="4572001" y="5295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0" name="Oval 139"/>
              <p:cNvSpPr/>
              <p:nvPr/>
            </p:nvSpPr>
            <p:spPr>
              <a:xfrm>
                <a:off x="5029201" y="5295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1" name="Oval 140"/>
              <p:cNvSpPr/>
              <p:nvPr/>
            </p:nvSpPr>
            <p:spPr>
              <a:xfrm>
                <a:off x="5486401" y="5295900"/>
                <a:ext cx="381000" cy="381000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2" name="Oval 141"/>
              <p:cNvSpPr/>
              <p:nvPr/>
            </p:nvSpPr>
            <p:spPr>
              <a:xfrm>
                <a:off x="5943601" y="5295900"/>
                <a:ext cx="381000" cy="381000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3" name="Oval 142"/>
              <p:cNvSpPr/>
              <p:nvPr/>
            </p:nvSpPr>
            <p:spPr>
              <a:xfrm>
                <a:off x="3657601" y="57531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4" name="Oval 143"/>
              <p:cNvSpPr/>
              <p:nvPr/>
            </p:nvSpPr>
            <p:spPr>
              <a:xfrm>
                <a:off x="4114801" y="57531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5" name="Oval 144"/>
              <p:cNvSpPr/>
              <p:nvPr/>
            </p:nvSpPr>
            <p:spPr>
              <a:xfrm>
                <a:off x="4572001" y="57531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6" name="Oval 145"/>
              <p:cNvSpPr/>
              <p:nvPr/>
            </p:nvSpPr>
            <p:spPr>
              <a:xfrm>
                <a:off x="5029201" y="57531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7" name="Oval 146"/>
              <p:cNvSpPr/>
              <p:nvPr/>
            </p:nvSpPr>
            <p:spPr>
              <a:xfrm>
                <a:off x="5486401" y="57531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8" name="Oval 147"/>
              <p:cNvSpPr/>
              <p:nvPr/>
            </p:nvSpPr>
            <p:spPr>
              <a:xfrm>
                <a:off x="5943601" y="5753100"/>
                <a:ext cx="381000" cy="381000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9" name="Oval 148"/>
              <p:cNvSpPr/>
              <p:nvPr/>
            </p:nvSpPr>
            <p:spPr>
              <a:xfrm>
                <a:off x="3657601" y="62103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0" name="Oval 149"/>
              <p:cNvSpPr/>
              <p:nvPr/>
            </p:nvSpPr>
            <p:spPr>
              <a:xfrm>
                <a:off x="4114801" y="62103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1" name="Oval 150"/>
              <p:cNvSpPr/>
              <p:nvPr/>
            </p:nvSpPr>
            <p:spPr>
              <a:xfrm>
                <a:off x="4572001" y="62103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2" name="Oval 151"/>
              <p:cNvSpPr/>
              <p:nvPr/>
            </p:nvSpPr>
            <p:spPr>
              <a:xfrm>
                <a:off x="5029201" y="62103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3" name="Oval 152"/>
              <p:cNvSpPr/>
              <p:nvPr/>
            </p:nvSpPr>
            <p:spPr>
              <a:xfrm>
                <a:off x="5486401" y="62103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4" name="Oval 153"/>
              <p:cNvSpPr/>
              <p:nvPr/>
            </p:nvSpPr>
            <p:spPr>
              <a:xfrm>
                <a:off x="5943601" y="62103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5" name="Oval 154"/>
              <p:cNvSpPr/>
              <p:nvPr/>
            </p:nvSpPr>
            <p:spPr>
              <a:xfrm>
                <a:off x="36576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6" name="Oval 155"/>
              <p:cNvSpPr/>
              <p:nvPr/>
            </p:nvSpPr>
            <p:spPr>
              <a:xfrm>
                <a:off x="41148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7" name="Oval 156"/>
              <p:cNvSpPr/>
              <p:nvPr/>
            </p:nvSpPr>
            <p:spPr>
              <a:xfrm>
                <a:off x="45720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8" name="Oval 157"/>
              <p:cNvSpPr/>
              <p:nvPr/>
            </p:nvSpPr>
            <p:spPr>
              <a:xfrm>
                <a:off x="50292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9" name="Oval 158"/>
              <p:cNvSpPr/>
              <p:nvPr/>
            </p:nvSpPr>
            <p:spPr>
              <a:xfrm>
                <a:off x="54864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0" name="Oval 159"/>
              <p:cNvSpPr/>
              <p:nvPr/>
            </p:nvSpPr>
            <p:spPr>
              <a:xfrm>
                <a:off x="59436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1" name="Oval 160"/>
              <p:cNvSpPr/>
              <p:nvPr/>
            </p:nvSpPr>
            <p:spPr>
              <a:xfrm>
                <a:off x="3657601" y="71247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5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2" name="Oval 161"/>
              <p:cNvSpPr/>
              <p:nvPr/>
            </p:nvSpPr>
            <p:spPr>
              <a:xfrm>
                <a:off x="4114801" y="71247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3" name="Oval 162"/>
              <p:cNvSpPr/>
              <p:nvPr/>
            </p:nvSpPr>
            <p:spPr>
              <a:xfrm>
                <a:off x="4572001" y="71247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4" name="Oval 163"/>
              <p:cNvSpPr/>
              <p:nvPr/>
            </p:nvSpPr>
            <p:spPr>
              <a:xfrm>
                <a:off x="5029201" y="71247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5" name="Oval 164"/>
              <p:cNvSpPr/>
              <p:nvPr/>
            </p:nvSpPr>
            <p:spPr>
              <a:xfrm>
                <a:off x="5486401" y="71247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6" name="Oval 165"/>
              <p:cNvSpPr/>
              <p:nvPr/>
            </p:nvSpPr>
            <p:spPr>
              <a:xfrm>
                <a:off x="5943601" y="71247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7" name="Oval 166"/>
              <p:cNvSpPr/>
              <p:nvPr/>
            </p:nvSpPr>
            <p:spPr>
              <a:xfrm>
                <a:off x="3657601" y="7581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5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8" name="Oval 167"/>
              <p:cNvSpPr/>
              <p:nvPr/>
            </p:nvSpPr>
            <p:spPr>
              <a:xfrm>
                <a:off x="4114801" y="7581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5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9" name="Oval 168"/>
              <p:cNvSpPr/>
              <p:nvPr/>
            </p:nvSpPr>
            <p:spPr>
              <a:xfrm>
                <a:off x="4572001" y="7581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70" name="Oval 169"/>
              <p:cNvSpPr/>
              <p:nvPr/>
            </p:nvSpPr>
            <p:spPr>
              <a:xfrm>
                <a:off x="5029201" y="7581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71" name="Oval 170"/>
              <p:cNvSpPr/>
              <p:nvPr/>
            </p:nvSpPr>
            <p:spPr>
              <a:xfrm>
                <a:off x="5486401" y="7581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72" name="Oval 171"/>
              <p:cNvSpPr/>
              <p:nvPr/>
            </p:nvSpPr>
            <p:spPr>
              <a:xfrm>
                <a:off x="5943601" y="7581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</p:grpSp>
      </p:grpSp>
      <p:sp>
        <p:nvSpPr>
          <p:cNvPr id="235" name="Punchline"/>
          <p:cNvSpPr txBox="1"/>
          <p:nvPr/>
        </p:nvSpPr>
        <p:spPr>
          <a:xfrm>
            <a:off x="0" y="5181600"/>
            <a:ext cx="9144000" cy="5334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3600" spc="-100" dirty="0">
                <a:solidFill>
                  <a:prstClr val="black"/>
                </a:solidFill>
                <a:latin typeface="Calibri Light"/>
              </a:rPr>
              <a:t>Profile </a:t>
            </a:r>
            <a:r>
              <a:rPr lang="en-US" sz="3600" b="1" i="1" spc="-100" dirty="0">
                <a:solidFill>
                  <a:srgbClr val="4472C4">
                    <a:lumMod val="75000"/>
                  </a:srgbClr>
                </a:solidFill>
                <a:latin typeface="Calibri Light"/>
              </a:rPr>
              <a:t>only</a:t>
            </a:r>
            <a:r>
              <a:rPr lang="en-US" sz="3600" spc="-100" dirty="0">
                <a:solidFill>
                  <a:prstClr val="black"/>
                </a:solidFill>
                <a:latin typeface="Calibri Light"/>
              </a:rPr>
              <a:t> </a:t>
            </a:r>
            <a:r>
              <a:rPr lang="en-US" sz="3600" b="1" i="1" spc="-100" dirty="0">
                <a:solidFill>
                  <a:srgbClr val="ED7D31">
                    <a:lumMod val="75000"/>
                  </a:srgbClr>
                </a:solidFill>
                <a:latin typeface="Calibri Light"/>
              </a:rPr>
              <a:t>slow regions </a:t>
            </a:r>
            <a:r>
              <a:rPr lang="en-US" sz="3600" spc="-100" dirty="0">
                <a:solidFill>
                  <a:prstClr val="black"/>
                </a:solidFill>
                <a:latin typeface="Calibri Light"/>
              </a:rPr>
              <a:t>to determine </a:t>
            </a:r>
            <a:r>
              <a:rPr lang="en-US" sz="3600" spc="-100" dirty="0" smtClean="0">
                <a:solidFill>
                  <a:prstClr val="black"/>
                </a:solidFill>
                <a:latin typeface="Calibri Light"/>
              </a:rPr>
              <a:t>min. latency</a:t>
            </a:r>
            <a:endParaRPr lang="en-US" sz="3600" spc="-100" dirty="0">
              <a:solidFill>
                <a:prstClr val="black"/>
              </a:solidFill>
              <a:latin typeface="Calibri Light"/>
            </a:endParaRPr>
          </a:p>
        </p:txBody>
      </p:sp>
      <p:sp>
        <p:nvSpPr>
          <p:cNvPr id="237" name="Punchline"/>
          <p:cNvSpPr txBox="1"/>
          <p:nvPr/>
        </p:nvSpPr>
        <p:spPr>
          <a:xfrm>
            <a:off x="0" y="5638800"/>
            <a:ext cx="9144000" cy="5334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3600" spc="-100" dirty="0">
                <a:solidFill>
                  <a:prstClr val="black"/>
                </a:solidFill>
                <a:latin typeface="Calibri Light"/>
                <a:sym typeface="Wingdings" panose="05000000000000000000" pitchFamily="2" charset="2"/>
              </a:rPr>
              <a:t> </a:t>
            </a:r>
            <a:r>
              <a:rPr lang="en-US" sz="3600" b="1" i="1" spc="-100" dirty="0">
                <a:solidFill>
                  <a:srgbClr val="4472C4">
                    <a:lumMod val="75000"/>
                  </a:srgbClr>
                </a:solidFill>
                <a:latin typeface="Calibri Light"/>
                <a:sym typeface="Wingdings" panose="05000000000000000000" pitchFamily="2" charset="2"/>
              </a:rPr>
              <a:t>Dynamic</a:t>
            </a:r>
            <a:r>
              <a:rPr lang="en-US" sz="3600" spc="-100" dirty="0">
                <a:solidFill>
                  <a:prstClr val="black"/>
                </a:solidFill>
                <a:latin typeface="Calibri Light"/>
                <a:sym typeface="Wingdings" panose="05000000000000000000" pitchFamily="2" charset="2"/>
              </a:rPr>
              <a:t> &amp; </a:t>
            </a:r>
            <a:r>
              <a:rPr lang="en-US" sz="3600" b="1" i="1" spc="-100" dirty="0">
                <a:solidFill>
                  <a:srgbClr val="4472C4">
                    <a:lumMod val="75000"/>
                  </a:srgbClr>
                </a:solidFill>
                <a:latin typeface="Calibri Light"/>
                <a:sym typeface="Wingdings" panose="05000000000000000000" pitchFamily="2" charset="2"/>
              </a:rPr>
              <a:t>low cost </a:t>
            </a:r>
            <a:r>
              <a:rPr lang="en-US" sz="3600" spc="-100" dirty="0">
                <a:solidFill>
                  <a:prstClr val="black"/>
                </a:solidFill>
                <a:latin typeface="Calibri Light"/>
                <a:sym typeface="Wingdings" panose="05000000000000000000" pitchFamily="2" charset="2"/>
              </a:rPr>
              <a:t>latency optimization</a:t>
            </a:r>
            <a:endParaRPr lang="en-US" sz="3600" spc="-100" dirty="0">
              <a:solidFill>
                <a:prstClr val="black"/>
              </a:solidFill>
              <a:latin typeface="Calibri Light"/>
            </a:endParaRPr>
          </a:p>
        </p:txBody>
      </p:sp>
      <p:sp>
        <p:nvSpPr>
          <p:cNvPr id="74" name="TextBox 73"/>
          <p:cNvSpPr txBox="1"/>
          <p:nvPr/>
        </p:nvSpPr>
        <p:spPr>
          <a:xfrm>
            <a:off x="3432048" y="4724400"/>
            <a:ext cx="2663952" cy="4572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2800" dirty="0">
                <a:solidFill>
                  <a:srgbClr val="000000"/>
                </a:solidFill>
                <a:latin typeface="Calibri Light"/>
              </a:rPr>
              <a:t>sense amplifier</a:t>
            </a:r>
          </a:p>
        </p:txBody>
      </p:sp>
      <p:sp>
        <p:nvSpPr>
          <p:cNvPr id="75" name="TextBox 74"/>
          <p:cNvSpPr txBox="1"/>
          <p:nvPr/>
        </p:nvSpPr>
        <p:spPr>
          <a:xfrm rot="5400000">
            <a:off x="1260348" y="2552700"/>
            <a:ext cx="2667000" cy="4572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2800" dirty="0" err="1">
                <a:solidFill>
                  <a:srgbClr val="000000"/>
                </a:solidFill>
                <a:latin typeface="Calibri Light"/>
              </a:rPr>
              <a:t>wordline</a:t>
            </a:r>
            <a:r>
              <a:rPr lang="en-US" sz="2800" dirty="0">
                <a:solidFill>
                  <a:srgbClr val="000000"/>
                </a:solidFill>
                <a:latin typeface="Calibri Light"/>
              </a:rPr>
              <a:t> driver</a:t>
            </a:r>
          </a:p>
        </p:txBody>
      </p:sp>
      <p:sp>
        <p:nvSpPr>
          <p:cNvPr id="76" name="Punchline"/>
          <p:cNvSpPr txBox="1"/>
          <p:nvPr/>
        </p:nvSpPr>
        <p:spPr>
          <a:xfrm>
            <a:off x="0" y="762000"/>
            <a:ext cx="5635752" cy="5334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3200" b="1" spc="-100" dirty="0" smtClean="0">
                <a:solidFill>
                  <a:prstClr val="black"/>
                </a:solidFill>
              </a:rPr>
              <a:t>D</a:t>
            </a:r>
            <a:r>
              <a:rPr lang="en-US" sz="3200" spc="-100" dirty="0" smtClean="0">
                <a:solidFill>
                  <a:prstClr val="black"/>
                </a:solidFill>
              </a:rPr>
              <a:t>esign-</a:t>
            </a:r>
            <a:r>
              <a:rPr lang="en-US" sz="3200" b="1" spc="-100" dirty="0" smtClean="0">
                <a:solidFill>
                  <a:prstClr val="black"/>
                </a:solidFill>
              </a:rPr>
              <a:t>I</a:t>
            </a:r>
            <a:r>
              <a:rPr lang="en-US" sz="3200" spc="-100" dirty="0" smtClean="0">
                <a:solidFill>
                  <a:prstClr val="black"/>
                </a:solidFill>
              </a:rPr>
              <a:t>nduced</a:t>
            </a:r>
            <a:r>
              <a:rPr lang="en-US" sz="3200" spc="-100" dirty="0" smtClean="0">
                <a:solidFill>
                  <a:prstClr val="black"/>
                </a:solidFill>
                <a:latin typeface="Calibri Light"/>
              </a:rPr>
              <a:t>-</a:t>
            </a:r>
            <a:r>
              <a:rPr lang="en-US" sz="3200" b="1" spc="-100" dirty="0">
                <a:solidFill>
                  <a:prstClr val="black"/>
                </a:solidFill>
              </a:rPr>
              <a:t>V</a:t>
            </a:r>
            <a:r>
              <a:rPr lang="en-US" sz="3200" spc="-100" dirty="0">
                <a:solidFill>
                  <a:prstClr val="black"/>
                </a:solidFill>
                <a:latin typeface="Calibri Light"/>
              </a:rPr>
              <a:t>ariation-</a:t>
            </a:r>
            <a:r>
              <a:rPr lang="en-US" sz="3200" b="1" spc="-100" dirty="0">
                <a:solidFill>
                  <a:prstClr val="black"/>
                </a:solidFill>
              </a:rPr>
              <a:t>A</a:t>
            </a:r>
            <a:r>
              <a:rPr lang="en-US" sz="3200" spc="-100" dirty="0">
                <a:solidFill>
                  <a:prstClr val="black"/>
                </a:solidFill>
                <a:latin typeface="Calibri Light"/>
              </a:rPr>
              <a:t>ware</a:t>
            </a:r>
          </a:p>
        </p:txBody>
      </p:sp>
    </p:spTree>
    <p:extLst>
      <p:ext uri="{BB962C8B-B14F-4D97-AF65-F5344CB8AC3E}">
        <p14:creationId xmlns:p14="http://schemas.microsoft.com/office/powerpoint/2010/main" val="5674365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" grpId="0"/>
      <p:bldP spid="237" grpId="0"/>
      <p:bldP spid="76" grpId="0"/>
    </p:bld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5181601" y="1371600"/>
            <a:ext cx="4038599" cy="990600"/>
            <a:chOff x="5181601" y="1524000"/>
            <a:chExt cx="4038599" cy="990600"/>
          </a:xfrm>
        </p:grpSpPr>
        <p:grpSp>
          <p:nvGrpSpPr>
            <p:cNvPr id="108" name="Group 107"/>
            <p:cNvGrpSpPr/>
            <p:nvPr/>
          </p:nvGrpSpPr>
          <p:grpSpPr>
            <a:xfrm>
              <a:off x="5181601" y="1524000"/>
              <a:ext cx="4038599" cy="990600"/>
              <a:chOff x="5026151" y="1752600"/>
              <a:chExt cx="4038599" cy="990600"/>
            </a:xfrm>
          </p:grpSpPr>
          <p:sp>
            <p:nvSpPr>
              <p:cNvPr id="109" name="Rounded Rectangle 108"/>
              <p:cNvSpPr/>
              <p:nvPr/>
            </p:nvSpPr>
            <p:spPr>
              <a:xfrm>
                <a:off x="5026151" y="1752600"/>
                <a:ext cx="993649" cy="990600"/>
              </a:xfrm>
              <a:prstGeom prst="roundRect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 w="571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>
                  <a:lnSpc>
                    <a:spcPts val="2000"/>
                  </a:lnSpc>
                </a:pPr>
                <a:endParaRPr lang="en-US" sz="2400" spc="-8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10" name="TextBox 109"/>
              <p:cNvSpPr txBox="1"/>
              <p:nvPr/>
            </p:nvSpPr>
            <p:spPr>
              <a:xfrm>
                <a:off x="6476998" y="1828800"/>
                <a:ext cx="2587752" cy="381000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algn="ctr"/>
                <a:r>
                  <a:rPr lang="en-US" sz="3200" b="1" spc="-50" dirty="0">
                    <a:solidFill>
                      <a:srgbClr val="ED7D31">
                        <a:lumMod val="75000"/>
                      </a:srgbClr>
                    </a:solidFill>
                    <a:latin typeface="Calibri Light"/>
                  </a:rPr>
                  <a:t>inherently slow</a:t>
                </a:r>
              </a:p>
            </p:txBody>
          </p:sp>
        </p:grpSp>
        <p:sp>
          <p:nvSpPr>
            <p:cNvPr id="13" name="Freeform 12"/>
            <p:cNvSpPr/>
            <p:nvPr/>
          </p:nvSpPr>
          <p:spPr>
            <a:xfrm>
              <a:off x="6096000" y="1600200"/>
              <a:ext cx="603380" cy="163286"/>
            </a:xfrm>
            <a:custGeom>
              <a:avLst/>
              <a:gdLst>
                <a:gd name="connsiteX0" fmla="*/ 0 w 615821"/>
                <a:gd name="connsiteY0" fmla="*/ 8457 h 167078"/>
                <a:gd name="connsiteX1" fmla="*/ 363894 w 615821"/>
                <a:gd name="connsiteY1" fmla="*/ 17788 h 167078"/>
                <a:gd name="connsiteX2" fmla="*/ 615821 w 615821"/>
                <a:gd name="connsiteY2" fmla="*/ 167078 h 167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5821" h="167078">
                  <a:moveTo>
                    <a:pt x="0" y="8457"/>
                  </a:moveTo>
                  <a:cubicBezTo>
                    <a:pt x="130628" y="-96"/>
                    <a:pt x="261257" y="-8649"/>
                    <a:pt x="363894" y="17788"/>
                  </a:cubicBezTo>
                  <a:cubicBezTo>
                    <a:pt x="466531" y="44225"/>
                    <a:pt x="541176" y="105651"/>
                    <a:pt x="615821" y="167078"/>
                  </a:cubicBezTo>
                </a:path>
              </a:pathLst>
            </a:custGeom>
            <a:noFill/>
            <a:ln w="25400" cap="rnd">
              <a:solidFill>
                <a:schemeClr val="accent2">
                  <a:lumMod val="60000"/>
                  <a:lumOff val="40000"/>
                </a:schemeClr>
              </a:solidFill>
              <a:tailEnd type="arrow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</p:grpSp>
      <p:sp>
        <p:nvSpPr>
          <p:cNvPr id="76" name="Rounded Rectangle 75"/>
          <p:cNvSpPr/>
          <p:nvPr/>
        </p:nvSpPr>
        <p:spPr>
          <a:xfrm>
            <a:off x="3810000" y="2286000"/>
            <a:ext cx="527303" cy="533400"/>
          </a:xfrm>
          <a:prstGeom prst="roundRect">
            <a:avLst/>
          </a:prstGeom>
          <a:solidFill>
            <a:schemeClr val="accent2">
              <a:lumMod val="75000"/>
            </a:schemeClr>
          </a:solidFill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ts val="2000"/>
              </a:lnSpc>
            </a:pPr>
            <a:endParaRPr lang="en-US" sz="2400" spc="-80" dirty="0">
              <a:solidFill>
                <a:prstClr val="white"/>
              </a:solidFill>
            </a:endParaRPr>
          </a:p>
        </p:txBody>
      </p:sp>
      <p:sp>
        <p:nvSpPr>
          <p:cNvPr id="77" name="Rounded Rectangle 76"/>
          <p:cNvSpPr/>
          <p:nvPr/>
        </p:nvSpPr>
        <p:spPr>
          <a:xfrm>
            <a:off x="4724400" y="3657600"/>
            <a:ext cx="527303" cy="533400"/>
          </a:xfrm>
          <a:prstGeom prst="roundRect">
            <a:avLst/>
          </a:prstGeom>
          <a:solidFill>
            <a:schemeClr val="accent2">
              <a:lumMod val="75000"/>
            </a:schemeClr>
          </a:solidFill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ts val="2000"/>
              </a:lnSpc>
            </a:pPr>
            <a:endParaRPr lang="en-US" sz="2400" spc="-80" dirty="0">
              <a:solidFill>
                <a:prstClr val="white"/>
              </a:solidFill>
            </a:endParaRPr>
          </a:p>
        </p:txBody>
      </p:sp>
      <p:sp>
        <p:nvSpPr>
          <p:cNvPr id="78" name="Rounded Rectangle 77"/>
          <p:cNvSpPr/>
          <p:nvPr/>
        </p:nvSpPr>
        <p:spPr>
          <a:xfrm>
            <a:off x="3358897" y="3200400"/>
            <a:ext cx="527303" cy="533400"/>
          </a:xfrm>
          <a:prstGeom prst="roundRect">
            <a:avLst/>
          </a:prstGeom>
          <a:solidFill>
            <a:schemeClr val="accent2">
              <a:lumMod val="75000"/>
            </a:schemeClr>
          </a:solidFill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ts val="2000"/>
              </a:lnSpc>
            </a:pPr>
            <a:endParaRPr lang="en-US" sz="2400" spc="-80" dirty="0">
              <a:solidFill>
                <a:prstClr val="white"/>
              </a:solidFill>
            </a:endParaRPr>
          </a:p>
        </p:txBody>
      </p:sp>
      <p:sp>
        <p:nvSpPr>
          <p:cNvPr id="328" name="Title 1"/>
          <p:cNvSpPr txBox="1">
            <a:spLocks/>
          </p:cNvSpPr>
          <p:nvPr/>
        </p:nvSpPr>
        <p:spPr>
          <a:xfrm>
            <a:off x="-76200" y="152401"/>
            <a:ext cx="9296400" cy="761999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5400" b="1" u="sng" spc="-60" dirty="0" smtClean="0">
                <a:solidFill>
                  <a:prstClr val="black"/>
                </a:solidFill>
                <a:latin typeface="Calibri"/>
              </a:rPr>
              <a:t>DIVA</a:t>
            </a:r>
            <a:r>
              <a:rPr lang="en-US" sz="5400" spc="-60" dirty="0" smtClean="0">
                <a:solidFill>
                  <a:prstClr val="black"/>
                </a:solidFill>
              </a:rPr>
              <a:t> </a:t>
            </a:r>
            <a:r>
              <a:rPr lang="en-US" sz="5400" spc="-60" dirty="0">
                <a:solidFill>
                  <a:prstClr val="black"/>
                </a:solidFill>
              </a:rPr>
              <a:t>Online </a:t>
            </a:r>
            <a:r>
              <a:rPr lang="en-US" sz="5400" b="1" spc="-60" dirty="0">
                <a:solidFill>
                  <a:prstClr val="black"/>
                </a:solidFill>
                <a:latin typeface="Calibri"/>
              </a:rPr>
              <a:t>Profiling</a:t>
            </a:r>
          </a:p>
        </p:txBody>
      </p:sp>
      <p:grpSp>
        <p:nvGrpSpPr>
          <p:cNvPr id="111" name="Group 110"/>
          <p:cNvGrpSpPr/>
          <p:nvPr/>
        </p:nvGrpSpPr>
        <p:grpSpPr>
          <a:xfrm>
            <a:off x="2819401" y="1295400"/>
            <a:ext cx="3428999" cy="3429000"/>
            <a:chOff x="2667001" y="1524000"/>
            <a:chExt cx="3428999" cy="3429000"/>
          </a:xfrm>
        </p:grpSpPr>
        <p:sp>
          <p:nvSpPr>
            <p:cNvPr id="112" name="DRAM"/>
            <p:cNvSpPr/>
            <p:nvPr/>
          </p:nvSpPr>
          <p:spPr>
            <a:xfrm>
              <a:off x="32766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3" name="DRAM"/>
            <p:cNvSpPr/>
            <p:nvPr/>
          </p:nvSpPr>
          <p:spPr>
            <a:xfrm>
              <a:off x="37338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4" name="DRAM"/>
            <p:cNvSpPr/>
            <p:nvPr/>
          </p:nvSpPr>
          <p:spPr>
            <a:xfrm>
              <a:off x="41910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5" name="DRAM"/>
            <p:cNvSpPr/>
            <p:nvPr/>
          </p:nvSpPr>
          <p:spPr>
            <a:xfrm>
              <a:off x="46482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6" name="DRAM"/>
            <p:cNvSpPr/>
            <p:nvPr/>
          </p:nvSpPr>
          <p:spPr>
            <a:xfrm>
              <a:off x="51054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7" name="DRAM"/>
            <p:cNvSpPr/>
            <p:nvPr/>
          </p:nvSpPr>
          <p:spPr>
            <a:xfrm>
              <a:off x="5562601" y="44958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8" name="DRAM"/>
            <p:cNvSpPr/>
            <p:nvPr/>
          </p:nvSpPr>
          <p:spPr>
            <a:xfrm rot="5400000">
              <a:off x="2705101" y="16383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19" name="DRAM"/>
            <p:cNvSpPr/>
            <p:nvPr/>
          </p:nvSpPr>
          <p:spPr>
            <a:xfrm rot="5400000">
              <a:off x="2705101" y="20955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0" name="DRAM"/>
            <p:cNvSpPr/>
            <p:nvPr/>
          </p:nvSpPr>
          <p:spPr>
            <a:xfrm rot="5400000">
              <a:off x="2705101" y="25527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1" name="DRAM"/>
            <p:cNvSpPr/>
            <p:nvPr/>
          </p:nvSpPr>
          <p:spPr>
            <a:xfrm rot="5400000">
              <a:off x="2705101" y="30099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2" name="DRAM"/>
            <p:cNvSpPr/>
            <p:nvPr/>
          </p:nvSpPr>
          <p:spPr>
            <a:xfrm rot="5400000">
              <a:off x="2705101" y="34671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sp>
          <p:nvSpPr>
            <p:cNvPr id="123" name="DRAM"/>
            <p:cNvSpPr/>
            <p:nvPr/>
          </p:nvSpPr>
          <p:spPr>
            <a:xfrm rot="5400000">
              <a:off x="2705101" y="3924300"/>
              <a:ext cx="381000" cy="457200"/>
            </a:xfrm>
            <a:prstGeom prst="roundRect">
              <a:avLst>
                <a:gd name="adj" fmla="val 11319"/>
              </a:avLst>
            </a:prstGeom>
            <a:solidFill>
              <a:schemeClr val="tx1">
                <a:lumMod val="65000"/>
                <a:lumOff val="35000"/>
              </a:schemeClr>
            </a:solidFill>
            <a:ln w="25400">
              <a:solidFill>
                <a:schemeClr val="tx1">
                  <a:lumMod val="85000"/>
                  <a:lumOff val="15000"/>
                </a:schemeClr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 Light"/>
              </a:endParaRPr>
            </a:p>
          </p:txBody>
        </p:sp>
        <p:cxnSp>
          <p:nvCxnSpPr>
            <p:cNvPr id="124" name="Straight Connector 123"/>
            <p:cNvCxnSpPr>
              <a:endCxn id="112" idx="0"/>
            </p:cNvCxnSpPr>
            <p:nvPr/>
          </p:nvCxnSpPr>
          <p:spPr>
            <a:xfrm>
              <a:off x="34671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/>
            <p:cNvCxnSpPr>
              <a:endCxn id="114" idx="0"/>
            </p:cNvCxnSpPr>
            <p:nvPr/>
          </p:nvCxnSpPr>
          <p:spPr>
            <a:xfrm>
              <a:off x="43815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/>
            <p:cNvCxnSpPr>
              <a:endCxn id="115" idx="0"/>
            </p:cNvCxnSpPr>
            <p:nvPr/>
          </p:nvCxnSpPr>
          <p:spPr>
            <a:xfrm>
              <a:off x="48387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/>
            <p:cNvCxnSpPr>
              <a:endCxn id="116" idx="0"/>
            </p:cNvCxnSpPr>
            <p:nvPr/>
          </p:nvCxnSpPr>
          <p:spPr>
            <a:xfrm>
              <a:off x="52959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/>
            <p:cNvCxnSpPr>
              <a:endCxn id="117" idx="0"/>
            </p:cNvCxnSpPr>
            <p:nvPr/>
          </p:nvCxnSpPr>
          <p:spPr>
            <a:xfrm>
              <a:off x="57531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/>
            <p:cNvCxnSpPr>
              <a:endCxn id="113" idx="0"/>
            </p:cNvCxnSpPr>
            <p:nvPr/>
          </p:nvCxnSpPr>
          <p:spPr>
            <a:xfrm>
              <a:off x="3924301" y="1524000"/>
              <a:ext cx="0" cy="297180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/>
            <p:cNvCxnSpPr>
              <a:endCxn id="118" idx="0"/>
            </p:cNvCxnSpPr>
            <p:nvPr/>
          </p:nvCxnSpPr>
          <p:spPr>
            <a:xfrm flipH="1">
              <a:off x="3124201" y="18669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/>
            <p:cNvCxnSpPr>
              <a:endCxn id="119" idx="0"/>
            </p:cNvCxnSpPr>
            <p:nvPr/>
          </p:nvCxnSpPr>
          <p:spPr>
            <a:xfrm flipH="1">
              <a:off x="3124201" y="23241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/>
            <p:cNvCxnSpPr>
              <a:endCxn id="120" idx="0"/>
            </p:cNvCxnSpPr>
            <p:nvPr/>
          </p:nvCxnSpPr>
          <p:spPr>
            <a:xfrm flipH="1">
              <a:off x="3124201" y="27813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/>
            <p:cNvCxnSpPr>
              <a:endCxn id="121" idx="0"/>
            </p:cNvCxnSpPr>
            <p:nvPr/>
          </p:nvCxnSpPr>
          <p:spPr>
            <a:xfrm flipH="1">
              <a:off x="3124201" y="32385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/>
            <p:cNvCxnSpPr>
              <a:endCxn id="122" idx="0"/>
            </p:cNvCxnSpPr>
            <p:nvPr/>
          </p:nvCxnSpPr>
          <p:spPr>
            <a:xfrm flipH="1">
              <a:off x="3124201" y="36957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/>
            <p:cNvCxnSpPr>
              <a:endCxn id="123" idx="0"/>
            </p:cNvCxnSpPr>
            <p:nvPr/>
          </p:nvCxnSpPr>
          <p:spPr>
            <a:xfrm flipH="1">
              <a:off x="3124201" y="4152900"/>
              <a:ext cx="2971799" cy="0"/>
            </a:xfrm>
            <a:prstGeom prst="line">
              <a:avLst/>
            </a:prstGeom>
            <a:solidFill>
              <a:schemeClr val="tx1">
                <a:lumMod val="65000"/>
                <a:lumOff val="35000"/>
              </a:schemeClr>
            </a:solidFill>
            <a:ln w="25400" cap="rnd">
              <a:solidFill>
                <a:schemeClr val="tx1">
                  <a:lumMod val="85000"/>
                  <a:lumOff val="15000"/>
                </a:schemeClr>
              </a:solidFill>
              <a:round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6" name="Group 135"/>
            <p:cNvGrpSpPr/>
            <p:nvPr/>
          </p:nvGrpSpPr>
          <p:grpSpPr>
            <a:xfrm>
              <a:off x="3273552" y="1676400"/>
              <a:ext cx="2667000" cy="2667000"/>
              <a:chOff x="3657601" y="5295900"/>
              <a:chExt cx="2667000" cy="2667000"/>
            </a:xfrm>
          </p:grpSpPr>
          <p:sp>
            <p:nvSpPr>
              <p:cNvPr id="137" name="Oval 136"/>
              <p:cNvSpPr/>
              <p:nvPr/>
            </p:nvSpPr>
            <p:spPr>
              <a:xfrm>
                <a:off x="3657601" y="5295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38" name="Oval 137"/>
              <p:cNvSpPr/>
              <p:nvPr/>
            </p:nvSpPr>
            <p:spPr>
              <a:xfrm>
                <a:off x="4114801" y="5295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39" name="Oval 138"/>
              <p:cNvSpPr/>
              <p:nvPr/>
            </p:nvSpPr>
            <p:spPr>
              <a:xfrm>
                <a:off x="4572001" y="5295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0" name="Oval 139"/>
              <p:cNvSpPr/>
              <p:nvPr/>
            </p:nvSpPr>
            <p:spPr>
              <a:xfrm>
                <a:off x="5029201" y="5295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1" name="Oval 140"/>
              <p:cNvSpPr/>
              <p:nvPr/>
            </p:nvSpPr>
            <p:spPr>
              <a:xfrm>
                <a:off x="5486401" y="5295900"/>
                <a:ext cx="381000" cy="381000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2" name="Oval 141"/>
              <p:cNvSpPr/>
              <p:nvPr/>
            </p:nvSpPr>
            <p:spPr>
              <a:xfrm>
                <a:off x="5943601" y="5295900"/>
                <a:ext cx="381000" cy="381000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3" name="Oval 142"/>
              <p:cNvSpPr/>
              <p:nvPr/>
            </p:nvSpPr>
            <p:spPr>
              <a:xfrm>
                <a:off x="3657601" y="57531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4" name="Oval 143"/>
              <p:cNvSpPr/>
              <p:nvPr/>
            </p:nvSpPr>
            <p:spPr>
              <a:xfrm>
                <a:off x="4114801" y="57531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5" name="Oval 144"/>
              <p:cNvSpPr/>
              <p:nvPr/>
            </p:nvSpPr>
            <p:spPr>
              <a:xfrm>
                <a:off x="4572001" y="57531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6" name="Oval 145"/>
              <p:cNvSpPr/>
              <p:nvPr/>
            </p:nvSpPr>
            <p:spPr>
              <a:xfrm>
                <a:off x="5029201" y="57531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7" name="Oval 146"/>
              <p:cNvSpPr/>
              <p:nvPr/>
            </p:nvSpPr>
            <p:spPr>
              <a:xfrm>
                <a:off x="5486401" y="57531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8" name="Oval 147"/>
              <p:cNvSpPr/>
              <p:nvPr/>
            </p:nvSpPr>
            <p:spPr>
              <a:xfrm>
                <a:off x="5943601" y="5753100"/>
                <a:ext cx="381000" cy="381000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49" name="Oval 148"/>
              <p:cNvSpPr/>
              <p:nvPr/>
            </p:nvSpPr>
            <p:spPr>
              <a:xfrm>
                <a:off x="3657601" y="62103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1" name="Oval 150"/>
              <p:cNvSpPr/>
              <p:nvPr/>
            </p:nvSpPr>
            <p:spPr>
              <a:xfrm>
                <a:off x="4572001" y="62103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2" name="Oval 151"/>
              <p:cNvSpPr/>
              <p:nvPr/>
            </p:nvSpPr>
            <p:spPr>
              <a:xfrm>
                <a:off x="5029201" y="62103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3" name="Oval 152"/>
              <p:cNvSpPr/>
              <p:nvPr/>
            </p:nvSpPr>
            <p:spPr>
              <a:xfrm>
                <a:off x="5486401" y="62103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4" name="Oval 153"/>
              <p:cNvSpPr/>
              <p:nvPr/>
            </p:nvSpPr>
            <p:spPr>
              <a:xfrm>
                <a:off x="5943601" y="62103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5" name="Oval 154"/>
              <p:cNvSpPr/>
              <p:nvPr/>
            </p:nvSpPr>
            <p:spPr>
              <a:xfrm>
                <a:off x="36576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6" name="Oval 155"/>
              <p:cNvSpPr/>
              <p:nvPr/>
            </p:nvSpPr>
            <p:spPr>
              <a:xfrm>
                <a:off x="41148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7" name="Oval 156"/>
              <p:cNvSpPr/>
              <p:nvPr/>
            </p:nvSpPr>
            <p:spPr>
              <a:xfrm>
                <a:off x="45720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8" name="Oval 157"/>
              <p:cNvSpPr/>
              <p:nvPr/>
            </p:nvSpPr>
            <p:spPr>
              <a:xfrm>
                <a:off x="50292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59" name="Oval 158"/>
              <p:cNvSpPr/>
              <p:nvPr/>
            </p:nvSpPr>
            <p:spPr>
              <a:xfrm>
                <a:off x="54864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0" name="Oval 159"/>
              <p:cNvSpPr/>
              <p:nvPr/>
            </p:nvSpPr>
            <p:spPr>
              <a:xfrm>
                <a:off x="5943601" y="66675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2" name="Oval 161"/>
              <p:cNvSpPr/>
              <p:nvPr/>
            </p:nvSpPr>
            <p:spPr>
              <a:xfrm>
                <a:off x="4114801" y="71247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3" name="Oval 162"/>
              <p:cNvSpPr/>
              <p:nvPr/>
            </p:nvSpPr>
            <p:spPr>
              <a:xfrm>
                <a:off x="4572001" y="71247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4" name="Oval 163"/>
              <p:cNvSpPr/>
              <p:nvPr/>
            </p:nvSpPr>
            <p:spPr>
              <a:xfrm>
                <a:off x="5029201" y="71247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5" name="Oval 164"/>
              <p:cNvSpPr/>
              <p:nvPr/>
            </p:nvSpPr>
            <p:spPr>
              <a:xfrm>
                <a:off x="5486401" y="71247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6" name="Oval 165"/>
              <p:cNvSpPr/>
              <p:nvPr/>
            </p:nvSpPr>
            <p:spPr>
              <a:xfrm>
                <a:off x="5943601" y="71247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40000"/>
                  <a:lumOff val="6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7" name="Oval 166"/>
              <p:cNvSpPr/>
              <p:nvPr/>
            </p:nvSpPr>
            <p:spPr>
              <a:xfrm>
                <a:off x="3657601" y="7581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5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8" name="Oval 167"/>
              <p:cNvSpPr/>
              <p:nvPr/>
            </p:nvSpPr>
            <p:spPr>
              <a:xfrm>
                <a:off x="4114801" y="7581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5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69" name="Oval 168"/>
              <p:cNvSpPr/>
              <p:nvPr/>
            </p:nvSpPr>
            <p:spPr>
              <a:xfrm>
                <a:off x="4572001" y="7581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75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71" name="Oval 170"/>
              <p:cNvSpPr/>
              <p:nvPr/>
            </p:nvSpPr>
            <p:spPr>
              <a:xfrm>
                <a:off x="5486401" y="7581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  <p:sp>
            <p:nvSpPr>
              <p:cNvPr id="172" name="Oval 171"/>
              <p:cNvSpPr/>
              <p:nvPr/>
            </p:nvSpPr>
            <p:spPr>
              <a:xfrm>
                <a:off x="5943601" y="7581900"/>
                <a:ext cx="381000" cy="381000"/>
              </a:xfrm>
              <a:prstGeom prst="ellipse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  <a:latin typeface="Calibri Light"/>
                </a:endParaRPr>
              </a:p>
            </p:txBody>
          </p:sp>
        </p:grpSp>
      </p:grpSp>
      <p:sp>
        <p:nvSpPr>
          <p:cNvPr id="73" name="Oval 72"/>
          <p:cNvSpPr/>
          <p:nvPr/>
        </p:nvSpPr>
        <p:spPr>
          <a:xfrm>
            <a:off x="3962400" y="2438400"/>
            <a:ext cx="228600" cy="2286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74" name="Oval 73"/>
          <p:cNvSpPr/>
          <p:nvPr/>
        </p:nvSpPr>
        <p:spPr>
          <a:xfrm>
            <a:off x="3505200" y="3352800"/>
            <a:ext cx="222504" cy="228600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75" name="Oval 74"/>
          <p:cNvSpPr/>
          <p:nvPr/>
        </p:nvSpPr>
        <p:spPr>
          <a:xfrm>
            <a:off x="4876800" y="3810000"/>
            <a:ext cx="222504" cy="228600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70" name="Oval 69"/>
          <p:cNvSpPr/>
          <p:nvPr/>
        </p:nvSpPr>
        <p:spPr>
          <a:xfrm>
            <a:off x="3425952" y="3276600"/>
            <a:ext cx="381000" cy="381000"/>
          </a:xfrm>
          <a:prstGeom prst="ellipse">
            <a:avLst/>
          </a:prstGeom>
          <a:solidFill>
            <a:schemeClr val="accent6">
              <a:lumMod val="50000"/>
            </a:schemeClr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71" name="Oval 70"/>
          <p:cNvSpPr/>
          <p:nvPr/>
        </p:nvSpPr>
        <p:spPr>
          <a:xfrm>
            <a:off x="3883152" y="2362200"/>
            <a:ext cx="381000" cy="381000"/>
          </a:xfrm>
          <a:prstGeom prst="ellipse">
            <a:avLst/>
          </a:prstGeom>
          <a:solidFill>
            <a:schemeClr val="accent6">
              <a:lumMod val="60000"/>
              <a:lumOff val="40000"/>
            </a:schemeClr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72" name="Oval 71"/>
          <p:cNvSpPr/>
          <p:nvPr/>
        </p:nvSpPr>
        <p:spPr>
          <a:xfrm>
            <a:off x="4797552" y="3733800"/>
            <a:ext cx="381000" cy="381000"/>
          </a:xfrm>
          <a:prstGeom prst="ellipse">
            <a:avLst/>
          </a:prstGeom>
          <a:solidFill>
            <a:schemeClr val="accent6">
              <a:lumMod val="75000"/>
            </a:schemeClr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228600" y="1447800"/>
            <a:ext cx="4575810" cy="2293620"/>
            <a:chOff x="228600" y="1600200"/>
            <a:chExt cx="4575810" cy="2293620"/>
          </a:xfrm>
        </p:grpSpPr>
        <p:sp>
          <p:nvSpPr>
            <p:cNvPr id="83" name="TextBox 82"/>
            <p:cNvSpPr txBox="1"/>
            <p:nvPr/>
          </p:nvSpPr>
          <p:spPr>
            <a:xfrm>
              <a:off x="228600" y="1600200"/>
              <a:ext cx="2130551" cy="381000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algn="ctr">
                <a:lnSpc>
                  <a:spcPts val="2500"/>
                </a:lnSpc>
              </a:pPr>
              <a:r>
                <a:rPr lang="en-US" sz="3200" b="1" spc="-50" dirty="0">
                  <a:solidFill>
                    <a:srgbClr val="ED7D31">
                      <a:lumMod val="75000"/>
                    </a:srgbClr>
                  </a:solidFill>
                  <a:latin typeface="Calibri Light"/>
                </a:rPr>
                <a:t>slow cells  </a:t>
              </a:r>
            </a:p>
          </p:txBody>
        </p:sp>
        <p:grpSp>
          <p:nvGrpSpPr>
            <p:cNvPr id="10" name="Group 9"/>
            <p:cNvGrpSpPr/>
            <p:nvPr/>
          </p:nvGrpSpPr>
          <p:grpSpPr>
            <a:xfrm>
              <a:off x="2305050" y="1828797"/>
              <a:ext cx="2499360" cy="2065023"/>
              <a:chOff x="2305050" y="1828797"/>
              <a:chExt cx="2499360" cy="2065023"/>
            </a:xfrm>
          </p:grpSpPr>
          <p:sp>
            <p:nvSpPr>
              <p:cNvPr id="7" name="Freeform 6"/>
              <p:cNvSpPr/>
              <p:nvPr/>
            </p:nvSpPr>
            <p:spPr>
              <a:xfrm>
                <a:off x="2305050" y="1828798"/>
                <a:ext cx="1577340" cy="685801"/>
              </a:xfrm>
              <a:custGeom>
                <a:avLst/>
                <a:gdLst>
                  <a:gd name="connsiteX0" fmla="*/ 1577340 w 1577340"/>
                  <a:gd name="connsiteY0" fmla="*/ 727710 h 727710"/>
                  <a:gd name="connsiteX1" fmla="*/ 1080135 w 1577340"/>
                  <a:gd name="connsiteY1" fmla="*/ 137160 h 727710"/>
                  <a:gd name="connsiteX2" fmla="*/ 0 w 1577340"/>
                  <a:gd name="connsiteY2" fmla="*/ 0 h 727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77340" h="727710">
                    <a:moveTo>
                      <a:pt x="1577340" y="727710"/>
                    </a:moveTo>
                    <a:cubicBezTo>
                      <a:pt x="1460182" y="493077"/>
                      <a:pt x="1343025" y="258445"/>
                      <a:pt x="1080135" y="137160"/>
                    </a:cubicBezTo>
                    <a:cubicBezTo>
                      <a:pt x="817245" y="15875"/>
                      <a:pt x="179705" y="24447"/>
                      <a:pt x="0" y="0"/>
                    </a:cubicBezTo>
                  </a:path>
                </a:pathLst>
              </a:custGeom>
              <a:noFill/>
              <a:ln w="25400">
                <a:solidFill>
                  <a:schemeClr val="accent2">
                    <a:lumMod val="75000"/>
                  </a:schemeClr>
                </a:solidFill>
                <a:tailEnd type="arrow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8" name="Freeform 7"/>
              <p:cNvSpPr/>
              <p:nvPr/>
            </p:nvSpPr>
            <p:spPr>
              <a:xfrm>
                <a:off x="2362200" y="1828797"/>
                <a:ext cx="2442210" cy="2065023"/>
              </a:xfrm>
              <a:custGeom>
                <a:avLst/>
                <a:gdLst>
                  <a:gd name="connsiteX0" fmla="*/ 2487930 w 2487930"/>
                  <a:gd name="connsiteY0" fmla="*/ 2061210 h 2061210"/>
                  <a:gd name="connsiteX1" fmla="*/ 1581150 w 2487930"/>
                  <a:gd name="connsiteY1" fmla="*/ 1337310 h 2061210"/>
                  <a:gd name="connsiteX2" fmla="*/ 979170 w 2487930"/>
                  <a:gd name="connsiteY2" fmla="*/ 400050 h 2061210"/>
                  <a:gd name="connsiteX3" fmla="*/ 0 w 2487930"/>
                  <a:gd name="connsiteY3" fmla="*/ 0 h 2061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87930" h="2061210">
                    <a:moveTo>
                      <a:pt x="2487930" y="2061210"/>
                    </a:moveTo>
                    <a:cubicBezTo>
                      <a:pt x="2160270" y="1837690"/>
                      <a:pt x="1832610" y="1614170"/>
                      <a:pt x="1581150" y="1337310"/>
                    </a:cubicBezTo>
                    <a:cubicBezTo>
                      <a:pt x="1329690" y="1060450"/>
                      <a:pt x="1242695" y="622935"/>
                      <a:pt x="979170" y="400050"/>
                    </a:cubicBezTo>
                    <a:cubicBezTo>
                      <a:pt x="715645" y="177165"/>
                      <a:pt x="160655" y="68580"/>
                      <a:pt x="0" y="0"/>
                    </a:cubicBezTo>
                  </a:path>
                </a:pathLst>
              </a:custGeom>
              <a:noFill/>
              <a:ln w="25400" cap="rnd">
                <a:solidFill>
                  <a:schemeClr val="accent2">
                    <a:lumMod val="75000"/>
                  </a:schemeClr>
                </a:solidFill>
                <a:headEnd type="none"/>
                <a:tailEnd type="none" w="lg" len="sm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9" name="Freeform 8"/>
              <p:cNvSpPr/>
              <p:nvPr/>
            </p:nvSpPr>
            <p:spPr>
              <a:xfrm>
                <a:off x="2362200" y="1828800"/>
                <a:ext cx="1066800" cy="1596390"/>
              </a:xfrm>
              <a:custGeom>
                <a:avLst/>
                <a:gdLst>
                  <a:gd name="connsiteX0" fmla="*/ 1108710 w 1108710"/>
                  <a:gd name="connsiteY0" fmla="*/ 1596390 h 1596390"/>
                  <a:gd name="connsiteX1" fmla="*/ 586740 w 1108710"/>
                  <a:gd name="connsiteY1" fmla="*/ 403860 h 1596390"/>
                  <a:gd name="connsiteX2" fmla="*/ 0 w 1108710"/>
                  <a:gd name="connsiteY2" fmla="*/ 0 h 1596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8710" h="1596390">
                    <a:moveTo>
                      <a:pt x="1108710" y="1596390"/>
                    </a:moveTo>
                    <a:cubicBezTo>
                      <a:pt x="940117" y="1133157"/>
                      <a:pt x="771525" y="669925"/>
                      <a:pt x="586740" y="403860"/>
                    </a:cubicBezTo>
                    <a:cubicBezTo>
                      <a:pt x="401955" y="137795"/>
                      <a:pt x="200977" y="68897"/>
                      <a:pt x="0" y="0"/>
                    </a:cubicBezTo>
                  </a:path>
                </a:pathLst>
              </a:custGeom>
              <a:noFill/>
              <a:ln w="25400" cap="rnd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92" name="TextBox 91"/>
          <p:cNvSpPr txBox="1"/>
          <p:nvPr/>
        </p:nvSpPr>
        <p:spPr>
          <a:xfrm>
            <a:off x="6550151" y="1981200"/>
            <a:ext cx="2593849" cy="6858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lnSpc>
                <a:spcPts val="2500"/>
              </a:lnSpc>
            </a:pPr>
            <a:r>
              <a:rPr lang="en-US" sz="2800" spc="-50" dirty="0">
                <a:solidFill>
                  <a:prstClr val="black"/>
                </a:solidFill>
                <a:latin typeface="Calibri Light"/>
              </a:rPr>
              <a:t>d</a:t>
            </a:r>
            <a:r>
              <a:rPr lang="en-US" sz="2800" spc="-50" dirty="0" smtClean="0">
                <a:solidFill>
                  <a:prstClr val="black"/>
                </a:solidFill>
                <a:latin typeface="Calibri Light"/>
              </a:rPr>
              <a:t>esign-induced</a:t>
            </a:r>
            <a:endParaRPr lang="en-US" sz="2800" spc="-50" dirty="0">
              <a:solidFill>
                <a:prstClr val="black"/>
              </a:solidFill>
              <a:latin typeface="Calibri Light"/>
            </a:endParaRPr>
          </a:p>
          <a:p>
            <a:pPr algn="ctr">
              <a:lnSpc>
                <a:spcPts val="2500"/>
              </a:lnSpc>
            </a:pPr>
            <a:r>
              <a:rPr lang="en-US" sz="2800" spc="-50" dirty="0">
                <a:solidFill>
                  <a:prstClr val="black"/>
                </a:solidFill>
                <a:latin typeface="Calibri Light"/>
              </a:rPr>
              <a:t>variation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-3049" y="1981200"/>
            <a:ext cx="2593849" cy="6858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lnSpc>
                <a:spcPts val="2500"/>
              </a:lnSpc>
            </a:pPr>
            <a:r>
              <a:rPr lang="en-US" sz="2800" spc="-50" dirty="0">
                <a:solidFill>
                  <a:prstClr val="black"/>
                </a:solidFill>
                <a:latin typeface="Calibri Light"/>
              </a:rPr>
              <a:t>process</a:t>
            </a:r>
          </a:p>
          <a:p>
            <a:pPr algn="ctr">
              <a:lnSpc>
                <a:spcPts val="2500"/>
              </a:lnSpc>
            </a:pPr>
            <a:r>
              <a:rPr lang="en-US" sz="2800" spc="-50" dirty="0">
                <a:solidFill>
                  <a:prstClr val="black"/>
                </a:solidFill>
                <a:latin typeface="Calibri Light"/>
              </a:rPr>
              <a:t>variation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6553200" y="2590800"/>
            <a:ext cx="2593849" cy="6858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lnSpc>
                <a:spcPts val="2500"/>
              </a:lnSpc>
            </a:pPr>
            <a:r>
              <a:rPr lang="en-US" sz="2800" spc="-50" dirty="0">
                <a:solidFill>
                  <a:prstClr val="black"/>
                </a:solidFill>
                <a:latin typeface="Calibri Light"/>
              </a:rPr>
              <a:t>localized error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0" y="2590800"/>
            <a:ext cx="2593849" cy="6858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lnSpc>
                <a:spcPts val="2500"/>
              </a:lnSpc>
            </a:pPr>
            <a:r>
              <a:rPr lang="en-US" sz="2800" spc="-50" dirty="0">
                <a:solidFill>
                  <a:prstClr val="black"/>
                </a:solidFill>
                <a:latin typeface="Calibri Light"/>
              </a:rPr>
              <a:t>random error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6553200" y="4038600"/>
            <a:ext cx="2593849" cy="6858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lnSpc>
                <a:spcPts val="2500"/>
              </a:lnSpc>
            </a:pPr>
            <a:r>
              <a:rPr lang="en-US" sz="3200" b="1" spc="-50" dirty="0">
                <a:solidFill>
                  <a:prstClr val="black"/>
                </a:solidFill>
                <a:latin typeface="Calibri Light"/>
              </a:rPr>
              <a:t>online profiling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-76200" y="4038600"/>
            <a:ext cx="2740153" cy="6858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lnSpc>
                <a:spcPts val="2500"/>
              </a:lnSpc>
            </a:pPr>
            <a:r>
              <a:rPr lang="en-US" sz="3200" b="1" spc="-50" dirty="0">
                <a:solidFill>
                  <a:prstClr val="black"/>
                </a:solidFill>
                <a:latin typeface="Calibri Light"/>
              </a:rPr>
              <a:t>error-correcting code</a:t>
            </a:r>
          </a:p>
        </p:txBody>
      </p:sp>
      <p:sp>
        <p:nvSpPr>
          <p:cNvPr id="98" name="Down Arrow 97"/>
          <p:cNvSpPr/>
          <p:nvPr/>
        </p:nvSpPr>
        <p:spPr>
          <a:xfrm>
            <a:off x="914400" y="3272790"/>
            <a:ext cx="762000" cy="689610"/>
          </a:xfrm>
          <a:prstGeom prst="downArrow">
            <a:avLst>
              <a:gd name="adj1" fmla="val 50000"/>
              <a:gd name="adj2" fmla="val 31317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99" name="Down Arrow 98"/>
          <p:cNvSpPr/>
          <p:nvPr/>
        </p:nvSpPr>
        <p:spPr>
          <a:xfrm>
            <a:off x="7467600" y="3276600"/>
            <a:ext cx="762000" cy="689610"/>
          </a:xfrm>
          <a:prstGeom prst="downArrow">
            <a:avLst>
              <a:gd name="adj1" fmla="val 50000"/>
              <a:gd name="adj2" fmla="val 31317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01" name="Punchline"/>
          <p:cNvSpPr txBox="1"/>
          <p:nvPr/>
        </p:nvSpPr>
        <p:spPr>
          <a:xfrm>
            <a:off x="0" y="5181600"/>
            <a:ext cx="9144000" cy="5334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3600" spc="-100" dirty="0" smtClean="0">
                <a:solidFill>
                  <a:prstClr val="black"/>
                </a:solidFill>
                <a:latin typeface="Calibri Light"/>
              </a:rPr>
              <a:t>Combine </a:t>
            </a:r>
            <a:r>
              <a:rPr lang="en-US" sz="3600" b="1" spc="-100" dirty="0">
                <a:solidFill>
                  <a:srgbClr val="4472C4">
                    <a:lumMod val="75000"/>
                  </a:srgbClr>
                </a:solidFill>
                <a:latin typeface="Calibri Light"/>
              </a:rPr>
              <a:t>error-correcting </a:t>
            </a:r>
            <a:r>
              <a:rPr lang="en-US" sz="3600" b="1" spc="-100" dirty="0" smtClean="0">
                <a:solidFill>
                  <a:srgbClr val="4472C4">
                    <a:lumMod val="75000"/>
                  </a:srgbClr>
                </a:solidFill>
                <a:latin typeface="Calibri Light"/>
              </a:rPr>
              <a:t>codes </a:t>
            </a:r>
            <a:r>
              <a:rPr lang="en-US" sz="3600" spc="-100" dirty="0">
                <a:solidFill>
                  <a:prstClr val="black"/>
                </a:solidFill>
                <a:latin typeface="Calibri Light"/>
              </a:rPr>
              <a:t>&amp;</a:t>
            </a:r>
            <a:r>
              <a:rPr lang="en-US" sz="3600" b="1" spc="-100" dirty="0">
                <a:solidFill>
                  <a:srgbClr val="4472C4">
                    <a:lumMod val="75000"/>
                  </a:srgbClr>
                </a:solidFill>
                <a:latin typeface="Calibri Light"/>
              </a:rPr>
              <a:t> online profiling</a:t>
            </a:r>
          </a:p>
        </p:txBody>
      </p:sp>
      <p:sp>
        <p:nvSpPr>
          <p:cNvPr id="102" name="Punchline"/>
          <p:cNvSpPr txBox="1"/>
          <p:nvPr/>
        </p:nvSpPr>
        <p:spPr>
          <a:xfrm>
            <a:off x="0" y="5638800"/>
            <a:ext cx="9144000" cy="5334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3600" spc="-100" dirty="0">
                <a:solidFill>
                  <a:prstClr val="black"/>
                </a:solidFill>
                <a:latin typeface="Calibri Light"/>
                <a:sym typeface="Wingdings" panose="05000000000000000000" pitchFamily="2" charset="2"/>
              </a:rPr>
              <a:t> </a:t>
            </a:r>
            <a:r>
              <a:rPr lang="en-US" sz="3600" b="1" spc="-100" dirty="0">
                <a:solidFill>
                  <a:srgbClr val="4472C4">
                    <a:lumMod val="75000"/>
                  </a:srgbClr>
                </a:solidFill>
                <a:latin typeface="Calibri Light"/>
                <a:sym typeface="Wingdings" panose="05000000000000000000" pitchFamily="2" charset="2"/>
              </a:rPr>
              <a:t>Reliably</a:t>
            </a:r>
            <a:r>
              <a:rPr lang="en-US" sz="3600" spc="-100" dirty="0">
                <a:solidFill>
                  <a:prstClr val="black"/>
                </a:solidFill>
                <a:latin typeface="Calibri Light"/>
                <a:sym typeface="Wingdings" panose="05000000000000000000" pitchFamily="2" charset="2"/>
              </a:rPr>
              <a:t> reduce DRAM latency</a:t>
            </a:r>
            <a:endParaRPr lang="en-US" sz="3600" spc="-100" dirty="0">
              <a:solidFill>
                <a:prstClr val="black"/>
              </a:solidFill>
              <a:latin typeface="Calibri Light"/>
            </a:endParaRPr>
          </a:p>
        </p:txBody>
      </p:sp>
      <p:sp>
        <p:nvSpPr>
          <p:cNvPr id="100" name="TextBox 99"/>
          <p:cNvSpPr txBox="1"/>
          <p:nvPr/>
        </p:nvSpPr>
        <p:spPr>
          <a:xfrm>
            <a:off x="3432048" y="4724400"/>
            <a:ext cx="2663952" cy="4572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2800" dirty="0">
                <a:solidFill>
                  <a:srgbClr val="000000"/>
                </a:solidFill>
                <a:latin typeface="Calibri Light"/>
              </a:rPr>
              <a:t>sense amplifier</a:t>
            </a:r>
          </a:p>
        </p:txBody>
      </p:sp>
      <p:sp>
        <p:nvSpPr>
          <p:cNvPr id="105" name="TextBox 104"/>
          <p:cNvSpPr txBox="1"/>
          <p:nvPr/>
        </p:nvSpPr>
        <p:spPr>
          <a:xfrm rot="5400000">
            <a:off x="1260348" y="2552700"/>
            <a:ext cx="2667000" cy="4572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2800" dirty="0" err="1">
                <a:solidFill>
                  <a:srgbClr val="000000"/>
                </a:solidFill>
                <a:latin typeface="Calibri Light"/>
              </a:rPr>
              <a:t>wordline</a:t>
            </a:r>
            <a:r>
              <a:rPr lang="en-US" sz="2800" dirty="0">
                <a:solidFill>
                  <a:srgbClr val="000000"/>
                </a:solidFill>
                <a:latin typeface="Calibri Light"/>
              </a:rPr>
              <a:t> driver</a:t>
            </a:r>
          </a:p>
        </p:txBody>
      </p:sp>
      <p:sp>
        <p:nvSpPr>
          <p:cNvPr id="104" name="Punchline"/>
          <p:cNvSpPr txBox="1"/>
          <p:nvPr/>
        </p:nvSpPr>
        <p:spPr>
          <a:xfrm>
            <a:off x="0" y="762000"/>
            <a:ext cx="5635752" cy="5334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/>
            <a:r>
              <a:rPr lang="en-US" sz="3200" b="1" spc="-100" dirty="0" smtClean="0">
                <a:solidFill>
                  <a:prstClr val="black"/>
                </a:solidFill>
              </a:rPr>
              <a:t>D</a:t>
            </a:r>
            <a:r>
              <a:rPr lang="en-US" sz="3200" spc="-100" dirty="0" smtClean="0">
                <a:solidFill>
                  <a:prstClr val="black"/>
                </a:solidFill>
              </a:rPr>
              <a:t>esign-</a:t>
            </a:r>
            <a:r>
              <a:rPr lang="en-US" sz="3200" b="1" spc="-100" dirty="0" smtClean="0">
                <a:solidFill>
                  <a:prstClr val="black"/>
                </a:solidFill>
              </a:rPr>
              <a:t>I</a:t>
            </a:r>
            <a:r>
              <a:rPr lang="en-US" sz="3200" spc="-100" dirty="0" smtClean="0">
                <a:solidFill>
                  <a:prstClr val="black"/>
                </a:solidFill>
              </a:rPr>
              <a:t>nduced</a:t>
            </a:r>
            <a:r>
              <a:rPr lang="en-US" sz="3200" spc="-100" dirty="0" smtClean="0">
                <a:solidFill>
                  <a:prstClr val="black"/>
                </a:solidFill>
                <a:latin typeface="Calibri Light"/>
              </a:rPr>
              <a:t>-</a:t>
            </a:r>
            <a:r>
              <a:rPr lang="en-US" sz="3200" b="1" spc="-100" dirty="0">
                <a:solidFill>
                  <a:prstClr val="black"/>
                </a:solidFill>
              </a:rPr>
              <a:t>V</a:t>
            </a:r>
            <a:r>
              <a:rPr lang="en-US" sz="3200" spc="-100" dirty="0">
                <a:solidFill>
                  <a:prstClr val="black"/>
                </a:solidFill>
                <a:latin typeface="Calibri Light"/>
              </a:rPr>
              <a:t>ariation-</a:t>
            </a:r>
            <a:r>
              <a:rPr lang="en-US" sz="3200" b="1" spc="-100" dirty="0">
                <a:solidFill>
                  <a:prstClr val="black"/>
                </a:solidFill>
              </a:rPr>
              <a:t>A</a:t>
            </a:r>
            <a:r>
              <a:rPr lang="en-US" sz="3200" spc="-100" dirty="0">
                <a:solidFill>
                  <a:prstClr val="black"/>
                </a:solidFill>
                <a:latin typeface="Calibri Light"/>
              </a:rPr>
              <a:t>ware</a:t>
            </a:r>
          </a:p>
        </p:txBody>
      </p:sp>
    </p:spTree>
    <p:extLst>
      <p:ext uri="{BB962C8B-B14F-4D97-AF65-F5344CB8AC3E}">
        <p14:creationId xmlns:p14="http://schemas.microsoft.com/office/powerpoint/2010/main" val="11632537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0"/>
                            </p:stCondLst>
                            <p:childTnLst>
                              <p:par>
                                <p:cTn id="5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 animBg="1"/>
      <p:bldP spid="77" grpId="0" animBg="1"/>
      <p:bldP spid="78" grpId="0" animBg="1"/>
      <p:bldP spid="70" grpId="0" animBg="1"/>
      <p:bldP spid="71" grpId="0" animBg="1"/>
      <p:bldP spid="72" grpId="0" animBg="1"/>
      <p:bldP spid="92" grpId="0"/>
      <p:bldP spid="93" grpId="0"/>
      <p:bldP spid="94" grpId="0"/>
      <p:bldP spid="95" grpId="0"/>
      <p:bldP spid="96" grpId="0"/>
      <p:bldP spid="97" grpId="0"/>
      <p:bldP spid="98" grpId="0" animBg="1"/>
      <p:bldP spid="99" grpId="0" animBg="1"/>
      <p:bldP spid="101" grpId="0"/>
      <p:bldP spid="102" grpId="0"/>
      <p:bldP spid="104" grpId="0"/>
    </p:bld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" name="Title 1"/>
          <p:cNvSpPr txBox="1">
            <a:spLocks/>
          </p:cNvSpPr>
          <p:nvPr/>
        </p:nvSpPr>
        <p:spPr>
          <a:xfrm>
            <a:off x="-76200" y="152401"/>
            <a:ext cx="9296400" cy="761999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5400" spc="-60" dirty="0" smtClean="0">
                <a:solidFill>
                  <a:prstClr val="black"/>
                </a:solidFill>
              </a:rPr>
              <a:t>DIVA-DRAM Reduces Latency</a:t>
            </a:r>
            <a:endParaRPr lang="en-US" sz="5400" b="1" spc="-60" dirty="0">
              <a:solidFill>
                <a:prstClr val="black"/>
              </a:solidFill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71599" y="990600"/>
            <a:ext cx="3228815" cy="4572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lnSpc>
                <a:spcPts val="2800"/>
              </a:lnSpc>
            </a:pPr>
            <a:r>
              <a:rPr lang="en-US" sz="3200" dirty="0">
                <a:solidFill>
                  <a:srgbClr val="000000"/>
                </a:solidFill>
                <a:latin typeface="Calibri Light"/>
              </a:rPr>
              <a:t>Read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5410200" y="990600"/>
            <a:ext cx="3228815" cy="4572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lnSpc>
                <a:spcPts val="2800"/>
              </a:lnSpc>
            </a:pPr>
            <a:r>
              <a:rPr lang="en-US" sz="3200" dirty="0">
                <a:solidFill>
                  <a:srgbClr val="000000"/>
                </a:solidFill>
                <a:latin typeface="Calibri Light"/>
              </a:rPr>
              <a:t>Write</a:t>
            </a:r>
          </a:p>
        </p:txBody>
      </p:sp>
      <p:graphicFrame>
        <p:nvGraphicFramePr>
          <p:cNvPr id="9" name="Chart 8"/>
          <p:cNvGraphicFramePr>
            <a:graphicFrameLocks/>
          </p:cNvGraphicFramePr>
          <p:nvPr>
            <p:extLst/>
          </p:nvPr>
        </p:nvGraphicFramePr>
        <p:xfrm>
          <a:off x="456116" y="1219200"/>
          <a:ext cx="4268283" cy="4191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1" name="TextBox 10"/>
          <p:cNvSpPr txBox="1"/>
          <p:nvPr/>
        </p:nvSpPr>
        <p:spPr>
          <a:xfrm rot="16200000">
            <a:off x="-800099" y="2628900"/>
            <a:ext cx="2743200" cy="381000"/>
          </a:xfrm>
          <a:prstGeom prst="rect">
            <a:avLst/>
          </a:prstGeom>
          <a:noFill/>
        </p:spPr>
        <p:txBody>
          <a:bodyPr wrap="square" rtlCol="0" anchor="ctr">
            <a:noAutofit/>
          </a:bodyPr>
          <a:lstStyle/>
          <a:p>
            <a:pPr algn="ctr">
              <a:lnSpc>
                <a:spcPts val="2800"/>
              </a:lnSpc>
            </a:pPr>
            <a:r>
              <a:rPr lang="en-US" sz="2400" dirty="0">
                <a:solidFill>
                  <a:srgbClr val="000000"/>
                </a:solidFill>
                <a:latin typeface="Calibri Light"/>
              </a:rPr>
              <a:t>Latency Reduction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3534893" y="4370070"/>
            <a:ext cx="398932" cy="234696"/>
            <a:chOff x="3531083" y="4522470"/>
            <a:chExt cx="398932" cy="234696"/>
          </a:xfrm>
        </p:grpSpPr>
        <p:sp>
          <p:nvSpPr>
            <p:cNvPr id="13" name="Punchline"/>
            <p:cNvSpPr txBox="1"/>
            <p:nvPr/>
          </p:nvSpPr>
          <p:spPr>
            <a:xfrm>
              <a:off x="3555848" y="4522470"/>
              <a:ext cx="374167" cy="23469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0" tIns="0" rIns="0" bIns="0" rtlCol="0" anchor="ctr">
              <a:noAutofit/>
            </a:bodyPr>
            <a:lstStyle/>
            <a:p>
              <a:pPr algn="ctr"/>
              <a:endParaRPr lang="en-US" sz="1600" spc="-100" dirty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Punchline"/>
            <p:cNvSpPr txBox="1"/>
            <p:nvPr/>
          </p:nvSpPr>
          <p:spPr>
            <a:xfrm>
              <a:off x="3531083" y="4522470"/>
              <a:ext cx="374167" cy="234696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noAutofit/>
            </a:bodyPr>
            <a:lstStyle/>
            <a:p>
              <a:pPr algn="ctr"/>
              <a:r>
                <a:rPr lang="en-US" sz="1600" spc="-100" dirty="0">
                  <a:solidFill>
                    <a:prstClr val="black"/>
                  </a:solidFill>
                  <a:latin typeface="Calibri Light"/>
                </a:rPr>
                <a:t>DIVA</a:t>
              </a: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2514600" y="4370070"/>
            <a:ext cx="398932" cy="234696"/>
            <a:chOff x="3531083" y="4522470"/>
            <a:chExt cx="398932" cy="234696"/>
          </a:xfrm>
        </p:grpSpPr>
        <p:sp>
          <p:nvSpPr>
            <p:cNvPr id="16" name="Punchline"/>
            <p:cNvSpPr txBox="1"/>
            <p:nvPr/>
          </p:nvSpPr>
          <p:spPr>
            <a:xfrm>
              <a:off x="3555848" y="4522470"/>
              <a:ext cx="374167" cy="23469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0" tIns="0" rIns="0" bIns="0" rtlCol="0" anchor="ctr">
              <a:noAutofit/>
            </a:bodyPr>
            <a:lstStyle/>
            <a:p>
              <a:pPr algn="ctr"/>
              <a:endParaRPr lang="en-US" sz="1600" spc="-100" dirty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Punchline"/>
            <p:cNvSpPr txBox="1"/>
            <p:nvPr/>
          </p:nvSpPr>
          <p:spPr>
            <a:xfrm>
              <a:off x="3531083" y="4522470"/>
              <a:ext cx="374167" cy="234696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noAutofit/>
            </a:bodyPr>
            <a:lstStyle/>
            <a:p>
              <a:pPr algn="ctr"/>
              <a:r>
                <a:rPr lang="en-US" sz="1600" spc="-100" dirty="0">
                  <a:solidFill>
                    <a:prstClr val="black"/>
                  </a:solidFill>
                  <a:latin typeface="Calibri Light"/>
                </a:rPr>
                <a:t>DIVA</a:t>
              </a: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509467" y="1219200"/>
            <a:ext cx="4114800" cy="4191000"/>
            <a:chOff x="4509467" y="1371600"/>
            <a:chExt cx="4114800" cy="4191000"/>
          </a:xfrm>
        </p:grpSpPr>
        <p:graphicFrame>
          <p:nvGraphicFramePr>
            <p:cNvPr id="10" name="Chart 9"/>
            <p:cNvGraphicFramePr>
              <a:graphicFrameLocks/>
            </p:cNvGraphicFramePr>
            <p:nvPr>
              <p:extLst/>
            </p:nvPr>
          </p:nvGraphicFramePr>
          <p:xfrm>
            <a:off x="4509467" y="1371600"/>
            <a:ext cx="4114800" cy="419100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grpSp>
          <p:nvGrpSpPr>
            <p:cNvPr id="18" name="Group 17"/>
            <p:cNvGrpSpPr/>
            <p:nvPr/>
          </p:nvGrpSpPr>
          <p:grpSpPr>
            <a:xfrm>
              <a:off x="7525868" y="4511040"/>
              <a:ext cx="398932" cy="234696"/>
              <a:chOff x="3531083" y="4522470"/>
              <a:chExt cx="398932" cy="234696"/>
            </a:xfrm>
          </p:grpSpPr>
          <p:sp>
            <p:nvSpPr>
              <p:cNvPr id="19" name="Punchline"/>
              <p:cNvSpPr txBox="1"/>
              <p:nvPr/>
            </p:nvSpPr>
            <p:spPr>
              <a:xfrm>
                <a:off x="3555848" y="4522470"/>
                <a:ext cx="374167" cy="23469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:endParaRPr lang="en-US" sz="1600" spc="-100" dirty="0">
                  <a:solidFill>
                    <a:prstClr val="black"/>
                  </a:solidFill>
                  <a:latin typeface="Calibri Light"/>
                </a:endParaRPr>
              </a:p>
            </p:txBody>
          </p:sp>
          <p:sp>
            <p:nvSpPr>
              <p:cNvPr id="20" name="Punchline"/>
              <p:cNvSpPr txBox="1"/>
              <p:nvPr/>
            </p:nvSpPr>
            <p:spPr>
              <a:xfrm>
                <a:off x="3531083" y="4522470"/>
                <a:ext cx="374167" cy="23469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:r>
                  <a:rPr lang="en-US" sz="1600" spc="-100" dirty="0">
                    <a:solidFill>
                      <a:prstClr val="black"/>
                    </a:solidFill>
                    <a:latin typeface="Calibri Light"/>
                  </a:rPr>
                  <a:t>DIVA</a:t>
                </a:r>
              </a:p>
            </p:txBody>
          </p:sp>
        </p:grpSp>
        <p:grpSp>
          <p:nvGrpSpPr>
            <p:cNvPr id="21" name="Group 20"/>
            <p:cNvGrpSpPr/>
            <p:nvPr/>
          </p:nvGrpSpPr>
          <p:grpSpPr>
            <a:xfrm>
              <a:off x="6505575" y="4511040"/>
              <a:ext cx="398932" cy="234696"/>
              <a:chOff x="3531083" y="4522470"/>
              <a:chExt cx="398932" cy="234696"/>
            </a:xfrm>
          </p:grpSpPr>
          <p:sp>
            <p:nvSpPr>
              <p:cNvPr id="22" name="Punchline"/>
              <p:cNvSpPr txBox="1"/>
              <p:nvPr/>
            </p:nvSpPr>
            <p:spPr>
              <a:xfrm>
                <a:off x="3555848" y="4522470"/>
                <a:ext cx="374167" cy="234696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:endParaRPr lang="en-US" sz="1600" spc="-100" dirty="0">
                  <a:solidFill>
                    <a:prstClr val="black"/>
                  </a:solidFill>
                  <a:latin typeface="Calibri Light"/>
                </a:endParaRPr>
              </a:p>
            </p:txBody>
          </p:sp>
          <p:sp>
            <p:nvSpPr>
              <p:cNvPr id="23" name="Punchline"/>
              <p:cNvSpPr txBox="1"/>
              <p:nvPr/>
            </p:nvSpPr>
            <p:spPr>
              <a:xfrm>
                <a:off x="3531083" y="4522470"/>
                <a:ext cx="374167" cy="23469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>
                <a:noAutofit/>
              </a:bodyPr>
              <a:lstStyle/>
              <a:p>
                <a:pPr algn="ctr"/>
                <a:r>
                  <a:rPr lang="en-US" sz="1600" spc="-100" dirty="0">
                    <a:solidFill>
                      <a:prstClr val="black"/>
                    </a:solidFill>
                    <a:latin typeface="Calibri Light"/>
                  </a:rPr>
                  <a:t>DIVA</a:t>
                </a:r>
              </a:p>
            </p:txBody>
          </p:sp>
        </p:grpSp>
      </p:grpSp>
      <p:sp>
        <p:nvSpPr>
          <p:cNvPr id="24" name="Punchline"/>
          <p:cNvSpPr txBox="1"/>
          <p:nvPr/>
        </p:nvSpPr>
        <p:spPr>
          <a:xfrm>
            <a:off x="0" y="5166320"/>
            <a:ext cx="9144000" cy="1143000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txBody>
          <a:bodyPr wrap="square" rtlCol="0" anchor="ctr">
            <a:noAutofit/>
          </a:bodyPr>
          <a:lstStyle/>
          <a:p>
            <a:pPr algn="ctr">
              <a:lnSpc>
                <a:spcPct val="80000"/>
              </a:lnSpc>
            </a:pPr>
            <a:r>
              <a:rPr lang="en-US" sz="3600" spc="-100" dirty="0">
                <a:solidFill>
                  <a:prstClr val="white"/>
                </a:solidFill>
                <a:latin typeface="Calibri Light"/>
              </a:rPr>
              <a:t>DIVA-DRAM </a:t>
            </a:r>
            <a:r>
              <a:rPr lang="en-US" sz="3600" b="1" i="1" spc="-100" dirty="0" smtClean="0">
                <a:solidFill>
                  <a:prstClr val="white"/>
                </a:solidFill>
              </a:rPr>
              <a:t>reduces latency more aggressively</a:t>
            </a:r>
            <a:br>
              <a:rPr lang="en-US" sz="3600" b="1" i="1" spc="-100" dirty="0" smtClean="0">
                <a:solidFill>
                  <a:prstClr val="white"/>
                </a:solidFill>
              </a:rPr>
            </a:br>
            <a:r>
              <a:rPr lang="en-US" sz="3600" spc="-100" dirty="0" smtClean="0">
                <a:solidFill>
                  <a:prstClr val="white"/>
                </a:solidFill>
                <a:latin typeface="Calibri Light"/>
              </a:rPr>
              <a:t>and uses ECC to correct random slow cells</a:t>
            </a:r>
            <a:endParaRPr lang="en-US" sz="3600" spc="-100" dirty="0">
              <a:solidFill>
                <a:prstClr val="white"/>
              </a:solidFill>
              <a:latin typeface="Calibri Light"/>
            </a:endParaRPr>
          </a:p>
        </p:txBody>
      </p:sp>
    </p:spTree>
    <p:extLst>
      <p:ext uri="{BB962C8B-B14F-4D97-AF65-F5344CB8AC3E}">
        <p14:creationId xmlns:p14="http://schemas.microsoft.com/office/powerpoint/2010/main" val="10911015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graphicEl>
                                              <a:chart seriesIdx="-4" categoryIdx="4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>
                                            <p:graphicEl>
                                              <a:chart seriesIdx="-4" categoryIdx="4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graphicEl>
                                              <a:chart seriesIdx="-4" categoryIdx="5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">
                                            <p:graphicEl>
                                              <a:chart seriesIdx="-4" categoryIdx="5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Graphic spid="9" grpId="0">
        <p:bldSub>
          <a:bldChart bld="category"/>
        </p:bldSub>
      </p:bldGraphic>
      <p:bldP spid="24" grpId="0" animBg="1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80528" y="152400"/>
            <a:ext cx="9144000" cy="1066800"/>
          </a:xfrm>
        </p:spPr>
        <p:txBody>
          <a:bodyPr/>
          <a:lstStyle/>
          <a:p>
            <a:r>
              <a:rPr lang="en-US" sz="3800" dirty="0" smtClean="0"/>
              <a:t>Design-Induced Latency Variation in DRAM</a:t>
            </a:r>
            <a:endParaRPr lang="en-US" sz="38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80728"/>
            <a:ext cx="8915400" cy="5193723"/>
          </a:xfrm>
        </p:spPr>
        <p:txBody>
          <a:bodyPr/>
          <a:lstStyle/>
          <a:p>
            <a:r>
              <a:rPr lang="en-US" sz="2000" dirty="0" err="1"/>
              <a:t>Donghyuk</a:t>
            </a:r>
            <a:r>
              <a:rPr lang="en-US" sz="2000" dirty="0"/>
              <a:t> Lee, Samira Khan, Lavanya Subramanian, </a:t>
            </a:r>
            <a:r>
              <a:rPr lang="en-US" sz="2000" dirty="0" err="1"/>
              <a:t>Saugata</a:t>
            </a:r>
            <a:r>
              <a:rPr lang="en-US" sz="2000" dirty="0"/>
              <a:t> </a:t>
            </a:r>
            <a:r>
              <a:rPr lang="en-US" sz="2000" dirty="0" err="1"/>
              <a:t>Ghose</a:t>
            </a:r>
            <a:r>
              <a:rPr lang="en-US" sz="2000" dirty="0"/>
              <a:t>, </a:t>
            </a:r>
            <a:r>
              <a:rPr lang="en-US" sz="2000" dirty="0" err="1"/>
              <a:t>Rachata</a:t>
            </a:r>
            <a:r>
              <a:rPr lang="en-US" sz="2000" dirty="0"/>
              <a:t> </a:t>
            </a:r>
            <a:r>
              <a:rPr lang="en-US" sz="2000" dirty="0" err="1"/>
              <a:t>Ausavarungnirun</a:t>
            </a:r>
            <a:r>
              <a:rPr lang="en-US" sz="2000" dirty="0"/>
              <a:t>, Gennady Pekhimenko, </a:t>
            </a:r>
            <a:r>
              <a:rPr lang="en-US" sz="2000" dirty="0" err="1"/>
              <a:t>Vivek</a:t>
            </a:r>
            <a:r>
              <a:rPr lang="en-US" sz="2000" dirty="0"/>
              <a:t> Seshadri, and </a:t>
            </a:r>
            <a:r>
              <a:rPr lang="en-US" sz="2000" u="sng" dirty="0"/>
              <a:t>Onur Mutlu</a:t>
            </a:r>
            <a:r>
              <a:rPr lang="en-US" sz="2000" dirty="0"/>
              <a:t>,</a:t>
            </a:r>
            <a:br>
              <a:rPr lang="en-US" sz="2000" dirty="0"/>
            </a:br>
            <a:r>
              <a:rPr lang="en-US" sz="2000" b="1" dirty="0">
                <a:hlinkClick r:id="rId2"/>
              </a:rPr>
              <a:t>"Design-Induced Latency Variation in Modern DRAM Chips: Characterization, Analysis, and Latency Reduction Mechanisms"</a:t>
            </a:r>
            <a:r>
              <a:rPr lang="en-US" sz="2000" dirty="0"/>
              <a:t> </a:t>
            </a:r>
            <a:br>
              <a:rPr lang="en-US" sz="2000" dirty="0"/>
            </a:br>
            <a:r>
              <a:rPr lang="en-US" sz="2000" i="1" dirty="0"/>
              <a:t>Proceedings of the </a:t>
            </a:r>
            <a:r>
              <a:rPr lang="en-US" sz="2000" i="1" dirty="0">
                <a:hlinkClick r:id="rId3"/>
              </a:rPr>
              <a:t>ACM International Conference on Measurement and Modeling of Computer Systems</a:t>
            </a:r>
            <a:r>
              <a:rPr lang="en-US" sz="2000" i="1" dirty="0"/>
              <a:t> (</a:t>
            </a:r>
            <a:r>
              <a:rPr lang="en-US" sz="2000" b="1" i="1" dirty="0"/>
              <a:t>SIGMETRICS</a:t>
            </a:r>
            <a:r>
              <a:rPr lang="en-US" sz="2000" i="1" dirty="0"/>
              <a:t>)</a:t>
            </a:r>
            <a:r>
              <a:rPr lang="en-US" sz="2000" dirty="0"/>
              <a:t>, Urbana-Champaign, IL, USA, June 2017.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71752C56-4F8A-824F-A263-2404B5D536A2}" type="slidenum">
              <a:rPr lang="en-US" smtClean="0">
                <a:solidFill>
                  <a:srgbClr val="000000"/>
                </a:solidFill>
              </a:rPr>
              <a:pPr/>
              <a:t>196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3837964"/>
            <a:ext cx="9144000" cy="25433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54013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/>
          <p:cNvSpPr>
            <a:spLocks noGrp="1"/>
          </p:cNvSpPr>
          <p:nvPr>
            <p:ph type="ctrTitle"/>
          </p:nvPr>
        </p:nvSpPr>
        <p:spPr>
          <a:xfrm>
            <a:off x="685800" y="1124744"/>
            <a:ext cx="7924800" cy="1752600"/>
          </a:xfrm>
        </p:spPr>
        <p:txBody>
          <a:bodyPr/>
          <a:lstStyle/>
          <a:p>
            <a:r>
              <a:rPr lang="en-US" dirty="0" smtClean="0"/>
              <a:t>Voltron: Exploiting the </a:t>
            </a:r>
            <a:br>
              <a:rPr lang="en-US" dirty="0" smtClean="0"/>
            </a:br>
            <a:r>
              <a:rPr lang="en-US" dirty="0"/>
              <a:t>	</a:t>
            </a:r>
            <a:r>
              <a:rPr lang="en-US" dirty="0" smtClean="0"/>
              <a:t>Voltage-Latency-Reliability 					Relationship</a:t>
            </a:r>
            <a:endParaRPr lang="en-US" dirty="0"/>
          </a:p>
        </p:txBody>
      </p:sp>
      <p:sp>
        <p:nvSpPr>
          <p:cNvPr id="6" name="Subtitle 5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197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077619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Executive Summary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Autofit/>
          </a:bodyPr>
          <a:lstStyle/>
          <a:p>
            <a:r>
              <a:rPr lang="en-US" sz="2300" spc="-20" dirty="0" smtClean="0">
                <a:solidFill>
                  <a:srgbClr val="FF4136"/>
                </a:solidFill>
              </a:rPr>
              <a:t>DRAM (memory) power is significant in today’s systems</a:t>
            </a:r>
          </a:p>
          <a:p>
            <a:pPr lvl="1"/>
            <a:r>
              <a:rPr lang="en-US" sz="2000" dirty="0" smtClean="0"/>
              <a:t>Existing low-voltage DRAM reduces voltage </a:t>
            </a:r>
            <a:r>
              <a:rPr lang="en-US" sz="2000" b="1" dirty="0" smtClean="0"/>
              <a:t>conservatively</a:t>
            </a:r>
          </a:p>
          <a:p>
            <a:pPr lvl="1"/>
            <a:endParaRPr lang="en-US" sz="1000" b="1" dirty="0" smtClean="0"/>
          </a:p>
          <a:p>
            <a:r>
              <a:rPr lang="en-US" sz="2300" u="sng" dirty="0" smtClean="0"/>
              <a:t>Goal</a:t>
            </a:r>
            <a:r>
              <a:rPr lang="en-US" sz="2300" dirty="0" smtClean="0"/>
              <a:t>: Understand and exploit the reliability and latency behavior of real DRAM chips under</a:t>
            </a:r>
            <a:r>
              <a:rPr lang="en-US" sz="2300" b="1" i="1" dirty="0" smtClean="0"/>
              <a:t> aggressive reduced-voltage operation</a:t>
            </a:r>
          </a:p>
          <a:p>
            <a:endParaRPr lang="en-US" sz="1000" dirty="0"/>
          </a:p>
          <a:p>
            <a:r>
              <a:rPr lang="en-US" sz="2300" u="sng" dirty="0" smtClean="0"/>
              <a:t>Key experimental observations</a:t>
            </a:r>
            <a:r>
              <a:rPr lang="en-US" sz="2300" dirty="0" smtClean="0"/>
              <a:t>:</a:t>
            </a:r>
            <a:endParaRPr lang="en-US" sz="2300" dirty="0"/>
          </a:p>
          <a:p>
            <a:pPr lvl="1"/>
            <a:r>
              <a:rPr lang="en-US" sz="2000" dirty="0" smtClean="0">
                <a:solidFill>
                  <a:srgbClr val="FF4136"/>
                </a:solidFill>
              </a:rPr>
              <a:t>Huge voltage margin -- Errors occur beyond some voltage</a:t>
            </a:r>
          </a:p>
          <a:p>
            <a:pPr lvl="1"/>
            <a:r>
              <a:rPr lang="en-US" sz="2000" dirty="0" smtClean="0"/>
              <a:t>Errors exhibit </a:t>
            </a:r>
            <a:r>
              <a:rPr lang="en-US" sz="2000" dirty="0" smtClean="0">
                <a:solidFill>
                  <a:srgbClr val="0070C0"/>
                </a:solidFill>
              </a:rPr>
              <a:t>spatial locality</a:t>
            </a:r>
          </a:p>
          <a:p>
            <a:pPr lvl="1"/>
            <a:r>
              <a:rPr lang="en-US" sz="2000" dirty="0" smtClean="0">
                <a:solidFill>
                  <a:srgbClr val="0070C0"/>
                </a:solidFill>
              </a:rPr>
              <a:t>Higher operation latency mitigates voltage-induced errors</a:t>
            </a:r>
          </a:p>
          <a:p>
            <a:pPr lvl="1"/>
            <a:endParaRPr lang="en-US" sz="1000" dirty="0"/>
          </a:p>
          <a:p>
            <a:r>
              <a:rPr lang="en-US" sz="2300" b="1" u="sng" dirty="0" smtClean="0">
                <a:solidFill>
                  <a:srgbClr val="0070C0"/>
                </a:solidFill>
              </a:rPr>
              <a:t>Voltron</a:t>
            </a:r>
            <a:r>
              <a:rPr lang="en-US" sz="2300" dirty="0" smtClean="0"/>
              <a:t>: A new DRAM energy reduction mechanism </a:t>
            </a:r>
          </a:p>
          <a:p>
            <a:pPr lvl="1"/>
            <a:r>
              <a:rPr lang="en-US" sz="2000" dirty="0" smtClean="0"/>
              <a:t>Reduce DRAM voltage </a:t>
            </a:r>
            <a:r>
              <a:rPr lang="en-US" sz="2000" b="1" dirty="0" smtClean="0"/>
              <a:t>without introducing errors </a:t>
            </a:r>
          </a:p>
          <a:p>
            <a:pPr lvl="1"/>
            <a:r>
              <a:rPr lang="en-US" sz="2000" dirty="0" smtClean="0"/>
              <a:t>Use a </a:t>
            </a:r>
            <a:r>
              <a:rPr lang="en-US" sz="2000" b="1" dirty="0" smtClean="0"/>
              <a:t>regression model </a:t>
            </a:r>
            <a:r>
              <a:rPr lang="en-US" sz="2000" dirty="0" smtClean="0"/>
              <a:t>to select voltage that does not degrade performance beyond a chosen target </a:t>
            </a:r>
            <a:r>
              <a:rPr lang="en-US" sz="2000" dirty="0" smtClean="0">
                <a:sym typeface="Wingdings"/>
              </a:rPr>
              <a:t> </a:t>
            </a:r>
            <a:r>
              <a:rPr lang="en-US" sz="2000" dirty="0" smtClean="0">
                <a:solidFill>
                  <a:schemeClr val="accent3">
                    <a:lumMod val="50000"/>
                  </a:schemeClr>
                </a:solidFill>
                <a:sym typeface="Wingdings"/>
              </a:rPr>
              <a:t>7.3% system energy reduction</a:t>
            </a:r>
            <a:endParaRPr lang="en-US" sz="2000" dirty="0" smtClean="0">
              <a:solidFill>
                <a:schemeClr val="accent3">
                  <a:lumMod val="50000"/>
                </a:schemeClr>
              </a:solidFill>
            </a:endParaRPr>
          </a:p>
          <a:p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3F32364-6BA0-48AA-B029-3ED2192016FC}" type="slidenum">
              <a:rPr lang="en-US" smtClean="0">
                <a:solidFill>
                  <a:prstClr val="black"/>
                </a:solidFill>
              </a:rPr>
              <a:pPr>
                <a:defRPr/>
              </a:pPr>
              <a:t>198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0617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80528" y="152400"/>
            <a:ext cx="9144000" cy="1066800"/>
          </a:xfrm>
        </p:spPr>
        <p:txBody>
          <a:bodyPr/>
          <a:lstStyle/>
          <a:p>
            <a:r>
              <a:rPr lang="en-US" sz="3800" dirty="0" smtClean="0"/>
              <a:t>Analysis of Latency-Voltage in DRAM Chips</a:t>
            </a:r>
            <a:endParaRPr lang="en-US" sz="38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28600" y="980728"/>
            <a:ext cx="8915400" cy="5193723"/>
          </a:xfrm>
        </p:spPr>
        <p:txBody>
          <a:bodyPr/>
          <a:lstStyle/>
          <a:p>
            <a:r>
              <a:rPr lang="en-US" sz="2000" dirty="0"/>
              <a:t>Kevin Chang, A. </a:t>
            </a:r>
            <a:r>
              <a:rPr lang="en-US" sz="2000" dirty="0" err="1"/>
              <a:t>Giray</a:t>
            </a:r>
            <a:r>
              <a:rPr lang="en-US" sz="2000" dirty="0"/>
              <a:t> </a:t>
            </a:r>
            <a:r>
              <a:rPr lang="en-US" sz="2000" dirty="0" err="1"/>
              <a:t>Yaglikci</a:t>
            </a:r>
            <a:r>
              <a:rPr lang="en-US" sz="2000" dirty="0"/>
              <a:t>, </a:t>
            </a:r>
            <a:r>
              <a:rPr lang="en-US" sz="2000" dirty="0" err="1"/>
              <a:t>Saugata</a:t>
            </a:r>
            <a:r>
              <a:rPr lang="en-US" sz="2000" dirty="0"/>
              <a:t> </a:t>
            </a:r>
            <a:r>
              <a:rPr lang="en-US" sz="2000" dirty="0" err="1"/>
              <a:t>Ghose</a:t>
            </a:r>
            <a:r>
              <a:rPr lang="en-US" sz="2000" dirty="0"/>
              <a:t>, </a:t>
            </a:r>
            <a:r>
              <a:rPr lang="en-US" sz="2000" dirty="0" err="1"/>
              <a:t>Aditya</a:t>
            </a:r>
            <a:r>
              <a:rPr lang="en-US" sz="2000" dirty="0"/>
              <a:t> </a:t>
            </a:r>
            <a:r>
              <a:rPr lang="en-US" sz="2000" dirty="0" err="1"/>
              <a:t>Agrawal</a:t>
            </a:r>
            <a:r>
              <a:rPr lang="en-US" sz="2000" dirty="0"/>
              <a:t>, </a:t>
            </a:r>
            <a:r>
              <a:rPr lang="en-US" sz="2000" dirty="0" err="1"/>
              <a:t>Niladrish</a:t>
            </a:r>
            <a:r>
              <a:rPr lang="en-US" sz="2000" dirty="0"/>
              <a:t> </a:t>
            </a:r>
            <a:r>
              <a:rPr lang="en-US" sz="2000" dirty="0" err="1"/>
              <a:t>Chatterjee</a:t>
            </a:r>
            <a:r>
              <a:rPr lang="en-US" sz="2000" dirty="0"/>
              <a:t>, </a:t>
            </a:r>
            <a:r>
              <a:rPr lang="en-US" sz="2000" dirty="0" err="1"/>
              <a:t>Abhijith</a:t>
            </a:r>
            <a:r>
              <a:rPr lang="en-US" sz="2000" dirty="0"/>
              <a:t> </a:t>
            </a:r>
            <a:r>
              <a:rPr lang="en-US" sz="2000" dirty="0" err="1"/>
              <a:t>Kashyap</a:t>
            </a:r>
            <a:r>
              <a:rPr lang="en-US" sz="2000" dirty="0"/>
              <a:t>, </a:t>
            </a:r>
            <a:r>
              <a:rPr lang="en-US" sz="2000" dirty="0" err="1"/>
              <a:t>Donghyuk</a:t>
            </a:r>
            <a:r>
              <a:rPr lang="en-US" sz="2000" dirty="0"/>
              <a:t> Lee, Mike O'Connor, Hasan Hassan, and </a:t>
            </a:r>
            <a:r>
              <a:rPr lang="en-US" sz="2000" u="sng" dirty="0"/>
              <a:t>Onur Mutlu</a:t>
            </a:r>
            <a:r>
              <a:rPr lang="en-US" sz="2000" dirty="0"/>
              <a:t>,</a:t>
            </a:r>
            <a:br>
              <a:rPr lang="en-US" sz="2000" dirty="0"/>
            </a:br>
            <a:r>
              <a:rPr lang="en-US" sz="2000" b="1" dirty="0">
                <a:hlinkClick r:id="rId2"/>
              </a:rPr>
              <a:t>"Understanding Reduced-Voltage Operation in Modern DRAM Devices: Experimental Characterization, Analysis, and Mechanisms"</a:t>
            </a:r>
            <a:r>
              <a:rPr lang="en-US" sz="2000" dirty="0"/>
              <a:t> </a:t>
            </a:r>
            <a:br>
              <a:rPr lang="en-US" sz="2000" dirty="0"/>
            </a:br>
            <a:r>
              <a:rPr lang="en-US" sz="2000" i="1" dirty="0"/>
              <a:t>Proceedings of the </a:t>
            </a:r>
            <a:r>
              <a:rPr lang="en-US" sz="2000" i="1" dirty="0">
                <a:hlinkClick r:id="rId3"/>
              </a:rPr>
              <a:t>ACM International Conference on Measurement and Modeling of Computer Systems</a:t>
            </a:r>
            <a:r>
              <a:rPr lang="en-US" sz="2000" i="1" dirty="0"/>
              <a:t> (</a:t>
            </a:r>
            <a:r>
              <a:rPr lang="en-US" sz="2000" b="1" i="1" dirty="0"/>
              <a:t>SIGMETRICS</a:t>
            </a:r>
            <a:r>
              <a:rPr lang="en-US" sz="2000" i="1" dirty="0"/>
              <a:t>)</a:t>
            </a:r>
            <a:r>
              <a:rPr lang="en-US" sz="2000" dirty="0"/>
              <a:t>, Urbana-Champaign, IL, USA, June 2017.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71752C56-4F8A-824F-A263-2404B5D536A2}" type="slidenum">
              <a:rPr lang="en-US" smtClean="0">
                <a:solidFill>
                  <a:srgbClr val="000000"/>
                </a:solidFill>
              </a:rPr>
              <a:pPr/>
              <a:t>199</a:t>
            </a:fld>
            <a:endParaRPr lang="en-US">
              <a:solidFill>
                <a:srgbClr val="000000"/>
              </a:solidFill>
            </a:endParaRP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4372785"/>
            <a:ext cx="9144000" cy="18645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125307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And, What If </a:t>
            </a:r>
            <a:r>
              <a:rPr lang="is-IS" dirty="0" smtClean="0"/>
              <a:t>…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is-IS" dirty="0" smtClean="0">
                <a:solidFill>
                  <a:srgbClr val="FF0000"/>
                </a:solidFill>
              </a:rPr>
              <a:t>… we can sacrifice reliability of some data to access it with even lower latency?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323594FA-E141-4234-AE05-360401972BE7}" type="slidenum">
              <a:rPr lang="en-US" altLang="en-US" smtClean="0">
                <a:solidFill>
                  <a:srgbClr val="000000"/>
                </a:solidFill>
              </a:rPr>
              <a:pPr/>
              <a:t>200</a:t>
            </a:fld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27956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 advClick="0"/>
    </mc:Fallback>
  </mc:AlternateContent>
  <p:timing>
    <p:tnLst>
      <p:par>
        <p:cTn id="1" dur="indefinite" restart="never" nodeType="tmRoot"/>
      </p:par>
    </p:tn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152400"/>
            <a:ext cx="8915400" cy="1066800"/>
          </a:xfrm>
        </p:spPr>
        <p:txBody>
          <a:bodyPr/>
          <a:lstStyle/>
          <a:p>
            <a:r>
              <a:rPr lang="en-US" dirty="0" smtClean="0"/>
              <a:t>Challenge and Opportunity for Future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0" y="1700808"/>
            <a:ext cx="9144000" cy="2088232"/>
          </a:xfrm>
        </p:spPr>
        <p:txBody>
          <a:bodyPr/>
          <a:lstStyle/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Fundamentally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0000FF"/>
                </a:solidFill>
              </a:rPr>
              <a:t>Low Latency</a:t>
            </a:r>
          </a:p>
          <a:p>
            <a:pPr marL="0" indent="0" algn="ctr">
              <a:buNone/>
            </a:pPr>
            <a:r>
              <a:rPr lang="en-US" sz="6400" dirty="0" smtClean="0">
                <a:solidFill>
                  <a:srgbClr val="FF0000"/>
                </a:solidFill>
              </a:rPr>
              <a:t>Computing Architectures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8E574D81-B5DE-384D-B24B-566C679AE608}" type="slidenum">
              <a:rPr lang="en-US" smtClean="0">
                <a:solidFill>
                  <a:srgbClr val="000000"/>
                </a:solidFill>
              </a:rPr>
              <a:pPr>
                <a:defRPr/>
              </a:pPr>
              <a:t>201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63148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theme/_rels/theme165.xml.rels><?xml version="1.0" encoding="UTF-8" standalone="yes"?>
<Relationships xmlns="http://schemas.openxmlformats.org/package/2006/relationships"><Relationship Id="rId1" Type="http://schemas.openxmlformats.org/officeDocument/2006/relationships/image" Target="../media/image7.jpeg"/></Relationships>
</file>

<file path=ppt/theme/_rels/theme177.xml.rels><?xml version="1.0" encoding="UTF-8" standalone="yes"?>
<Relationships xmlns="http://schemas.openxmlformats.org/package/2006/relationships"><Relationship Id="rId1" Type="http://schemas.openxmlformats.org/officeDocument/2006/relationships/image" Target="../media/image7.jpeg"/></Relationships>
</file>

<file path=ppt/theme/theme1.xml><?xml version="1.0" encoding="utf-8"?>
<a:theme xmlns:a="http://schemas.openxmlformats.org/drawingml/2006/main" name="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.xml><?xml version="1.0" encoding="utf-8"?>
<a:theme xmlns:a="http://schemas.openxmlformats.org/drawingml/2006/main" name="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.xml><?xml version="1.0" encoding="utf-8"?>
<a:theme xmlns:a="http://schemas.openxmlformats.org/drawingml/2006/main" name="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.xml><?xml version="1.0" encoding="utf-8"?>
<a:theme xmlns:a="http://schemas.openxmlformats.org/drawingml/2006/main" name="8_Edg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.xml><?xml version="1.0" encoding="utf-8"?>
<a:theme xmlns:a="http://schemas.openxmlformats.org/drawingml/2006/main" name="2_Office Theme">
  <a:themeElements>
    <a:clrScheme name="Custom 7">
      <a:dk1>
        <a:srgbClr val="990000"/>
      </a:dk1>
      <a:lt1>
        <a:srgbClr val="FFFFFF"/>
      </a:lt1>
      <a:dk2>
        <a:srgbClr val="FFFFFF"/>
      </a:dk2>
      <a:lt2>
        <a:srgbClr val="FFFFFF"/>
      </a:lt2>
      <a:accent1>
        <a:srgbClr val="606060"/>
      </a:accent1>
      <a:accent2>
        <a:srgbClr val="A9A9A9"/>
      </a:accent2>
      <a:accent3>
        <a:srgbClr val="CCCCCC"/>
      </a:accent3>
      <a:accent4>
        <a:srgbClr val="990000"/>
      </a:accent4>
      <a:accent5>
        <a:srgbClr val="000000"/>
      </a:accent5>
      <a:accent6>
        <a:srgbClr val="969696"/>
      </a:accent6>
      <a:hlink>
        <a:srgbClr val="990000"/>
      </a:hlink>
      <a:folHlink>
        <a:srgbClr val="AEAEAE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10.xml><?xml version="1.0" encoding="utf-8"?>
<a:theme xmlns:a="http://schemas.openxmlformats.org/drawingml/2006/main" name="1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.xml><?xml version="1.0" encoding="utf-8"?>
<a:theme xmlns:a="http://schemas.openxmlformats.org/drawingml/2006/main" name="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.xml><?xml version="1.0" encoding="utf-8"?>
<a:theme xmlns:a="http://schemas.openxmlformats.org/drawingml/2006/main" name="1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.xml><?xml version="1.0" encoding="utf-8"?>
<a:theme xmlns:a="http://schemas.openxmlformats.org/drawingml/2006/main" name="1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.xml><?xml version="1.0" encoding="utf-8"?>
<a:theme xmlns:a="http://schemas.openxmlformats.org/drawingml/2006/main" name="1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.xml><?xml version="1.0" encoding="utf-8"?>
<a:theme xmlns:a="http://schemas.openxmlformats.org/drawingml/2006/main" name="1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6.xml><?xml version="1.0" encoding="utf-8"?>
<a:theme xmlns:a="http://schemas.openxmlformats.org/drawingml/2006/main" name="1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.xml><?xml version="1.0" encoding="utf-8"?>
<a:theme xmlns:a="http://schemas.openxmlformats.org/drawingml/2006/main" name="1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.xml><?xml version="1.0" encoding="utf-8"?>
<a:theme xmlns:a="http://schemas.openxmlformats.org/drawingml/2006/main" name="1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9.xml><?xml version="1.0" encoding="utf-8"?>
<a:theme xmlns:a="http://schemas.openxmlformats.org/drawingml/2006/main" name="1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0.xml><?xml version="1.0" encoding="utf-8"?>
<a:theme xmlns:a="http://schemas.openxmlformats.org/drawingml/2006/main" name="1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1.xml><?xml version="1.0" encoding="utf-8"?>
<a:theme xmlns:a="http://schemas.openxmlformats.org/drawingml/2006/main" name="2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2.xml><?xml version="1.0" encoding="utf-8"?>
<a:theme xmlns:a="http://schemas.openxmlformats.org/drawingml/2006/main" name="2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3.xml><?xml version="1.0" encoding="utf-8"?>
<a:theme xmlns:a="http://schemas.openxmlformats.org/drawingml/2006/main" name="2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4.xml><?xml version="1.0" encoding="utf-8"?>
<a:theme xmlns:a="http://schemas.openxmlformats.org/drawingml/2006/main" name="2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5.xml><?xml version="1.0" encoding="utf-8"?>
<a:theme xmlns:a="http://schemas.openxmlformats.org/drawingml/2006/main" name="2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6.xml><?xml version="1.0" encoding="utf-8"?>
<a:theme xmlns:a="http://schemas.openxmlformats.org/drawingml/2006/main" name="2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7.xml><?xml version="1.0" encoding="utf-8"?>
<a:theme xmlns:a="http://schemas.openxmlformats.org/drawingml/2006/main" name="2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8.xml><?xml version="1.0" encoding="utf-8"?>
<a:theme xmlns:a="http://schemas.openxmlformats.org/drawingml/2006/main" name="2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9.xml><?xml version="1.0" encoding="utf-8"?>
<a:theme xmlns:a="http://schemas.openxmlformats.org/drawingml/2006/main" name="2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0.xml><?xml version="1.0" encoding="utf-8"?>
<a:theme xmlns:a="http://schemas.openxmlformats.org/drawingml/2006/main" name="3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1.xml><?xml version="1.0" encoding="utf-8"?>
<a:theme xmlns:a="http://schemas.openxmlformats.org/drawingml/2006/main" name="3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2.xml><?xml version="1.0" encoding="utf-8"?>
<a:theme xmlns:a="http://schemas.openxmlformats.org/drawingml/2006/main" name="3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3.xml><?xml version="1.0" encoding="utf-8"?>
<a:theme xmlns:a="http://schemas.openxmlformats.org/drawingml/2006/main" name="3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4.xml><?xml version="1.0" encoding="utf-8"?>
<a:theme xmlns:a="http://schemas.openxmlformats.org/drawingml/2006/main" name="3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5.xml><?xml version="1.0" encoding="utf-8"?>
<a:theme xmlns:a="http://schemas.openxmlformats.org/drawingml/2006/main" name="3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6.xml><?xml version="1.0" encoding="utf-8"?>
<a:theme xmlns:a="http://schemas.openxmlformats.org/drawingml/2006/main" name="3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7.xml><?xml version="1.0" encoding="utf-8"?>
<a:theme xmlns:a="http://schemas.openxmlformats.org/drawingml/2006/main" name="3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8.xml><?xml version="1.0" encoding="utf-8"?>
<a:theme xmlns:a="http://schemas.openxmlformats.org/drawingml/2006/main" name="3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9.xml><?xml version="1.0" encoding="utf-8"?>
<a:theme xmlns:a="http://schemas.openxmlformats.org/drawingml/2006/main" name="3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0.xml><?xml version="1.0" encoding="utf-8"?>
<a:theme xmlns:a="http://schemas.openxmlformats.org/drawingml/2006/main" name="4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1.xml><?xml version="1.0" encoding="utf-8"?>
<a:theme xmlns:a="http://schemas.openxmlformats.org/drawingml/2006/main" name="4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2.xml><?xml version="1.0" encoding="utf-8"?>
<a:theme xmlns:a="http://schemas.openxmlformats.org/drawingml/2006/main" name="4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3.xml><?xml version="1.0" encoding="utf-8"?>
<a:theme xmlns:a="http://schemas.openxmlformats.org/drawingml/2006/main" name="4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4.xml><?xml version="1.0" encoding="utf-8"?>
<a:theme xmlns:a="http://schemas.openxmlformats.org/drawingml/2006/main" name="4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5.xml><?xml version="1.0" encoding="utf-8"?>
<a:theme xmlns:a="http://schemas.openxmlformats.org/drawingml/2006/main" name="4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6.xml><?xml version="1.0" encoding="utf-8"?>
<a:theme xmlns:a="http://schemas.openxmlformats.org/drawingml/2006/main" name="4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7.xml><?xml version="1.0" encoding="utf-8"?>
<a:theme xmlns:a="http://schemas.openxmlformats.org/drawingml/2006/main" name="4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8.xml><?xml version="1.0" encoding="utf-8"?>
<a:theme xmlns:a="http://schemas.openxmlformats.org/drawingml/2006/main" name="5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9.xml><?xml version="1.0" encoding="utf-8"?>
<a:theme xmlns:a="http://schemas.openxmlformats.org/drawingml/2006/main" name="5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0.xml><?xml version="1.0" encoding="utf-8"?>
<a:theme xmlns:a="http://schemas.openxmlformats.org/drawingml/2006/main" name="5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1.xml><?xml version="1.0" encoding="utf-8"?>
<a:theme xmlns:a="http://schemas.openxmlformats.org/drawingml/2006/main" name="5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2.xml><?xml version="1.0" encoding="utf-8"?>
<a:theme xmlns:a="http://schemas.openxmlformats.org/drawingml/2006/main" name="5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3.xml><?xml version="1.0" encoding="utf-8"?>
<a:theme xmlns:a="http://schemas.openxmlformats.org/drawingml/2006/main" name="5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4.xml><?xml version="1.0" encoding="utf-8"?>
<a:theme xmlns:a="http://schemas.openxmlformats.org/drawingml/2006/main" name="5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5.xml><?xml version="1.0" encoding="utf-8"?>
<a:theme xmlns:a="http://schemas.openxmlformats.org/drawingml/2006/main" name="5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6.xml><?xml version="1.0" encoding="utf-8"?>
<a:theme xmlns:a="http://schemas.openxmlformats.org/drawingml/2006/main" name="4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7.xml><?xml version="1.0" encoding="utf-8"?>
<a:theme xmlns:a="http://schemas.openxmlformats.org/drawingml/2006/main" name="5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8.xml><?xml version="1.0" encoding="utf-8"?>
<a:theme xmlns:a="http://schemas.openxmlformats.org/drawingml/2006/main" name="5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9.xml><?xml version="1.0" encoding="utf-8"?>
<a:theme xmlns:a="http://schemas.openxmlformats.org/drawingml/2006/main" name="6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0.xml><?xml version="1.0" encoding="utf-8"?>
<a:theme xmlns:a="http://schemas.openxmlformats.org/drawingml/2006/main" name="6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1.xml><?xml version="1.0" encoding="utf-8"?>
<a:theme xmlns:a="http://schemas.openxmlformats.org/drawingml/2006/main" name="6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2.xml><?xml version="1.0" encoding="utf-8"?>
<a:theme xmlns:a="http://schemas.openxmlformats.org/drawingml/2006/main" name="6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3.xml><?xml version="1.0" encoding="utf-8"?>
<a:theme xmlns:a="http://schemas.openxmlformats.org/drawingml/2006/main" name="64_Edge">
  <a:themeElements>
    <a:clrScheme name="1_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1_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>
    <a:extraClrScheme>
      <a:clrScheme name="1_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4.xml><?xml version="1.0" encoding="utf-8"?>
<a:theme xmlns:a="http://schemas.openxmlformats.org/drawingml/2006/main" name="4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5.xml><?xml version="1.0" encoding="utf-8"?>
<a:theme xmlns:a="http://schemas.openxmlformats.org/drawingml/2006/main" name="6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6.xml><?xml version="1.0" encoding="utf-8"?>
<a:theme xmlns:a="http://schemas.openxmlformats.org/drawingml/2006/main" name="6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7.xml><?xml version="1.0" encoding="utf-8"?>
<a:theme xmlns:a="http://schemas.openxmlformats.org/drawingml/2006/main" name="6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8.xml><?xml version="1.0" encoding="utf-8"?>
<a:theme xmlns:a="http://schemas.openxmlformats.org/drawingml/2006/main" name="6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9.xml><?xml version="1.0" encoding="utf-8"?>
<a:theme xmlns:a="http://schemas.openxmlformats.org/drawingml/2006/main" name="7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0.xml><?xml version="1.0" encoding="utf-8"?>
<a:theme xmlns:a="http://schemas.openxmlformats.org/drawingml/2006/main" name="7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1.xml><?xml version="1.0" encoding="utf-8"?>
<a:theme xmlns:a="http://schemas.openxmlformats.org/drawingml/2006/main" name="7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2.xml><?xml version="1.0" encoding="utf-8"?>
<a:theme xmlns:a="http://schemas.openxmlformats.org/drawingml/2006/main" name="7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3.xml><?xml version="1.0" encoding="utf-8"?>
<a:theme xmlns:a="http://schemas.openxmlformats.org/drawingml/2006/main" name="7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4.xml><?xml version="1.0" encoding="utf-8"?>
<a:theme xmlns:a="http://schemas.openxmlformats.org/drawingml/2006/main" name="7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5.xml><?xml version="1.0" encoding="utf-8"?>
<a:theme xmlns:a="http://schemas.openxmlformats.org/drawingml/2006/main" name="7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6.xml><?xml version="1.0" encoding="utf-8"?>
<a:theme xmlns:a="http://schemas.openxmlformats.org/drawingml/2006/main" name="7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7.xml><?xml version="1.0" encoding="utf-8"?>
<a:theme xmlns:a="http://schemas.openxmlformats.org/drawingml/2006/main" name="7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8.xml><?xml version="1.0" encoding="utf-8"?>
<a:theme xmlns:a="http://schemas.openxmlformats.org/drawingml/2006/main" name="7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9.xml><?xml version="1.0" encoding="utf-8"?>
<a:theme xmlns:a="http://schemas.openxmlformats.org/drawingml/2006/main" name="2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0.xml><?xml version="1.0" encoding="utf-8"?>
<a:theme xmlns:a="http://schemas.openxmlformats.org/drawingml/2006/main" name="8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1.xml><?xml version="1.0" encoding="utf-8"?>
<a:theme xmlns:a="http://schemas.openxmlformats.org/drawingml/2006/main" name="8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2.xml><?xml version="1.0" encoding="utf-8"?>
<a:theme xmlns:a="http://schemas.openxmlformats.org/drawingml/2006/main" name="8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3.xml><?xml version="1.0" encoding="utf-8"?>
<a:theme xmlns:a="http://schemas.openxmlformats.org/drawingml/2006/main" name="8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4.xml><?xml version="1.0" encoding="utf-8"?>
<a:theme xmlns:a="http://schemas.openxmlformats.org/drawingml/2006/main" name="8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5.xml><?xml version="1.0" encoding="utf-8"?>
<a:theme xmlns:a="http://schemas.openxmlformats.org/drawingml/2006/main" name="8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6.xml><?xml version="1.0" encoding="utf-8"?>
<a:theme xmlns:a="http://schemas.openxmlformats.org/drawingml/2006/main" name="8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7.xml><?xml version="1.0" encoding="utf-8"?>
<a:theme xmlns:a="http://schemas.openxmlformats.org/drawingml/2006/main" name="8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8.xml><?xml version="1.0" encoding="utf-8"?>
<a:theme xmlns:a="http://schemas.openxmlformats.org/drawingml/2006/main" name="9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9.xml><?xml version="1.0" encoding="utf-8"?>
<a:theme xmlns:a="http://schemas.openxmlformats.org/drawingml/2006/main" name="9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0.xml><?xml version="1.0" encoding="utf-8"?>
<a:theme xmlns:a="http://schemas.openxmlformats.org/drawingml/2006/main" name="9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1.xml><?xml version="1.0" encoding="utf-8"?>
<a:theme xmlns:a="http://schemas.openxmlformats.org/drawingml/2006/main" name="9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2.xml><?xml version="1.0" encoding="utf-8"?>
<a:theme xmlns:a="http://schemas.openxmlformats.org/drawingml/2006/main" name="9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3.xml><?xml version="1.0" encoding="utf-8"?>
<a:theme xmlns:a="http://schemas.openxmlformats.org/drawingml/2006/main" name="9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4.xml><?xml version="1.0" encoding="utf-8"?>
<a:theme xmlns:a="http://schemas.openxmlformats.org/drawingml/2006/main" name="1_Metropolitan_bullet">
  <a:themeElements>
    <a:clrScheme name="Blue Warm">
      <a:dk1>
        <a:sysClr val="windowText" lastClr="000000"/>
      </a:dk1>
      <a:lt1>
        <a:sysClr val="window" lastClr="FFFFFF"/>
      </a:lt1>
      <a:dk2>
        <a:srgbClr val="242852"/>
      </a:dk2>
      <a:lt2>
        <a:srgbClr val="ACCBF9"/>
      </a:lt2>
      <a:accent1>
        <a:srgbClr val="4A66AC"/>
      </a:accent1>
      <a:accent2>
        <a:srgbClr val="629DD1"/>
      </a:accent2>
      <a:accent3>
        <a:srgbClr val="297FD5"/>
      </a:accent3>
      <a:accent4>
        <a:srgbClr val="7F8FA9"/>
      </a:accent4>
      <a:accent5>
        <a:srgbClr val="5AA2AE"/>
      </a:accent5>
      <a:accent6>
        <a:srgbClr val="9D90A0"/>
      </a:accent6>
      <a:hlink>
        <a:srgbClr val="9454C3"/>
      </a:hlink>
      <a:folHlink>
        <a:srgbClr val="3EBBF0"/>
      </a:folHlink>
    </a:clrScheme>
    <a:fontScheme name="Calibri">
      <a:maj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solidFill>
          <a:schemeClr val="phClr">
            <a:shade val="95000"/>
            <a:satMod val="170000"/>
          </a:schemeClr>
        </a:soli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sentation1" id="{A8ACA0D9-A384-4858-9FCC-2505F264A948}" vid="{6AE8C0EA-499D-4586-A497-DF22E9D58294}"/>
    </a:ext>
  </a:extLst>
</a:theme>
</file>

<file path=ppt/theme/theme95.xml><?xml version="1.0" encoding="utf-8"?>
<a:theme xmlns:a="http://schemas.openxmlformats.org/drawingml/2006/main" name="9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6.xml><?xml version="1.0" encoding="utf-8"?>
<a:theme xmlns:a="http://schemas.openxmlformats.org/drawingml/2006/main" name="9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7.xml><?xml version="1.0" encoding="utf-8"?>
<a:theme xmlns:a="http://schemas.openxmlformats.org/drawingml/2006/main" name="98_Edge">
  <a:themeElements>
    <a:clrScheme name="1_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1_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>
    <a:extraClrScheme>
      <a:clrScheme name="1_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8.xml><?xml version="1.0" encoding="utf-8"?>
<a:theme xmlns:a="http://schemas.openxmlformats.org/drawingml/2006/main" name="8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9.xml><?xml version="1.0" encoding="utf-8"?>
<a:theme xmlns:a="http://schemas.openxmlformats.org/drawingml/2006/main" name="9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0.xml><?xml version="1.0" encoding="utf-8"?>
<a:theme xmlns:a="http://schemas.openxmlformats.org/drawingml/2006/main" name="10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1.xml><?xml version="1.0" encoding="utf-8"?>
<a:theme xmlns:a="http://schemas.openxmlformats.org/drawingml/2006/main" name="10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2.xml><?xml version="1.0" encoding="utf-8"?>
<a:theme xmlns:a="http://schemas.openxmlformats.org/drawingml/2006/main" name="2_Metropolitan_bullet">
  <a:themeElements>
    <a:clrScheme name="Blue Warm">
      <a:dk1>
        <a:sysClr val="windowText" lastClr="000000"/>
      </a:dk1>
      <a:lt1>
        <a:sysClr val="window" lastClr="FFFFFF"/>
      </a:lt1>
      <a:dk2>
        <a:srgbClr val="242852"/>
      </a:dk2>
      <a:lt2>
        <a:srgbClr val="ACCBF9"/>
      </a:lt2>
      <a:accent1>
        <a:srgbClr val="4A66AC"/>
      </a:accent1>
      <a:accent2>
        <a:srgbClr val="629DD1"/>
      </a:accent2>
      <a:accent3>
        <a:srgbClr val="297FD5"/>
      </a:accent3>
      <a:accent4>
        <a:srgbClr val="7F8FA9"/>
      </a:accent4>
      <a:accent5>
        <a:srgbClr val="5AA2AE"/>
      </a:accent5>
      <a:accent6>
        <a:srgbClr val="9D90A0"/>
      </a:accent6>
      <a:hlink>
        <a:srgbClr val="9454C3"/>
      </a:hlink>
      <a:folHlink>
        <a:srgbClr val="3EBBF0"/>
      </a:folHlink>
    </a:clrScheme>
    <a:fontScheme name="Calibri">
      <a:maj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solidFill>
          <a:schemeClr val="phClr">
            <a:shade val="95000"/>
            <a:satMod val="170000"/>
          </a:schemeClr>
        </a:soli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sentation1" id="{A8ACA0D9-A384-4858-9FCC-2505F264A948}" vid="{6AE8C0EA-499D-4586-A497-DF22E9D58294}"/>
    </a:ext>
  </a:extLst>
</a:theme>
</file>

<file path=ppt/theme/theme103.xml><?xml version="1.0" encoding="utf-8"?>
<a:theme xmlns:a="http://schemas.openxmlformats.org/drawingml/2006/main" name="10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4.xml><?xml version="1.0" encoding="utf-8"?>
<a:theme xmlns:a="http://schemas.openxmlformats.org/drawingml/2006/main" name="10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5.xml><?xml version="1.0" encoding="utf-8"?>
<a:theme xmlns:a="http://schemas.openxmlformats.org/drawingml/2006/main" name="10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6.xml><?xml version="1.0" encoding="utf-8"?>
<a:theme xmlns:a="http://schemas.openxmlformats.org/drawingml/2006/main" name="10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7.xml><?xml version="1.0" encoding="utf-8"?>
<a:theme xmlns:a="http://schemas.openxmlformats.org/drawingml/2006/main" name="8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8.xml><?xml version="1.0" encoding="utf-8"?>
<a:theme xmlns:a="http://schemas.openxmlformats.org/drawingml/2006/main" name="10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9.xml><?xml version="1.0" encoding="utf-8"?>
<a:theme xmlns:a="http://schemas.openxmlformats.org/drawingml/2006/main" name="10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0.xml><?xml version="1.0" encoding="utf-8"?>
<a:theme xmlns:a="http://schemas.openxmlformats.org/drawingml/2006/main" name="10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1.xml><?xml version="1.0" encoding="utf-8"?>
<a:theme xmlns:a="http://schemas.openxmlformats.org/drawingml/2006/main" name="11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2.xml><?xml version="1.0" encoding="utf-8"?>
<a:theme xmlns:a="http://schemas.openxmlformats.org/drawingml/2006/main" name="11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3.xml><?xml version="1.0" encoding="utf-8"?>
<a:theme xmlns:a="http://schemas.openxmlformats.org/drawingml/2006/main" name="11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4.xml><?xml version="1.0" encoding="utf-8"?>
<a:theme xmlns:a="http://schemas.openxmlformats.org/drawingml/2006/main" name="11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5.xml><?xml version="1.0" encoding="utf-8"?>
<a:theme xmlns:a="http://schemas.openxmlformats.org/drawingml/2006/main" name="11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6.xml><?xml version="1.0" encoding="utf-8"?>
<a:theme xmlns:a="http://schemas.openxmlformats.org/drawingml/2006/main" name="11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7.xml><?xml version="1.0" encoding="utf-8"?>
<a:theme xmlns:a="http://schemas.openxmlformats.org/drawingml/2006/main" name="11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8.xml><?xml version="1.0" encoding="utf-8"?>
<a:theme xmlns:a="http://schemas.openxmlformats.org/drawingml/2006/main" name="11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9.xml><?xml version="1.0" encoding="utf-8"?>
<a:theme xmlns:a="http://schemas.openxmlformats.org/drawingml/2006/main" name="11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0.xml><?xml version="1.0" encoding="utf-8"?>
<a:theme xmlns:a="http://schemas.openxmlformats.org/drawingml/2006/main" name="11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1.xml><?xml version="1.0" encoding="utf-8"?>
<a:theme xmlns:a="http://schemas.openxmlformats.org/drawingml/2006/main" name="12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2.xml><?xml version="1.0" encoding="utf-8"?>
<a:theme xmlns:a="http://schemas.openxmlformats.org/drawingml/2006/main" name="12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3.xml><?xml version="1.0" encoding="utf-8"?>
<a:theme xmlns:a="http://schemas.openxmlformats.org/drawingml/2006/main" name="Metropolitan_bullet">
  <a:themeElements>
    <a:clrScheme name="Blue Warm">
      <a:dk1>
        <a:sysClr val="windowText" lastClr="000000"/>
      </a:dk1>
      <a:lt1>
        <a:sysClr val="window" lastClr="FFFFFF"/>
      </a:lt1>
      <a:dk2>
        <a:srgbClr val="242852"/>
      </a:dk2>
      <a:lt2>
        <a:srgbClr val="ACCBF9"/>
      </a:lt2>
      <a:accent1>
        <a:srgbClr val="4A66AC"/>
      </a:accent1>
      <a:accent2>
        <a:srgbClr val="629DD1"/>
      </a:accent2>
      <a:accent3>
        <a:srgbClr val="297FD5"/>
      </a:accent3>
      <a:accent4>
        <a:srgbClr val="7F8FA9"/>
      </a:accent4>
      <a:accent5>
        <a:srgbClr val="5AA2AE"/>
      </a:accent5>
      <a:accent6>
        <a:srgbClr val="9D90A0"/>
      </a:accent6>
      <a:hlink>
        <a:srgbClr val="9454C3"/>
      </a:hlink>
      <a:folHlink>
        <a:srgbClr val="3EBBF0"/>
      </a:folHlink>
    </a:clrScheme>
    <a:fontScheme name="Calibri">
      <a:maj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solidFill>
          <a:schemeClr val="phClr">
            <a:shade val="95000"/>
            <a:satMod val="170000"/>
          </a:schemeClr>
        </a:soli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sentation1" id="{A8ACA0D9-A384-4858-9FCC-2505F264A948}" vid="{6AE8C0EA-499D-4586-A497-DF22E9D58294}"/>
    </a:ext>
  </a:extLst>
</a:theme>
</file>

<file path=ppt/theme/theme124.xml><?xml version="1.0" encoding="utf-8"?>
<a:theme xmlns:a="http://schemas.openxmlformats.org/drawingml/2006/main" name="12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5.xml><?xml version="1.0" encoding="utf-8"?>
<a:theme xmlns:a="http://schemas.openxmlformats.org/drawingml/2006/main" name="12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6.xml><?xml version="1.0" encoding="utf-8"?>
<a:theme xmlns:a="http://schemas.openxmlformats.org/drawingml/2006/main" name="12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7.xml><?xml version="1.0" encoding="utf-8"?>
<a:theme xmlns:a="http://schemas.openxmlformats.org/drawingml/2006/main" name="12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8.xml><?xml version="1.0" encoding="utf-8"?>
<a:theme xmlns:a="http://schemas.openxmlformats.org/drawingml/2006/main" name="12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9.xml><?xml version="1.0" encoding="utf-8"?>
<a:theme xmlns:a="http://schemas.openxmlformats.org/drawingml/2006/main" name="12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0.xml><?xml version="1.0" encoding="utf-8"?>
<a:theme xmlns:a="http://schemas.openxmlformats.org/drawingml/2006/main" name="12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1.xml><?xml version="1.0" encoding="utf-8"?>
<a:theme xmlns:a="http://schemas.openxmlformats.org/drawingml/2006/main" name="12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2.xml><?xml version="1.0" encoding="utf-8"?>
<a:theme xmlns:a="http://schemas.openxmlformats.org/drawingml/2006/main" name="13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3.xml><?xml version="1.0" encoding="utf-8"?>
<a:theme xmlns:a="http://schemas.openxmlformats.org/drawingml/2006/main" name="1_Office 테마">
  <a:themeElements>
    <a:clrScheme name="기본">
      <a:dk1>
        <a:sysClr val="windowText" lastClr="000000"/>
      </a:dk1>
      <a:lt1>
        <a:sysClr val="window" lastClr="FFFFFF"/>
      </a:lt1>
      <a:dk2>
        <a:srgbClr val="1B6AA3"/>
      </a:dk2>
      <a:lt2>
        <a:srgbClr val="FFFFFF"/>
      </a:lt2>
      <a:accent1>
        <a:srgbClr val="5DA5DA"/>
      </a:accent1>
      <a:accent2>
        <a:srgbClr val="FAA43A"/>
      </a:accent2>
      <a:accent3>
        <a:srgbClr val="60BD68"/>
      </a:accent3>
      <a:accent4>
        <a:srgbClr val="F17CB0"/>
      </a:accent4>
      <a:accent5>
        <a:srgbClr val="B2912F"/>
      </a:accent5>
      <a:accent6>
        <a:srgbClr val="307D99"/>
      </a:accent6>
      <a:hlink>
        <a:srgbClr val="0563C1"/>
      </a:hlink>
      <a:folHlink>
        <a:srgbClr val="954F72"/>
      </a:folHlink>
    </a:clrScheme>
    <a:fontScheme name="Calibri - 나눔고딕">
      <a:majorFont>
        <a:latin typeface="Calibri"/>
        <a:ea typeface="나눔고딕"/>
        <a:cs typeface=""/>
      </a:majorFont>
      <a:minorFont>
        <a:latin typeface="Calibri"/>
        <a:ea typeface="나눔고딕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4.xml><?xml version="1.0" encoding="utf-8"?>
<a:theme xmlns:a="http://schemas.openxmlformats.org/drawingml/2006/main" name="2_Office 테마">
  <a:themeElements>
    <a:clrScheme name="기본">
      <a:dk1>
        <a:sysClr val="windowText" lastClr="000000"/>
      </a:dk1>
      <a:lt1>
        <a:sysClr val="window" lastClr="FFFFFF"/>
      </a:lt1>
      <a:dk2>
        <a:srgbClr val="1B6AA3"/>
      </a:dk2>
      <a:lt2>
        <a:srgbClr val="FFFFFF"/>
      </a:lt2>
      <a:accent1>
        <a:srgbClr val="5DA5DA"/>
      </a:accent1>
      <a:accent2>
        <a:srgbClr val="FAA43A"/>
      </a:accent2>
      <a:accent3>
        <a:srgbClr val="60BD68"/>
      </a:accent3>
      <a:accent4>
        <a:srgbClr val="F17CB0"/>
      </a:accent4>
      <a:accent5>
        <a:srgbClr val="B2912F"/>
      </a:accent5>
      <a:accent6>
        <a:srgbClr val="307D99"/>
      </a:accent6>
      <a:hlink>
        <a:srgbClr val="0563C1"/>
      </a:hlink>
      <a:folHlink>
        <a:srgbClr val="954F72"/>
      </a:folHlink>
    </a:clrScheme>
    <a:fontScheme name="Calibri - 나눔고딕">
      <a:majorFont>
        <a:latin typeface="Calibri"/>
        <a:ea typeface="나눔고딕"/>
        <a:cs typeface=""/>
      </a:majorFont>
      <a:minorFont>
        <a:latin typeface="Calibri"/>
        <a:ea typeface="나눔고딕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5.xml><?xml version="1.0" encoding="utf-8"?>
<a:theme xmlns:a="http://schemas.openxmlformats.org/drawingml/2006/main" name="3_Office 테마">
  <a:themeElements>
    <a:clrScheme name="기본">
      <a:dk1>
        <a:sysClr val="windowText" lastClr="000000"/>
      </a:dk1>
      <a:lt1>
        <a:sysClr val="window" lastClr="FFFFFF"/>
      </a:lt1>
      <a:dk2>
        <a:srgbClr val="1B6AA3"/>
      </a:dk2>
      <a:lt2>
        <a:srgbClr val="FFFFFF"/>
      </a:lt2>
      <a:accent1>
        <a:srgbClr val="5DA5DA"/>
      </a:accent1>
      <a:accent2>
        <a:srgbClr val="FAA43A"/>
      </a:accent2>
      <a:accent3>
        <a:srgbClr val="60BD68"/>
      </a:accent3>
      <a:accent4>
        <a:srgbClr val="F17CB0"/>
      </a:accent4>
      <a:accent5>
        <a:srgbClr val="B2912F"/>
      </a:accent5>
      <a:accent6>
        <a:srgbClr val="307D99"/>
      </a:accent6>
      <a:hlink>
        <a:srgbClr val="0563C1"/>
      </a:hlink>
      <a:folHlink>
        <a:srgbClr val="954F72"/>
      </a:folHlink>
    </a:clrScheme>
    <a:fontScheme name="Calibri - 나눔고딕">
      <a:majorFont>
        <a:latin typeface="Calibri"/>
        <a:ea typeface="나눔고딕"/>
        <a:cs typeface=""/>
      </a:majorFont>
      <a:minorFont>
        <a:latin typeface="Calibri"/>
        <a:ea typeface="나눔고딕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6.xml><?xml version="1.0" encoding="utf-8"?>
<a:theme xmlns:a="http://schemas.openxmlformats.org/drawingml/2006/main" name="13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7.xml><?xml version="1.0" encoding="utf-8"?>
<a:theme xmlns:a="http://schemas.openxmlformats.org/drawingml/2006/main" name="13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8.xml><?xml version="1.0" encoding="utf-8"?>
<a:theme xmlns:a="http://schemas.openxmlformats.org/drawingml/2006/main" name="13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9.xml><?xml version="1.0" encoding="utf-8"?>
<a:theme xmlns:a="http://schemas.openxmlformats.org/drawingml/2006/main" name="13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0.xml><?xml version="1.0" encoding="utf-8"?>
<a:theme xmlns:a="http://schemas.openxmlformats.org/drawingml/2006/main" name="13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1.xml><?xml version="1.0" encoding="utf-8"?>
<a:theme xmlns:a="http://schemas.openxmlformats.org/drawingml/2006/main" name="10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2.xml><?xml version="1.0" encoding="utf-8"?>
<a:theme xmlns:a="http://schemas.openxmlformats.org/drawingml/2006/main" name="13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3.xml><?xml version="1.0" encoding="utf-8"?>
<a:theme xmlns:a="http://schemas.openxmlformats.org/drawingml/2006/main" name="13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4.xml><?xml version="1.0" encoding="utf-8"?>
<a:theme xmlns:a="http://schemas.openxmlformats.org/drawingml/2006/main" name="13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5.xml><?xml version="1.0" encoding="utf-8"?>
<a:theme xmlns:a="http://schemas.openxmlformats.org/drawingml/2006/main" name="14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6.xml><?xml version="1.0" encoding="utf-8"?>
<a:theme xmlns:a="http://schemas.openxmlformats.org/drawingml/2006/main" name="14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7.xml><?xml version="1.0" encoding="utf-8"?>
<a:theme xmlns:a="http://schemas.openxmlformats.org/drawingml/2006/main" name="6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8.xml><?xml version="1.0" encoding="utf-8"?>
<a:theme xmlns:a="http://schemas.openxmlformats.org/drawingml/2006/main" name="14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9.xml><?xml version="1.0" encoding="utf-8"?>
<a:theme xmlns:a="http://schemas.openxmlformats.org/drawingml/2006/main" name="14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0.xml><?xml version="1.0" encoding="utf-8"?>
<a:theme xmlns:a="http://schemas.openxmlformats.org/drawingml/2006/main" name="14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1.xml><?xml version="1.0" encoding="utf-8"?>
<a:theme xmlns:a="http://schemas.openxmlformats.org/drawingml/2006/main" name="14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2.xml><?xml version="1.0" encoding="utf-8"?>
<a:theme xmlns:a="http://schemas.openxmlformats.org/drawingml/2006/main" name="14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3.xml><?xml version="1.0" encoding="utf-8"?>
<a:theme xmlns:a="http://schemas.openxmlformats.org/drawingml/2006/main" name="13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4.xml><?xml version="1.0" encoding="utf-8"?>
<a:theme xmlns:a="http://schemas.openxmlformats.org/drawingml/2006/main" name="14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5.xml><?xml version="1.0" encoding="utf-8"?>
<a:theme xmlns:a="http://schemas.openxmlformats.org/drawingml/2006/main" name="14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6.xml><?xml version="1.0" encoding="utf-8"?>
<a:theme xmlns:a="http://schemas.openxmlformats.org/drawingml/2006/main" name="3_Metropolitan_bullet">
  <a:themeElements>
    <a:clrScheme name="Blue Warm">
      <a:dk1>
        <a:sysClr val="windowText" lastClr="000000"/>
      </a:dk1>
      <a:lt1>
        <a:sysClr val="window" lastClr="FFFFFF"/>
      </a:lt1>
      <a:dk2>
        <a:srgbClr val="242852"/>
      </a:dk2>
      <a:lt2>
        <a:srgbClr val="ACCBF9"/>
      </a:lt2>
      <a:accent1>
        <a:srgbClr val="4A66AC"/>
      </a:accent1>
      <a:accent2>
        <a:srgbClr val="629DD1"/>
      </a:accent2>
      <a:accent3>
        <a:srgbClr val="297FD5"/>
      </a:accent3>
      <a:accent4>
        <a:srgbClr val="7F8FA9"/>
      </a:accent4>
      <a:accent5>
        <a:srgbClr val="5AA2AE"/>
      </a:accent5>
      <a:accent6>
        <a:srgbClr val="9D90A0"/>
      </a:accent6>
      <a:hlink>
        <a:srgbClr val="9454C3"/>
      </a:hlink>
      <a:folHlink>
        <a:srgbClr val="3EBBF0"/>
      </a:folHlink>
    </a:clrScheme>
    <a:fontScheme name="Calibri">
      <a:maj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solidFill>
          <a:schemeClr val="phClr">
            <a:shade val="95000"/>
            <a:satMod val="170000"/>
          </a:schemeClr>
        </a:soli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sentation1" id="{A8ACA0D9-A384-4858-9FCC-2505F264A948}" vid="{6AE8C0EA-499D-4586-A497-DF22E9D58294}"/>
    </a:ext>
  </a:extLst>
</a:theme>
</file>

<file path=ppt/theme/theme157.xml><?xml version="1.0" encoding="utf-8"?>
<a:theme xmlns:a="http://schemas.openxmlformats.org/drawingml/2006/main" name="14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8.xml><?xml version="1.0" encoding="utf-8"?>
<a:theme xmlns:a="http://schemas.openxmlformats.org/drawingml/2006/main" name="15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9.xml><?xml version="1.0" encoding="utf-8"?>
<a:theme xmlns:a="http://schemas.openxmlformats.org/drawingml/2006/main" name="15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60.xml><?xml version="1.0" encoding="utf-8"?>
<a:theme xmlns:a="http://schemas.openxmlformats.org/drawingml/2006/main" name="15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61.xml><?xml version="1.0" encoding="utf-8"?>
<a:theme xmlns:a="http://schemas.openxmlformats.org/drawingml/2006/main" name="15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62.xml><?xml version="1.0" encoding="utf-8"?>
<a:theme xmlns:a="http://schemas.openxmlformats.org/drawingml/2006/main" name="24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63.xml><?xml version="1.0" encoding="utf-8"?>
<a:theme xmlns:a="http://schemas.openxmlformats.org/drawingml/2006/main" name="14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64.xml><?xml version="1.0" encoding="utf-8"?>
<a:theme xmlns:a="http://schemas.openxmlformats.org/drawingml/2006/main" name="4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65.xml><?xml version="1.0" encoding="utf-8"?>
<a:theme xmlns:a="http://schemas.openxmlformats.org/drawingml/2006/main" name="Title &amp; Bullets">
  <a:themeElements>
    <a:clrScheme name="">
      <a:dk1>
        <a:srgbClr val="000000"/>
      </a:dk1>
      <a:lt1>
        <a:srgbClr val="FFFFFF"/>
      </a:lt1>
      <a:dk2>
        <a:srgbClr val="000000"/>
      </a:dk2>
      <a:lt2>
        <a:srgbClr val="000000"/>
      </a:lt2>
      <a:accent1>
        <a:srgbClr val="FFFFFF"/>
      </a:accent1>
      <a:accent2>
        <a:srgbClr val="333399"/>
      </a:accent2>
      <a:accent3>
        <a:srgbClr val="FFFFFF"/>
      </a:accent3>
      <a:accent4>
        <a:srgbClr val="000000"/>
      </a:accent4>
      <a:accent5>
        <a:srgbClr val="FFFFFF"/>
      </a:accent5>
      <a:accent6>
        <a:srgbClr val="2D2D8A"/>
      </a:accent6>
      <a:hlink>
        <a:srgbClr val="009999"/>
      </a:hlink>
      <a:folHlink>
        <a:srgbClr val="99CC00"/>
      </a:folHlink>
    </a:clrScheme>
    <a:fontScheme name="Title &amp; Bullets">
      <a:majorFont>
        <a:latin typeface="Myriad Pro Bold Cond"/>
        <a:ea typeface="ヒラギノ角ゴ ProN W6"/>
        <a:cs typeface="ヒラギノ角ゴ ProN W6"/>
      </a:majorFont>
      <a:minorFont>
        <a:latin typeface="Myriad Pro Bold Cond"/>
        <a:ea typeface="ヒラギノ角ゴ ProN W6"/>
        <a:cs typeface="ヒラギノ角ゴ ProN W6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blipFill dpi="0" rotWithShape="0">
          <a:blip xmlns:r="http://schemas.openxmlformats.org/officeDocument/2006/relationships" r:embed="rId1"/>
          <a:srcRect/>
          <a:tile tx="0" ty="0" sx="100000" sy="100000" flip="none" algn="tl"/>
        </a:blipFill>
        <a:ln w="25400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 xmlns="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5600" b="0" i="0" u="none" strike="noStrike" cap="none" normalizeH="0" baseline="0">
            <a:ln>
              <a:noFill/>
            </a:ln>
            <a:solidFill>
              <a:srgbClr val="000000"/>
            </a:solidFill>
            <a:effectLst/>
            <a:latin typeface="Gill Sans" charset="0"/>
            <a:ea typeface="ヒラギノ角ゴ ProN W3" charset="0"/>
            <a:cs typeface="ヒラギノ角ゴ ProN W3" charset="0"/>
            <a:sym typeface="Gill Sans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blipFill dpi="0" rotWithShape="0">
          <a:blip xmlns:r="http://schemas.openxmlformats.org/officeDocument/2006/relationships" r:embed="rId1"/>
          <a:srcRect/>
          <a:tile tx="0" ty="0" sx="100000" sy="100000" flip="none" algn="tl"/>
        </a:blipFill>
        <a:ln w="25400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 xmlns="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5600" b="0" i="0" u="none" strike="noStrike" cap="none" normalizeH="0" baseline="0">
            <a:ln>
              <a:noFill/>
            </a:ln>
            <a:solidFill>
              <a:srgbClr val="000000"/>
            </a:solidFill>
            <a:effectLst/>
            <a:latin typeface="Gill Sans" charset="0"/>
            <a:ea typeface="ヒラギノ角ゴ ProN W3" charset="0"/>
            <a:cs typeface="ヒラギノ角ゴ ProN W3" charset="0"/>
            <a:sym typeface="Gill Sans" charset="0"/>
          </a:defRPr>
        </a:defPPr>
      </a:lstStyle>
    </a:lnDef>
  </a:objectDefaults>
  <a:extraClrSchemeLst>
    <a:extraClrScheme>
      <a:clrScheme name="Title &amp; Bullet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66.xml><?xml version="1.0" encoding="utf-8"?>
<a:theme xmlns:a="http://schemas.openxmlformats.org/drawingml/2006/main" name="27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67.xml><?xml version="1.0" encoding="utf-8"?>
<a:theme xmlns:a="http://schemas.openxmlformats.org/drawingml/2006/main" name="21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68.xml><?xml version="1.0" encoding="utf-8"?>
<a:theme xmlns:a="http://schemas.openxmlformats.org/drawingml/2006/main" name="22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69.xml><?xml version="1.0" encoding="utf-8"?>
<a:theme xmlns:a="http://schemas.openxmlformats.org/drawingml/2006/main" name="23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70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/>
      <a:bodyPr lIns="0" tIns="0" rIns="0" bIns="0" rtlCol="0" anchor="ctr"/>
      <a:lstStyle>
        <a:defPPr algn="ctr">
          <a:lnSpc>
            <a:spcPts val="2000"/>
          </a:lnSpc>
          <a:defRPr sz="2400" spc="-80"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71.xml><?xml version="1.0" encoding="utf-8"?>
<a:theme xmlns:a="http://schemas.openxmlformats.org/drawingml/2006/main" name="7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Gill Sans MT">
      <a:majorFont>
        <a:latin typeface="Gill Sans MT"/>
        <a:ea typeface=""/>
        <a:cs typeface=""/>
        <a:font script="Grek" typeface="Corbel"/>
        <a:font script="Cyrl" typeface="Corbel"/>
        <a:font script="Jpan" typeface="HGｺﾞｼｯｸE"/>
        <a:font script="Hang" typeface="휴먼매직체"/>
        <a:font script="Hans" typeface="华文中宋"/>
        <a:font script="Hant" typeface="微軟正黑體"/>
        <a:font script="Arab" typeface="Majalla UI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Gill Sans MT"/>
        <a:ea typeface=""/>
        <a:cs typeface=""/>
        <a:font script="Grek" typeface="Corbel"/>
        <a:font script="Cyrl" typeface="Corbel"/>
        <a:font script="Jpan" typeface="HGｺﾞｼｯｸE"/>
        <a:font script="Hang" typeface="휴먼매직체"/>
        <a:font script="Hans" typeface="华文中宋"/>
        <a:font script="Hant" typeface="微軟正黑體"/>
        <a:font script="Arab" typeface="Majalla UI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lnDef>
      <a:spPr>
        <a:ln w="34925" cap="rnd">
          <a:solidFill>
            <a:schemeClr val="tx1"/>
          </a:solidFill>
          <a:tailEnd type="none" w="lg" len="lg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</a:theme>
</file>

<file path=ppt/theme/theme172.xml><?xml version="1.0" encoding="utf-8"?>
<a:theme xmlns:a="http://schemas.openxmlformats.org/drawingml/2006/main" name="19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73.xml><?xml version="1.0" encoding="utf-8"?>
<a:theme xmlns:a="http://schemas.openxmlformats.org/drawingml/2006/main" name="15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4.xml><?xml version="1.0" encoding="utf-8"?>
<a:theme xmlns:a="http://schemas.openxmlformats.org/drawingml/2006/main" name="15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5.xml><?xml version="1.0" encoding="utf-8"?>
<a:theme xmlns:a="http://schemas.openxmlformats.org/drawingml/2006/main" name="15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6.xml><?xml version="1.0" encoding="utf-8"?>
<a:theme xmlns:a="http://schemas.openxmlformats.org/drawingml/2006/main" name="15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7.xml><?xml version="1.0" encoding="utf-8"?>
<a:theme xmlns:a="http://schemas.openxmlformats.org/drawingml/2006/main" name="2_Title &amp; Bullets">
  <a:themeElements>
    <a:clrScheme name="">
      <a:dk1>
        <a:srgbClr val="000000"/>
      </a:dk1>
      <a:lt1>
        <a:srgbClr val="FFFFFF"/>
      </a:lt1>
      <a:dk2>
        <a:srgbClr val="000000"/>
      </a:dk2>
      <a:lt2>
        <a:srgbClr val="000000"/>
      </a:lt2>
      <a:accent1>
        <a:srgbClr val="FFFFFF"/>
      </a:accent1>
      <a:accent2>
        <a:srgbClr val="333399"/>
      </a:accent2>
      <a:accent3>
        <a:srgbClr val="FFFFFF"/>
      </a:accent3>
      <a:accent4>
        <a:srgbClr val="000000"/>
      </a:accent4>
      <a:accent5>
        <a:srgbClr val="FFFFFF"/>
      </a:accent5>
      <a:accent6>
        <a:srgbClr val="2D2D8A"/>
      </a:accent6>
      <a:hlink>
        <a:srgbClr val="009999"/>
      </a:hlink>
      <a:folHlink>
        <a:srgbClr val="99CC00"/>
      </a:folHlink>
    </a:clrScheme>
    <a:fontScheme name="Title &amp; Bullets">
      <a:majorFont>
        <a:latin typeface="Myriad Pro Bold Cond"/>
        <a:ea typeface="ヒラギノ角ゴ ProN W6"/>
        <a:cs typeface="ヒラギノ角ゴ ProN W6"/>
      </a:majorFont>
      <a:minorFont>
        <a:latin typeface="Myriad Pro Bold Cond"/>
        <a:ea typeface="ヒラギノ角ゴ ProN W6"/>
        <a:cs typeface="ヒラギノ角ゴ ProN W6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blipFill dpi="0" rotWithShape="0">
          <a:blip xmlns:r="http://schemas.openxmlformats.org/officeDocument/2006/relationships" r:embed="rId1"/>
          <a:srcRect/>
          <a:tile tx="0" ty="0" sx="100000" sy="100000" flip="none" algn="tl"/>
        </a:blipFill>
        <a:ln w="25400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 xmlns="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5600" b="0" i="0" u="none" strike="noStrike" cap="none" normalizeH="0" baseline="0">
            <a:ln>
              <a:noFill/>
            </a:ln>
            <a:solidFill>
              <a:srgbClr val="000000"/>
            </a:solidFill>
            <a:effectLst/>
            <a:latin typeface="Gill Sans" charset="0"/>
            <a:ea typeface="ヒラギノ角ゴ ProN W3" charset="0"/>
            <a:cs typeface="ヒラギノ角ゴ ProN W3" charset="0"/>
            <a:sym typeface="Gill Sans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blipFill dpi="0" rotWithShape="0">
          <a:blip xmlns:r="http://schemas.openxmlformats.org/officeDocument/2006/relationships" r:embed="rId1"/>
          <a:srcRect/>
          <a:tile tx="0" ty="0" sx="100000" sy="100000" flip="none" algn="tl"/>
        </a:blipFill>
        <a:ln w="25400" cap="flat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 xmlns="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5600" b="0" i="0" u="none" strike="noStrike" cap="none" normalizeH="0" baseline="0">
            <a:ln>
              <a:noFill/>
            </a:ln>
            <a:solidFill>
              <a:srgbClr val="000000"/>
            </a:solidFill>
            <a:effectLst/>
            <a:latin typeface="Gill Sans" charset="0"/>
            <a:ea typeface="ヒラギノ角ゴ ProN W3" charset="0"/>
            <a:cs typeface="ヒラギノ角ゴ ProN W3" charset="0"/>
            <a:sym typeface="Gill Sans" charset="0"/>
          </a:defRPr>
        </a:defPPr>
      </a:lstStyle>
    </a:lnDef>
  </a:objectDefaults>
  <a:extraClrSchemeLst>
    <a:extraClrScheme>
      <a:clrScheme name="Title &amp; Bullet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8.xml><?xml version="1.0" encoding="utf-8"?>
<a:theme xmlns:a="http://schemas.openxmlformats.org/drawingml/2006/main" name="15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9.xml><?xml version="1.0" encoding="utf-8"?>
<a:theme xmlns:a="http://schemas.openxmlformats.org/drawingml/2006/main" name="159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0.xml><?xml version="1.0" encoding="utf-8"?>
<a:theme xmlns:a="http://schemas.openxmlformats.org/drawingml/2006/main" name="16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1.xml><?xml version="1.0" encoding="utf-8"?>
<a:theme xmlns:a="http://schemas.openxmlformats.org/drawingml/2006/main" name="161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2.xml><?xml version="1.0" encoding="utf-8"?>
<a:theme xmlns:a="http://schemas.openxmlformats.org/drawingml/2006/main" name="16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3.xml><?xml version="1.0" encoding="utf-8"?>
<a:theme xmlns:a="http://schemas.openxmlformats.org/drawingml/2006/main" name="163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4.xml><?xml version="1.0" encoding="utf-8"?>
<a:theme xmlns:a="http://schemas.openxmlformats.org/drawingml/2006/main" name="164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5.xml><?xml version="1.0" encoding="utf-8"?>
<a:theme xmlns:a="http://schemas.openxmlformats.org/drawingml/2006/main" name="165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6.xml><?xml version="1.0" encoding="utf-8"?>
<a:theme xmlns:a="http://schemas.openxmlformats.org/drawingml/2006/main" name="166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7.xml><?xml version="1.0" encoding="utf-8"?>
<a:theme xmlns:a="http://schemas.openxmlformats.org/drawingml/2006/main" name="167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8.xml><?xml version="1.0" encoding="utf-8"?>
<a:theme xmlns:a="http://schemas.openxmlformats.org/drawingml/2006/main" name="safari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afari" id="{1E4A3212-A6D8-EB49-8049-412E3186FEB9}" vid="{93387931-C767-9D4F-BD0F-4952975219FD}"/>
    </a:ext>
  </a:extLst>
</a:theme>
</file>

<file path=ppt/theme/theme189.xml><?xml version="1.0" encoding="utf-8"?>
<a:theme xmlns:a="http://schemas.openxmlformats.org/drawingml/2006/main" name="1_safari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afari" id="{1E4A3212-A6D8-EB49-8049-412E3186FEB9}" vid="{93387931-C767-9D4F-BD0F-4952975219FD}"/>
    </a:ext>
  </a:extLst>
</a:theme>
</file>

<file path=ppt/theme/theme190.xml><?xml version="1.0" encoding="utf-8"?>
<a:theme xmlns:a="http://schemas.openxmlformats.org/drawingml/2006/main" name="170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91.xml><?xml version="1.0" encoding="utf-8"?>
<a:theme xmlns:a="http://schemas.openxmlformats.org/drawingml/2006/main" name="7_sesha-theme">
  <a:themeElements>
    <a:clrScheme name="Custom 1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DC600"/>
      </a:accent1>
      <a:accent2>
        <a:srgbClr val="C00000"/>
      </a:accent2>
      <a:accent3>
        <a:srgbClr val="0061FF"/>
      </a:accent3>
      <a:accent4>
        <a:srgbClr val="3C3C3C"/>
      </a:accent4>
      <a:accent5>
        <a:srgbClr val="009900"/>
      </a:accent5>
      <a:accent6>
        <a:srgbClr val="777777"/>
      </a:accent6>
      <a:hlink>
        <a:srgbClr val="0000FF"/>
      </a:hlink>
      <a:folHlink>
        <a:srgbClr val="800080"/>
      </a:folHlink>
    </a:clrScheme>
    <a:fontScheme name="Sesha">
      <a:majorFont>
        <a:latin typeface="Myriad Pro Cond"/>
        <a:ea typeface=""/>
        <a:cs typeface=""/>
      </a:majorFont>
      <a:minorFont>
        <a:latin typeface="Myriad Pro Cond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>
          <a:solidFill>
            <a:schemeClr val="accent2"/>
          </a:solidFill>
          <a:headEnd type="none" w="med" len="med"/>
          <a:tailEnd type="arrow" w="med" len="med"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25400">
          <a:solidFill>
            <a:schemeClr val="tx1">
              <a:lumMod val="75000"/>
              <a:lumOff val="25000"/>
            </a:schemeClr>
          </a:solidFill>
          <a:headEnd type="none" w="med" len="med"/>
          <a:tailEnd type="none" w="med" len="med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 algn="ctr">
          <a:defRPr sz="2800" b="1" dirty="0" smtClean="0">
            <a:solidFill>
              <a:schemeClr val="tx1">
                <a:lumMod val="75000"/>
                <a:lumOff val="25000"/>
              </a:schemeClr>
            </a:solidFill>
          </a:defRPr>
        </a:defPPr>
      </a:lstStyle>
    </a:txDef>
  </a:objectDefaults>
  <a:extraClrSchemeLst/>
</a:theme>
</file>

<file path=ppt/theme/theme192.xml><?xml version="1.0" encoding="utf-8"?>
<a:theme xmlns:a="http://schemas.openxmlformats.org/drawingml/2006/main" name="2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93.xml><?xml version="1.0" encoding="utf-8"?>
<a:theme xmlns:a="http://schemas.openxmlformats.org/drawingml/2006/main" name="168_Edge">
  <a:themeElements>
    <a:clrScheme name="Edge 7">
      <a:dk1>
        <a:srgbClr val="000000"/>
      </a:dk1>
      <a:lt1>
        <a:srgbClr val="FFFFFF"/>
      </a:lt1>
      <a:dk2>
        <a:srgbClr val="006633"/>
      </a:dk2>
      <a:lt2>
        <a:srgbClr val="5F5F5F"/>
      </a:lt2>
      <a:accent1>
        <a:srgbClr val="CC9900"/>
      </a:accent1>
      <a:accent2>
        <a:srgbClr val="3B812F"/>
      </a:accent2>
      <a:accent3>
        <a:srgbClr val="FFFFFF"/>
      </a:accent3>
      <a:accent4>
        <a:srgbClr val="000000"/>
      </a:accent4>
      <a:accent5>
        <a:srgbClr val="E2CAAA"/>
      </a:accent5>
      <a:accent6>
        <a:srgbClr val="35742A"/>
      </a:accent6>
      <a:hlink>
        <a:srgbClr val="996600"/>
      </a:hlink>
      <a:folHlink>
        <a:srgbClr val="AFBF39"/>
      </a:folHlink>
    </a:clrScheme>
    <a:fontScheme name="Edge">
      <a:majorFont>
        <a:latin typeface="Garamond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C0C0C0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</a:defRPr>
        </a:defPPr>
      </a:lstStyle>
    </a:lnDef>
  </a:objectDefaults>
  <a:extraClrSchemeLst>
    <a:extraClrScheme>
      <a:clrScheme name="Edge 1">
        <a:dk1>
          <a:srgbClr val="333333"/>
        </a:dk1>
        <a:lt1>
          <a:srgbClr val="FFFFFF"/>
        </a:lt1>
        <a:dk2>
          <a:srgbClr val="820000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C1AAAA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2">
        <a:dk1>
          <a:srgbClr val="333333"/>
        </a:dk1>
        <a:lt1>
          <a:srgbClr val="CCCCFF"/>
        </a:lt1>
        <a:dk2>
          <a:srgbClr val="0B0506"/>
        </a:dk2>
        <a:lt2>
          <a:srgbClr val="FFFFFF"/>
        </a:lt2>
        <a:accent1>
          <a:srgbClr val="3366CC"/>
        </a:accent1>
        <a:accent2>
          <a:srgbClr val="3333CC"/>
        </a:accent2>
        <a:accent3>
          <a:srgbClr val="AAAAAA"/>
        </a:accent3>
        <a:accent4>
          <a:srgbClr val="AEAEDA"/>
        </a:accent4>
        <a:accent5>
          <a:srgbClr val="ADB8E2"/>
        </a:accent5>
        <a:accent6>
          <a:srgbClr val="2D2DB9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3">
        <a:dk1>
          <a:srgbClr val="333333"/>
        </a:dk1>
        <a:lt1>
          <a:srgbClr val="FFFFFF"/>
        </a:lt1>
        <a:dk2>
          <a:srgbClr val="221013"/>
        </a:dk2>
        <a:lt2>
          <a:srgbClr val="FFFFFF"/>
        </a:lt2>
        <a:accent1>
          <a:srgbClr val="CC3300"/>
        </a:accent1>
        <a:accent2>
          <a:srgbClr val="CC9900"/>
        </a:accent2>
        <a:accent3>
          <a:srgbClr val="ABAAAA"/>
        </a:accent3>
        <a:accent4>
          <a:srgbClr val="DADADA"/>
        </a:accent4>
        <a:accent5>
          <a:srgbClr val="E2ADAA"/>
        </a:accent5>
        <a:accent6>
          <a:srgbClr val="B98A00"/>
        </a:accent6>
        <a:hlink>
          <a:srgbClr val="808080"/>
        </a:hlink>
        <a:folHlink>
          <a:srgbClr val="66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4">
        <a:dk1>
          <a:srgbClr val="11054B"/>
        </a:dk1>
        <a:lt1>
          <a:srgbClr val="FFFFFF"/>
        </a:lt1>
        <a:dk2>
          <a:srgbClr val="0000CC"/>
        </a:dk2>
        <a:lt2>
          <a:srgbClr val="FFFFFF"/>
        </a:lt2>
        <a:accent1>
          <a:srgbClr val="FF6600"/>
        </a:accent1>
        <a:accent2>
          <a:srgbClr val="FF3300"/>
        </a:accent2>
        <a:accent3>
          <a:srgbClr val="AAAAE2"/>
        </a:accent3>
        <a:accent4>
          <a:srgbClr val="DADADA"/>
        </a:accent4>
        <a:accent5>
          <a:srgbClr val="FFB8AA"/>
        </a:accent5>
        <a:accent6>
          <a:srgbClr val="E72D00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5">
        <a:dk1>
          <a:srgbClr val="9B8D65"/>
        </a:dk1>
        <a:lt1>
          <a:srgbClr val="F8F8F8"/>
        </a:lt1>
        <a:dk2>
          <a:srgbClr val="002600"/>
        </a:dk2>
        <a:lt2>
          <a:srgbClr val="FAFACC"/>
        </a:lt2>
        <a:accent1>
          <a:srgbClr val="CC9933"/>
        </a:accent1>
        <a:accent2>
          <a:srgbClr val="8F9967"/>
        </a:accent2>
        <a:accent3>
          <a:srgbClr val="AAACAA"/>
        </a:accent3>
        <a:accent4>
          <a:srgbClr val="D4D4D4"/>
        </a:accent4>
        <a:accent5>
          <a:srgbClr val="E2CAAD"/>
        </a:accent5>
        <a:accent6>
          <a:srgbClr val="818A5D"/>
        </a:accent6>
        <a:hlink>
          <a:srgbClr val="336600"/>
        </a:hlink>
        <a:folHlink>
          <a:srgbClr val="8080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6">
        <a:dk1>
          <a:srgbClr val="333333"/>
        </a:dk1>
        <a:lt1>
          <a:srgbClr val="FFFFFF"/>
        </a:lt1>
        <a:dk2>
          <a:srgbClr val="006699"/>
        </a:dk2>
        <a:lt2>
          <a:srgbClr val="FFFFFF"/>
        </a:lt2>
        <a:accent1>
          <a:srgbClr val="CC9900"/>
        </a:accent1>
        <a:accent2>
          <a:srgbClr val="FF9900"/>
        </a:accent2>
        <a:accent3>
          <a:srgbClr val="AAB8CA"/>
        </a:accent3>
        <a:accent4>
          <a:srgbClr val="DADADA"/>
        </a:accent4>
        <a:accent5>
          <a:srgbClr val="E2CAAA"/>
        </a:accent5>
        <a:accent6>
          <a:srgbClr val="E78A00"/>
        </a:accent6>
        <a:hlink>
          <a:srgbClr val="FFCC00"/>
        </a:hlink>
        <a:folHlink>
          <a:srgbClr val="706F3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Edge 7">
        <a:dk1>
          <a:srgbClr val="000000"/>
        </a:dk1>
        <a:lt1>
          <a:srgbClr val="FFFFFF"/>
        </a:lt1>
        <a:dk2>
          <a:srgbClr val="006633"/>
        </a:dk2>
        <a:lt2>
          <a:srgbClr val="5F5F5F"/>
        </a:lt2>
        <a:accent1>
          <a:srgbClr val="CC9900"/>
        </a:accent1>
        <a:accent2>
          <a:srgbClr val="3B812F"/>
        </a:accent2>
        <a:accent3>
          <a:srgbClr val="FFFFFF"/>
        </a:accent3>
        <a:accent4>
          <a:srgbClr val="000000"/>
        </a:accent4>
        <a:accent5>
          <a:srgbClr val="E2CAAA"/>
        </a:accent5>
        <a:accent6>
          <a:srgbClr val="35742A"/>
        </a:accent6>
        <a:hlink>
          <a:srgbClr val="996600"/>
        </a:hlink>
        <a:folHlink>
          <a:srgbClr val="AFBF3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8">
        <a:dk1>
          <a:srgbClr val="000000"/>
        </a:dk1>
        <a:lt1>
          <a:srgbClr val="FFFFFF"/>
        </a:lt1>
        <a:dk2>
          <a:srgbClr val="CC0000"/>
        </a:dk2>
        <a:lt2>
          <a:srgbClr val="666699"/>
        </a:lt2>
        <a:accent1>
          <a:srgbClr val="808080"/>
        </a:accent1>
        <a:accent2>
          <a:srgbClr val="999933"/>
        </a:accent2>
        <a:accent3>
          <a:srgbClr val="FFFFFF"/>
        </a:accent3>
        <a:accent4>
          <a:srgbClr val="000000"/>
        </a:accent4>
        <a:accent5>
          <a:srgbClr val="C0C0C0"/>
        </a:accent5>
        <a:accent6>
          <a:srgbClr val="8A8A2D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Edge 9">
        <a:dk1>
          <a:srgbClr val="000000"/>
        </a:dk1>
        <a:lt1>
          <a:srgbClr val="FFFFFF"/>
        </a:lt1>
        <a:dk2>
          <a:srgbClr val="003399"/>
        </a:dk2>
        <a:lt2>
          <a:srgbClr val="666699"/>
        </a:lt2>
        <a:accent1>
          <a:srgbClr val="009999"/>
        </a:accent1>
        <a:accent2>
          <a:srgbClr val="4C6D4E"/>
        </a:accent2>
        <a:accent3>
          <a:srgbClr val="FFFFFF"/>
        </a:accent3>
        <a:accent4>
          <a:srgbClr val="000000"/>
        </a:accent4>
        <a:accent5>
          <a:srgbClr val="AACACA"/>
        </a:accent5>
        <a:accent6>
          <a:srgbClr val="446246"/>
        </a:accent6>
        <a:hlink>
          <a:srgbClr val="4C6D8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9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9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기본">
    <a:dk1>
      <a:sysClr val="windowText" lastClr="000000"/>
    </a:dk1>
    <a:lt1>
      <a:sysClr val="window" lastClr="FFFFFF"/>
    </a:lt1>
    <a:dk2>
      <a:srgbClr val="1B6AA3"/>
    </a:dk2>
    <a:lt2>
      <a:srgbClr val="FFFFFF"/>
    </a:lt2>
    <a:accent1>
      <a:srgbClr val="5DA5DA"/>
    </a:accent1>
    <a:accent2>
      <a:srgbClr val="FAA43A"/>
    </a:accent2>
    <a:accent3>
      <a:srgbClr val="60BD68"/>
    </a:accent3>
    <a:accent4>
      <a:srgbClr val="F17CB0"/>
    </a:accent4>
    <a:accent5>
      <a:srgbClr val="B2912F"/>
    </a:accent5>
    <a:accent6>
      <a:srgbClr val="307D99"/>
    </a:accent6>
    <a:hlink>
      <a:srgbClr val="0563C1"/>
    </a:hlink>
    <a:folHlink>
      <a:srgbClr val="954F72"/>
    </a:folHlink>
  </a:clrScheme>
  <a:fontScheme name="Calibri - 나눔고딕">
    <a:majorFont>
      <a:latin typeface="Calibri"/>
      <a:ea typeface="나눔고딕"/>
      <a:cs typeface=""/>
    </a:majorFont>
    <a:minorFont>
      <a:latin typeface="Calibri"/>
      <a:ea typeface="나눔고딕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기본">
    <a:dk1>
      <a:sysClr val="windowText" lastClr="000000"/>
    </a:dk1>
    <a:lt1>
      <a:sysClr val="window" lastClr="FFFFFF"/>
    </a:lt1>
    <a:dk2>
      <a:srgbClr val="1B6AA3"/>
    </a:dk2>
    <a:lt2>
      <a:srgbClr val="FFFFFF"/>
    </a:lt2>
    <a:accent1>
      <a:srgbClr val="5DA5DA"/>
    </a:accent1>
    <a:accent2>
      <a:srgbClr val="FAA43A"/>
    </a:accent2>
    <a:accent3>
      <a:srgbClr val="60BD68"/>
    </a:accent3>
    <a:accent4>
      <a:srgbClr val="F17CB0"/>
    </a:accent4>
    <a:accent5>
      <a:srgbClr val="B2912F"/>
    </a:accent5>
    <a:accent6>
      <a:srgbClr val="307D99"/>
    </a:accent6>
    <a:hlink>
      <a:srgbClr val="0563C1"/>
    </a:hlink>
    <a:folHlink>
      <a:srgbClr val="954F72"/>
    </a:folHlink>
  </a:clrScheme>
  <a:fontScheme name="Calibri - 나눔고딕">
    <a:majorFont>
      <a:latin typeface="Calibri"/>
      <a:ea typeface="나눔고딕"/>
      <a:cs typeface=""/>
    </a:majorFont>
    <a:minorFont>
      <a:latin typeface="Calibri"/>
      <a:ea typeface="나눔고딕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.xml><?xml version="1.0" encoding="utf-8"?>
<a:themeOverride xmlns:a="http://schemas.openxmlformats.org/drawingml/2006/main">
  <a:clrScheme name="기본">
    <a:dk1>
      <a:sysClr val="windowText" lastClr="000000"/>
    </a:dk1>
    <a:lt1>
      <a:sysClr val="window" lastClr="FFFFFF"/>
    </a:lt1>
    <a:dk2>
      <a:srgbClr val="1B6AA3"/>
    </a:dk2>
    <a:lt2>
      <a:srgbClr val="FFFFFF"/>
    </a:lt2>
    <a:accent1>
      <a:srgbClr val="5DA5DA"/>
    </a:accent1>
    <a:accent2>
      <a:srgbClr val="FAA43A"/>
    </a:accent2>
    <a:accent3>
      <a:srgbClr val="60BD68"/>
    </a:accent3>
    <a:accent4>
      <a:srgbClr val="F17CB0"/>
    </a:accent4>
    <a:accent5>
      <a:srgbClr val="B2912F"/>
    </a:accent5>
    <a:accent6>
      <a:srgbClr val="307D99"/>
    </a:accent6>
    <a:hlink>
      <a:srgbClr val="0563C1"/>
    </a:hlink>
    <a:folHlink>
      <a:srgbClr val="954F72"/>
    </a:folHlink>
  </a:clrScheme>
  <a:fontScheme name="Calibri - 나눔고딕">
    <a:majorFont>
      <a:latin typeface="Calibri"/>
      <a:ea typeface="나눔고딕"/>
      <a:cs typeface=""/>
    </a:majorFont>
    <a:minorFont>
      <a:latin typeface="Calibri"/>
      <a:ea typeface="나눔고딕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4.xml><?xml version="1.0" encoding="utf-8"?>
<a:themeOverride xmlns:a="http://schemas.openxmlformats.org/drawingml/2006/main">
  <a:clrScheme name="기본">
    <a:dk1>
      <a:sysClr val="windowText" lastClr="000000"/>
    </a:dk1>
    <a:lt1>
      <a:sysClr val="window" lastClr="FFFFFF"/>
    </a:lt1>
    <a:dk2>
      <a:srgbClr val="1B6AA3"/>
    </a:dk2>
    <a:lt2>
      <a:srgbClr val="FFFFFF"/>
    </a:lt2>
    <a:accent1>
      <a:srgbClr val="5DA5DA"/>
    </a:accent1>
    <a:accent2>
      <a:srgbClr val="FAA43A"/>
    </a:accent2>
    <a:accent3>
      <a:srgbClr val="60BD68"/>
    </a:accent3>
    <a:accent4>
      <a:srgbClr val="F17CB0"/>
    </a:accent4>
    <a:accent5>
      <a:srgbClr val="B2912F"/>
    </a:accent5>
    <a:accent6>
      <a:srgbClr val="307D99"/>
    </a:accent6>
    <a:hlink>
      <a:srgbClr val="0563C1"/>
    </a:hlink>
    <a:folHlink>
      <a:srgbClr val="954F72"/>
    </a:folHlink>
  </a:clrScheme>
  <a:fontScheme name="Calibri - 나눔고딕">
    <a:majorFont>
      <a:latin typeface="Calibri"/>
      <a:ea typeface="나눔고딕"/>
      <a:cs typeface=""/>
    </a:majorFont>
    <a:minorFont>
      <a:latin typeface="Calibri"/>
      <a:ea typeface="나눔고딕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5.xml><?xml version="1.0" encoding="utf-8"?>
<a:themeOverride xmlns:a="http://schemas.openxmlformats.org/drawingml/2006/main">
  <a:clrScheme name="기본">
    <a:dk1>
      <a:sysClr val="windowText" lastClr="000000"/>
    </a:dk1>
    <a:lt1>
      <a:sysClr val="window" lastClr="FFFFFF"/>
    </a:lt1>
    <a:dk2>
      <a:srgbClr val="1B6AA3"/>
    </a:dk2>
    <a:lt2>
      <a:srgbClr val="FFFFFF"/>
    </a:lt2>
    <a:accent1>
      <a:srgbClr val="5DA5DA"/>
    </a:accent1>
    <a:accent2>
      <a:srgbClr val="FAA43A"/>
    </a:accent2>
    <a:accent3>
      <a:srgbClr val="60BD68"/>
    </a:accent3>
    <a:accent4>
      <a:srgbClr val="F17CB0"/>
    </a:accent4>
    <a:accent5>
      <a:srgbClr val="B2912F"/>
    </a:accent5>
    <a:accent6>
      <a:srgbClr val="307D99"/>
    </a:accent6>
    <a:hlink>
      <a:srgbClr val="0563C1"/>
    </a:hlink>
    <a:folHlink>
      <a:srgbClr val="954F72"/>
    </a:folHlink>
  </a:clrScheme>
  <a:fontScheme name="Calibri - 나눔고딕">
    <a:majorFont>
      <a:latin typeface="Calibri"/>
      <a:ea typeface="나눔고딕"/>
      <a:cs typeface=""/>
    </a:majorFont>
    <a:minorFont>
      <a:latin typeface="Calibri"/>
      <a:ea typeface="나눔고딕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6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 panose="020F03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7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 panose="020F03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8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 panose="020F03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9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 panose="020F03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0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 panose="020F03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 panose="020F03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 panose="020F03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Gill Sans MT">
    <a:majorFont>
      <a:latin typeface="Gill Sans MT"/>
      <a:ea typeface=""/>
      <a:cs typeface=""/>
      <a:font script="Grek" typeface="Corbel"/>
      <a:font script="Cyrl" typeface="Corbel"/>
      <a:font script="Jpan" typeface="HGｺﾞｼｯｸE"/>
      <a:font script="Hang" typeface="휴먼매직체"/>
      <a:font script="Hans" typeface="华文中宋"/>
      <a:font script="Hant" typeface="微軟正黑體"/>
      <a:font script="Arab" typeface="Majalla UI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ahoma"/>
      <a:font script="Uigh" typeface="Microsoft Uighur"/>
      <a:font script="Geor" typeface="Sylfaen"/>
    </a:majorFont>
    <a:minorFont>
      <a:latin typeface="Gill Sans MT"/>
      <a:ea typeface=""/>
      <a:cs typeface=""/>
      <a:font script="Grek" typeface="Corbel"/>
      <a:font script="Cyrl" typeface="Corbel"/>
      <a:font script="Jpan" typeface="HGｺﾞｼｯｸE"/>
      <a:font script="Hang" typeface="휴먼매직체"/>
      <a:font script="Hans" typeface="华文中宋"/>
      <a:font script="Hant" typeface="微軟正黑體"/>
      <a:font script="Arab" typeface="Majalla UI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ahoma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175566</TotalTime>
  <Words>8240</Words>
  <Application>Microsoft Macintosh PowerPoint</Application>
  <PresentationFormat>On-screen Show (4:3)</PresentationFormat>
  <Paragraphs>1820</Paragraphs>
  <Slides>201</Slides>
  <Notes>29</Notes>
  <HiddenSlides>0</HiddenSlides>
  <MMClips>0</MMClips>
  <ScaleCrop>false</ScaleCrop>
  <HeadingPairs>
    <vt:vector size="6" baseType="variant">
      <vt:variant>
        <vt:lpstr>Fonts Used</vt:lpstr>
      </vt:variant>
      <vt:variant>
        <vt:i4>26</vt:i4>
      </vt:variant>
      <vt:variant>
        <vt:lpstr>Theme</vt:lpstr>
      </vt:variant>
      <vt:variant>
        <vt:i4>193</vt:i4>
      </vt:variant>
      <vt:variant>
        <vt:lpstr>Slide Titles</vt:lpstr>
      </vt:variant>
      <vt:variant>
        <vt:i4>201</vt:i4>
      </vt:variant>
    </vt:vector>
  </HeadingPairs>
  <TitlesOfParts>
    <vt:vector size="420" baseType="lpstr">
      <vt:lpstr>Adobe Garamond Pro</vt:lpstr>
      <vt:lpstr>Arial Narrow</vt:lpstr>
      <vt:lpstr>Corbel</vt:lpstr>
      <vt:lpstr>Futura Medium</vt:lpstr>
      <vt:lpstr>Gill Sans</vt:lpstr>
      <vt:lpstr>Gill Sans MT</vt:lpstr>
      <vt:lpstr>Lucida Grande</vt:lpstr>
      <vt:lpstr>MS PGothic</vt:lpstr>
      <vt:lpstr>ＭＳ Ｐゴシック</vt:lpstr>
      <vt:lpstr>Myriad Pro Bold Cond</vt:lpstr>
      <vt:lpstr>Myriad Pro Cond</vt:lpstr>
      <vt:lpstr>Verdana</vt:lpstr>
      <vt:lpstr>Vista Sans OT Medium</vt:lpstr>
      <vt:lpstr>나눔고딕</vt:lpstr>
      <vt:lpstr>ヒラギノ角ゴ ProN W3</vt:lpstr>
      <vt:lpstr>ヒラギノ角ゴ ProN W6</vt:lpstr>
      <vt:lpstr>Arial</vt:lpstr>
      <vt:lpstr>Calibri</vt:lpstr>
      <vt:lpstr>Calibri Light</vt:lpstr>
      <vt:lpstr>Cambria</vt:lpstr>
      <vt:lpstr>Cambria Math</vt:lpstr>
      <vt:lpstr>Courier New</vt:lpstr>
      <vt:lpstr>Garamond</vt:lpstr>
      <vt:lpstr>Tahoma</vt:lpstr>
      <vt:lpstr>Times New Roman</vt:lpstr>
      <vt:lpstr>Wingdings</vt:lpstr>
      <vt:lpstr>Edge</vt:lpstr>
      <vt:lpstr>1_Edge</vt:lpstr>
      <vt:lpstr>3_Edge</vt:lpstr>
      <vt:lpstr>4_Edge</vt:lpstr>
      <vt:lpstr>5_Edge</vt:lpstr>
      <vt:lpstr>6_Edge</vt:lpstr>
      <vt:lpstr>7_Edge</vt:lpstr>
      <vt:lpstr>8_Edge</vt:lpstr>
      <vt:lpstr>2_Office Theme</vt:lpstr>
      <vt:lpstr>10_Edge</vt:lpstr>
      <vt:lpstr>9_Edge</vt:lpstr>
      <vt:lpstr>11_Edge</vt:lpstr>
      <vt:lpstr>12_Edge</vt:lpstr>
      <vt:lpstr>14_Edge</vt:lpstr>
      <vt:lpstr>15_Edge</vt:lpstr>
      <vt:lpstr>16_Edge</vt:lpstr>
      <vt:lpstr>17_Edge</vt:lpstr>
      <vt:lpstr>13_Edge</vt:lpstr>
      <vt:lpstr>18_Edge</vt:lpstr>
      <vt:lpstr>19_Edge</vt:lpstr>
      <vt:lpstr>22_Edge</vt:lpstr>
      <vt:lpstr>23_Edge</vt:lpstr>
      <vt:lpstr>25_Edge</vt:lpstr>
      <vt:lpstr>21_Edge</vt:lpstr>
      <vt:lpstr>24_Edge</vt:lpstr>
      <vt:lpstr>26_Edge</vt:lpstr>
      <vt:lpstr>27_Edge</vt:lpstr>
      <vt:lpstr>28_Edge</vt:lpstr>
      <vt:lpstr>29_Edge</vt:lpstr>
      <vt:lpstr>30_Edge</vt:lpstr>
      <vt:lpstr>31_Edge</vt:lpstr>
      <vt:lpstr>32_Edge</vt:lpstr>
      <vt:lpstr>33_Edge</vt:lpstr>
      <vt:lpstr>34_Edge</vt:lpstr>
      <vt:lpstr>35_Edge</vt:lpstr>
      <vt:lpstr>36_Edge</vt:lpstr>
      <vt:lpstr>37_Edge</vt:lpstr>
      <vt:lpstr>38_Edge</vt:lpstr>
      <vt:lpstr>39_Edge</vt:lpstr>
      <vt:lpstr>41_Edge</vt:lpstr>
      <vt:lpstr>42_Edge</vt:lpstr>
      <vt:lpstr>43_Edge</vt:lpstr>
      <vt:lpstr>44_Edge</vt:lpstr>
      <vt:lpstr>45_Edge</vt:lpstr>
      <vt:lpstr>47_Edge</vt:lpstr>
      <vt:lpstr>48_Edge</vt:lpstr>
      <vt:lpstr>49_Edge</vt:lpstr>
      <vt:lpstr>50_Edge</vt:lpstr>
      <vt:lpstr>51_Edge</vt:lpstr>
      <vt:lpstr>52_Edge</vt:lpstr>
      <vt:lpstr>53_Edge</vt:lpstr>
      <vt:lpstr>56_Edge</vt:lpstr>
      <vt:lpstr>57_Edge</vt:lpstr>
      <vt:lpstr>58_Edge</vt:lpstr>
      <vt:lpstr>59_Edge</vt:lpstr>
      <vt:lpstr>46_Edge</vt:lpstr>
      <vt:lpstr>54_Edge</vt:lpstr>
      <vt:lpstr>55_Edge</vt:lpstr>
      <vt:lpstr>60_Edge</vt:lpstr>
      <vt:lpstr>61_Edge</vt:lpstr>
      <vt:lpstr>62_Edge</vt:lpstr>
      <vt:lpstr>63_Edge</vt:lpstr>
      <vt:lpstr>64_Edge</vt:lpstr>
      <vt:lpstr>40_Edge</vt:lpstr>
      <vt:lpstr>66_Edge</vt:lpstr>
      <vt:lpstr>67_Edge</vt:lpstr>
      <vt:lpstr>68_Edge</vt:lpstr>
      <vt:lpstr>69_Edge</vt:lpstr>
      <vt:lpstr>70_Edge</vt:lpstr>
      <vt:lpstr>71_Edge</vt:lpstr>
      <vt:lpstr>72_Edge</vt:lpstr>
      <vt:lpstr>73_Edge</vt:lpstr>
      <vt:lpstr>74_Edge</vt:lpstr>
      <vt:lpstr>75_Edge</vt:lpstr>
      <vt:lpstr>76_Edge</vt:lpstr>
      <vt:lpstr>77_Edge</vt:lpstr>
      <vt:lpstr>78_Edge</vt:lpstr>
      <vt:lpstr>79_Edge</vt:lpstr>
      <vt:lpstr>20_Edge</vt:lpstr>
      <vt:lpstr>80_Edge</vt:lpstr>
      <vt:lpstr>81_Edge</vt:lpstr>
      <vt:lpstr>84_Edge</vt:lpstr>
      <vt:lpstr>85_Edge</vt:lpstr>
      <vt:lpstr>86_Edge</vt:lpstr>
      <vt:lpstr>87_Edge</vt:lpstr>
      <vt:lpstr>88_Edge</vt:lpstr>
      <vt:lpstr>89_Edge</vt:lpstr>
      <vt:lpstr>90_Edge</vt:lpstr>
      <vt:lpstr>91_Edge</vt:lpstr>
      <vt:lpstr>92_Edge</vt:lpstr>
      <vt:lpstr>93_Edge</vt:lpstr>
      <vt:lpstr>94_Edge</vt:lpstr>
      <vt:lpstr>95_Edge</vt:lpstr>
      <vt:lpstr>1_Metropolitan_bullet</vt:lpstr>
      <vt:lpstr>96_Edge</vt:lpstr>
      <vt:lpstr>97_Edge</vt:lpstr>
      <vt:lpstr>98_Edge</vt:lpstr>
      <vt:lpstr>83_Edge</vt:lpstr>
      <vt:lpstr>99_Edge</vt:lpstr>
      <vt:lpstr>100_Edge</vt:lpstr>
      <vt:lpstr>101_Edge</vt:lpstr>
      <vt:lpstr>2_Metropolitan_bullet</vt:lpstr>
      <vt:lpstr>103_Edge</vt:lpstr>
      <vt:lpstr>104_Edge</vt:lpstr>
      <vt:lpstr>105_Edge</vt:lpstr>
      <vt:lpstr>106_Edge</vt:lpstr>
      <vt:lpstr>82_Edge</vt:lpstr>
      <vt:lpstr>107_Edge</vt:lpstr>
      <vt:lpstr>108_Edge</vt:lpstr>
      <vt:lpstr>109_Edge</vt:lpstr>
      <vt:lpstr>110_Edge</vt:lpstr>
      <vt:lpstr>111_Edge</vt:lpstr>
      <vt:lpstr>112_Edge</vt:lpstr>
      <vt:lpstr>113_Edge</vt:lpstr>
      <vt:lpstr>114_Edge</vt:lpstr>
      <vt:lpstr>115_Edge</vt:lpstr>
      <vt:lpstr>116_Edge</vt:lpstr>
      <vt:lpstr>117_Edge</vt:lpstr>
      <vt:lpstr>118_Edge</vt:lpstr>
      <vt:lpstr>119_Edge</vt:lpstr>
      <vt:lpstr>120_Edge</vt:lpstr>
      <vt:lpstr>121_Edge</vt:lpstr>
      <vt:lpstr>Metropolitan_bullet</vt:lpstr>
      <vt:lpstr>122_Edge</vt:lpstr>
      <vt:lpstr>123_Edge</vt:lpstr>
      <vt:lpstr>124_Edge</vt:lpstr>
      <vt:lpstr>125_Edge</vt:lpstr>
      <vt:lpstr>126_Edge</vt:lpstr>
      <vt:lpstr>127_Edge</vt:lpstr>
      <vt:lpstr>128_Edge</vt:lpstr>
      <vt:lpstr>129_Edge</vt:lpstr>
      <vt:lpstr>130_Edge</vt:lpstr>
      <vt:lpstr>1_Office 테마</vt:lpstr>
      <vt:lpstr>2_Office 테마</vt:lpstr>
      <vt:lpstr>3_Office 테마</vt:lpstr>
      <vt:lpstr>131_Edge</vt:lpstr>
      <vt:lpstr>132_Edge</vt:lpstr>
      <vt:lpstr>134_Edge</vt:lpstr>
      <vt:lpstr>135_Edge</vt:lpstr>
      <vt:lpstr>136_Edge</vt:lpstr>
      <vt:lpstr>102_Edge</vt:lpstr>
      <vt:lpstr>137_Edge</vt:lpstr>
      <vt:lpstr>138_Edge</vt:lpstr>
      <vt:lpstr>139_Edge</vt:lpstr>
      <vt:lpstr>140_Edge</vt:lpstr>
      <vt:lpstr>141_Edge</vt:lpstr>
      <vt:lpstr>65_Edge</vt:lpstr>
      <vt:lpstr>143_Edge</vt:lpstr>
      <vt:lpstr>144_Edge</vt:lpstr>
      <vt:lpstr>145_Edge</vt:lpstr>
      <vt:lpstr>146_Edge</vt:lpstr>
      <vt:lpstr>147_Edge</vt:lpstr>
      <vt:lpstr>133_Edge</vt:lpstr>
      <vt:lpstr>142_Edge</vt:lpstr>
      <vt:lpstr>148_Edge</vt:lpstr>
      <vt:lpstr>3_Metropolitan_bullet</vt:lpstr>
      <vt:lpstr>149_Edge</vt:lpstr>
      <vt:lpstr>151_Edge</vt:lpstr>
      <vt:lpstr>152_Edge</vt:lpstr>
      <vt:lpstr>154_Edge</vt:lpstr>
      <vt:lpstr>155_Edge</vt:lpstr>
      <vt:lpstr>24_Office Theme</vt:lpstr>
      <vt:lpstr>14_Office Theme</vt:lpstr>
      <vt:lpstr>4_Office Theme</vt:lpstr>
      <vt:lpstr>Title &amp; Bullets</vt:lpstr>
      <vt:lpstr>27_Office Theme</vt:lpstr>
      <vt:lpstr>21_Office Theme</vt:lpstr>
      <vt:lpstr>22_Office Theme</vt:lpstr>
      <vt:lpstr>23_Office Theme</vt:lpstr>
      <vt:lpstr>Office Theme</vt:lpstr>
      <vt:lpstr>7_Office Theme</vt:lpstr>
      <vt:lpstr>19_Office Theme</vt:lpstr>
      <vt:lpstr>150_Edge</vt:lpstr>
      <vt:lpstr>153_Edge</vt:lpstr>
      <vt:lpstr>156_Edge</vt:lpstr>
      <vt:lpstr>157_Edge</vt:lpstr>
      <vt:lpstr>2_Title &amp; Bullets</vt:lpstr>
      <vt:lpstr>158_Edge</vt:lpstr>
      <vt:lpstr>159_Edge</vt:lpstr>
      <vt:lpstr>160_Edge</vt:lpstr>
      <vt:lpstr>161_Edge</vt:lpstr>
      <vt:lpstr>162_Edge</vt:lpstr>
      <vt:lpstr>163_Edge</vt:lpstr>
      <vt:lpstr>164_Edge</vt:lpstr>
      <vt:lpstr>165_Edge</vt:lpstr>
      <vt:lpstr>166_Edge</vt:lpstr>
      <vt:lpstr>167_Edge</vt:lpstr>
      <vt:lpstr>safari</vt:lpstr>
      <vt:lpstr>1_safari</vt:lpstr>
      <vt:lpstr>170_Edge</vt:lpstr>
      <vt:lpstr>7_sesha-theme</vt:lpstr>
      <vt:lpstr>2_Edge</vt:lpstr>
      <vt:lpstr>168_Edge</vt:lpstr>
      <vt:lpstr>Processing Data Where It Makes Sense  in Modern Computing Systems: Enabling In-Memory Computation</vt:lpstr>
      <vt:lpstr>Brief Self Introduction</vt:lpstr>
      <vt:lpstr>Current Research Focus Areas</vt:lpstr>
      <vt:lpstr>Four Key Current Directions</vt:lpstr>
      <vt:lpstr>In-Memory DNA Sequence Analysis</vt:lpstr>
      <vt:lpstr>New Genome Sequencing Technologies</vt:lpstr>
      <vt:lpstr>Memory &amp; Storage</vt:lpstr>
      <vt:lpstr>The Main Memory System</vt:lpstr>
      <vt:lpstr>The Main Memory System</vt:lpstr>
      <vt:lpstr>The Main Memory System</vt:lpstr>
      <vt:lpstr>Memory System: A Shared Resource View</vt:lpstr>
      <vt:lpstr>State of the Main Memory System</vt:lpstr>
      <vt:lpstr>Major Trends Affecting Main Memory (I)</vt:lpstr>
      <vt:lpstr>Major Trends Affecting Main Memory (II)</vt:lpstr>
      <vt:lpstr>Example: The Memory Capacity Gap</vt:lpstr>
      <vt:lpstr>Example: Capacity, Bandwidth &amp; Latency</vt:lpstr>
      <vt:lpstr>DRAM Latency Is Critical for Performance</vt:lpstr>
      <vt:lpstr>DRAM Latency Is Critical for Performance</vt:lpstr>
      <vt:lpstr>Major Trends Affecting Main Memory (III)</vt:lpstr>
      <vt:lpstr>Major Trends Affecting Main Memory (IV)</vt:lpstr>
      <vt:lpstr>Major Trends Affecting Main Memory (V)</vt:lpstr>
      <vt:lpstr>Major Trends Affecting Main Memory (V)</vt:lpstr>
      <vt:lpstr>Major Trend: Hybrid Main Memory</vt:lpstr>
      <vt:lpstr>Foreshadowing</vt:lpstr>
      <vt:lpstr>Industry Is Writing Papers About It, Too</vt:lpstr>
      <vt:lpstr>Call for Intelligent Memory Controllers</vt:lpstr>
      <vt:lpstr>Agenda</vt:lpstr>
      <vt:lpstr>Maslow’s (Human) Hierarchy of Needs</vt:lpstr>
      <vt:lpstr>The DRAM Scaling Problem</vt:lpstr>
      <vt:lpstr>As Memory Scales, It Becomes Unreliable</vt:lpstr>
      <vt:lpstr>Large-Scale Failure Analysis of DRAM Chips</vt:lpstr>
      <vt:lpstr>Infrastructures to Understand Such Issues</vt:lpstr>
      <vt:lpstr>Infrastructures to Understand Such Issues</vt:lpstr>
      <vt:lpstr>SoftMC: Open Source DRAM Infrastructure</vt:lpstr>
      <vt:lpstr>SoftMC</vt:lpstr>
      <vt:lpstr>Data Retention in Memory [Liu et al., ISCA 2013]</vt:lpstr>
      <vt:lpstr>A Curious Discovery [Kim et al., ISCA 2014]</vt:lpstr>
      <vt:lpstr>DRAM RowHammer</vt:lpstr>
      <vt:lpstr>Modern DRAM is Prone to Disturbance Errors</vt:lpstr>
      <vt:lpstr>Most DRAM Modules Are Vulnerable</vt:lpstr>
      <vt:lpstr>Recent DRAM Is More Vulnerable</vt:lpstr>
      <vt:lpstr>Recent DRAM Is More Vulnerable</vt:lpstr>
      <vt:lpstr>Recent DRAM Is More Vulnerable</vt:lpstr>
      <vt:lpstr>One Can Take Over an Otherwise-Secure System</vt:lpstr>
      <vt:lpstr>Security Implications</vt:lpstr>
      <vt:lpstr>More Security Implications</vt:lpstr>
      <vt:lpstr>More Security Implications</vt:lpstr>
      <vt:lpstr>More Security Implications?</vt:lpstr>
      <vt:lpstr>More on RowHammer Analysis</vt:lpstr>
      <vt:lpstr>Future of Memory Reliability</vt:lpstr>
      <vt:lpstr>Call for Intelligent Memory Controllers</vt:lpstr>
      <vt:lpstr>Aside: Intelligent Controller for NAND Flash</vt:lpstr>
      <vt:lpstr>Aside: Intelligent Controller for NAND Flash</vt:lpstr>
      <vt:lpstr>Takeaway</vt:lpstr>
      <vt:lpstr>Agenda</vt:lpstr>
      <vt:lpstr>Three Key Systems Trends</vt:lpstr>
      <vt:lpstr>The Need for More Memory Performance</vt:lpstr>
      <vt:lpstr>The Performance Perspective (1996-2005)</vt:lpstr>
      <vt:lpstr>The Performance Perspective (Today)</vt:lpstr>
      <vt:lpstr>The Performance Perspective (Today)</vt:lpstr>
      <vt:lpstr>The Performance Perspective</vt:lpstr>
      <vt:lpstr>The Energy Perspective</vt:lpstr>
      <vt:lpstr>Data Movement vs. Computation Energy</vt:lpstr>
      <vt:lpstr>Data Movement vs. Computation Energy</vt:lpstr>
      <vt:lpstr>Challenge and Opportunity for Future</vt:lpstr>
      <vt:lpstr>Maslow’s (Human) Hierarchy of Needs, Revisited</vt:lpstr>
      <vt:lpstr>The Problem</vt:lpstr>
      <vt:lpstr>The Problem</vt:lpstr>
      <vt:lpstr>A Computing System</vt:lpstr>
      <vt:lpstr>A Computing System</vt:lpstr>
      <vt:lpstr>Today’s Computing Systems</vt:lpstr>
      <vt:lpstr>Yet …</vt:lpstr>
      <vt:lpstr>Perils of Processor-Centric Design</vt:lpstr>
      <vt:lpstr>Perils of Processor-Centric Design</vt:lpstr>
      <vt:lpstr>We Do Not Want to Move Data!</vt:lpstr>
      <vt:lpstr>We Need A Paradigm Shift To …</vt:lpstr>
      <vt:lpstr>Goal: Processing Inside Memory</vt:lpstr>
      <vt:lpstr>Why In-Memory Computation Today?</vt:lpstr>
      <vt:lpstr>Agenda</vt:lpstr>
      <vt:lpstr>Processing in Memory:   Two Approaches</vt:lpstr>
      <vt:lpstr>Approach 1: Minimally Changing DRAM</vt:lpstr>
      <vt:lpstr>Starting Simple: Data Copy and Initialization</vt:lpstr>
      <vt:lpstr>Today’s Systems: Bulk Data Copy</vt:lpstr>
      <vt:lpstr>Future Systems: In-Memory Copy</vt:lpstr>
      <vt:lpstr>RowClone: In-DRAM Row Copy</vt:lpstr>
      <vt:lpstr>RowClone: Latency and Energy Savings</vt:lpstr>
      <vt:lpstr>More on RowClone</vt:lpstr>
      <vt:lpstr>Memory as an Accelerator</vt:lpstr>
      <vt:lpstr>In-Memory Bulk Bitwise Operations</vt:lpstr>
      <vt:lpstr>In-DRAM AND/OR: Triple Row Activation</vt:lpstr>
      <vt:lpstr>In-DRAM NOT: Dual Contact Cell</vt:lpstr>
      <vt:lpstr>Performance: In-DRAM Bitwise Operations</vt:lpstr>
      <vt:lpstr>Energy of In-DRAM Bitwise Operations</vt:lpstr>
      <vt:lpstr>Ambit vs. DDR3: Performance and Energy</vt:lpstr>
      <vt:lpstr>Bulk Bitwise Operations in Workloads</vt:lpstr>
      <vt:lpstr>Example Data Structure: Bitmap Index</vt:lpstr>
      <vt:lpstr>Performance: Bitmap Index on Ambit</vt:lpstr>
      <vt:lpstr>Performance: BitWeaving on Ambit</vt:lpstr>
      <vt:lpstr>More on In-DRAM Bulk AND/OR</vt:lpstr>
      <vt:lpstr>More on Ambit</vt:lpstr>
      <vt:lpstr>Challenge and Opportunity for Future</vt:lpstr>
      <vt:lpstr>Challenge: Intelligent Memory Device</vt:lpstr>
      <vt:lpstr>Agenda</vt:lpstr>
      <vt:lpstr>Opportunity: 3D-Stacked Logic+Memory</vt:lpstr>
      <vt:lpstr>DRAM Landscape (circa 2015)</vt:lpstr>
      <vt:lpstr>Two Key Questions in 3D-Stacked PIM</vt:lpstr>
      <vt:lpstr>Graph Processing</vt:lpstr>
      <vt:lpstr>Key Bottlenecks in Graph Processing</vt:lpstr>
      <vt:lpstr>Tesseract System for Graph Processing</vt:lpstr>
      <vt:lpstr>Tesseract System for Graph Processing</vt:lpstr>
      <vt:lpstr>Communications In Tesseract (I)</vt:lpstr>
      <vt:lpstr>Communications In Tesseract (II)</vt:lpstr>
      <vt:lpstr>Communications In Tesseract (III)</vt:lpstr>
      <vt:lpstr>Remote Function Call (Non-Blocking)</vt:lpstr>
      <vt:lpstr>Tesseract System for Graph Processing</vt:lpstr>
      <vt:lpstr>Evaluated Systems</vt:lpstr>
      <vt:lpstr>Tesseract Graph Processing Performance</vt:lpstr>
      <vt:lpstr>Tesseract Graph Processing Performance</vt:lpstr>
      <vt:lpstr>Effect of Bandwidth &amp; Programming Model</vt:lpstr>
      <vt:lpstr>Tesseract Graph Processing System Energy</vt:lpstr>
      <vt:lpstr>More on Tesseract</vt:lpstr>
      <vt:lpstr>Truly Distributed GPU Processing with PIM?</vt:lpstr>
      <vt:lpstr>Accelerating GPU Execution with PIM (I)</vt:lpstr>
      <vt:lpstr>Accelerating GPU Execution with PIM (II)</vt:lpstr>
      <vt:lpstr>Two Key Questions in 3D-Stacked PIM</vt:lpstr>
      <vt:lpstr>PIM-Enabled Instructions</vt:lpstr>
      <vt:lpstr>Automatic Code and Data Mapping?</vt:lpstr>
      <vt:lpstr>Challenge and Opportunity for Future</vt:lpstr>
      <vt:lpstr>Challenge and Opportunity for Future</vt:lpstr>
      <vt:lpstr>Agenda</vt:lpstr>
      <vt:lpstr>Eliminating the Adoption Barriers</vt:lpstr>
      <vt:lpstr>Barriers to Adoption of PIM</vt:lpstr>
      <vt:lpstr>We Need to Revisit the Entire Stack</vt:lpstr>
      <vt:lpstr>Key Challenge 1: Code Mapping</vt:lpstr>
      <vt:lpstr>Key Challenge 2: Data Mapping</vt:lpstr>
      <vt:lpstr>How to Do the Code and Data Mapping?</vt:lpstr>
      <vt:lpstr>How to Schedule Code?</vt:lpstr>
      <vt:lpstr>Challenge: Coherence for Hybrid CPU-PIM Apps</vt:lpstr>
      <vt:lpstr>How to Maintain Coherence?</vt:lpstr>
      <vt:lpstr>How to Support Virtual Memory?</vt:lpstr>
      <vt:lpstr>How to Design Data Structures for PIM?</vt:lpstr>
      <vt:lpstr>Simulation Infrastructures for PIM</vt:lpstr>
      <vt:lpstr>An FPGA-based Test-bed for PIM?</vt:lpstr>
      <vt:lpstr>Some PIM Applications</vt:lpstr>
      <vt:lpstr>Goals</vt:lpstr>
      <vt:lpstr>Genome Read In-Memory (GRIM) Filter:  Fast Location Filtering in DNA Read Mapping  with Emerging Memory Technologies</vt:lpstr>
      <vt:lpstr>Executive Summary</vt:lpstr>
      <vt:lpstr>GRIM-Filter in 3D-stacked DRAM</vt:lpstr>
      <vt:lpstr>GRIM-Filter Performance</vt:lpstr>
      <vt:lpstr>GRIM-Filter False Positive Rate</vt:lpstr>
      <vt:lpstr>Conclusions</vt:lpstr>
      <vt:lpstr>PIM-Based DNA Sequence Analysis</vt:lpstr>
      <vt:lpstr>Agenda</vt:lpstr>
      <vt:lpstr>Maslow’s Hierarchy of Needs, A Third Time</vt:lpstr>
      <vt:lpstr>Challenge and Opportunity for Future</vt:lpstr>
      <vt:lpstr>Challenge and Opportunity for Future</vt:lpstr>
      <vt:lpstr>A Quote from A Famous Architect</vt:lpstr>
      <vt:lpstr>Precedent-Based Design?</vt:lpstr>
      <vt:lpstr>Principled Design</vt:lpstr>
      <vt:lpstr>PowerPoint Presentation</vt:lpstr>
      <vt:lpstr>The Overarching Principle</vt:lpstr>
      <vt:lpstr>Another Example: Precedent-Based Design</vt:lpstr>
      <vt:lpstr>Principled Design</vt:lpstr>
      <vt:lpstr>Another Principled Design</vt:lpstr>
      <vt:lpstr>Principle Applied to Another Structure</vt:lpstr>
      <vt:lpstr>The Overarching Principle</vt:lpstr>
      <vt:lpstr>Overarching Principle for Computing?</vt:lpstr>
      <vt:lpstr>Concluding Remarks</vt:lpstr>
      <vt:lpstr>The Future of Processing in Memory is Bright</vt:lpstr>
      <vt:lpstr>If In Doubt, See Other Doubtful Technologies</vt:lpstr>
      <vt:lpstr>Processing Data Where It Makes Sense  in Modern Computing Systems: Enabling In-Memory Computation</vt:lpstr>
      <vt:lpstr>Reducing Memory Latency</vt:lpstr>
      <vt:lpstr>Main Memory Latency Lags Behind</vt:lpstr>
      <vt:lpstr>A Closer Look …</vt:lpstr>
      <vt:lpstr>DRAM Latency Is Critical for Performance</vt:lpstr>
      <vt:lpstr>DRAM Latency Is Critical for Performance</vt:lpstr>
      <vt:lpstr>Why the Long Latency?</vt:lpstr>
      <vt:lpstr>Latency Variation in Memory Chips</vt:lpstr>
      <vt:lpstr>DRAM Characterization Infrastructure</vt:lpstr>
      <vt:lpstr>DRAM Characterization Infrastructure</vt:lpstr>
      <vt:lpstr>SoftMC: Open Source DRAM Infrastructure</vt:lpstr>
      <vt:lpstr>Tackling the Fixed Latency Mindset</vt:lpstr>
      <vt:lpstr>Adaptive-Latency DRAM</vt:lpstr>
      <vt:lpstr>PowerPoint Presentation</vt:lpstr>
      <vt:lpstr>PowerPoint Presentation</vt:lpstr>
      <vt:lpstr>PowerPoint Presentation</vt:lpstr>
      <vt:lpstr>PowerPoint Presentation</vt:lpstr>
      <vt:lpstr>Reducing Latency Also Reduces Energy</vt:lpstr>
      <vt:lpstr>More on Adaptive-Latency DRAM</vt:lpstr>
      <vt:lpstr>Heterogeneous Latency within A Chip</vt:lpstr>
      <vt:lpstr>Analysis of Latency Variation in DRAM Chips</vt:lpstr>
      <vt:lpstr>PowerPoint Presentation</vt:lpstr>
      <vt:lpstr>PowerPoint Presentation</vt:lpstr>
      <vt:lpstr>PowerPoint Presentation</vt:lpstr>
      <vt:lpstr>PowerPoint Presentation</vt:lpstr>
      <vt:lpstr>Design-Induced Latency Variation in DRAM</vt:lpstr>
      <vt:lpstr>Voltron: Exploiting the   Voltage-Latency-Reliability      Relationship</vt:lpstr>
      <vt:lpstr>Executive Summary</vt:lpstr>
      <vt:lpstr>Analysis of Latency-Voltage in DRAM Chips</vt:lpstr>
      <vt:lpstr>And, What If …</vt:lpstr>
      <vt:lpstr>Challenge and Opportunity for Future</vt:lpstr>
    </vt:vector>
  </TitlesOfParts>
  <LinksUpToDate>false</LinksUpToDate>
  <SharedDoc>false</SharedDoc>
  <HyperlinksChanged>false</HyperlinksChanged>
  <AppVersion>15.0040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ATLAS: A Scalable and High-Performance Scheduling Algorithm for Multiple Memory Controllers</dc:title>
  <dc:creator>yoongu</dc:creator>
  <cp:lastModifiedBy>Microsoft Office User</cp:lastModifiedBy>
  <cp:revision>2649</cp:revision>
  <cp:lastPrinted>2017-12-05T03:30:35Z</cp:lastPrinted>
  <dcterms:created xsi:type="dcterms:W3CDTF">2010-10-08T20:41:54Z</dcterms:created>
  <dcterms:modified xsi:type="dcterms:W3CDTF">2017-12-05T03:31:05Z</dcterms:modified>
</cp:coreProperties>
</file>