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theme/theme37.xml" ContentType="application/vnd.openxmlformats-officedocument.theme+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theme/theme38.xml" ContentType="application/vnd.openxmlformats-officedocument.theme+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theme/theme39.xml" ContentType="application/vnd.openxmlformats-officedocument.theme+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theme/theme44.xml" ContentType="application/vnd.openxmlformats-officedocument.theme+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5.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theme/theme46.xml" ContentType="application/vnd.openxmlformats-officedocument.theme+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theme/theme47.xml" ContentType="application/vnd.openxmlformats-officedocument.theme+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theme/theme54.xml" ContentType="application/vnd.openxmlformats-officedocument.theme+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theme/theme55.xml" ContentType="application/vnd.openxmlformats-officedocument.theme+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theme/theme56.xml" ContentType="application/vnd.openxmlformats-officedocument.theme+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theme/theme57.xml" ContentType="application/vnd.openxmlformats-officedocument.theme+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theme/theme58.xml" ContentType="application/vnd.openxmlformats-officedocument.theme+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theme/theme59.xml" ContentType="application/vnd.openxmlformats-officedocument.theme+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theme/theme60.xml" ContentType="application/vnd.openxmlformats-officedocument.theme+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3.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theme/theme64.xml" ContentType="application/vnd.openxmlformats-officedocument.theme+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theme/theme65.xml" ContentType="application/vnd.openxmlformats-officedocument.theme+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theme/theme66.xml" ContentType="application/vnd.openxmlformats-officedocument.theme+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theme/theme67.xml" ContentType="application/vnd.openxmlformats-officedocument.theme+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theme/theme68.xml" ContentType="application/vnd.openxmlformats-officedocument.theme+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theme/theme69.xml" ContentType="application/vnd.openxmlformats-officedocument.theme+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theme/theme70.xml" ContentType="application/vnd.openxmlformats-officedocument.theme+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71.xml" ContentType="application/vnd.openxmlformats-officedocument.theme+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theme/theme72.xml" ContentType="application/vnd.openxmlformats-officedocument.theme+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theme/theme73.xml" ContentType="application/vnd.openxmlformats-officedocument.theme+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theme/theme74.xml" ContentType="application/vnd.openxmlformats-officedocument.theme+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5.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theme/theme76.xml" ContentType="application/vnd.openxmlformats-officedocument.theme+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theme/theme77.xml" ContentType="application/vnd.openxmlformats-officedocument.theme+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theme/theme78.xml" ContentType="application/vnd.openxmlformats-officedocument.theme+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theme/theme79.xml" ContentType="application/vnd.openxmlformats-officedocument.theme+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theme/theme80.xml" ContentType="application/vnd.openxmlformats-officedocument.theme+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theme/theme81.xml" ContentType="application/vnd.openxmlformats-officedocument.theme+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theme/theme82.xml" ContentType="application/vnd.openxmlformats-officedocument.theme+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83.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theme/theme84.xml" ContentType="application/vnd.openxmlformats-officedocument.theme+xml"/>
  <Override PartName="/ppt/theme/theme85.xml" ContentType="application/vnd.openxmlformats-officedocument.theme+xml"/>
  <Override PartName="/ppt/theme/theme8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7.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8.xml" ContentType="application/vnd.openxmlformats-officedocument.drawingml.chart+xml"/>
  <Override PartName="/ppt/theme/themeOverride5.xml" ContentType="application/vnd.openxmlformats-officedocument.themeOverride+xml"/>
  <Override PartName="/ppt/charts/chart9.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0.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39.xml" ContentType="application/vnd.openxmlformats-officedocument.presentationml.notesSlide+xml"/>
  <Override PartName="/ppt/charts/chart11.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2.xml" ContentType="application/vnd.openxmlformats-officedocument.drawingml.chart+xml"/>
  <Override PartName="/ppt/theme/themeOverride9.xml" ContentType="application/vnd.openxmlformats-officedocument.themeOverride+xml"/>
  <Override PartName="/ppt/charts/chart13.xml" ContentType="application/vnd.openxmlformats-officedocument.drawingml.chart+xml"/>
  <Override PartName="/ppt/theme/themeOverride10.xml" ContentType="application/vnd.openxmlformats-officedocument.themeOverride+xml"/>
  <Override PartName="/ppt/charts/chart14.xml" ContentType="application/vnd.openxmlformats-officedocument.drawingml.chart+xml"/>
  <Override PartName="/ppt/theme/themeOverride11.xml" ContentType="application/vnd.openxmlformats-officedocument.themeOverr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charts/chart15.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52" r:id="rId24"/>
    <p:sldMasterId id="2147485665" r:id="rId25"/>
    <p:sldMasterId id="2147485714" r:id="rId26"/>
    <p:sldMasterId id="2147486472" r:id="rId27"/>
    <p:sldMasterId id="2147486594" r:id="rId28"/>
    <p:sldMasterId id="2147486871" r:id="rId29"/>
    <p:sldMasterId id="2147486966" r:id="rId30"/>
    <p:sldMasterId id="2147487120" r:id="rId31"/>
    <p:sldMasterId id="2147487144" r:id="rId32"/>
    <p:sldMasterId id="2147487194" r:id="rId33"/>
    <p:sldMasterId id="2147487206" r:id="rId34"/>
    <p:sldMasterId id="2147487258" r:id="rId35"/>
    <p:sldMasterId id="2147487459" r:id="rId36"/>
    <p:sldMasterId id="2147487471" r:id="rId37"/>
    <p:sldMasterId id="2147487574" r:id="rId38"/>
    <p:sldMasterId id="2147487623" r:id="rId39"/>
    <p:sldMasterId id="2147487743" r:id="rId40"/>
    <p:sldMasterId id="2147487755" r:id="rId41"/>
    <p:sldMasterId id="2147488050" r:id="rId42"/>
    <p:sldMasterId id="2147488076" r:id="rId43"/>
    <p:sldMasterId id="2147488101" r:id="rId44"/>
    <p:sldMasterId id="2147488152" r:id="rId45"/>
    <p:sldMasterId id="2147488164" r:id="rId46"/>
    <p:sldMasterId id="2147488189" r:id="rId47"/>
    <p:sldMasterId id="2147488241" r:id="rId48"/>
    <p:sldMasterId id="2147488253" r:id="rId49"/>
    <p:sldMasterId id="2147488265" r:id="rId50"/>
    <p:sldMasterId id="2147488277" r:id="rId51"/>
    <p:sldMasterId id="2147488289" r:id="rId52"/>
    <p:sldMasterId id="2147488329" r:id="rId53"/>
    <p:sldMasterId id="2147488379" r:id="rId54"/>
    <p:sldMasterId id="2147488499" r:id="rId55"/>
    <p:sldMasterId id="2147488512" r:id="rId56"/>
    <p:sldMasterId id="2147488524" r:id="rId57"/>
    <p:sldMasterId id="2147488573" r:id="rId58"/>
    <p:sldMasterId id="2147488580" r:id="rId59"/>
    <p:sldMasterId id="2147488653" r:id="rId60"/>
    <p:sldMasterId id="2147488718" r:id="rId61"/>
    <p:sldMasterId id="2147488743" r:id="rId62"/>
    <p:sldMasterId id="2147488804" r:id="rId63"/>
    <p:sldMasterId id="2147488816" r:id="rId64"/>
    <p:sldMasterId id="2147488829" r:id="rId65"/>
    <p:sldMasterId id="2147488832" r:id="rId66"/>
    <p:sldMasterId id="2147488844" r:id="rId67"/>
    <p:sldMasterId id="2147488857" r:id="rId68"/>
    <p:sldMasterId id="2147488869" r:id="rId69"/>
    <p:sldMasterId id="2147488874" r:id="rId70"/>
    <p:sldMasterId id="2147488887" r:id="rId71"/>
    <p:sldMasterId id="2147488900" r:id="rId72"/>
    <p:sldMasterId id="2147488912" r:id="rId73"/>
    <p:sldMasterId id="2147488924" r:id="rId74"/>
    <p:sldMasterId id="2147488937" r:id="rId75"/>
    <p:sldMasterId id="2147488950" r:id="rId76"/>
    <p:sldMasterId id="2147488963" r:id="rId77"/>
    <p:sldMasterId id="2147488966" r:id="rId78"/>
    <p:sldMasterId id="2147488978" r:id="rId79"/>
    <p:sldMasterId id="2147488990" r:id="rId80"/>
    <p:sldMasterId id="2147489003" r:id="rId81"/>
    <p:sldMasterId id="2147489016" r:id="rId82"/>
    <p:sldMasterId id="2147489021" r:id="rId83"/>
    <p:sldMasterId id="2147489034" r:id="rId84"/>
  </p:sldMasterIdLst>
  <p:notesMasterIdLst>
    <p:notesMasterId r:id="rId434"/>
  </p:notesMasterIdLst>
  <p:handoutMasterIdLst>
    <p:handoutMasterId r:id="rId435"/>
  </p:handoutMasterIdLst>
  <p:sldIdLst>
    <p:sldId id="6000" r:id="rId85"/>
    <p:sldId id="5906" r:id="rId86"/>
    <p:sldId id="5907" r:id="rId87"/>
    <p:sldId id="5908" r:id="rId88"/>
    <p:sldId id="5909" r:id="rId89"/>
    <p:sldId id="5910" r:id="rId90"/>
    <p:sldId id="5911" r:id="rId91"/>
    <p:sldId id="5848" r:id="rId92"/>
    <p:sldId id="5916" r:id="rId93"/>
    <p:sldId id="5849" r:id="rId94"/>
    <p:sldId id="5912" r:id="rId95"/>
    <p:sldId id="5913" r:id="rId96"/>
    <p:sldId id="5914" r:id="rId97"/>
    <p:sldId id="5915" r:id="rId98"/>
    <p:sldId id="5917" r:id="rId99"/>
    <p:sldId id="2558" r:id="rId100"/>
    <p:sldId id="2559" r:id="rId101"/>
    <p:sldId id="2563" r:id="rId102"/>
    <p:sldId id="2566" r:id="rId103"/>
    <p:sldId id="2560" r:id="rId104"/>
    <p:sldId id="2564" r:id="rId105"/>
    <p:sldId id="2567" r:id="rId106"/>
    <p:sldId id="2568" r:id="rId107"/>
    <p:sldId id="2570" r:id="rId108"/>
    <p:sldId id="2572" r:id="rId109"/>
    <p:sldId id="2689" r:id="rId110"/>
    <p:sldId id="2690" r:id="rId111"/>
    <p:sldId id="2691" r:id="rId112"/>
    <p:sldId id="2573" r:id="rId113"/>
    <p:sldId id="2575" r:id="rId114"/>
    <p:sldId id="2586" r:id="rId115"/>
    <p:sldId id="5655" r:id="rId116"/>
    <p:sldId id="2569" r:id="rId117"/>
    <p:sldId id="2550" r:id="rId118"/>
    <p:sldId id="5162" r:id="rId119"/>
    <p:sldId id="5163" r:id="rId120"/>
    <p:sldId id="2589" r:id="rId121"/>
    <p:sldId id="5164" r:id="rId122"/>
    <p:sldId id="2580" r:id="rId123"/>
    <p:sldId id="5165" r:id="rId124"/>
    <p:sldId id="5166" r:id="rId125"/>
    <p:sldId id="2554" r:id="rId126"/>
    <p:sldId id="2581" r:id="rId127"/>
    <p:sldId id="2582" r:id="rId128"/>
    <p:sldId id="2583" r:id="rId129"/>
    <p:sldId id="5405" r:id="rId130"/>
    <p:sldId id="4457" r:id="rId131"/>
    <p:sldId id="5835" r:id="rId132"/>
    <p:sldId id="5965" r:id="rId133"/>
    <p:sldId id="5964" r:id="rId134"/>
    <p:sldId id="2577" r:id="rId135"/>
    <p:sldId id="2649" r:id="rId136"/>
    <p:sldId id="2670" r:id="rId137"/>
    <p:sldId id="5966" r:id="rId138"/>
    <p:sldId id="2578" r:id="rId139"/>
    <p:sldId id="2592" r:id="rId140"/>
    <p:sldId id="2587" r:id="rId141"/>
    <p:sldId id="5279" r:id="rId142"/>
    <p:sldId id="5168" r:id="rId143"/>
    <p:sldId id="5182" r:id="rId144"/>
    <p:sldId id="5183" r:id="rId145"/>
    <p:sldId id="5184" r:id="rId146"/>
    <p:sldId id="5967" r:id="rId147"/>
    <p:sldId id="5968" r:id="rId148"/>
    <p:sldId id="5173" r:id="rId149"/>
    <p:sldId id="5174" r:id="rId150"/>
    <p:sldId id="5175" r:id="rId151"/>
    <p:sldId id="5176" r:id="rId152"/>
    <p:sldId id="4436" r:id="rId153"/>
    <p:sldId id="5969" r:id="rId154"/>
    <p:sldId id="4696" r:id="rId155"/>
    <p:sldId id="5742" r:id="rId156"/>
    <p:sldId id="5280" r:id="rId157"/>
    <p:sldId id="5285" r:id="rId158"/>
    <p:sldId id="5284" r:id="rId159"/>
    <p:sldId id="5970" r:id="rId160"/>
    <p:sldId id="5178" r:id="rId161"/>
    <p:sldId id="5179" r:id="rId162"/>
    <p:sldId id="5180" r:id="rId163"/>
    <p:sldId id="5181" r:id="rId164"/>
    <p:sldId id="2650" r:id="rId165"/>
    <p:sldId id="2591" r:id="rId166"/>
    <p:sldId id="2607" r:id="rId167"/>
    <p:sldId id="5971" r:id="rId168"/>
    <p:sldId id="2593" r:id="rId169"/>
    <p:sldId id="5578" r:id="rId170"/>
    <p:sldId id="5579" r:id="rId171"/>
    <p:sldId id="2606" r:id="rId172"/>
    <p:sldId id="2652" r:id="rId173"/>
    <p:sldId id="2594" r:id="rId174"/>
    <p:sldId id="2595" r:id="rId175"/>
    <p:sldId id="5212" r:id="rId176"/>
    <p:sldId id="5213" r:id="rId177"/>
    <p:sldId id="5214" r:id="rId178"/>
    <p:sldId id="5936" r:id="rId179"/>
    <p:sldId id="5937" r:id="rId180"/>
    <p:sldId id="2597" r:id="rId181"/>
    <p:sldId id="2599" r:id="rId182"/>
    <p:sldId id="2600" r:id="rId183"/>
    <p:sldId id="2601" r:id="rId184"/>
    <p:sldId id="2602" r:id="rId185"/>
    <p:sldId id="2603" r:id="rId186"/>
    <p:sldId id="2604" r:id="rId187"/>
    <p:sldId id="5185" r:id="rId188"/>
    <p:sldId id="5186" r:id="rId189"/>
    <p:sldId id="3721" r:id="rId190"/>
    <p:sldId id="3722" r:id="rId191"/>
    <p:sldId id="5187" r:id="rId192"/>
    <p:sldId id="5188" r:id="rId193"/>
    <p:sldId id="5189" r:id="rId194"/>
    <p:sldId id="5521" r:id="rId195"/>
    <p:sldId id="5924" r:id="rId196"/>
    <p:sldId id="5923" r:id="rId197"/>
    <p:sldId id="5036" r:id="rId198"/>
    <p:sldId id="2610" r:id="rId199"/>
    <p:sldId id="2618" r:id="rId200"/>
    <p:sldId id="5198" r:id="rId201"/>
    <p:sldId id="5190" r:id="rId202"/>
    <p:sldId id="5191" r:id="rId203"/>
    <p:sldId id="5951" r:id="rId204"/>
    <p:sldId id="5193" r:id="rId205"/>
    <p:sldId id="5194" r:id="rId206"/>
    <p:sldId id="5963" r:id="rId207"/>
    <p:sldId id="5607" r:id="rId208"/>
    <p:sldId id="5195" r:id="rId209"/>
    <p:sldId id="5196" r:id="rId210"/>
    <p:sldId id="5972" r:id="rId211"/>
    <p:sldId id="5606" r:id="rId212"/>
    <p:sldId id="5752" r:id="rId213"/>
    <p:sldId id="552" r:id="rId214"/>
    <p:sldId id="5690" r:id="rId215"/>
    <p:sldId id="5753" r:id="rId216"/>
    <p:sldId id="5857" r:id="rId217"/>
    <p:sldId id="5962" r:id="rId218"/>
    <p:sldId id="5974" r:id="rId219"/>
    <p:sldId id="5973" r:id="rId220"/>
    <p:sldId id="2371" r:id="rId221"/>
    <p:sldId id="4983" r:id="rId222"/>
    <p:sldId id="2620" r:id="rId223"/>
    <p:sldId id="2693" r:id="rId224"/>
    <p:sldId id="5215" r:id="rId225"/>
    <p:sldId id="5216" r:id="rId226"/>
    <p:sldId id="5199" r:id="rId227"/>
    <p:sldId id="5197" r:id="rId228"/>
    <p:sldId id="5200" r:id="rId229"/>
    <p:sldId id="5975" r:id="rId230"/>
    <p:sldId id="5202" r:id="rId231"/>
    <p:sldId id="5203" r:id="rId232"/>
    <p:sldId id="5204" r:id="rId233"/>
    <p:sldId id="3730" r:id="rId234"/>
    <p:sldId id="3731" r:id="rId235"/>
    <p:sldId id="2694" r:id="rId236"/>
    <p:sldId id="4156" r:id="rId237"/>
    <p:sldId id="4157" r:id="rId238"/>
    <p:sldId id="3735" r:id="rId239"/>
    <p:sldId id="5400" r:id="rId240"/>
    <p:sldId id="5205" r:id="rId241"/>
    <p:sldId id="5206" r:id="rId242"/>
    <p:sldId id="5976" r:id="rId243"/>
    <p:sldId id="3737" r:id="rId244"/>
    <p:sldId id="3738" r:id="rId245"/>
    <p:sldId id="2630" r:id="rId246"/>
    <p:sldId id="5207" r:id="rId247"/>
    <p:sldId id="5509" r:id="rId248"/>
    <p:sldId id="5209" r:id="rId249"/>
    <p:sldId id="4689" r:id="rId250"/>
    <p:sldId id="5210" r:id="rId251"/>
    <p:sldId id="5211" r:id="rId252"/>
    <p:sldId id="5540" r:id="rId253"/>
    <p:sldId id="5217" r:id="rId254"/>
    <p:sldId id="5218" r:id="rId255"/>
    <p:sldId id="5219" r:id="rId256"/>
    <p:sldId id="5220" r:id="rId257"/>
    <p:sldId id="5221" r:id="rId258"/>
    <p:sldId id="5977" r:id="rId259"/>
    <p:sldId id="5978" r:id="rId260"/>
    <p:sldId id="5222" r:id="rId261"/>
    <p:sldId id="3759" r:id="rId262"/>
    <p:sldId id="5979" r:id="rId263"/>
    <p:sldId id="5593" r:id="rId264"/>
    <p:sldId id="2647" r:id="rId265"/>
    <p:sldId id="2653" r:id="rId266"/>
    <p:sldId id="5980" r:id="rId267"/>
    <p:sldId id="2654" r:id="rId268"/>
    <p:sldId id="2655" r:id="rId269"/>
    <p:sldId id="2656" r:id="rId270"/>
    <p:sldId id="2657" r:id="rId271"/>
    <p:sldId id="2659" r:id="rId272"/>
    <p:sldId id="2660" r:id="rId273"/>
    <p:sldId id="2661" r:id="rId274"/>
    <p:sldId id="5294" r:id="rId275"/>
    <p:sldId id="5223" r:id="rId276"/>
    <p:sldId id="5224" r:id="rId277"/>
    <p:sldId id="5225" r:id="rId278"/>
    <p:sldId id="5226" r:id="rId279"/>
    <p:sldId id="5227" r:id="rId280"/>
    <p:sldId id="5302" r:id="rId281"/>
    <p:sldId id="5303" r:id="rId282"/>
    <p:sldId id="5311" r:id="rId283"/>
    <p:sldId id="5312" r:id="rId284"/>
    <p:sldId id="5313" r:id="rId285"/>
    <p:sldId id="5314" r:id="rId286"/>
    <p:sldId id="4279" r:id="rId287"/>
    <p:sldId id="5834" r:id="rId288"/>
    <p:sldId id="5991" r:id="rId289"/>
    <p:sldId id="5837" r:id="rId290"/>
    <p:sldId id="5836" r:id="rId291"/>
    <p:sldId id="5471" r:id="rId292"/>
    <p:sldId id="5852" r:id="rId293"/>
    <p:sldId id="5543" r:id="rId294"/>
    <p:sldId id="5155" r:id="rId295"/>
    <p:sldId id="5982" r:id="rId296"/>
    <p:sldId id="5983" r:id="rId297"/>
    <p:sldId id="5843" r:id="rId298"/>
    <p:sldId id="5984" r:id="rId299"/>
    <p:sldId id="2662" r:id="rId300"/>
    <p:sldId id="5981" r:id="rId301"/>
    <p:sldId id="5229" r:id="rId302"/>
    <p:sldId id="5230" r:id="rId303"/>
    <p:sldId id="5231" r:id="rId304"/>
    <p:sldId id="5232" r:id="rId305"/>
    <p:sldId id="5233" r:id="rId306"/>
    <p:sldId id="5234" r:id="rId307"/>
    <p:sldId id="5235" r:id="rId308"/>
    <p:sldId id="5236" r:id="rId309"/>
    <p:sldId id="5237" r:id="rId310"/>
    <p:sldId id="5238" r:id="rId311"/>
    <p:sldId id="5239" r:id="rId312"/>
    <p:sldId id="5240" r:id="rId313"/>
    <p:sldId id="5241" r:id="rId314"/>
    <p:sldId id="5242" r:id="rId315"/>
    <p:sldId id="5243" r:id="rId316"/>
    <p:sldId id="5244" r:id="rId317"/>
    <p:sldId id="5245" r:id="rId318"/>
    <p:sldId id="5246" r:id="rId319"/>
    <p:sldId id="5247" r:id="rId320"/>
    <p:sldId id="5248" r:id="rId321"/>
    <p:sldId id="5249" r:id="rId322"/>
    <p:sldId id="257" r:id="rId323"/>
    <p:sldId id="382" r:id="rId324"/>
    <p:sldId id="461" r:id="rId325"/>
    <p:sldId id="464" r:id="rId326"/>
    <p:sldId id="380" r:id="rId327"/>
    <p:sldId id="3602" r:id="rId328"/>
    <p:sldId id="5986" r:id="rId329"/>
    <p:sldId id="5987" r:id="rId330"/>
    <p:sldId id="5985" r:id="rId331"/>
    <p:sldId id="5989" r:id="rId332"/>
    <p:sldId id="1460" r:id="rId333"/>
    <p:sldId id="1461" r:id="rId334"/>
    <p:sldId id="5154" r:id="rId335"/>
    <p:sldId id="5990" r:id="rId336"/>
    <p:sldId id="5627" r:id="rId337"/>
    <p:sldId id="3773" r:id="rId338"/>
    <p:sldId id="4901" r:id="rId339"/>
    <p:sldId id="4278" r:id="rId340"/>
    <p:sldId id="5988" r:id="rId341"/>
    <p:sldId id="1517" r:id="rId342"/>
    <p:sldId id="1505" r:id="rId343"/>
    <p:sldId id="1518" r:id="rId344"/>
    <p:sldId id="1519" r:id="rId345"/>
    <p:sldId id="5653" r:id="rId346"/>
    <p:sldId id="5658" r:id="rId347"/>
    <p:sldId id="5337" r:id="rId348"/>
    <p:sldId id="5208" r:id="rId349"/>
    <p:sldId id="5252" r:id="rId350"/>
    <p:sldId id="5253" r:id="rId351"/>
    <p:sldId id="5254" r:id="rId352"/>
    <p:sldId id="5255" r:id="rId353"/>
    <p:sldId id="5256" r:id="rId354"/>
    <p:sldId id="5257" r:id="rId355"/>
    <p:sldId id="5258" r:id="rId356"/>
    <p:sldId id="5259" r:id="rId357"/>
    <p:sldId id="5260" r:id="rId358"/>
    <p:sldId id="5261" r:id="rId359"/>
    <p:sldId id="5262" r:id="rId360"/>
    <p:sldId id="5263" r:id="rId361"/>
    <p:sldId id="5264" r:id="rId362"/>
    <p:sldId id="5265" r:id="rId363"/>
    <p:sldId id="5266" r:id="rId364"/>
    <p:sldId id="5267" r:id="rId365"/>
    <p:sldId id="5268" r:id="rId366"/>
    <p:sldId id="4816" r:id="rId367"/>
    <p:sldId id="5865" r:id="rId368"/>
    <p:sldId id="5817" r:id="rId369"/>
    <p:sldId id="5269" r:id="rId370"/>
    <p:sldId id="5270" r:id="rId371"/>
    <p:sldId id="5271" r:id="rId372"/>
    <p:sldId id="5273" r:id="rId373"/>
    <p:sldId id="5692" r:id="rId374"/>
    <p:sldId id="5759" r:id="rId375"/>
    <p:sldId id="4647" r:id="rId376"/>
    <p:sldId id="4648" r:id="rId377"/>
    <p:sldId id="5760" r:id="rId378"/>
    <p:sldId id="5693" r:id="rId379"/>
    <p:sldId id="5879" r:id="rId380"/>
    <p:sldId id="5993" r:id="rId381"/>
    <p:sldId id="5992" r:id="rId382"/>
    <p:sldId id="5994" r:id="rId383"/>
    <p:sldId id="5995" r:id="rId384"/>
    <p:sldId id="2679" r:id="rId385"/>
    <p:sldId id="3802" r:id="rId386"/>
    <p:sldId id="3803" r:id="rId387"/>
    <p:sldId id="3804" r:id="rId388"/>
    <p:sldId id="4206" r:id="rId389"/>
    <p:sldId id="2680" r:id="rId390"/>
    <p:sldId id="2681" r:id="rId391"/>
    <p:sldId id="5274" r:id="rId392"/>
    <p:sldId id="587" r:id="rId393"/>
    <p:sldId id="2682" r:id="rId394"/>
    <p:sldId id="5275" r:id="rId395"/>
    <p:sldId id="5282" r:id="rId396"/>
    <p:sldId id="5276" r:id="rId397"/>
    <p:sldId id="2686" r:id="rId398"/>
    <p:sldId id="5368" r:id="rId399"/>
    <p:sldId id="5851" r:id="rId400"/>
    <p:sldId id="5773" r:id="rId401"/>
    <p:sldId id="5997" r:id="rId402"/>
    <p:sldId id="5775" r:id="rId403"/>
    <p:sldId id="5774" r:id="rId404"/>
    <p:sldId id="5776" r:id="rId405"/>
    <p:sldId id="5700" r:id="rId406"/>
    <p:sldId id="5855" r:id="rId407"/>
    <p:sldId id="5409" r:id="rId408"/>
    <p:sldId id="6001" r:id="rId409"/>
    <p:sldId id="1863" r:id="rId410"/>
    <p:sldId id="5999" r:id="rId411"/>
    <p:sldId id="5878" r:id="rId412"/>
    <p:sldId id="5998" r:id="rId413"/>
    <p:sldId id="5880" r:id="rId414"/>
    <p:sldId id="5850" r:id="rId415"/>
    <p:sldId id="6002" r:id="rId416"/>
    <p:sldId id="5881" r:id="rId417"/>
    <p:sldId id="5882" r:id="rId418"/>
    <p:sldId id="5883" r:id="rId419"/>
    <p:sldId id="5884" r:id="rId420"/>
    <p:sldId id="5885" r:id="rId421"/>
    <p:sldId id="5886" r:id="rId422"/>
    <p:sldId id="5887" r:id="rId423"/>
    <p:sldId id="5888" r:id="rId424"/>
    <p:sldId id="5889" r:id="rId425"/>
    <p:sldId id="5890" r:id="rId426"/>
    <p:sldId id="5891" r:id="rId427"/>
    <p:sldId id="5892" r:id="rId428"/>
    <p:sldId id="5893" r:id="rId429"/>
    <p:sldId id="5894" r:id="rId430"/>
    <p:sldId id="5895" r:id="rId431"/>
    <p:sldId id="5896" r:id="rId432"/>
    <p:sldId id="4405" r:id="rId43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66FFFF"/>
    <a:srgbClr val="0432FF"/>
    <a:srgbClr val="FF00C4"/>
    <a:srgbClr val="1A5712"/>
    <a:srgbClr val="948A54"/>
    <a:srgbClr val="2A55D6"/>
    <a:srgbClr val="8C0000"/>
    <a:srgbClr val="663D6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021" autoAdjust="0"/>
    <p:restoredTop sz="99433" autoAdjust="0"/>
  </p:normalViewPr>
  <p:slideViewPr>
    <p:cSldViewPr>
      <p:cViewPr varScale="1">
        <p:scale>
          <a:sx n="200" d="100"/>
          <a:sy n="200" d="100"/>
        </p:scale>
        <p:origin x="1112"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3.xml"/><Relationship Id="rId299" Type="http://schemas.openxmlformats.org/officeDocument/2006/relationships/slide" Target="slides/slide215.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5.xml"/><Relationship Id="rId324" Type="http://schemas.openxmlformats.org/officeDocument/2006/relationships/slide" Target="slides/slide240.xml"/><Relationship Id="rId366" Type="http://schemas.openxmlformats.org/officeDocument/2006/relationships/slide" Target="slides/slide282.xml"/><Relationship Id="rId170" Type="http://schemas.openxmlformats.org/officeDocument/2006/relationships/slide" Target="slides/slide86.xml"/><Relationship Id="rId226" Type="http://schemas.openxmlformats.org/officeDocument/2006/relationships/slide" Target="slides/slide142.xml"/><Relationship Id="rId433" Type="http://schemas.openxmlformats.org/officeDocument/2006/relationships/slide" Target="slides/slide349.xml"/><Relationship Id="rId268" Type="http://schemas.openxmlformats.org/officeDocument/2006/relationships/slide" Target="slides/slide184.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4.xml"/><Relationship Id="rId335" Type="http://schemas.openxmlformats.org/officeDocument/2006/relationships/slide" Target="slides/slide251.xml"/><Relationship Id="rId377" Type="http://schemas.openxmlformats.org/officeDocument/2006/relationships/slide" Target="slides/slide293.xml"/><Relationship Id="rId5" Type="http://schemas.openxmlformats.org/officeDocument/2006/relationships/slideMaster" Target="slideMasters/slideMaster5.xml"/><Relationship Id="rId181" Type="http://schemas.openxmlformats.org/officeDocument/2006/relationships/slide" Target="slides/slide97.xml"/><Relationship Id="rId237" Type="http://schemas.openxmlformats.org/officeDocument/2006/relationships/slide" Target="slides/slide153.xml"/><Relationship Id="rId402" Type="http://schemas.openxmlformats.org/officeDocument/2006/relationships/slide" Target="slides/slide318.xml"/><Relationship Id="rId279" Type="http://schemas.openxmlformats.org/officeDocument/2006/relationships/slide" Target="slides/slide195.xml"/><Relationship Id="rId43" Type="http://schemas.openxmlformats.org/officeDocument/2006/relationships/slideMaster" Target="slideMasters/slideMaster43.xml"/><Relationship Id="rId139" Type="http://schemas.openxmlformats.org/officeDocument/2006/relationships/slide" Target="slides/slide55.xml"/><Relationship Id="rId290" Type="http://schemas.openxmlformats.org/officeDocument/2006/relationships/slide" Target="slides/slide206.xml"/><Relationship Id="rId304" Type="http://schemas.openxmlformats.org/officeDocument/2006/relationships/slide" Target="slides/slide220.xml"/><Relationship Id="rId346" Type="http://schemas.openxmlformats.org/officeDocument/2006/relationships/slide" Target="slides/slide262.xml"/><Relationship Id="rId388" Type="http://schemas.openxmlformats.org/officeDocument/2006/relationships/slide" Target="slides/slide304.xml"/><Relationship Id="rId85" Type="http://schemas.openxmlformats.org/officeDocument/2006/relationships/slide" Target="slides/slide1.xml"/><Relationship Id="rId150" Type="http://schemas.openxmlformats.org/officeDocument/2006/relationships/slide" Target="slides/slide66.xml"/><Relationship Id="rId192" Type="http://schemas.openxmlformats.org/officeDocument/2006/relationships/slide" Target="slides/slide108.xml"/><Relationship Id="rId206" Type="http://schemas.openxmlformats.org/officeDocument/2006/relationships/slide" Target="slides/slide122.xml"/><Relationship Id="rId413" Type="http://schemas.openxmlformats.org/officeDocument/2006/relationships/slide" Target="slides/slide329.xml"/><Relationship Id="rId248" Type="http://schemas.openxmlformats.org/officeDocument/2006/relationships/slide" Target="slides/slide164.xml"/><Relationship Id="rId12" Type="http://schemas.openxmlformats.org/officeDocument/2006/relationships/slideMaster" Target="slideMasters/slideMaster12.xml"/><Relationship Id="rId108" Type="http://schemas.openxmlformats.org/officeDocument/2006/relationships/slide" Target="slides/slide24.xml"/><Relationship Id="rId315" Type="http://schemas.openxmlformats.org/officeDocument/2006/relationships/slide" Target="slides/slide231.xml"/><Relationship Id="rId357" Type="http://schemas.openxmlformats.org/officeDocument/2006/relationships/slide" Target="slides/slide273.xml"/><Relationship Id="rId54" Type="http://schemas.openxmlformats.org/officeDocument/2006/relationships/slideMaster" Target="slideMasters/slideMaster54.xml"/><Relationship Id="rId96" Type="http://schemas.openxmlformats.org/officeDocument/2006/relationships/slide" Target="slides/slide12.xml"/><Relationship Id="rId161" Type="http://schemas.openxmlformats.org/officeDocument/2006/relationships/slide" Target="slides/slide77.xml"/><Relationship Id="rId217" Type="http://schemas.openxmlformats.org/officeDocument/2006/relationships/slide" Target="slides/slide133.xml"/><Relationship Id="rId399" Type="http://schemas.openxmlformats.org/officeDocument/2006/relationships/slide" Target="slides/slide315.xml"/><Relationship Id="rId259" Type="http://schemas.openxmlformats.org/officeDocument/2006/relationships/slide" Target="slides/slide175.xml"/><Relationship Id="rId424" Type="http://schemas.openxmlformats.org/officeDocument/2006/relationships/slide" Target="slides/slide340.xml"/><Relationship Id="rId23" Type="http://schemas.openxmlformats.org/officeDocument/2006/relationships/slideMaster" Target="slideMasters/slideMaster23.xml"/><Relationship Id="rId119" Type="http://schemas.openxmlformats.org/officeDocument/2006/relationships/slide" Target="slides/slide35.xml"/><Relationship Id="rId270" Type="http://schemas.openxmlformats.org/officeDocument/2006/relationships/slide" Target="slides/slide186.xml"/><Relationship Id="rId326" Type="http://schemas.openxmlformats.org/officeDocument/2006/relationships/slide" Target="slides/slide242.xml"/><Relationship Id="rId65" Type="http://schemas.openxmlformats.org/officeDocument/2006/relationships/slideMaster" Target="slideMasters/slideMaster65.xml"/><Relationship Id="rId130" Type="http://schemas.openxmlformats.org/officeDocument/2006/relationships/slide" Target="slides/slide46.xml"/><Relationship Id="rId368" Type="http://schemas.openxmlformats.org/officeDocument/2006/relationships/slide" Target="slides/slide284.xml"/><Relationship Id="rId172" Type="http://schemas.openxmlformats.org/officeDocument/2006/relationships/slide" Target="slides/slide88.xml"/><Relationship Id="rId228" Type="http://schemas.openxmlformats.org/officeDocument/2006/relationships/slide" Target="slides/slide144.xml"/><Relationship Id="rId435" Type="http://schemas.openxmlformats.org/officeDocument/2006/relationships/handoutMaster" Target="handoutMasters/handoutMaster1.xml"/><Relationship Id="rId281" Type="http://schemas.openxmlformats.org/officeDocument/2006/relationships/slide" Target="slides/slide197.xml"/><Relationship Id="rId337" Type="http://schemas.openxmlformats.org/officeDocument/2006/relationships/slide" Target="slides/slide253.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7.xml"/><Relationship Id="rId379" Type="http://schemas.openxmlformats.org/officeDocument/2006/relationships/slide" Target="slides/slide295.xml"/><Relationship Id="rId7" Type="http://schemas.openxmlformats.org/officeDocument/2006/relationships/slideMaster" Target="slideMasters/slideMaster7.xml"/><Relationship Id="rId183" Type="http://schemas.openxmlformats.org/officeDocument/2006/relationships/slide" Target="slides/slide99.xml"/><Relationship Id="rId239" Type="http://schemas.openxmlformats.org/officeDocument/2006/relationships/slide" Target="slides/slide155.xml"/><Relationship Id="rId390" Type="http://schemas.openxmlformats.org/officeDocument/2006/relationships/slide" Target="slides/slide306.xml"/><Relationship Id="rId404" Type="http://schemas.openxmlformats.org/officeDocument/2006/relationships/slide" Target="slides/slide320.xml"/><Relationship Id="rId250" Type="http://schemas.openxmlformats.org/officeDocument/2006/relationships/slide" Target="slides/slide166.xml"/><Relationship Id="rId292" Type="http://schemas.openxmlformats.org/officeDocument/2006/relationships/slide" Target="slides/slide208.xml"/><Relationship Id="rId306" Type="http://schemas.openxmlformats.org/officeDocument/2006/relationships/slide" Target="slides/slide222.xml"/><Relationship Id="rId45" Type="http://schemas.openxmlformats.org/officeDocument/2006/relationships/slideMaster" Target="slideMasters/slideMaster45.xml"/><Relationship Id="rId87" Type="http://schemas.openxmlformats.org/officeDocument/2006/relationships/slide" Target="slides/slide3.xml"/><Relationship Id="rId110" Type="http://schemas.openxmlformats.org/officeDocument/2006/relationships/slide" Target="slides/slide26.xml"/><Relationship Id="rId348" Type="http://schemas.openxmlformats.org/officeDocument/2006/relationships/slide" Target="slides/slide264.xml"/><Relationship Id="rId152" Type="http://schemas.openxmlformats.org/officeDocument/2006/relationships/slide" Target="slides/slide68.xml"/><Relationship Id="rId194" Type="http://schemas.openxmlformats.org/officeDocument/2006/relationships/slide" Target="slides/slide110.xml"/><Relationship Id="rId208" Type="http://schemas.openxmlformats.org/officeDocument/2006/relationships/slide" Target="slides/slide124.xml"/><Relationship Id="rId415" Type="http://schemas.openxmlformats.org/officeDocument/2006/relationships/slide" Target="slides/slide331.xml"/><Relationship Id="rId261" Type="http://schemas.openxmlformats.org/officeDocument/2006/relationships/slide" Target="slides/slide177.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3.xml"/><Relationship Id="rId359" Type="http://schemas.openxmlformats.org/officeDocument/2006/relationships/slide" Target="slides/slide275.xml"/><Relationship Id="rId98" Type="http://schemas.openxmlformats.org/officeDocument/2006/relationships/slide" Target="slides/slide14.xml"/><Relationship Id="rId121" Type="http://schemas.openxmlformats.org/officeDocument/2006/relationships/slide" Target="slides/slide37.xml"/><Relationship Id="rId163" Type="http://schemas.openxmlformats.org/officeDocument/2006/relationships/slide" Target="slides/slide79.xml"/><Relationship Id="rId219" Type="http://schemas.openxmlformats.org/officeDocument/2006/relationships/slide" Target="slides/slide135.xml"/><Relationship Id="rId370" Type="http://schemas.openxmlformats.org/officeDocument/2006/relationships/slide" Target="slides/slide286.xml"/><Relationship Id="rId426" Type="http://schemas.openxmlformats.org/officeDocument/2006/relationships/slide" Target="slides/slide342.xml"/><Relationship Id="rId230" Type="http://schemas.openxmlformats.org/officeDocument/2006/relationships/slide" Target="slides/slide14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8.xml"/><Relationship Id="rId328" Type="http://schemas.openxmlformats.org/officeDocument/2006/relationships/slide" Target="slides/slide244.xml"/><Relationship Id="rId132" Type="http://schemas.openxmlformats.org/officeDocument/2006/relationships/slide" Target="slides/slide48.xml"/><Relationship Id="rId174" Type="http://schemas.openxmlformats.org/officeDocument/2006/relationships/slide" Target="slides/slide90.xml"/><Relationship Id="rId381" Type="http://schemas.openxmlformats.org/officeDocument/2006/relationships/slide" Target="slides/slide297.xml"/><Relationship Id="rId241" Type="http://schemas.openxmlformats.org/officeDocument/2006/relationships/slide" Target="slides/slide157.xml"/><Relationship Id="rId437" Type="http://schemas.openxmlformats.org/officeDocument/2006/relationships/viewProps" Target="viewProps.xml"/><Relationship Id="rId36" Type="http://schemas.openxmlformats.org/officeDocument/2006/relationships/slideMaster" Target="slideMasters/slideMaster36.xml"/><Relationship Id="rId283" Type="http://schemas.openxmlformats.org/officeDocument/2006/relationships/slide" Target="slides/slide199.xml"/><Relationship Id="rId339" Type="http://schemas.openxmlformats.org/officeDocument/2006/relationships/slide" Target="slides/slide255.xml"/><Relationship Id="rId78" Type="http://schemas.openxmlformats.org/officeDocument/2006/relationships/slideMaster" Target="slideMasters/slideMaster78.xml"/><Relationship Id="rId101" Type="http://schemas.openxmlformats.org/officeDocument/2006/relationships/slide" Target="slides/slide17.xml"/><Relationship Id="rId143" Type="http://schemas.openxmlformats.org/officeDocument/2006/relationships/slide" Target="slides/slide59.xml"/><Relationship Id="rId185" Type="http://schemas.openxmlformats.org/officeDocument/2006/relationships/slide" Target="slides/slide101.xml"/><Relationship Id="rId350" Type="http://schemas.openxmlformats.org/officeDocument/2006/relationships/slide" Target="slides/slide266.xml"/><Relationship Id="rId406" Type="http://schemas.openxmlformats.org/officeDocument/2006/relationships/slide" Target="slides/slide322.xml"/><Relationship Id="rId9" Type="http://schemas.openxmlformats.org/officeDocument/2006/relationships/slideMaster" Target="slideMasters/slideMaster9.xml"/><Relationship Id="rId210" Type="http://schemas.openxmlformats.org/officeDocument/2006/relationships/slide" Target="slides/slide126.xml"/><Relationship Id="rId392" Type="http://schemas.openxmlformats.org/officeDocument/2006/relationships/slide" Target="slides/slide308.xml"/><Relationship Id="rId252" Type="http://schemas.openxmlformats.org/officeDocument/2006/relationships/slide" Target="slides/slide168.xml"/><Relationship Id="rId294" Type="http://schemas.openxmlformats.org/officeDocument/2006/relationships/slide" Target="slides/slide210.xml"/><Relationship Id="rId308" Type="http://schemas.openxmlformats.org/officeDocument/2006/relationships/slide" Target="slides/slide224.xml"/><Relationship Id="rId47" Type="http://schemas.openxmlformats.org/officeDocument/2006/relationships/slideMaster" Target="slideMasters/slideMaster47.xml"/><Relationship Id="rId89" Type="http://schemas.openxmlformats.org/officeDocument/2006/relationships/slide" Target="slides/slide5.xml"/><Relationship Id="rId112" Type="http://schemas.openxmlformats.org/officeDocument/2006/relationships/slide" Target="slides/slide28.xml"/><Relationship Id="rId154" Type="http://schemas.openxmlformats.org/officeDocument/2006/relationships/slide" Target="slides/slide70.xml"/><Relationship Id="rId361" Type="http://schemas.openxmlformats.org/officeDocument/2006/relationships/slide" Target="slides/slide277.xml"/><Relationship Id="rId196" Type="http://schemas.openxmlformats.org/officeDocument/2006/relationships/slide" Target="slides/slide112.xml"/><Relationship Id="rId417" Type="http://schemas.openxmlformats.org/officeDocument/2006/relationships/slide" Target="slides/slide333.xml"/><Relationship Id="rId16" Type="http://schemas.openxmlformats.org/officeDocument/2006/relationships/slideMaster" Target="slideMasters/slideMaster16.xml"/><Relationship Id="rId221" Type="http://schemas.openxmlformats.org/officeDocument/2006/relationships/slide" Target="slides/slide137.xml"/><Relationship Id="rId263" Type="http://schemas.openxmlformats.org/officeDocument/2006/relationships/slide" Target="slides/slide179.xml"/><Relationship Id="rId319" Type="http://schemas.openxmlformats.org/officeDocument/2006/relationships/slide" Target="slides/slide235.xml"/><Relationship Id="rId58" Type="http://schemas.openxmlformats.org/officeDocument/2006/relationships/slideMaster" Target="slideMasters/slideMaster58.xml"/><Relationship Id="rId123" Type="http://schemas.openxmlformats.org/officeDocument/2006/relationships/slide" Target="slides/slide39.xml"/><Relationship Id="rId330" Type="http://schemas.openxmlformats.org/officeDocument/2006/relationships/slide" Target="slides/slide246.xml"/><Relationship Id="rId165" Type="http://schemas.openxmlformats.org/officeDocument/2006/relationships/slide" Target="slides/slide81.xml"/><Relationship Id="rId372" Type="http://schemas.openxmlformats.org/officeDocument/2006/relationships/slide" Target="slides/slide288.xml"/><Relationship Id="rId428" Type="http://schemas.openxmlformats.org/officeDocument/2006/relationships/slide" Target="slides/slide344.xml"/><Relationship Id="rId232" Type="http://schemas.openxmlformats.org/officeDocument/2006/relationships/slide" Target="slides/slide148.xml"/><Relationship Id="rId274" Type="http://schemas.openxmlformats.org/officeDocument/2006/relationships/slide" Target="slides/slide190.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50.xml"/><Relationship Id="rId80" Type="http://schemas.openxmlformats.org/officeDocument/2006/relationships/slideMaster" Target="slideMasters/slideMaster80.xml"/><Relationship Id="rId176" Type="http://schemas.openxmlformats.org/officeDocument/2006/relationships/slide" Target="slides/slide92.xml"/><Relationship Id="rId341" Type="http://schemas.openxmlformats.org/officeDocument/2006/relationships/slide" Target="slides/slide257.xml"/><Relationship Id="rId383" Type="http://schemas.openxmlformats.org/officeDocument/2006/relationships/slide" Target="slides/slide299.xml"/><Relationship Id="rId439" Type="http://schemas.openxmlformats.org/officeDocument/2006/relationships/tableStyles" Target="tableStyles.xml"/><Relationship Id="rId201" Type="http://schemas.openxmlformats.org/officeDocument/2006/relationships/slide" Target="slides/slide117.xml"/><Relationship Id="rId243" Type="http://schemas.openxmlformats.org/officeDocument/2006/relationships/slide" Target="slides/slide159.xml"/><Relationship Id="rId285" Type="http://schemas.openxmlformats.org/officeDocument/2006/relationships/slide" Target="slides/slide201.xml"/><Relationship Id="rId38" Type="http://schemas.openxmlformats.org/officeDocument/2006/relationships/slideMaster" Target="slideMasters/slideMaster38.xml"/><Relationship Id="rId103" Type="http://schemas.openxmlformats.org/officeDocument/2006/relationships/slide" Target="slides/slide19.xml"/><Relationship Id="rId310" Type="http://schemas.openxmlformats.org/officeDocument/2006/relationships/slide" Target="slides/slide226.xml"/><Relationship Id="rId91" Type="http://schemas.openxmlformats.org/officeDocument/2006/relationships/slide" Target="slides/slide7.xml"/><Relationship Id="rId145" Type="http://schemas.openxmlformats.org/officeDocument/2006/relationships/slide" Target="slides/slide61.xml"/><Relationship Id="rId187" Type="http://schemas.openxmlformats.org/officeDocument/2006/relationships/slide" Target="slides/slide103.xml"/><Relationship Id="rId352" Type="http://schemas.openxmlformats.org/officeDocument/2006/relationships/slide" Target="slides/slide268.xml"/><Relationship Id="rId394" Type="http://schemas.openxmlformats.org/officeDocument/2006/relationships/slide" Target="slides/slide310.xml"/><Relationship Id="rId408" Type="http://schemas.openxmlformats.org/officeDocument/2006/relationships/slide" Target="slides/slide324.xml"/><Relationship Id="rId212" Type="http://schemas.openxmlformats.org/officeDocument/2006/relationships/slide" Target="slides/slide128.xml"/><Relationship Id="rId254" Type="http://schemas.openxmlformats.org/officeDocument/2006/relationships/slide" Target="slides/slide170.xml"/><Relationship Id="rId49" Type="http://schemas.openxmlformats.org/officeDocument/2006/relationships/slideMaster" Target="slideMasters/slideMaster49.xml"/><Relationship Id="rId114" Type="http://schemas.openxmlformats.org/officeDocument/2006/relationships/slide" Target="slides/slide30.xml"/><Relationship Id="rId296" Type="http://schemas.openxmlformats.org/officeDocument/2006/relationships/slide" Target="slides/slide212.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1.xml"/><Relationship Id="rId156" Type="http://schemas.openxmlformats.org/officeDocument/2006/relationships/slide" Target="slides/slide72.xml"/><Relationship Id="rId177" Type="http://schemas.openxmlformats.org/officeDocument/2006/relationships/slide" Target="slides/slide93.xml"/><Relationship Id="rId198" Type="http://schemas.openxmlformats.org/officeDocument/2006/relationships/slide" Target="slides/slide114.xml"/><Relationship Id="rId321" Type="http://schemas.openxmlformats.org/officeDocument/2006/relationships/slide" Target="slides/slide237.xml"/><Relationship Id="rId342" Type="http://schemas.openxmlformats.org/officeDocument/2006/relationships/slide" Target="slides/slide258.xml"/><Relationship Id="rId363" Type="http://schemas.openxmlformats.org/officeDocument/2006/relationships/slide" Target="slides/slide279.xml"/><Relationship Id="rId384" Type="http://schemas.openxmlformats.org/officeDocument/2006/relationships/slide" Target="slides/slide300.xml"/><Relationship Id="rId419" Type="http://schemas.openxmlformats.org/officeDocument/2006/relationships/slide" Target="slides/slide335.xml"/><Relationship Id="rId202" Type="http://schemas.openxmlformats.org/officeDocument/2006/relationships/slide" Target="slides/slide118.xml"/><Relationship Id="rId223" Type="http://schemas.openxmlformats.org/officeDocument/2006/relationships/slide" Target="slides/slide139.xml"/><Relationship Id="rId244" Type="http://schemas.openxmlformats.org/officeDocument/2006/relationships/slide" Target="slides/slide160.xml"/><Relationship Id="rId430" Type="http://schemas.openxmlformats.org/officeDocument/2006/relationships/slide" Target="slides/slide34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1.xml"/><Relationship Id="rId286" Type="http://schemas.openxmlformats.org/officeDocument/2006/relationships/slide" Target="slides/slide202.xml"/><Relationship Id="rId50" Type="http://schemas.openxmlformats.org/officeDocument/2006/relationships/slideMaster" Target="slideMasters/slideMaster50.xml"/><Relationship Id="rId104" Type="http://schemas.openxmlformats.org/officeDocument/2006/relationships/slide" Target="slides/slide20.xml"/><Relationship Id="rId125" Type="http://schemas.openxmlformats.org/officeDocument/2006/relationships/slide" Target="slides/slide41.xml"/><Relationship Id="rId146" Type="http://schemas.openxmlformats.org/officeDocument/2006/relationships/slide" Target="slides/slide62.xml"/><Relationship Id="rId167" Type="http://schemas.openxmlformats.org/officeDocument/2006/relationships/slide" Target="slides/slide83.xml"/><Relationship Id="rId188" Type="http://schemas.openxmlformats.org/officeDocument/2006/relationships/slide" Target="slides/slide104.xml"/><Relationship Id="rId311" Type="http://schemas.openxmlformats.org/officeDocument/2006/relationships/slide" Target="slides/slide227.xml"/><Relationship Id="rId332" Type="http://schemas.openxmlformats.org/officeDocument/2006/relationships/slide" Target="slides/slide248.xml"/><Relationship Id="rId353" Type="http://schemas.openxmlformats.org/officeDocument/2006/relationships/slide" Target="slides/slide269.xml"/><Relationship Id="rId374" Type="http://schemas.openxmlformats.org/officeDocument/2006/relationships/slide" Target="slides/slide290.xml"/><Relationship Id="rId395" Type="http://schemas.openxmlformats.org/officeDocument/2006/relationships/slide" Target="slides/slide311.xml"/><Relationship Id="rId409" Type="http://schemas.openxmlformats.org/officeDocument/2006/relationships/slide" Target="slides/slide325.xml"/><Relationship Id="rId71" Type="http://schemas.openxmlformats.org/officeDocument/2006/relationships/slideMaster" Target="slideMasters/slideMaster71.xml"/><Relationship Id="rId92" Type="http://schemas.openxmlformats.org/officeDocument/2006/relationships/slide" Target="slides/slide8.xml"/><Relationship Id="rId213" Type="http://schemas.openxmlformats.org/officeDocument/2006/relationships/slide" Target="slides/slide129.xml"/><Relationship Id="rId234" Type="http://schemas.openxmlformats.org/officeDocument/2006/relationships/slide" Target="slides/slide150.xml"/><Relationship Id="rId420" Type="http://schemas.openxmlformats.org/officeDocument/2006/relationships/slide" Target="slides/slide33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1.xml"/><Relationship Id="rId276" Type="http://schemas.openxmlformats.org/officeDocument/2006/relationships/slide" Target="slides/slide192.xml"/><Relationship Id="rId297" Type="http://schemas.openxmlformats.org/officeDocument/2006/relationships/slide" Target="slides/slide213.xml"/><Relationship Id="rId40" Type="http://schemas.openxmlformats.org/officeDocument/2006/relationships/slideMaster" Target="slideMasters/slideMaster40.xml"/><Relationship Id="rId115" Type="http://schemas.openxmlformats.org/officeDocument/2006/relationships/slide" Target="slides/slide31.xml"/><Relationship Id="rId136" Type="http://schemas.openxmlformats.org/officeDocument/2006/relationships/slide" Target="slides/slide52.xml"/><Relationship Id="rId157" Type="http://schemas.openxmlformats.org/officeDocument/2006/relationships/slide" Target="slides/slide73.xml"/><Relationship Id="rId178" Type="http://schemas.openxmlformats.org/officeDocument/2006/relationships/slide" Target="slides/slide94.xml"/><Relationship Id="rId301" Type="http://schemas.openxmlformats.org/officeDocument/2006/relationships/slide" Target="slides/slide217.xml"/><Relationship Id="rId322" Type="http://schemas.openxmlformats.org/officeDocument/2006/relationships/slide" Target="slides/slide238.xml"/><Relationship Id="rId343" Type="http://schemas.openxmlformats.org/officeDocument/2006/relationships/slide" Target="slides/slide259.xml"/><Relationship Id="rId364" Type="http://schemas.openxmlformats.org/officeDocument/2006/relationships/slide" Target="slides/slide280.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5.xml"/><Relationship Id="rId203" Type="http://schemas.openxmlformats.org/officeDocument/2006/relationships/slide" Target="slides/slide119.xml"/><Relationship Id="rId385" Type="http://schemas.openxmlformats.org/officeDocument/2006/relationships/slide" Target="slides/slide301.xml"/><Relationship Id="rId19" Type="http://schemas.openxmlformats.org/officeDocument/2006/relationships/slideMaster" Target="slideMasters/slideMaster19.xml"/><Relationship Id="rId224" Type="http://schemas.openxmlformats.org/officeDocument/2006/relationships/slide" Target="slides/slide140.xml"/><Relationship Id="rId245" Type="http://schemas.openxmlformats.org/officeDocument/2006/relationships/slide" Target="slides/slide161.xml"/><Relationship Id="rId266" Type="http://schemas.openxmlformats.org/officeDocument/2006/relationships/slide" Target="slides/slide182.xml"/><Relationship Id="rId287" Type="http://schemas.openxmlformats.org/officeDocument/2006/relationships/slide" Target="slides/slide203.xml"/><Relationship Id="rId410" Type="http://schemas.openxmlformats.org/officeDocument/2006/relationships/slide" Target="slides/slide326.xml"/><Relationship Id="rId431" Type="http://schemas.openxmlformats.org/officeDocument/2006/relationships/slide" Target="slides/slide347.xml"/><Relationship Id="rId30" Type="http://schemas.openxmlformats.org/officeDocument/2006/relationships/slideMaster" Target="slideMasters/slideMaster30.xml"/><Relationship Id="rId105" Type="http://schemas.openxmlformats.org/officeDocument/2006/relationships/slide" Target="slides/slide21.xml"/><Relationship Id="rId126" Type="http://schemas.openxmlformats.org/officeDocument/2006/relationships/slide" Target="slides/slide42.xml"/><Relationship Id="rId147" Type="http://schemas.openxmlformats.org/officeDocument/2006/relationships/slide" Target="slides/slide63.xml"/><Relationship Id="rId168" Type="http://schemas.openxmlformats.org/officeDocument/2006/relationships/slide" Target="slides/slide84.xml"/><Relationship Id="rId312" Type="http://schemas.openxmlformats.org/officeDocument/2006/relationships/slide" Target="slides/slide228.xml"/><Relationship Id="rId333" Type="http://schemas.openxmlformats.org/officeDocument/2006/relationships/slide" Target="slides/slide249.xml"/><Relationship Id="rId354" Type="http://schemas.openxmlformats.org/officeDocument/2006/relationships/slide" Target="slides/slide270.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9.xml"/><Relationship Id="rId189" Type="http://schemas.openxmlformats.org/officeDocument/2006/relationships/slide" Target="slides/slide105.xml"/><Relationship Id="rId375" Type="http://schemas.openxmlformats.org/officeDocument/2006/relationships/slide" Target="slides/slide291.xml"/><Relationship Id="rId396" Type="http://schemas.openxmlformats.org/officeDocument/2006/relationships/slide" Target="slides/slide312.xml"/><Relationship Id="rId3" Type="http://schemas.openxmlformats.org/officeDocument/2006/relationships/slideMaster" Target="slideMasters/slideMaster3.xml"/><Relationship Id="rId214" Type="http://schemas.openxmlformats.org/officeDocument/2006/relationships/slide" Target="slides/slide130.xml"/><Relationship Id="rId235" Type="http://schemas.openxmlformats.org/officeDocument/2006/relationships/slide" Target="slides/slide151.xml"/><Relationship Id="rId256" Type="http://schemas.openxmlformats.org/officeDocument/2006/relationships/slide" Target="slides/slide172.xml"/><Relationship Id="rId277" Type="http://schemas.openxmlformats.org/officeDocument/2006/relationships/slide" Target="slides/slide193.xml"/><Relationship Id="rId298" Type="http://schemas.openxmlformats.org/officeDocument/2006/relationships/slide" Target="slides/slide214.xml"/><Relationship Id="rId400" Type="http://schemas.openxmlformats.org/officeDocument/2006/relationships/slide" Target="slides/slide316.xml"/><Relationship Id="rId421" Type="http://schemas.openxmlformats.org/officeDocument/2006/relationships/slide" Target="slides/slide337.xml"/><Relationship Id="rId116" Type="http://schemas.openxmlformats.org/officeDocument/2006/relationships/slide" Target="slides/slide32.xml"/><Relationship Id="rId137" Type="http://schemas.openxmlformats.org/officeDocument/2006/relationships/slide" Target="slides/slide53.xml"/><Relationship Id="rId158" Type="http://schemas.openxmlformats.org/officeDocument/2006/relationships/slide" Target="slides/slide74.xml"/><Relationship Id="rId302" Type="http://schemas.openxmlformats.org/officeDocument/2006/relationships/slide" Target="slides/slide218.xml"/><Relationship Id="rId323" Type="http://schemas.openxmlformats.org/officeDocument/2006/relationships/slide" Target="slides/slide239.xml"/><Relationship Id="rId344" Type="http://schemas.openxmlformats.org/officeDocument/2006/relationships/slide" Target="slides/slide26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5.xml"/><Relationship Id="rId365" Type="http://schemas.openxmlformats.org/officeDocument/2006/relationships/slide" Target="slides/slide281.xml"/><Relationship Id="rId386" Type="http://schemas.openxmlformats.org/officeDocument/2006/relationships/slide" Target="slides/slide302.xml"/><Relationship Id="rId190" Type="http://schemas.openxmlformats.org/officeDocument/2006/relationships/slide" Target="slides/slide106.xml"/><Relationship Id="rId204" Type="http://schemas.openxmlformats.org/officeDocument/2006/relationships/slide" Target="slides/slide120.xml"/><Relationship Id="rId225" Type="http://schemas.openxmlformats.org/officeDocument/2006/relationships/slide" Target="slides/slide141.xml"/><Relationship Id="rId246" Type="http://schemas.openxmlformats.org/officeDocument/2006/relationships/slide" Target="slides/slide162.xml"/><Relationship Id="rId267" Type="http://schemas.openxmlformats.org/officeDocument/2006/relationships/slide" Target="slides/slide183.xml"/><Relationship Id="rId288" Type="http://schemas.openxmlformats.org/officeDocument/2006/relationships/slide" Target="slides/slide204.xml"/><Relationship Id="rId411" Type="http://schemas.openxmlformats.org/officeDocument/2006/relationships/slide" Target="slides/slide327.xml"/><Relationship Id="rId432" Type="http://schemas.openxmlformats.org/officeDocument/2006/relationships/slide" Target="slides/slide348.xml"/><Relationship Id="rId106" Type="http://schemas.openxmlformats.org/officeDocument/2006/relationships/slide" Target="slides/slide22.xml"/><Relationship Id="rId127" Type="http://schemas.openxmlformats.org/officeDocument/2006/relationships/slide" Target="slides/slide43.xml"/><Relationship Id="rId313" Type="http://schemas.openxmlformats.org/officeDocument/2006/relationships/slide" Target="slides/slide22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0.xml"/><Relationship Id="rId148" Type="http://schemas.openxmlformats.org/officeDocument/2006/relationships/slide" Target="slides/slide64.xml"/><Relationship Id="rId169" Type="http://schemas.openxmlformats.org/officeDocument/2006/relationships/slide" Target="slides/slide85.xml"/><Relationship Id="rId334" Type="http://schemas.openxmlformats.org/officeDocument/2006/relationships/slide" Target="slides/slide250.xml"/><Relationship Id="rId355" Type="http://schemas.openxmlformats.org/officeDocument/2006/relationships/slide" Target="slides/slide271.xml"/><Relationship Id="rId376" Type="http://schemas.openxmlformats.org/officeDocument/2006/relationships/slide" Target="slides/slide292.xml"/><Relationship Id="rId397" Type="http://schemas.openxmlformats.org/officeDocument/2006/relationships/slide" Target="slides/slide313.xml"/><Relationship Id="rId4" Type="http://schemas.openxmlformats.org/officeDocument/2006/relationships/slideMaster" Target="slideMasters/slideMaster4.xml"/><Relationship Id="rId180" Type="http://schemas.openxmlformats.org/officeDocument/2006/relationships/slide" Target="slides/slide96.xml"/><Relationship Id="rId215" Type="http://schemas.openxmlformats.org/officeDocument/2006/relationships/slide" Target="slides/slide131.xml"/><Relationship Id="rId236" Type="http://schemas.openxmlformats.org/officeDocument/2006/relationships/slide" Target="slides/slide152.xml"/><Relationship Id="rId257" Type="http://schemas.openxmlformats.org/officeDocument/2006/relationships/slide" Target="slides/slide173.xml"/><Relationship Id="rId278" Type="http://schemas.openxmlformats.org/officeDocument/2006/relationships/slide" Target="slides/slide194.xml"/><Relationship Id="rId401" Type="http://schemas.openxmlformats.org/officeDocument/2006/relationships/slide" Target="slides/slide317.xml"/><Relationship Id="rId422" Type="http://schemas.openxmlformats.org/officeDocument/2006/relationships/slide" Target="slides/slide338.xml"/><Relationship Id="rId303" Type="http://schemas.openxmlformats.org/officeDocument/2006/relationships/slide" Target="slides/slide219.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54.xml"/><Relationship Id="rId345" Type="http://schemas.openxmlformats.org/officeDocument/2006/relationships/slide" Target="slides/slide261.xml"/><Relationship Id="rId387" Type="http://schemas.openxmlformats.org/officeDocument/2006/relationships/slide" Target="slides/slide303.xml"/><Relationship Id="rId191" Type="http://schemas.openxmlformats.org/officeDocument/2006/relationships/slide" Target="slides/slide107.xml"/><Relationship Id="rId205" Type="http://schemas.openxmlformats.org/officeDocument/2006/relationships/slide" Target="slides/slide121.xml"/><Relationship Id="rId247" Type="http://schemas.openxmlformats.org/officeDocument/2006/relationships/slide" Target="slides/slide163.xml"/><Relationship Id="rId412" Type="http://schemas.openxmlformats.org/officeDocument/2006/relationships/slide" Target="slides/slide328.xml"/><Relationship Id="rId107" Type="http://schemas.openxmlformats.org/officeDocument/2006/relationships/slide" Target="slides/slide23.xml"/><Relationship Id="rId289" Type="http://schemas.openxmlformats.org/officeDocument/2006/relationships/slide" Target="slides/slide205.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5.xml"/><Relationship Id="rId314" Type="http://schemas.openxmlformats.org/officeDocument/2006/relationships/slide" Target="slides/slide230.xml"/><Relationship Id="rId356" Type="http://schemas.openxmlformats.org/officeDocument/2006/relationships/slide" Target="slides/slide272.xml"/><Relationship Id="rId398" Type="http://schemas.openxmlformats.org/officeDocument/2006/relationships/slide" Target="slides/slide314.xml"/><Relationship Id="rId95" Type="http://schemas.openxmlformats.org/officeDocument/2006/relationships/slide" Target="slides/slide11.xml"/><Relationship Id="rId160" Type="http://schemas.openxmlformats.org/officeDocument/2006/relationships/slide" Target="slides/slide76.xml"/><Relationship Id="rId216" Type="http://schemas.openxmlformats.org/officeDocument/2006/relationships/slide" Target="slides/slide132.xml"/><Relationship Id="rId423" Type="http://schemas.openxmlformats.org/officeDocument/2006/relationships/slide" Target="slides/slide339.xml"/><Relationship Id="rId258" Type="http://schemas.openxmlformats.org/officeDocument/2006/relationships/slide" Target="slides/slide174.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4.xml"/><Relationship Id="rId325" Type="http://schemas.openxmlformats.org/officeDocument/2006/relationships/slide" Target="slides/slide241.xml"/><Relationship Id="rId367" Type="http://schemas.openxmlformats.org/officeDocument/2006/relationships/slide" Target="slides/slide283.xml"/><Relationship Id="rId171" Type="http://schemas.openxmlformats.org/officeDocument/2006/relationships/slide" Target="slides/slide87.xml"/><Relationship Id="rId227" Type="http://schemas.openxmlformats.org/officeDocument/2006/relationships/slide" Target="slides/slide143.xml"/><Relationship Id="rId269" Type="http://schemas.openxmlformats.org/officeDocument/2006/relationships/slide" Target="slides/slide185.xml"/><Relationship Id="rId434" Type="http://schemas.openxmlformats.org/officeDocument/2006/relationships/notesMaster" Target="notesMasters/notesMaster1.xml"/><Relationship Id="rId33" Type="http://schemas.openxmlformats.org/officeDocument/2006/relationships/slideMaster" Target="slideMasters/slideMaster33.xml"/><Relationship Id="rId129" Type="http://schemas.openxmlformats.org/officeDocument/2006/relationships/slide" Target="slides/slide45.xml"/><Relationship Id="rId280" Type="http://schemas.openxmlformats.org/officeDocument/2006/relationships/slide" Target="slides/slide196.xml"/><Relationship Id="rId336" Type="http://schemas.openxmlformats.org/officeDocument/2006/relationships/slide" Target="slides/slide252.xml"/><Relationship Id="rId75" Type="http://schemas.openxmlformats.org/officeDocument/2006/relationships/slideMaster" Target="slideMasters/slideMaster75.xml"/><Relationship Id="rId140" Type="http://schemas.openxmlformats.org/officeDocument/2006/relationships/slide" Target="slides/slide56.xml"/><Relationship Id="rId182" Type="http://schemas.openxmlformats.org/officeDocument/2006/relationships/slide" Target="slides/slide98.xml"/><Relationship Id="rId378" Type="http://schemas.openxmlformats.org/officeDocument/2006/relationships/slide" Target="slides/slide294.xml"/><Relationship Id="rId403" Type="http://schemas.openxmlformats.org/officeDocument/2006/relationships/slide" Target="slides/slide319.xml"/><Relationship Id="rId6" Type="http://schemas.openxmlformats.org/officeDocument/2006/relationships/slideMaster" Target="slideMasters/slideMaster6.xml"/><Relationship Id="rId238" Type="http://schemas.openxmlformats.org/officeDocument/2006/relationships/slide" Target="slides/slide154.xml"/><Relationship Id="rId291" Type="http://schemas.openxmlformats.org/officeDocument/2006/relationships/slide" Target="slides/slide207.xml"/><Relationship Id="rId305" Type="http://schemas.openxmlformats.org/officeDocument/2006/relationships/slide" Target="slides/slide221.xml"/><Relationship Id="rId347" Type="http://schemas.openxmlformats.org/officeDocument/2006/relationships/slide" Target="slides/slide263.xml"/><Relationship Id="rId44" Type="http://schemas.openxmlformats.org/officeDocument/2006/relationships/slideMaster" Target="slideMasters/slideMaster44.xml"/><Relationship Id="rId86" Type="http://schemas.openxmlformats.org/officeDocument/2006/relationships/slide" Target="slides/slide2.xml"/><Relationship Id="rId151" Type="http://schemas.openxmlformats.org/officeDocument/2006/relationships/slide" Target="slides/slide67.xml"/><Relationship Id="rId389" Type="http://schemas.openxmlformats.org/officeDocument/2006/relationships/slide" Target="slides/slide305.xml"/><Relationship Id="rId193" Type="http://schemas.openxmlformats.org/officeDocument/2006/relationships/slide" Target="slides/slide109.xml"/><Relationship Id="rId207" Type="http://schemas.openxmlformats.org/officeDocument/2006/relationships/slide" Target="slides/slide123.xml"/><Relationship Id="rId249" Type="http://schemas.openxmlformats.org/officeDocument/2006/relationships/slide" Target="slides/slide165.xml"/><Relationship Id="rId414" Type="http://schemas.openxmlformats.org/officeDocument/2006/relationships/slide" Target="slides/slide330.xml"/><Relationship Id="rId13" Type="http://schemas.openxmlformats.org/officeDocument/2006/relationships/slideMaster" Target="slideMasters/slideMaster13.xml"/><Relationship Id="rId109" Type="http://schemas.openxmlformats.org/officeDocument/2006/relationships/slide" Target="slides/slide25.xml"/><Relationship Id="rId260" Type="http://schemas.openxmlformats.org/officeDocument/2006/relationships/slide" Target="slides/slide176.xml"/><Relationship Id="rId316" Type="http://schemas.openxmlformats.org/officeDocument/2006/relationships/slide" Target="slides/slide232.xml"/><Relationship Id="rId55" Type="http://schemas.openxmlformats.org/officeDocument/2006/relationships/slideMaster" Target="slideMasters/slideMaster55.xml"/><Relationship Id="rId97" Type="http://schemas.openxmlformats.org/officeDocument/2006/relationships/slide" Target="slides/slide13.xml"/><Relationship Id="rId120" Type="http://schemas.openxmlformats.org/officeDocument/2006/relationships/slide" Target="slides/slide36.xml"/><Relationship Id="rId358" Type="http://schemas.openxmlformats.org/officeDocument/2006/relationships/slide" Target="slides/slide274.xml"/><Relationship Id="rId162" Type="http://schemas.openxmlformats.org/officeDocument/2006/relationships/slide" Target="slides/slide78.xml"/><Relationship Id="rId218" Type="http://schemas.openxmlformats.org/officeDocument/2006/relationships/slide" Target="slides/slide134.xml"/><Relationship Id="rId425" Type="http://schemas.openxmlformats.org/officeDocument/2006/relationships/slide" Target="slides/slide341.xml"/><Relationship Id="rId271" Type="http://schemas.openxmlformats.org/officeDocument/2006/relationships/slide" Target="slides/slide187.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7.xml"/><Relationship Id="rId327" Type="http://schemas.openxmlformats.org/officeDocument/2006/relationships/slide" Target="slides/slide243.xml"/><Relationship Id="rId369" Type="http://schemas.openxmlformats.org/officeDocument/2006/relationships/slide" Target="slides/slide285.xml"/><Relationship Id="rId173" Type="http://schemas.openxmlformats.org/officeDocument/2006/relationships/slide" Target="slides/slide89.xml"/><Relationship Id="rId229" Type="http://schemas.openxmlformats.org/officeDocument/2006/relationships/slide" Target="slides/slide145.xml"/><Relationship Id="rId380" Type="http://schemas.openxmlformats.org/officeDocument/2006/relationships/slide" Target="slides/slide296.xml"/><Relationship Id="rId436" Type="http://schemas.openxmlformats.org/officeDocument/2006/relationships/presProps" Target="presProps.xml"/><Relationship Id="rId240" Type="http://schemas.openxmlformats.org/officeDocument/2006/relationships/slide" Target="slides/slide156.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6.xml"/><Relationship Id="rId282" Type="http://schemas.openxmlformats.org/officeDocument/2006/relationships/slide" Target="slides/slide198.xml"/><Relationship Id="rId338" Type="http://schemas.openxmlformats.org/officeDocument/2006/relationships/slide" Target="slides/slide254.xml"/><Relationship Id="rId8" Type="http://schemas.openxmlformats.org/officeDocument/2006/relationships/slideMaster" Target="slideMasters/slideMaster8.xml"/><Relationship Id="rId142" Type="http://schemas.openxmlformats.org/officeDocument/2006/relationships/slide" Target="slides/slide58.xml"/><Relationship Id="rId184" Type="http://schemas.openxmlformats.org/officeDocument/2006/relationships/slide" Target="slides/slide100.xml"/><Relationship Id="rId391" Type="http://schemas.openxmlformats.org/officeDocument/2006/relationships/slide" Target="slides/slide307.xml"/><Relationship Id="rId405" Type="http://schemas.openxmlformats.org/officeDocument/2006/relationships/slide" Target="slides/slide321.xml"/><Relationship Id="rId251" Type="http://schemas.openxmlformats.org/officeDocument/2006/relationships/slide" Target="slides/slide167.xml"/><Relationship Id="rId46" Type="http://schemas.openxmlformats.org/officeDocument/2006/relationships/slideMaster" Target="slideMasters/slideMaster46.xml"/><Relationship Id="rId293" Type="http://schemas.openxmlformats.org/officeDocument/2006/relationships/slide" Target="slides/slide209.xml"/><Relationship Id="rId307" Type="http://schemas.openxmlformats.org/officeDocument/2006/relationships/slide" Target="slides/slide223.xml"/><Relationship Id="rId349" Type="http://schemas.openxmlformats.org/officeDocument/2006/relationships/slide" Target="slides/slide265.xml"/><Relationship Id="rId88" Type="http://schemas.openxmlformats.org/officeDocument/2006/relationships/slide" Target="slides/slide4.xml"/><Relationship Id="rId111" Type="http://schemas.openxmlformats.org/officeDocument/2006/relationships/slide" Target="slides/slide27.xml"/><Relationship Id="rId153" Type="http://schemas.openxmlformats.org/officeDocument/2006/relationships/slide" Target="slides/slide69.xml"/><Relationship Id="rId195" Type="http://schemas.openxmlformats.org/officeDocument/2006/relationships/slide" Target="slides/slide111.xml"/><Relationship Id="rId209" Type="http://schemas.openxmlformats.org/officeDocument/2006/relationships/slide" Target="slides/slide125.xml"/><Relationship Id="rId360" Type="http://schemas.openxmlformats.org/officeDocument/2006/relationships/slide" Target="slides/slide276.xml"/><Relationship Id="rId416" Type="http://schemas.openxmlformats.org/officeDocument/2006/relationships/slide" Target="slides/slide332.xml"/><Relationship Id="rId220" Type="http://schemas.openxmlformats.org/officeDocument/2006/relationships/slide" Target="slides/slide13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8.xml"/><Relationship Id="rId318" Type="http://schemas.openxmlformats.org/officeDocument/2006/relationships/slide" Target="slides/slide234.xml"/><Relationship Id="rId99" Type="http://schemas.openxmlformats.org/officeDocument/2006/relationships/slide" Target="slides/slide15.xml"/><Relationship Id="rId122" Type="http://schemas.openxmlformats.org/officeDocument/2006/relationships/slide" Target="slides/slide38.xml"/><Relationship Id="rId164" Type="http://schemas.openxmlformats.org/officeDocument/2006/relationships/slide" Target="slides/slide80.xml"/><Relationship Id="rId371" Type="http://schemas.openxmlformats.org/officeDocument/2006/relationships/slide" Target="slides/slide287.xml"/><Relationship Id="rId427" Type="http://schemas.openxmlformats.org/officeDocument/2006/relationships/slide" Target="slides/slide343.xml"/><Relationship Id="rId26" Type="http://schemas.openxmlformats.org/officeDocument/2006/relationships/slideMaster" Target="slideMasters/slideMaster26.xml"/><Relationship Id="rId231" Type="http://schemas.openxmlformats.org/officeDocument/2006/relationships/slide" Target="slides/slide147.xml"/><Relationship Id="rId273" Type="http://schemas.openxmlformats.org/officeDocument/2006/relationships/slide" Target="slides/slide189.xml"/><Relationship Id="rId329" Type="http://schemas.openxmlformats.org/officeDocument/2006/relationships/slide" Target="slides/slide245.xml"/><Relationship Id="rId68" Type="http://schemas.openxmlformats.org/officeDocument/2006/relationships/slideMaster" Target="slideMasters/slideMaster68.xml"/><Relationship Id="rId133" Type="http://schemas.openxmlformats.org/officeDocument/2006/relationships/slide" Target="slides/slide49.xml"/><Relationship Id="rId175" Type="http://schemas.openxmlformats.org/officeDocument/2006/relationships/slide" Target="slides/slide91.xml"/><Relationship Id="rId340" Type="http://schemas.openxmlformats.org/officeDocument/2006/relationships/slide" Target="slides/slide256.xml"/><Relationship Id="rId200" Type="http://schemas.openxmlformats.org/officeDocument/2006/relationships/slide" Target="slides/slide116.xml"/><Relationship Id="rId382" Type="http://schemas.openxmlformats.org/officeDocument/2006/relationships/slide" Target="slides/slide298.xml"/><Relationship Id="rId438" Type="http://schemas.openxmlformats.org/officeDocument/2006/relationships/theme" Target="theme/theme1.xml"/><Relationship Id="rId242" Type="http://schemas.openxmlformats.org/officeDocument/2006/relationships/slide" Target="slides/slide158.xml"/><Relationship Id="rId284" Type="http://schemas.openxmlformats.org/officeDocument/2006/relationships/slide" Target="slides/slide200.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8.xml"/><Relationship Id="rId144" Type="http://schemas.openxmlformats.org/officeDocument/2006/relationships/slide" Target="slides/slide60.xml"/><Relationship Id="rId90" Type="http://schemas.openxmlformats.org/officeDocument/2006/relationships/slide" Target="slides/slide6.xml"/><Relationship Id="rId186" Type="http://schemas.openxmlformats.org/officeDocument/2006/relationships/slide" Target="slides/slide102.xml"/><Relationship Id="rId351" Type="http://schemas.openxmlformats.org/officeDocument/2006/relationships/slide" Target="slides/slide267.xml"/><Relationship Id="rId393" Type="http://schemas.openxmlformats.org/officeDocument/2006/relationships/slide" Target="slides/slide309.xml"/><Relationship Id="rId407" Type="http://schemas.openxmlformats.org/officeDocument/2006/relationships/slide" Target="slides/slide323.xml"/><Relationship Id="rId211" Type="http://schemas.openxmlformats.org/officeDocument/2006/relationships/slide" Target="slides/slide127.xml"/><Relationship Id="rId253" Type="http://schemas.openxmlformats.org/officeDocument/2006/relationships/slide" Target="slides/slide169.xml"/><Relationship Id="rId295" Type="http://schemas.openxmlformats.org/officeDocument/2006/relationships/slide" Target="slides/slide211.xml"/><Relationship Id="rId309" Type="http://schemas.openxmlformats.org/officeDocument/2006/relationships/slide" Target="slides/slide225.xml"/><Relationship Id="rId48" Type="http://schemas.openxmlformats.org/officeDocument/2006/relationships/slideMaster" Target="slideMasters/slideMaster48.xml"/><Relationship Id="rId113" Type="http://schemas.openxmlformats.org/officeDocument/2006/relationships/slide" Target="slides/slide29.xml"/><Relationship Id="rId320" Type="http://schemas.openxmlformats.org/officeDocument/2006/relationships/slide" Target="slides/slide236.xml"/><Relationship Id="rId155" Type="http://schemas.openxmlformats.org/officeDocument/2006/relationships/slide" Target="slides/slide71.xml"/><Relationship Id="rId197" Type="http://schemas.openxmlformats.org/officeDocument/2006/relationships/slide" Target="slides/slide113.xml"/><Relationship Id="rId362" Type="http://schemas.openxmlformats.org/officeDocument/2006/relationships/slide" Target="slides/slide278.xml"/><Relationship Id="rId418" Type="http://schemas.openxmlformats.org/officeDocument/2006/relationships/slide" Target="slides/slide334.xml"/><Relationship Id="rId222" Type="http://schemas.openxmlformats.org/officeDocument/2006/relationships/slide" Target="slides/slide138.xml"/><Relationship Id="rId264" Type="http://schemas.openxmlformats.org/officeDocument/2006/relationships/slide" Target="slides/slide180.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40.xml"/><Relationship Id="rId70" Type="http://schemas.openxmlformats.org/officeDocument/2006/relationships/slideMaster" Target="slideMasters/slideMaster70.xml"/><Relationship Id="rId166" Type="http://schemas.openxmlformats.org/officeDocument/2006/relationships/slide" Target="slides/slide82.xml"/><Relationship Id="rId331" Type="http://schemas.openxmlformats.org/officeDocument/2006/relationships/slide" Target="slides/slide247.xml"/><Relationship Id="rId373" Type="http://schemas.openxmlformats.org/officeDocument/2006/relationships/slide" Target="slides/slide289.xml"/><Relationship Id="rId429" Type="http://schemas.openxmlformats.org/officeDocument/2006/relationships/slide" Target="slides/slide345.xml"/><Relationship Id="rId1" Type="http://schemas.openxmlformats.org/officeDocument/2006/relationships/slideMaster" Target="slideMasters/slideMaster1.xml"/><Relationship Id="rId233" Type="http://schemas.openxmlformats.org/officeDocument/2006/relationships/slide" Target="slides/slide149.xml"/><Relationship Id="rId28" Type="http://schemas.openxmlformats.org/officeDocument/2006/relationships/slideMaster" Target="slideMasters/slideMaster28.xml"/><Relationship Id="rId275" Type="http://schemas.openxmlformats.org/officeDocument/2006/relationships/slide" Target="slides/slide191.xml"/><Relationship Id="rId300" Type="http://schemas.openxmlformats.org/officeDocument/2006/relationships/slide" Target="slides/slide216.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9.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0.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D1BB-9A44-9E7F-7FFD5DDA1E2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D1BB-9A44-9E7F-7FFD5DDA1E2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D1BB-9A44-9E7F-7FFD5DDA1E2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D1BB-9A44-9E7F-7FFD5DDA1E2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D1BB-9A44-9E7F-7FFD5DDA1E2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D1BB-9A44-9E7F-7FFD5DDA1E26}"/>
              </c:ext>
            </c:extLst>
          </c:dPt>
          <c:dLbls>
            <c:dLbl>
              <c:idx val="0"/>
              <c:delete val="1"/>
              <c:extLst>
                <c:ext xmlns:c15="http://schemas.microsoft.com/office/drawing/2012/chart" uri="{CE6537A1-D6FC-4f65-9D91-7224C49458BB}"/>
                <c:ext xmlns:c16="http://schemas.microsoft.com/office/drawing/2014/chart" uri="{C3380CC4-5D6E-409C-BE32-E72D297353CC}">
                  <c16:uniqueId val="{00000001-D1BB-9A44-9E7F-7FFD5DDA1E26}"/>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1BB-9A44-9E7F-7FFD5DDA1E26}"/>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1BB-9A44-9E7F-7FFD5DDA1E26}"/>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1BB-9A44-9E7F-7FFD5DDA1E26}"/>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D1BB-9A44-9E7F-7FFD5DDA1E26}"/>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D1BB-9A44-9E7F-7FFD5DDA1E26}"/>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D1BB-9A44-9E7F-7FFD5DDA1E26}"/>
            </c:ext>
          </c:extLst>
        </c:ser>
        <c:dLbls>
          <c:showLegendKey val="0"/>
          <c:showVal val="0"/>
          <c:showCatName val="0"/>
          <c:showSerName val="0"/>
          <c:showPercent val="0"/>
          <c:showBubbleSize val="0"/>
        </c:dLbls>
        <c:gapWidth val="80"/>
        <c:overlap val="-27"/>
        <c:axId val="-2022235768"/>
        <c:axId val="-2022232088"/>
      </c:barChart>
      <c:catAx>
        <c:axId val="-202223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232088"/>
        <c:crosses val="autoZero"/>
        <c:auto val="1"/>
        <c:lblAlgn val="ctr"/>
        <c:lblOffset val="100"/>
        <c:noMultiLvlLbl val="0"/>
      </c:catAx>
      <c:valAx>
        <c:axId val="-20222320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2357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AF2-EA4F-B875-676162F3E5A5}"/>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AF2-EA4F-B875-676162F3E5A5}"/>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AF2-EA4F-B875-676162F3E5A5}"/>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AF2-EA4F-B875-676162F3E5A5}"/>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AF2-EA4F-B875-676162F3E5A5}"/>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AF2-EA4F-B875-676162F3E5A5}"/>
              </c:ext>
            </c:extLst>
          </c:dPt>
          <c:dLbls>
            <c:dLbl>
              <c:idx val="0"/>
              <c:delete val="1"/>
              <c:extLst>
                <c:ext xmlns:c15="http://schemas.microsoft.com/office/drawing/2012/chart" uri="{CE6537A1-D6FC-4f65-9D91-7224C49458BB}"/>
                <c:ext xmlns:c16="http://schemas.microsoft.com/office/drawing/2014/chart" uri="{C3380CC4-5D6E-409C-BE32-E72D297353CC}">
                  <c16:uniqueId val="{00000001-1AF2-EA4F-B875-676162F3E5A5}"/>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AF2-EA4F-B875-676162F3E5A5}"/>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AF2-EA4F-B875-676162F3E5A5}"/>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AF2-EA4F-B875-676162F3E5A5}"/>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AF2-EA4F-B875-676162F3E5A5}"/>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AF2-EA4F-B875-676162F3E5A5}"/>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AF2-EA4F-B875-676162F3E5A5}"/>
            </c:ext>
          </c:extLst>
        </c:ser>
        <c:dLbls>
          <c:showLegendKey val="0"/>
          <c:showVal val="0"/>
          <c:showCatName val="0"/>
          <c:showSerName val="0"/>
          <c:showPercent val="0"/>
          <c:showBubbleSize val="0"/>
        </c:dLbls>
        <c:gapWidth val="80"/>
        <c:overlap val="-27"/>
        <c:axId val="-2022140776"/>
        <c:axId val="-2022137096"/>
      </c:barChart>
      <c:catAx>
        <c:axId val="-202214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137096"/>
        <c:crosses val="autoZero"/>
        <c:auto val="1"/>
        <c:lblAlgn val="ctr"/>
        <c:lblOffset val="100"/>
        <c:noMultiLvlLbl val="0"/>
      </c:catAx>
      <c:valAx>
        <c:axId val="-20221370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221407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4586-464F-9073-A1F7176E8F6B}"/>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4586-464F-9073-A1F7176E8F6B}"/>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4586-464F-9073-A1F7176E8F6B}"/>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4586-464F-9073-A1F7176E8F6B}"/>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4586-464F-9073-A1F7176E8F6B}"/>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4586-464F-9073-A1F7176E8F6B}"/>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586-464F-9073-A1F7176E8F6B}"/>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586-464F-9073-A1F7176E8F6B}"/>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586-464F-9073-A1F7176E8F6B}"/>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586-464F-9073-A1F7176E8F6B}"/>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4586-464F-9073-A1F7176E8F6B}"/>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4586-464F-9073-A1F7176E8F6B}"/>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4586-464F-9073-A1F7176E8F6B}"/>
            </c:ext>
          </c:extLst>
        </c:ser>
        <c:dLbls>
          <c:showLegendKey val="0"/>
          <c:showVal val="0"/>
          <c:showCatName val="0"/>
          <c:showSerName val="0"/>
          <c:showPercent val="0"/>
          <c:showBubbleSize val="0"/>
        </c:dLbls>
        <c:gapWidth val="80"/>
        <c:overlap val="-27"/>
        <c:axId val="-2016279896"/>
        <c:axId val="-2015993928"/>
      </c:barChart>
      <c:catAx>
        <c:axId val="-201627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15993928"/>
        <c:crosses val="autoZero"/>
        <c:auto val="1"/>
        <c:lblAlgn val="ctr"/>
        <c:lblOffset val="100"/>
        <c:noMultiLvlLbl val="0"/>
      </c:catAx>
      <c:valAx>
        <c:axId val="-20159939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1627989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7D22-6747-8D1F-16CF6ECCEE47}"/>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7D22-6747-8D1F-16CF6ECCEE47}"/>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7D22-6747-8D1F-16CF6ECCEE47}"/>
            </c:ext>
          </c:extLst>
        </c:ser>
        <c:dLbls>
          <c:showLegendKey val="0"/>
          <c:showVal val="0"/>
          <c:showCatName val="0"/>
          <c:showSerName val="0"/>
          <c:showPercent val="0"/>
          <c:showBubbleSize val="0"/>
        </c:dLbls>
        <c:gapWidth val="80"/>
        <c:overlap val="100"/>
        <c:axId val="-2014372600"/>
        <c:axId val="-2014377464"/>
      </c:barChart>
      <c:catAx>
        <c:axId val="-2014372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14377464"/>
        <c:crosses val="autoZero"/>
        <c:auto val="1"/>
        <c:lblAlgn val="ctr"/>
        <c:lblOffset val="100"/>
        <c:noMultiLvlLbl val="0"/>
      </c:catAx>
      <c:valAx>
        <c:axId val="-201437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1437260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66.emf"/><Relationship Id="rId1" Type="http://schemas.openxmlformats.org/officeDocument/2006/relationships/image" Target="../media/image6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21.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2/20/21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2/20/21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32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8450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148442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6386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5237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7065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5278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83475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8402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6367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0002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9241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0882"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7995596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720685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40496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211119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958847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07582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54423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340333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043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06572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58325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21978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4311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416075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2651196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872432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1820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942108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435940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733900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230</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11050941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271392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92988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In this work, we show results from a detailed experimental characterization of 282 state-of-the-art LPDDR4 DRAM devices.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characterize DRAM latency by observing the effects of accessing DRAM with DRAM timing parameters reduced below manufacturer-recommended values.</a:t>
            </a:r>
          </a:p>
          <a:p>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make two key observations.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first, a cell’s probability to fail, when accessed with reduced timing parameters, is directly correlated with random variations that arise from process manufacturing.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secondly, We note that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34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Some cells fail randomly when accessed with a reduced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17116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We refer to cells that fail randomly when accessed with a reduced </a:t>
            </a:r>
            <a:r>
              <a:rPr lang="en-US" sz="1200" kern="1200" dirty="0" err="1">
                <a:solidFill>
                  <a:schemeClr val="tx1"/>
                </a:solidFill>
                <a:latin typeface="+mn-lt"/>
                <a:ea typeface="+mn-ea"/>
                <a:cs typeface="+mn-cs"/>
              </a:rPr>
              <a:t>tRCD</a:t>
            </a:r>
            <a:r>
              <a:rPr lang="en-US" sz="1200" kern="1200" dirty="0">
                <a:solidFill>
                  <a:schemeClr val="tx1"/>
                </a:solidFill>
                <a:latin typeface="+mn-lt"/>
                <a:ea typeface="+mn-ea"/>
                <a:cs typeface="+mn-cs"/>
              </a:rPr>
              <a:t> as RNG cells</a:t>
            </a:r>
            <a:endParaRPr lang="en-US" sz="1200" b="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94733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7193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latin typeface="medium-content-sans-serif-font"/>
              </a:rPr>
              <a:t>The Wafer-Scale Engine is the most massive AI chip ever produced and packs a whopping 400,000 cores in a 46,225mm2 footprint.</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7973AD7-D932-2641-9FAC-D90A34A34A63}" type="slidenum">
              <a:rPr kumimoji="0" lang="en-US" alt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alt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5642625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6974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39145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59694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269395987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25136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74890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809374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23909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987612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874135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29875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56471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2021. 2. 20.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2/20/21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26657273"/>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994579747"/>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63955470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2676922726"/>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07433176"/>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261425787"/>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594556170"/>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225981653"/>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97092654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75507561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874149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330921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9108947"/>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5951961"/>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69183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835034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3781004"/>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974826"/>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475648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929532"/>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069694"/>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802810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2894011"/>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311450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972075"/>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316654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1456437"/>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4196694"/>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154534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65111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90090"/>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764499"/>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775843"/>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802194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2816335"/>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4725312"/>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297852"/>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018761"/>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026575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2975599"/>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1217315"/>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744337"/>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3201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8166169"/>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4775288"/>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3097370"/>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874931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7793641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03149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712127"/>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101458"/>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1760366"/>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95388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034662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467591"/>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defTabSz="457200"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9" name="Rectangle 6"/>
          <p:cNvSpPr>
            <a:spLocks noGrp="1" noChangeArrowheads="1"/>
          </p:cNvSpPr>
          <p:nvPr>
            <p:ph type="sldNum" sz="quarter" idx="12"/>
          </p:nvPr>
        </p:nvSpPr>
        <p:spPr>
          <a:xfrm>
            <a:off x="6553200" y="6243638"/>
            <a:ext cx="2133600" cy="457200"/>
          </a:xfrm>
          <a:prstGeom prst="rect">
            <a:avLst/>
          </a:prstGeom>
        </p:spPr>
        <p:txBody>
          <a:bodyPr/>
          <a:lstStyle>
            <a:lvl1pPr>
              <a:defRPr sz="1200"/>
            </a:lvl1pPr>
          </a:lstStyle>
          <a:p>
            <a:fld id="{7341D3D9-3FE8-4025-BF66-8DAB1ABB951F}"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1935658"/>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323594FA-E141-4234-AE05-360401972B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1455952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C7AC7BA1-BEA2-40AF-9056-44DC8C98568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014166077"/>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4D2BBBE-2A44-4D16-8758-0239282DCC58}"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2388153665"/>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8"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D5FD5635-BCCD-45D2-B61E-320731E13B17}" type="slidenum">
              <a:rPr lang="en-US" altLang="en-US">
                <a:solidFill>
                  <a:srgbClr val="000000">
                    <a:tint val="75000"/>
                  </a:srgbClr>
                </a:solidFill>
              </a:rPr>
              <a:pPr/>
              <a:t>‹#›</a:t>
            </a:fld>
            <a:endParaRPr lang="en-US" altLang="en-US" dirty="0">
              <a:solidFill>
                <a:srgbClr val="000000">
                  <a:tint val="75000"/>
                </a:srgbClr>
              </a:solidFill>
            </a:endParaRPr>
          </a:p>
        </p:txBody>
      </p:sp>
    </p:spTree>
    <p:extLst>
      <p:ext uri="{BB962C8B-B14F-4D97-AF65-F5344CB8AC3E}">
        <p14:creationId xmlns:p14="http://schemas.microsoft.com/office/powerpoint/2010/main" val="2170968704"/>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4"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018A7077-2B78-4FB5-8F56-24239751AEF0}"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3946950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3"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6E86574E-FA2E-425B-A84C-39F9592E9ECB}"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40093641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148CFD0-6DDB-45F0-A989-9F5CE648BC1E}"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8290176"/>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6"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9E97B092-8552-4BA4-B0E1-CE51B98A2A2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54719546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F44DDA66-0DFC-412A-A4B0-EFE91F0913E7}"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1131524683"/>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pPr defTabSz="457200" eaLnBrk="1" fontAlgn="auto" hangingPunct="1">
              <a:spcBef>
                <a:spcPts val="0"/>
              </a:spcBef>
              <a:spcAft>
                <a:spcPts val="0"/>
              </a:spcAft>
            </a:pPr>
            <a:endParaRPr lang="en-US" altLang="en-US">
              <a:solidFill>
                <a:srgbClr val="000000"/>
              </a:solidFill>
              <a:latin typeface="Tahoma"/>
              <a:ea typeface=""/>
            </a:endParaRPr>
          </a:p>
        </p:txBody>
      </p:sp>
      <p:sp>
        <p:nvSpPr>
          <p:cNvPr id="5" name="Rectangle 1030"/>
          <p:cNvSpPr>
            <a:spLocks noGrp="1" noChangeArrowheads="1"/>
          </p:cNvSpPr>
          <p:nvPr>
            <p:ph type="sldNum" sz="quarter" idx="11"/>
          </p:nvPr>
        </p:nvSpPr>
        <p:spPr>
          <a:xfrm>
            <a:off x="6553200" y="6243638"/>
            <a:ext cx="2133600" cy="457200"/>
          </a:xfrm>
          <a:prstGeom prst="rect">
            <a:avLst/>
          </a:prstGeom>
          <a:ln/>
        </p:spPr>
        <p:txBody>
          <a:bodyPr/>
          <a:lstStyle>
            <a:lvl1pPr>
              <a:defRPr/>
            </a:lvl1pPr>
          </a:lstStyle>
          <a:p>
            <a:fld id="{4D1F9A79-97CD-456A-8962-B51E5744B9CD}" type="slidenum">
              <a:rPr lang="en-US" altLang="en-US">
                <a:solidFill>
                  <a:srgbClr val="000000">
                    <a:tint val="75000"/>
                  </a:srgbClr>
                </a:solidFill>
              </a:rPr>
              <a:pPr/>
              <a:t>‹#›</a:t>
            </a:fld>
            <a:endParaRPr lang="en-US" altLang="en-US">
              <a:solidFill>
                <a:srgbClr val="000000">
                  <a:tint val="75000"/>
                </a:srgbClr>
              </a:solidFill>
            </a:endParaRPr>
          </a:p>
        </p:txBody>
      </p:sp>
    </p:spTree>
    <p:extLst>
      <p:ext uri="{BB962C8B-B14F-4D97-AF65-F5344CB8AC3E}">
        <p14:creationId xmlns:p14="http://schemas.microsoft.com/office/powerpoint/2010/main" val="3622470030"/>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49123"/>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49829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111394"/>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8223355"/>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1877935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1177366"/>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8921941"/>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70608"/>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953456"/>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389220"/>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990278"/>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71968262"/>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42424009"/>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831272565"/>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24606449"/>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2/20/21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98863700"/>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2/20/21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95263146"/>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2/20/21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350845323"/>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97174324"/>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034727838"/>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31289017"/>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81778821"/>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1693292497"/>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98562402"/>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44037725"/>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139391586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819244013"/>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637286277"/>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136939014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338800776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2645839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489786302"/>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33671061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308775257"/>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258633029"/>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7723186"/>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28261790"/>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7184397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45981097"/>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845686345"/>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21395751"/>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530985909"/>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2245234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159662855"/>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812803304"/>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9768167"/>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7380996"/>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566714"/>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41851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877901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85552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5715347"/>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9175429"/>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60562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8528212"/>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6080133"/>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608286760"/>
      </p:ext>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389765897"/>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02765841"/>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77250532"/>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4299129"/>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43191818"/>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2/20/21</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930018036"/>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37252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93483978"/>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2812733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202444768"/>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73742363"/>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174748179"/>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9000998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2626098"/>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835328"/>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950189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495186539"/>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64161092"/>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07356895"/>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36344293"/>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566185124"/>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60123720"/>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183723565"/>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746490634"/>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431282783"/>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84544576"/>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152292"/>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62016317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507612000"/>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0597791"/>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997103"/>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14005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180001"/>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976231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518315"/>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33208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665933"/>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709399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6771810"/>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8539976"/>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85163671"/>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653058023"/>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3161579"/>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02603125"/>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2/20/21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092323168"/>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2/20/21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79074933"/>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2/20/21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95160116"/>
      </p:ext>
    </p:extLst>
  </p:cSld>
  <p:clrMapOvr>
    <a:masterClrMapping/>
  </p:clrMapOvr>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77681869"/>
      </p:ext>
    </p:extLst>
  </p:cSld>
  <p:clrMapOvr>
    <a:masterClrMapping/>
  </p:clrMapOvr>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2/20/21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24409545"/>
      </p:ext>
    </p:extLst>
  </p:cSld>
  <p:clrMapOvr>
    <a:masterClrMapping/>
  </p:clrMapOvr>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7301495"/>
      </p:ext>
    </p:extLst>
  </p:cSld>
  <p:clrMapOvr>
    <a:masterClrMapping/>
  </p:clrMapOvr>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2/20/21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99547708"/>
      </p:ext>
    </p:extLst>
  </p:cSld>
  <p:clrMapOvr>
    <a:masterClrMapping/>
  </p:clrMapOvr>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3539931426"/>
      </p:ext>
    </p:extLst>
  </p:cSld>
  <p:clrMapOvr>
    <a:masterClrMapping/>
  </p:clrMapOvr>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509247871"/>
      </p:ext>
    </p:extLst>
  </p:cSld>
  <p:clrMapOvr>
    <a:masterClrMapping/>
  </p:clrMapOvr>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Tree>
    <p:extLst>
      <p:ext uri="{BB962C8B-B14F-4D97-AF65-F5344CB8AC3E}">
        <p14:creationId xmlns:p14="http://schemas.microsoft.com/office/powerpoint/2010/main" val="128223992"/>
      </p:ext>
    </p:extLst>
  </p:cSld>
  <p:clrMapOvr>
    <a:masterClrMapping/>
  </p:clrMapOvr>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86124790"/>
      </p:ext>
    </p:extLst>
  </p:cSld>
  <p:clrMapOvr>
    <a:masterClrMapping/>
  </p:clrMapOvr>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798073804"/>
      </p:ext>
    </p:extLst>
  </p:cSld>
  <p:clrMapOvr>
    <a:masterClrMapping/>
  </p:clrMapOvr>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2541737411"/>
      </p:ext>
    </p:extLst>
  </p:cSld>
  <p:clrMapOvr>
    <a:masterClrMapping/>
  </p:clrMapOvr>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291447800"/>
      </p:ext>
    </p:extLst>
  </p:cSld>
  <p:clrMapOvr>
    <a:masterClrMapping/>
  </p:clrMapOvr>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415767020"/>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3789138489"/>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97892930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latin typeface="Calibri"/>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Light"/>
              </a:rPr>
              <a:pPr/>
              <a:t>‹#›</a:t>
            </a:fld>
            <a:endParaRPr lang="en-US">
              <a:solidFill>
                <a:prstClr val="black">
                  <a:tint val="75000"/>
                </a:prstClr>
              </a:solidFill>
              <a:latin typeface="Calibri Light"/>
            </a:endParaRPr>
          </a:p>
        </p:txBody>
      </p:sp>
    </p:spTree>
    <p:extLst>
      <p:ext uri="{BB962C8B-B14F-4D97-AF65-F5344CB8AC3E}">
        <p14:creationId xmlns:p14="http://schemas.microsoft.com/office/powerpoint/2010/main" val="1653473409"/>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300662394"/>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189960689"/>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84978740"/>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416686695"/>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18409012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891886269"/>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366446249"/>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32136824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3976174948"/>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1739406592"/>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1267173103"/>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959892131"/>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3951615"/>
      </p:ext>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r>
              <a:rPr lang="en-US" dirty="0"/>
              <a:t>/45</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57351924"/>
      </p:ext>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847093366"/>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48989383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58219428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9038567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20431448"/>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843135184"/>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30529748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3117697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706458620"/>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1645336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58264374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43114781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208724541"/>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90924891"/>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570990656"/>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802627462"/>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759209774"/>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73729466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6776813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601343249"/>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719257118"/>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689413641"/>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57837950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0322852"/>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8407322"/>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218525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366125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8233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5153180"/>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4860683"/>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47361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634565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37488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78647"/>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8287734"/>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21094002"/>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87156713"/>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814717262"/>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916936752"/>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314605390"/>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93055095"/>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41419094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948993377"/>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031252328"/>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515000896"/>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1860555042"/>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93002772"/>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5196308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93142540"/>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26637439"/>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4982043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767934314"/>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63058423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1482695762"/>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58267110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1907906490"/>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1469843190"/>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853659321"/>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55760931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3948513359"/>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2653934918"/>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1032600091"/>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46614711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387661946"/>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74949570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867599129"/>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4691635"/>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139600165"/>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4267791008"/>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096049861"/>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58546398"/>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92606911"/>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252308391"/>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108799348"/>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1794933653"/>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497489959"/>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576484588"/>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40939218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449091328"/>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775124139"/>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987264083"/>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546039673"/>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24215003"/>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4034203149"/>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1775502745"/>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394535397"/>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110504608"/>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017447886"/>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3212143547"/>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1596039435"/>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3941827410"/>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1668309794"/>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4180900989"/>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1378240297"/>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248919035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2805680754"/>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10417053"/>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769401"/>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08909923"/>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1612043"/>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30903534"/>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822554682"/>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964442047"/>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86743225"/>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44778481"/>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419255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61751112"/>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0608631"/>
      </p:ext>
    </p:extLst>
  </p:cSld>
  <p:clrMapOvr>
    <a:masterClrMapping/>
  </p:clrMapOvr>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088891639"/>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1741640283"/>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952336529"/>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656828528"/>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633690255"/>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4000069948"/>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2563730686"/>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076375879"/>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3522327402"/>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1604471921"/>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4228249914"/>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1140278411"/>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662896"/>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126027198"/>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368458"/>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675588"/>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878759"/>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9924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241211"/>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219077"/>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4003312"/>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0999592"/>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808799"/>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9858961"/>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64332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4211526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0632980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3891218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9828129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2/20/21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45329359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2/20/21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49365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2/20/21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920948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80484360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2/20/21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1204302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66680935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917124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5873BB92-3248-4B4D-AE6B-0BFEA9C1BD46}"/>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A7BD9CEB-F31F-284C-A754-233CF0D44C17}"/>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79ECBB3-E6E7-854E-B1DA-2D3D43AB411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B34AC2EC-ABD5-5E48-8889-C2C327344621}"/>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A727A1A-5285-CD40-9657-336F272A5DC7}"/>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B05DEE1D-4C1E-DA4E-B214-4B6256D458BA}"/>
              </a:ext>
            </a:extLst>
          </p:cNvPr>
          <p:cNvSpPr>
            <a:spLocks noGrp="1" noChangeArrowheads="1"/>
          </p:cNvSpPr>
          <p:nvPr>
            <p:ph type="sldNum" sz="quarter" idx="12"/>
          </p:nvPr>
        </p:nvSpPr>
        <p:spPr/>
        <p:txBody>
          <a:bodyPr/>
          <a:lstStyle>
            <a:lvl1pPr>
              <a:defRPr sz="1200"/>
            </a:lvl1pPr>
          </a:lstStyle>
          <a:p>
            <a:fld id="{6709BA62-F35F-D54B-852E-2293272EBF2E}" type="slidenum">
              <a:rPr lang="en-US" altLang="en-US"/>
              <a:pPr/>
              <a:t>‹#›</a:t>
            </a:fld>
            <a:endParaRPr lang="en-US" altLang="en-US"/>
          </a:p>
        </p:txBody>
      </p:sp>
    </p:spTree>
    <p:extLst>
      <p:ext uri="{BB962C8B-B14F-4D97-AF65-F5344CB8AC3E}">
        <p14:creationId xmlns:p14="http://schemas.microsoft.com/office/powerpoint/2010/main" val="2231552324"/>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8464E08-8DB9-234A-A9B2-183A9765D3E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190DAC-0168-EC44-8B77-818F42837CE5}"/>
              </a:ext>
            </a:extLst>
          </p:cNvPr>
          <p:cNvSpPr>
            <a:spLocks noGrp="1" noChangeArrowheads="1"/>
          </p:cNvSpPr>
          <p:nvPr>
            <p:ph type="sldNum" sz="quarter" idx="11"/>
          </p:nvPr>
        </p:nvSpPr>
        <p:spPr>
          <a:ln/>
        </p:spPr>
        <p:txBody>
          <a:bodyPr/>
          <a:lstStyle>
            <a:lvl1pPr>
              <a:defRPr/>
            </a:lvl1pPr>
          </a:lstStyle>
          <a:p>
            <a:fld id="{29DD7B3E-F146-D549-8F86-317FE8F8EAF3}" type="slidenum">
              <a:rPr lang="en-US" altLang="en-US"/>
              <a:pPr/>
              <a:t>‹#›</a:t>
            </a:fld>
            <a:endParaRPr lang="en-US" altLang="en-US"/>
          </a:p>
        </p:txBody>
      </p:sp>
    </p:spTree>
    <p:extLst>
      <p:ext uri="{BB962C8B-B14F-4D97-AF65-F5344CB8AC3E}">
        <p14:creationId xmlns:p14="http://schemas.microsoft.com/office/powerpoint/2010/main" val="3337917141"/>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1E701D41-89C8-1945-AB4B-F9A759EB324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DE47441-A234-F74D-9685-54AEAD92C41E}"/>
              </a:ext>
            </a:extLst>
          </p:cNvPr>
          <p:cNvSpPr>
            <a:spLocks noGrp="1" noChangeArrowheads="1"/>
          </p:cNvSpPr>
          <p:nvPr>
            <p:ph type="sldNum" sz="quarter" idx="11"/>
          </p:nvPr>
        </p:nvSpPr>
        <p:spPr>
          <a:ln/>
        </p:spPr>
        <p:txBody>
          <a:bodyPr/>
          <a:lstStyle>
            <a:lvl1pPr>
              <a:defRPr/>
            </a:lvl1pPr>
          </a:lstStyle>
          <a:p>
            <a:fld id="{C9F5C7BC-52BC-E54A-A5C3-BCF237E026FC}" type="slidenum">
              <a:rPr lang="en-US" altLang="en-US"/>
              <a:pPr/>
              <a:t>‹#›</a:t>
            </a:fld>
            <a:endParaRPr lang="en-US" altLang="en-US"/>
          </a:p>
        </p:txBody>
      </p:sp>
    </p:spTree>
    <p:extLst>
      <p:ext uri="{BB962C8B-B14F-4D97-AF65-F5344CB8AC3E}">
        <p14:creationId xmlns:p14="http://schemas.microsoft.com/office/powerpoint/2010/main" val="3861034111"/>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830961D-C4FB-874D-B17D-6502F8054D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2A136FB-CEE0-0045-ACFB-4A73EC48FFCB}"/>
              </a:ext>
            </a:extLst>
          </p:cNvPr>
          <p:cNvSpPr>
            <a:spLocks noGrp="1" noChangeArrowheads="1"/>
          </p:cNvSpPr>
          <p:nvPr>
            <p:ph type="sldNum" sz="quarter" idx="11"/>
          </p:nvPr>
        </p:nvSpPr>
        <p:spPr>
          <a:ln/>
        </p:spPr>
        <p:txBody>
          <a:bodyPr/>
          <a:lstStyle>
            <a:lvl1pPr>
              <a:defRPr/>
            </a:lvl1pPr>
          </a:lstStyle>
          <a:p>
            <a:fld id="{369AB961-6B06-854E-ACDE-B5E7CB54EA13}" type="slidenum">
              <a:rPr lang="en-US" altLang="en-US"/>
              <a:pPr/>
              <a:t>‹#›</a:t>
            </a:fld>
            <a:endParaRPr lang="en-US" altLang="en-US"/>
          </a:p>
        </p:txBody>
      </p:sp>
    </p:spTree>
    <p:extLst>
      <p:ext uri="{BB962C8B-B14F-4D97-AF65-F5344CB8AC3E}">
        <p14:creationId xmlns:p14="http://schemas.microsoft.com/office/powerpoint/2010/main" val="317051104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74C8AE33-8867-CC4D-B49C-64B2FEE5BCB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DF4CC9B-0737-A74D-9AD5-ED1F31C92DCD}"/>
              </a:ext>
            </a:extLst>
          </p:cNvPr>
          <p:cNvSpPr>
            <a:spLocks noGrp="1" noChangeArrowheads="1"/>
          </p:cNvSpPr>
          <p:nvPr>
            <p:ph type="sldNum" sz="quarter" idx="11"/>
          </p:nvPr>
        </p:nvSpPr>
        <p:spPr>
          <a:ln/>
        </p:spPr>
        <p:txBody>
          <a:bodyPr/>
          <a:lstStyle>
            <a:lvl1pPr>
              <a:defRPr/>
            </a:lvl1pPr>
          </a:lstStyle>
          <a:p>
            <a:fld id="{97EB953A-555D-664B-89B0-E63178C1A9D5}" type="slidenum">
              <a:rPr lang="en-US" altLang="en-US"/>
              <a:pPr/>
              <a:t>‹#›</a:t>
            </a:fld>
            <a:endParaRPr lang="en-US" altLang="en-US"/>
          </a:p>
        </p:txBody>
      </p:sp>
    </p:spTree>
    <p:extLst>
      <p:ext uri="{BB962C8B-B14F-4D97-AF65-F5344CB8AC3E}">
        <p14:creationId xmlns:p14="http://schemas.microsoft.com/office/powerpoint/2010/main" val="4046721235"/>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B1C4E02-0242-1546-A9AE-35D74D0E94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040118BA-6A48-FB42-A1F3-6D3547700505}"/>
              </a:ext>
            </a:extLst>
          </p:cNvPr>
          <p:cNvSpPr>
            <a:spLocks noGrp="1" noChangeArrowheads="1"/>
          </p:cNvSpPr>
          <p:nvPr>
            <p:ph type="sldNum" sz="quarter" idx="11"/>
          </p:nvPr>
        </p:nvSpPr>
        <p:spPr>
          <a:ln/>
        </p:spPr>
        <p:txBody>
          <a:bodyPr/>
          <a:lstStyle>
            <a:lvl1pPr>
              <a:defRPr/>
            </a:lvl1pPr>
          </a:lstStyle>
          <a:p>
            <a:fld id="{27080174-F38B-5440-B809-353C1A3B1C52}" type="slidenum">
              <a:rPr lang="en-US" altLang="en-US"/>
              <a:pPr/>
              <a:t>‹#›</a:t>
            </a:fld>
            <a:endParaRPr lang="en-US" altLang="en-US"/>
          </a:p>
        </p:txBody>
      </p:sp>
    </p:spTree>
    <p:extLst>
      <p:ext uri="{BB962C8B-B14F-4D97-AF65-F5344CB8AC3E}">
        <p14:creationId xmlns:p14="http://schemas.microsoft.com/office/powerpoint/2010/main" val="1336199379"/>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31D7A441-AF96-8546-9D3D-995899AF928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AF601902-4D3D-8149-A162-A234B44B8B09}"/>
              </a:ext>
            </a:extLst>
          </p:cNvPr>
          <p:cNvSpPr>
            <a:spLocks noGrp="1" noChangeArrowheads="1"/>
          </p:cNvSpPr>
          <p:nvPr>
            <p:ph type="sldNum" sz="quarter" idx="11"/>
          </p:nvPr>
        </p:nvSpPr>
        <p:spPr>
          <a:ln/>
        </p:spPr>
        <p:txBody>
          <a:bodyPr/>
          <a:lstStyle>
            <a:lvl1pPr>
              <a:defRPr/>
            </a:lvl1pPr>
          </a:lstStyle>
          <a:p>
            <a:fld id="{5DDED52B-1E96-294C-ADED-723D956BF9CE}" type="slidenum">
              <a:rPr lang="en-US" altLang="en-US"/>
              <a:pPr/>
              <a:t>‹#›</a:t>
            </a:fld>
            <a:endParaRPr lang="en-US" altLang="en-US"/>
          </a:p>
        </p:txBody>
      </p:sp>
    </p:spTree>
    <p:extLst>
      <p:ext uri="{BB962C8B-B14F-4D97-AF65-F5344CB8AC3E}">
        <p14:creationId xmlns:p14="http://schemas.microsoft.com/office/powerpoint/2010/main" val="3927041688"/>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054F5D93-0D97-8349-8649-40C11F35BFD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56A7F2-ECDC-9240-AA91-59BA50F3DCD8}"/>
              </a:ext>
            </a:extLst>
          </p:cNvPr>
          <p:cNvSpPr>
            <a:spLocks noGrp="1" noChangeArrowheads="1"/>
          </p:cNvSpPr>
          <p:nvPr>
            <p:ph type="sldNum" sz="quarter" idx="11"/>
          </p:nvPr>
        </p:nvSpPr>
        <p:spPr>
          <a:ln/>
        </p:spPr>
        <p:txBody>
          <a:bodyPr/>
          <a:lstStyle>
            <a:lvl1pPr>
              <a:defRPr/>
            </a:lvl1pPr>
          </a:lstStyle>
          <a:p>
            <a:fld id="{7BFE477E-92D2-E046-8DE1-8F086988ED63}" type="slidenum">
              <a:rPr lang="en-US" altLang="en-US"/>
              <a:pPr/>
              <a:t>‹#›</a:t>
            </a:fld>
            <a:endParaRPr lang="en-US" altLang="en-US"/>
          </a:p>
        </p:txBody>
      </p:sp>
    </p:spTree>
    <p:extLst>
      <p:ext uri="{BB962C8B-B14F-4D97-AF65-F5344CB8AC3E}">
        <p14:creationId xmlns:p14="http://schemas.microsoft.com/office/powerpoint/2010/main" val="598103659"/>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71E1F3B-B682-1E49-A234-496B5C754AF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8A6D26C-4FE8-C64A-A0CE-31A59AB12119}"/>
              </a:ext>
            </a:extLst>
          </p:cNvPr>
          <p:cNvSpPr>
            <a:spLocks noGrp="1" noChangeArrowheads="1"/>
          </p:cNvSpPr>
          <p:nvPr>
            <p:ph type="sldNum" sz="quarter" idx="11"/>
          </p:nvPr>
        </p:nvSpPr>
        <p:spPr>
          <a:ln/>
        </p:spPr>
        <p:txBody>
          <a:bodyPr/>
          <a:lstStyle>
            <a:lvl1pPr>
              <a:defRPr/>
            </a:lvl1pPr>
          </a:lstStyle>
          <a:p>
            <a:fld id="{81D91BCA-9E59-BB44-83CE-584F7CE3F979}" type="slidenum">
              <a:rPr lang="en-US" altLang="en-US"/>
              <a:pPr/>
              <a:t>‹#›</a:t>
            </a:fld>
            <a:endParaRPr lang="en-US" altLang="en-US"/>
          </a:p>
        </p:txBody>
      </p:sp>
    </p:spTree>
    <p:extLst>
      <p:ext uri="{BB962C8B-B14F-4D97-AF65-F5344CB8AC3E}">
        <p14:creationId xmlns:p14="http://schemas.microsoft.com/office/powerpoint/2010/main" val="1567476264"/>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1B18093-7FC2-BA4F-B543-E5FDF2342AA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CF4184-5282-E341-AE2D-974AD789F30B}"/>
              </a:ext>
            </a:extLst>
          </p:cNvPr>
          <p:cNvSpPr>
            <a:spLocks noGrp="1" noChangeArrowheads="1"/>
          </p:cNvSpPr>
          <p:nvPr>
            <p:ph type="sldNum" sz="quarter" idx="11"/>
          </p:nvPr>
        </p:nvSpPr>
        <p:spPr>
          <a:ln/>
        </p:spPr>
        <p:txBody>
          <a:bodyPr/>
          <a:lstStyle>
            <a:lvl1pPr>
              <a:defRPr/>
            </a:lvl1pPr>
          </a:lstStyle>
          <a:p>
            <a:fld id="{0C6B2D7A-7744-F04A-AEC2-39E49B04FB06}" type="slidenum">
              <a:rPr lang="en-US" altLang="en-US"/>
              <a:pPr/>
              <a:t>‹#›</a:t>
            </a:fld>
            <a:endParaRPr lang="en-US" altLang="en-US"/>
          </a:p>
        </p:txBody>
      </p:sp>
    </p:spTree>
    <p:extLst>
      <p:ext uri="{BB962C8B-B14F-4D97-AF65-F5344CB8AC3E}">
        <p14:creationId xmlns:p14="http://schemas.microsoft.com/office/powerpoint/2010/main" val="725751237"/>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7C596D-DDB0-874A-999D-1AD30546BD0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D9BD5E-1FF2-8C45-9530-40F692F96225}"/>
              </a:ext>
            </a:extLst>
          </p:cNvPr>
          <p:cNvSpPr>
            <a:spLocks noGrp="1" noChangeArrowheads="1"/>
          </p:cNvSpPr>
          <p:nvPr>
            <p:ph type="sldNum" sz="quarter" idx="11"/>
          </p:nvPr>
        </p:nvSpPr>
        <p:spPr>
          <a:ln/>
        </p:spPr>
        <p:txBody>
          <a:bodyPr/>
          <a:lstStyle>
            <a:lvl1pPr>
              <a:defRPr/>
            </a:lvl1pPr>
          </a:lstStyle>
          <a:p>
            <a:fld id="{D1B57D85-CDBE-324F-A439-5B63D3139289}" type="slidenum">
              <a:rPr lang="en-US" altLang="en-US"/>
              <a:pPr/>
              <a:t>‹#›</a:t>
            </a:fld>
            <a:endParaRPr lang="en-US" altLang="en-US"/>
          </a:p>
        </p:txBody>
      </p:sp>
    </p:spTree>
    <p:extLst>
      <p:ext uri="{BB962C8B-B14F-4D97-AF65-F5344CB8AC3E}">
        <p14:creationId xmlns:p14="http://schemas.microsoft.com/office/powerpoint/2010/main" val="2699548467"/>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1FC9EE-A394-7143-94B5-CACB1826923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E463A925-AE18-C343-82D9-260962F5E1D4}"/>
              </a:ext>
            </a:extLst>
          </p:cNvPr>
          <p:cNvSpPr>
            <a:spLocks noGrp="1" noChangeArrowheads="1"/>
          </p:cNvSpPr>
          <p:nvPr>
            <p:ph type="sldNum" sz="quarter" idx="11"/>
          </p:nvPr>
        </p:nvSpPr>
        <p:spPr>
          <a:ln/>
        </p:spPr>
        <p:txBody>
          <a:bodyPr/>
          <a:lstStyle>
            <a:lvl1pPr>
              <a:defRPr/>
            </a:lvl1pPr>
          </a:lstStyle>
          <a:p>
            <a:fld id="{CD291348-A34C-F647-A97F-F660C7B891F9}" type="slidenum">
              <a:rPr lang="en-US" altLang="en-US"/>
              <a:pPr/>
              <a:t>‹#›</a:t>
            </a:fld>
            <a:endParaRPr lang="en-US" altLang="en-US"/>
          </a:p>
        </p:txBody>
      </p:sp>
    </p:spTree>
    <p:extLst>
      <p:ext uri="{BB962C8B-B14F-4D97-AF65-F5344CB8AC3E}">
        <p14:creationId xmlns:p14="http://schemas.microsoft.com/office/powerpoint/2010/main" val="1838731038"/>
      </p:ext>
    </p:extLst>
  </p:cSld>
  <p:clrMapOvr>
    <a:masterClrMapping/>
  </p:clrMapOvr>
  <p:transition/>
</p:sldLayout>
</file>

<file path=ppt/slideLayouts/slideLayout8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276053439"/>
      </p:ext>
    </p:extLst>
  </p:cSld>
  <p:clrMapOvr>
    <a:masterClrMapping/>
  </p:clrMapOvr>
  <p:transition/>
</p:sldLayout>
</file>

<file path=ppt/slideLayouts/slideLayout8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89793532"/>
      </p:ext>
    </p:extLst>
  </p:cSld>
  <p:clrMapOvr>
    <a:masterClrMapping/>
  </p:clrMapOvr>
  <p:transition/>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33196891"/>
      </p:ext>
    </p:extLst>
  </p:cSld>
  <p:clrMapOvr>
    <a:masterClrMapping/>
  </p:clrMapOvr>
  <p:transition/>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171614"/>
      </p:ext>
    </p:extLst>
  </p:cSld>
  <p:clrMapOvr>
    <a:masterClrMapping/>
  </p:clrMapOvr>
  <p:transition/>
</p:sldLayout>
</file>

<file path=ppt/slideLayouts/slideLayout8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599897957"/>
      </p:ext>
    </p:extLst>
  </p:cSld>
  <p:clrMapOvr>
    <a:masterClrMapping/>
  </p:clrMapOvr>
  <p:transition/>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49656334"/>
      </p:ext>
    </p:extLst>
  </p:cSld>
  <p:clrMapOvr>
    <a:masterClrMapping/>
  </p:clrMapOvr>
  <p:transition/>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29939469"/>
      </p:ext>
    </p:extLst>
  </p:cSld>
  <p:clrMapOvr>
    <a:masterClrMapping/>
  </p:clrMapOvr>
  <p:transition/>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813247811"/>
      </p:ext>
    </p:extLst>
  </p:cSld>
  <p:clrMapOvr>
    <a:masterClrMapping/>
  </p:clrMapOvr>
  <p:transition/>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770988671"/>
      </p:ext>
    </p:extLst>
  </p:cSld>
  <p:clrMapOvr>
    <a:masterClrMapping/>
  </p:clrMapOvr>
  <p:transition/>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078226832"/>
      </p:ext>
    </p:extLst>
  </p:cSld>
  <p:clrMapOvr>
    <a:masterClrMapping/>
  </p:clrMapOvr>
  <p:transition/>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546098445"/>
      </p:ext>
    </p:extLst>
  </p:cSld>
  <p:clrMapOvr>
    <a:masterClrMapping/>
  </p:clrMapOvr>
  <p:transition/>
</p:sldLayout>
</file>

<file path=ppt/slideLayouts/slideLayout8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539379612"/>
      </p:ext>
    </p:extLst>
  </p:cSld>
  <p:clrMapOvr>
    <a:masterClrMapping/>
  </p:clrMapOvr>
  <p:transition/>
</p:sldLayout>
</file>

<file path=ppt/slideLayouts/slideLayout86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123289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646309326"/>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629885016"/>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003961"/>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6695635"/>
      </p:ext>
    </p:extLst>
  </p:cSld>
  <p:clrMapOvr>
    <a:masterClrMapping/>
  </p:clrMapOvr>
  <p:transition/>
</p:sldLayout>
</file>

<file path=ppt/slideLayouts/slideLayout8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536239928"/>
      </p:ext>
    </p:extLst>
  </p:cSld>
  <p:clrMapOvr>
    <a:masterClrMapping/>
  </p:clrMapOvr>
  <p:transition/>
</p:sldLayout>
</file>

<file path=ppt/slideLayouts/slideLayout8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79960965"/>
      </p:ext>
    </p:extLst>
  </p:cSld>
  <p:clrMapOvr>
    <a:masterClrMapping/>
  </p:clrMapOvr>
  <p:transition/>
</p:sldLayout>
</file>

<file path=ppt/slideLayouts/slideLayout8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132369081"/>
      </p:ext>
    </p:extLst>
  </p:cSld>
  <p:clrMapOvr>
    <a:masterClrMapping/>
  </p:clrMapOvr>
  <p:transition/>
</p:sldLayout>
</file>

<file path=ppt/slideLayouts/slideLayout8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47692"/>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664756829"/>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400362005"/>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163282615"/>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732047601"/>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50986119"/>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469110927"/>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89288850"/>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967342938"/>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19725937"/>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714812896"/>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4054651881"/>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213599995"/>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56130059"/>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34382372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666490698"/>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26313045"/>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3246848191"/>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12516061"/>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0002342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 Id="rId14" Type="http://schemas.openxmlformats.org/officeDocument/2006/relationships/image" Target="../media/image1.png"/></Relationships>
</file>

<file path=ppt/slideMasters/_rels/slideMaster27.xml.rels><?xml version="1.0" encoding="UTF-8" standalone="yes"?>
<Relationships xmlns="http://schemas.openxmlformats.org/package/2006/relationships"><Relationship Id="rId8"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5" Type="http://schemas.openxmlformats.org/officeDocument/2006/relationships/slideLayout" Target="../slideLayouts/slideLayout287.xml"/><Relationship Id="rId4"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7.xml"/><Relationship Id="rId13" Type="http://schemas.openxmlformats.org/officeDocument/2006/relationships/image" Target="../media/image1.png"/><Relationship Id="rId3" Type="http://schemas.openxmlformats.org/officeDocument/2006/relationships/slideLayout" Target="../slideLayouts/slideLayout292.xml"/><Relationship Id="rId7" Type="http://schemas.openxmlformats.org/officeDocument/2006/relationships/slideLayout" Target="../slideLayouts/slideLayout296.xml"/><Relationship Id="rId12" Type="http://schemas.openxmlformats.org/officeDocument/2006/relationships/theme" Target="../theme/theme28.xml"/><Relationship Id="rId2" Type="http://schemas.openxmlformats.org/officeDocument/2006/relationships/slideLayout" Target="../slideLayouts/slideLayout291.xml"/><Relationship Id="rId1" Type="http://schemas.openxmlformats.org/officeDocument/2006/relationships/slideLayout" Target="../slideLayouts/slideLayout290.xml"/><Relationship Id="rId6" Type="http://schemas.openxmlformats.org/officeDocument/2006/relationships/slideLayout" Target="../slideLayouts/slideLayout295.xml"/><Relationship Id="rId11" Type="http://schemas.openxmlformats.org/officeDocument/2006/relationships/slideLayout" Target="../slideLayouts/slideLayout300.xml"/><Relationship Id="rId5" Type="http://schemas.openxmlformats.org/officeDocument/2006/relationships/slideLayout" Target="../slideLayouts/slideLayout294.xml"/><Relationship Id="rId10" Type="http://schemas.openxmlformats.org/officeDocument/2006/relationships/slideLayout" Target="../slideLayouts/slideLayout299.xml"/><Relationship Id="rId4" Type="http://schemas.openxmlformats.org/officeDocument/2006/relationships/slideLayout" Target="../slideLayouts/slideLayout293.xml"/><Relationship Id="rId9"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8.xml"/><Relationship Id="rId13" Type="http://schemas.openxmlformats.org/officeDocument/2006/relationships/image" Target="../media/image1.png"/><Relationship Id="rId3" Type="http://schemas.openxmlformats.org/officeDocument/2006/relationships/slideLayout" Target="../slideLayouts/slideLayout303.xml"/><Relationship Id="rId7" Type="http://schemas.openxmlformats.org/officeDocument/2006/relationships/slideLayout" Target="../slideLayouts/slideLayout307.xml"/><Relationship Id="rId12" Type="http://schemas.openxmlformats.org/officeDocument/2006/relationships/theme" Target="../theme/theme29.xml"/><Relationship Id="rId2" Type="http://schemas.openxmlformats.org/officeDocument/2006/relationships/slideLayout" Target="../slideLayouts/slideLayout302.xml"/><Relationship Id="rId1" Type="http://schemas.openxmlformats.org/officeDocument/2006/relationships/slideLayout" Target="../slideLayouts/slideLayout301.xml"/><Relationship Id="rId6" Type="http://schemas.openxmlformats.org/officeDocument/2006/relationships/slideLayout" Target="../slideLayouts/slideLayout306.xml"/><Relationship Id="rId11" Type="http://schemas.openxmlformats.org/officeDocument/2006/relationships/slideLayout" Target="../slideLayouts/slideLayout311.xml"/><Relationship Id="rId5" Type="http://schemas.openxmlformats.org/officeDocument/2006/relationships/slideLayout" Target="../slideLayouts/slideLayout305.xml"/><Relationship Id="rId10" Type="http://schemas.openxmlformats.org/officeDocument/2006/relationships/slideLayout" Target="../slideLayouts/slideLayout310.xml"/><Relationship Id="rId4" Type="http://schemas.openxmlformats.org/officeDocument/2006/relationships/slideLayout" Target="../slideLayouts/slideLayout304.xml"/><Relationship Id="rId9" Type="http://schemas.openxmlformats.org/officeDocument/2006/relationships/slideLayout" Target="../slideLayouts/slideLayout309.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9.xml"/><Relationship Id="rId13" Type="http://schemas.openxmlformats.org/officeDocument/2006/relationships/image" Target="../media/image1.png"/><Relationship Id="rId3" Type="http://schemas.openxmlformats.org/officeDocument/2006/relationships/slideLayout" Target="../slideLayouts/slideLayout314.xml"/><Relationship Id="rId7" Type="http://schemas.openxmlformats.org/officeDocument/2006/relationships/slideLayout" Target="../slideLayouts/slideLayout318.xml"/><Relationship Id="rId12" Type="http://schemas.openxmlformats.org/officeDocument/2006/relationships/theme" Target="../theme/theme30.xml"/><Relationship Id="rId2" Type="http://schemas.openxmlformats.org/officeDocument/2006/relationships/slideLayout" Target="../slideLayouts/slideLayout313.xml"/><Relationship Id="rId1" Type="http://schemas.openxmlformats.org/officeDocument/2006/relationships/slideLayout" Target="../slideLayouts/slideLayout312.xml"/><Relationship Id="rId6" Type="http://schemas.openxmlformats.org/officeDocument/2006/relationships/slideLayout" Target="../slideLayouts/slideLayout317.xml"/><Relationship Id="rId11" Type="http://schemas.openxmlformats.org/officeDocument/2006/relationships/slideLayout" Target="../slideLayouts/slideLayout322.xml"/><Relationship Id="rId5" Type="http://schemas.openxmlformats.org/officeDocument/2006/relationships/slideLayout" Target="../slideLayouts/slideLayout316.xml"/><Relationship Id="rId10" Type="http://schemas.openxmlformats.org/officeDocument/2006/relationships/slideLayout" Target="../slideLayouts/slideLayout321.xml"/><Relationship Id="rId4" Type="http://schemas.openxmlformats.org/officeDocument/2006/relationships/slideLayout" Target="../slideLayouts/slideLayout315.xml"/><Relationship Id="rId9" Type="http://schemas.openxmlformats.org/officeDocument/2006/relationships/slideLayout" Target="../slideLayouts/slideLayout320.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13" Type="http://schemas.openxmlformats.org/officeDocument/2006/relationships/theme" Target="../theme/theme32.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slideLayout" Target="../slideLayouts/slideLayout345.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theme" Target="../theme/theme37.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8.xml"/><Relationship Id="rId13" Type="http://schemas.openxmlformats.org/officeDocument/2006/relationships/image" Target="../media/image1.png"/><Relationship Id="rId3" Type="http://schemas.openxmlformats.org/officeDocument/2006/relationships/slideLayout" Target="../slideLayouts/slideLayout403.xml"/><Relationship Id="rId7" Type="http://schemas.openxmlformats.org/officeDocument/2006/relationships/slideLayout" Target="../slideLayouts/slideLayout407.xml"/><Relationship Id="rId12" Type="http://schemas.openxmlformats.org/officeDocument/2006/relationships/theme" Target="../theme/theme38.xml"/><Relationship Id="rId2" Type="http://schemas.openxmlformats.org/officeDocument/2006/relationships/slideLayout" Target="../slideLayouts/slideLayout402.xml"/><Relationship Id="rId1" Type="http://schemas.openxmlformats.org/officeDocument/2006/relationships/slideLayout" Target="../slideLayouts/slideLayout401.xml"/><Relationship Id="rId6" Type="http://schemas.openxmlformats.org/officeDocument/2006/relationships/slideLayout" Target="../slideLayouts/slideLayout406.xml"/><Relationship Id="rId11" Type="http://schemas.openxmlformats.org/officeDocument/2006/relationships/slideLayout" Target="../slideLayouts/slideLayout411.xml"/><Relationship Id="rId5" Type="http://schemas.openxmlformats.org/officeDocument/2006/relationships/slideLayout" Target="../slideLayouts/slideLayout405.xml"/><Relationship Id="rId10" Type="http://schemas.openxmlformats.org/officeDocument/2006/relationships/slideLayout" Target="../slideLayouts/slideLayout410.xml"/><Relationship Id="rId4" Type="http://schemas.openxmlformats.org/officeDocument/2006/relationships/slideLayout" Target="../slideLayouts/slideLayout404.xml"/><Relationship Id="rId9"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9.xml"/><Relationship Id="rId13" Type="http://schemas.openxmlformats.org/officeDocument/2006/relationships/image" Target="../media/image1.png"/><Relationship Id="rId3" Type="http://schemas.openxmlformats.org/officeDocument/2006/relationships/slideLayout" Target="../slideLayouts/slideLayout414.xml"/><Relationship Id="rId7" Type="http://schemas.openxmlformats.org/officeDocument/2006/relationships/slideLayout" Target="../slideLayouts/slideLayout418.xml"/><Relationship Id="rId12" Type="http://schemas.openxmlformats.org/officeDocument/2006/relationships/theme" Target="../theme/theme39.xml"/><Relationship Id="rId2" Type="http://schemas.openxmlformats.org/officeDocument/2006/relationships/slideLayout" Target="../slideLayouts/slideLayout413.xml"/><Relationship Id="rId1" Type="http://schemas.openxmlformats.org/officeDocument/2006/relationships/slideLayout" Target="../slideLayouts/slideLayout412.xml"/><Relationship Id="rId6" Type="http://schemas.openxmlformats.org/officeDocument/2006/relationships/slideLayout" Target="../slideLayouts/slideLayout417.xml"/><Relationship Id="rId11" Type="http://schemas.openxmlformats.org/officeDocument/2006/relationships/slideLayout" Target="../slideLayouts/slideLayout422.xml"/><Relationship Id="rId5" Type="http://schemas.openxmlformats.org/officeDocument/2006/relationships/slideLayout" Target="../slideLayouts/slideLayout416.xml"/><Relationship Id="rId10" Type="http://schemas.openxmlformats.org/officeDocument/2006/relationships/slideLayout" Target="../slideLayouts/slideLayout421.xml"/><Relationship Id="rId4" Type="http://schemas.openxmlformats.org/officeDocument/2006/relationships/slideLayout" Target="../slideLayouts/slideLayout415.xml"/><Relationship Id="rId9"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0.xml"/><Relationship Id="rId3" Type="http://schemas.openxmlformats.org/officeDocument/2006/relationships/slideLayout" Target="../slideLayouts/slideLayout425.xml"/><Relationship Id="rId7" Type="http://schemas.openxmlformats.org/officeDocument/2006/relationships/slideLayout" Target="../slideLayouts/slideLayout429.xml"/><Relationship Id="rId12" Type="http://schemas.openxmlformats.org/officeDocument/2006/relationships/theme" Target="../theme/theme40.xml"/><Relationship Id="rId2" Type="http://schemas.openxmlformats.org/officeDocument/2006/relationships/slideLayout" Target="../slideLayouts/slideLayout424.xml"/><Relationship Id="rId1" Type="http://schemas.openxmlformats.org/officeDocument/2006/relationships/slideLayout" Target="../slideLayouts/slideLayout423.xml"/><Relationship Id="rId6" Type="http://schemas.openxmlformats.org/officeDocument/2006/relationships/slideLayout" Target="../slideLayouts/slideLayout428.xml"/><Relationship Id="rId11" Type="http://schemas.openxmlformats.org/officeDocument/2006/relationships/slideLayout" Target="../slideLayouts/slideLayout433.xml"/><Relationship Id="rId5" Type="http://schemas.openxmlformats.org/officeDocument/2006/relationships/slideLayout" Target="../slideLayouts/slideLayout427.xml"/><Relationship Id="rId10" Type="http://schemas.openxmlformats.org/officeDocument/2006/relationships/slideLayout" Target="../slideLayouts/slideLayout432.xml"/><Relationship Id="rId4" Type="http://schemas.openxmlformats.org/officeDocument/2006/relationships/slideLayout" Target="../slideLayouts/slideLayout426.xml"/><Relationship Id="rId9"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13" Type="http://schemas.openxmlformats.org/officeDocument/2006/relationships/theme" Target="../theme/theme4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slideLayout" Target="../slideLayouts/slideLayout456.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13" Type="http://schemas.openxmlformats.org/officeDocument/2006/relationships/image" Target="../media/image1.png"/><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13" Type="http://schemas.openxmlformats.org/officeDocument/2006/relationships/theme" Target="../theme/theme44.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slideLayout" Target="../slideLayouts/slideLayout479.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7.xml"/><Relationship Id="rId3" Type="http://schemas.openxmlformats.org/officeDocument/2006/relationships/slideLayout" Target="../slideLayouts/slideLayout482.xml"/><Relationship Id="rId7" Type="http://schemas.openxmlformats.org/officeDocument/2006/relationships/slideLayout" Target="../slideLayouts/slideLayout486.xml"/><Relationship Id="rId12" Type="http://schemas.openxmlformats.org/officeDocument/2006/relationships/theme" Target="../theme/theme45.xml"/><Relationship Id="rId2" Type="http://schemas.openxmlformats.org/officeDocument/2006/relationships/slideLayout" Target="../slideLayouts/slideLayout481.xml"/><Relationship Id="rId1" Type="http://schemas.openxmlformats.org/officeDocument/2006/relationships/slideLayout" Target="../slideLayouts/slideLayout480.xml"/><Relationship Id="rId6" Type="http://schemas.openxmlformats.org/officeDocument/2006/relationships/slideLayout" Target="../slideLayouts/slideLayout485.xml"/><Relationship Id="rId11" Type="http://schemas.openxmlformats.org/officeDocument/2006/relationships/slideLayout" Target="../slideLayouts/slideLayout490.xml"/><Relationship Id="rId5" Type="http://schemas.openxmlformats.org/officeDocument/2006/relationships/slideLayout" Target="../slideLayouts/slideLayout484.xml"/><Relationship Id="rId10" Type="http://schemas.openxmlformats.org/officeDocument/2006/relationships/slideLayout" Target="../slideLayouts/slideLayout489.xml"/><Relationship Id="rId4" Type="http://schemas.openxmlformats.org/officeDocument/2006/relationships/slideLayout" Target="../slideLayouts/slideLayout483.xml"/><Relationship Id="rId9" Type="http://schemas.openxmlformats.org/officeDocument/2006/relationships/slideLayout" Target="../slideLayouts/slideLayout488.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8.xml"/><Relationship Id="rId3" Type="http://schemas.openxmlformats.org/officeDocument/2006/relationships/slideLayout" Target="../slideLayouts/slideLayout493.xml"/><Relationship Id="rId7" Type="http://schemas.openxmlformats.org/officeDocument/2006/relationships/slideLayout" Target="../slideLayouts/slideLayout497.xml"/><Relationship Id="rId12" Type="http://schemas.openxmlformats.org/officeDocument/2006/relationships/theme" Target="../theme/theme46.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11" Type="http://schemas.openxmlformats.org/officeDocument/2006/relationships/slideLayout" Target="../slideLayouts/slideLayout501.xml"/><Relationship Id="rId5" Type="http://schemas.openxmlformats.org/officeDocument/2006/relationships/slideLayout" Target="../slideLayouts/slideLayout495.xml"/><Relationship Id="rId10" Type="http://schemas.openxmlformats.org/officeDocument/2006/relationships/slideLayout" Target="../slideLayouts/slideLayout500.xml"/><Relationship Id="rId4" Type="http://schemas.openxmlformats.org/officeDocument/2006/relationships/slideLayout" Target="../slideLayouts/slideLayout494.xml"/><Relationship Id="rId9" Type="http://schemas.openxmlformats.org/officeDocument/2006/relationships/slideLayout" Target="../slideLayouts/slideLayout499.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9.xml"/><Relationship Id="rId3" Type="http://schemas.openxmlformats.org/officeDocument/2006/relationships/slideLayout" Target="../slideLayouts/slideLayout504.xml"/><Relationship Id="rId7" Type="http://schemas.openxmlformats.org/officeDocument/2006/relationships/slideLayout" Target="../slideLayouts/slideLayout508.xml"/><Relationship Id="rId12" Type="http://schemas.openxmlformats.org/officeDocument/2006/relationships/theme" Target="../theme/theme47.xml"/><Relationship Id="rId2" Type="http://schemas.openxmlformats.org/officeDocument/2006/relationships/slideLayout" Target="../slideLayouts/slideLayout503.xml"/><Relationship Id="rId1" Type="http://schemas.openxmlformats.org/officeDocument/2006/relationships/slideLayout" Target="../slideLayouts/slideLayout502.xml"/><Relationship Id="rId6" Type="http://schemas.openxmlformats.org/officeDocument/2006/relationships/slideLayout" Target="../slideLayouts/slideLayout507.xml"/><Relationship Id="rId11" Type="http://schemas.openxmlformats.org/officeDocument/2006/relationships/slideLayout" Target="../slideLayouts/slideLayout512.xml"/><Relationship Id="rId5" Type="http://schemas.openxmlformats.org/officeDocument/2006/relationships/slideLayout" Target="../slideLayouts/slideLayout506.xml"/><Relationship Id="rId10" Type="http://schemas.openxmlformats.org/officeDocument/2006/relationships/slideLayout" Target="../slideLayouts/slideLayout511.xml"/><Relationship Id="rId4" Type="http://schemas.openxmlformats.org/officeDocument/2006/relationships/slideLayout" Target="../slideLayouts/slideLayout505.xml"/><Relationship Id="rId9" Type="http://schemas.openxmlformats.org/officeDocument/2006/relationships/slideLayout" Target="../slideLayouts/slideLayout510.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0.xml"/><Relationship Id="rId13" Type="http://schemas.openxmlformats.org/officeDocument/2006/relationships/image" Target="../media/image1.png"/><Relationship Id="rId3" Type="http://schemas.openxmlformats.org/officeDocument/2006/relationships/slideLayout" Target="../slideLayouts/slideLayout515.xml"/><Relationship Id="rId7" Type="http://schemas.openxmlformats.org/officeDocument/2006/relationships/slideLayout" Target="../slideLayouts/slideLayout519.xml"/><Relationship Id="rId12" Type="http://schemas.openxmlformats.org/officeDocument/2006/relationships/theme" Target="../theme/theme48.xml"/><Relationship Id="rId2" Type="http://schemas.openxmlformats.org/officeDocument/2006/relationships/slideLayout" Target="../slideLayouts/slideLayout514.xml"/><Relationship Id="rId1" Type="http://schemas.openxmlformats.org/officeDocument/2006/relationships/slideLayout" Target="../slideLayouts/slideLayout513.xml"/><Relationship Id="rId6" Type="http://schemas.openxmlformats.org/officeDocument/2006/relationships/slideLayout" Target="../slideLayouts/slideLayout518.xml"/><Relationship Id="rId11" Type="http://schemas.openxmlformats.org/officeDocument/2006/relationships/slideLayout" Target="../slideLayouts/slideLayout523.xml"/><Relationship Id="rId5" Type="http://schemas.openxmlformats.org/officeDocument/2006/relationships/slideLayout" Target="../slideLayouts/slideLayout517.xml"/><Relationship Id="rId10" Type="http://schemas.openxmlformats.org/officeDocument/2006/relationships/slideLayout" Target="../slideLayouts/slideLayout522.xml"/><Relationship Id="rId4" Type="http://schemas.openxmlformats.org/officeDocument/2006/relationships/slideLayout" Target="../slideLayouts/slideLayout516.xml"/><Relationship Id="rId9" Type="http://schemas.openxmlformats.org/officeDocument/2006/relationships/slideLayout" Target="../slideLayouts/slideLayout521.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theme" Target="../theme/theme54.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7.xml"/><Relationship Id="rId13" Type="http://schemas.openxmlformats.org/officeDocument/2006/relationships/theme" Target="../theme/theme55.xml"/><Relationship Id="rId3" Type="http://schemas.openxmlformats.org/officeDocument/2006/relationships/slideLayout" Target="../slideLayouts/slideLayout592.xml"/><Relationship Id="rId7" Type="http://schemas.openxmlformats.org/officeDocument/2006/relationships/slideLayout" Target="../slideLayouts/slideLayout596.xml"/><Relationship Id="rId12" Type="http://schemas.openxmlformats.org/officeDocument/2006/relationships/slideLayout" Target="../slideLayouts/slideLayout601.xml"/><Relationship Id="rId2" Type="http://schemas.openxmlformats.org/officeDocument/2006/relationships/slideLayout" Target="../slideLayouts/slideLayout591.xml"/><Relationship Id="rId1" Type="http://schemas.openxmlformats.org/officeDocument/2006/relationships/slideLayout" Target="../slideLayouts/slideLayout590.xml"/><Relationship Id="rId6" Type="http://schemas.openxmlformats.org/officeDocument/2006/relationships/slideLayout" Target="../slideLayouts/slideLayout595.xml"/><Relationship Id="rId11" Type="http://schemas.openxmlformats.org/officeDocument/2006/relationships/slideLayout" Target="../slideLayouts/slideLayout600.xml"/><Relationship Id="rId5" Type="http://schemas.openxmlformats.org/officeDocument/2006/relationships/slideLayout" Target="../slideLayouts/slideLayout594.xml"/><Relationship Id="rId10" Type="http://schemas.openxmlformats.org/officeDocument/2006/relationships/slideLayout" Target="../slideLayouts/slideLayout599.xml"/><Relationship Id="rId4" Type="http://schemas.openxmlformats.org/officeDocument/2006/relationships/slideLayout" Target="../slideLayouts/slideLayout593.xml"/><Relationship Id="rId9" Type="http://schemas.openxmlformats.org/officeDocument/2006/relationships/slideLayout" Target="../slideLayouts/slideLayout598.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9.xml"/><Relationship Id="rId3" Type="http://schemas.openxmlformats.org/officeDocument/2006/relationships/slideLayout" Target="../slideLayouts/slideLayout604.xml"/><Relationship Id="rId7" Type="http://schemas.openxmlformats.org/officeDocument/2006/relationships/slideLayout" Target="../slideLayouts/slideLayout608.xml"/><Relationship Id="rId12" Type="http://schemas.openxmlformats.org/officeDocument/2006/relationships/theme" Target="../theme/theme56.xml"/><Relationship Id="rId2" Type="http://schemas.openxmlformats.org/officeDocument/2006/relationships/slideLayout" Target="../slideLayouts/slideLayout603.xml"/><Relationship Id="rId1" Type="http://schemas.openxmlformats.org/officeDocument/2006/relationships/slideLayout" Target="../slideLayouts/slideLayout602.xml"/><Relationship Id="rId6" Type="http://schemas.openxmlformats.org/officeDocument/2006/relationships/slideLayout" Target="../slideLayouts/slideLayout607.xml"/><Relationship Id="rId11" Type="http://schemas.openxmlformats.org/officeDocument/2006/relationships/slideLayout" Target="../slideLayouts/slideLayout612.xml"/><Relationship Id="rId5" Type="http://schemas.openxmlformats.org/officeDocument/2006/relationships/slideLayout" Target="../slideLayouts/slideLayout606.xml"/><Relationship Id="rId10" Type="http://schemas.openxmlformats.org/officeDocument/2006/relationships/slideLayout" Target="../slideLayouts/slideLayout611.xml"/><Relationship Id="rId4" Type="http://schemas.openxmlformats.org/officeDocument/2006/relationships/slideLayout" Target="../slideLayouts/slideLayout605.xml"/><Relationship Id="rId9" Type="http://schemas.openxmlformats.org/officeDocument/2006/relationships/slideLayout" Target="../slideLayouts/slideLayout61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0.xml"/><Relationship Id="rId13" Type="http://schemas.openxmlformats.org/officeDocument/2006/relationships/image" Target="../media/image1.png"/><Relationship Id="rId3" Type="http://schemas.openxmlformats.org/officeDocument/2006/relationships/slideLayout" Target="../slideLayouts/slideLayout615.xml"/><Relationship Id="rId7" Type="http://schemas.openxmlformats.org/officeDocument/2006/relationships/slideLayout" Target="../slideLayouts/slideLayout619.xml"/><Relationship Id="rId12" Type="http://schemas.openxmlformats.org/officeDocument/2006/relationships/theme" Target="../theme/theme57.xml"/><Relationship Id="rId2" Type="http://schemas.openxmlformats.org/officeDocument/2006/relationships/slideLayout" Target="../slideLayouts/slideLayout614.xml"/><Relationship Id="rId1" Type="http://schemas.openxmlformats.org/officeDocument/2006/relationships/slideLayout" Target="../slideLayouts/slideLayout613.xml"/><Relationship Id="rId6" Type="http://schemas.openxmlformats.org/officeDocument/2006/relationships/slideLayout" Target="../slideLayouts/slideLayout618.xml"/><Relationship Id="rId11" Type="http://schemas.openxmlformats.org/officeDocument/2006/relationships/slideLayout" Target="../slideLayouts/slideLayout623.xml"/><Relationship Id="rId5" Type="http://schemas.openxmlformats.org/officeDocument/2006/relationships/slideLayout" Target="../slideLayouts/slideLayout617.xml"/><Relationship Id="rId10" Type="http://schemas.openxmlformats.org/officeDocument/2006/relationships/slideLayout" Target="../slideLayouts/slideLayout622.xml"/><Relationship Id="rId4" Type="http://schemas.openxmlformats.org/officeDocument/2006/relationships/slideLayout" Target="../slideLayouts/slideLayout616.xml"/><Relationship Id="rId9" Type="http://schemas.openxmlformats.org/officeDocument/2006/relationships/slideLayout" Target="../slideLayouts/slideLayout621.xml"/></Relationships>
</file>

<file path=ppt/slideMasters/_rels/slideMaster58.xml.rels><?xml version="1.0" encoding="UTF-8" standalone="yes"?>
<Relationships xmlns="http://schemas.openxmlformats.org/package/2006/relationships"><Relationship Id="rId3" Type="http://schemas.openxmlformats.org/officeDocument/2006/relationships/slideLayout" Target="../slideLayouts/slideLayout626.xml"/><Relationship Id="rId7" Type="http://schemas.openxmlformats.org/officeDocument/2006/relationships/theme" Target="../theme/theme58.xml"/><Relationship Id="rId2" Type="http://schemas.openxmlformats.org/officeDocument/2006/relationships/slideLayout" Target="../slideLayouts/slideLayout625.xml"/><Relationship Id="rId1" Type="http://schemas.openxmlformats.org/officeDocument/2006/relationships/slideLayout" Target="../slideLayouts/slideLayout624.xml"/><Relationship Id="rId6" Type="http://schemas.openxmlformats.org/officeDocument/2006/relationships/slideLayout" Target="../slideLayouts/slideLayout629.xml"/><Relationship Id="rId5" Type="http://schemas.openxmlformats.org/officeDocument/2006/relationships/slideLayout" Target="../slideLayouts/slideLayout628.xml"/><Relationship Id="rId4" Type="http://schemas.openxmlformats.org/officeDocument/2006/relationships/slideLayout" Target="../slideLayouts/slideLayout627.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7.xml"/><Relationship Id="rId3" Type="http://schemas.openxmlformats.org/officeDocument/2006/relationships/slideLayout" Target="../slideLayouts/slideLayout632.xml"/><Relationship Id="rId7" Type="http://schemas.openxmlformats.org/officeDocument/2006/relationships/slideLayout" Target="../slideLayouts/slideLayout636.xml"/><Relationship Id="rId12" Type="http://schemas.openxmlformats.org/officeDocument/2006/relationships/theme" Target="../theme/theme59.xml"/><Relationship Id="rId2" Type="http://schemas.openxmlformats.org/officeDocument/2006/relationships/slideLayout" Target="../slideLayouts/slideLayout631.xml"/><Relationship Id="rId1" Type="http://schemas.openxmlformats.org/officeDocument/2006/relationships/slideLayout" Target="../slideLayouts/slideLayout630.xml"/><Relationship Id="rId6" Type="http://schemas.openxmlformats.org/officeDocument/2006/relationships/slideLayout" Target="../slideLayouts/slideLayout635.xml"/><Relationship Id="rId11" Type="http://schemas.openxmlformats.org/officeDocument/2006/relationships/slideLayout" Target="../slideLayouts/slideLayout640.xml"/><Relationship Id="rId5" Type="http://schemas.openxmlformats.org/officeDocument/2006/relationships/slideLayout" Target="../slideLayouts/slideLayout634.xml"/><Relationship Id="rId10" Type="http://schemas.openxmlformats.org/officeDocument/2006/relationships/slideLayout" Target="../slideLayouts/slideLayout639.xml"/><Relationship Id="rId4" Type="http://schemas.openxmlformats.org/officeDocument/2006/relationships/slideLayout" Target="../slideLayouts/slideLayout633.xml"/><Relationship Id="rId9" Type="http://schemas.openxmlformats.org/officeDocument/2006/relationships/slideLayout" Target="../slideLayouts/slideLayout638.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8.xml"/><Relationship Id="rId13" Type="http://schemas.openxmlformats.org/officeDocument/2006/relationships/slideLayout" Target="../slideLayouts/slideLayout653.xml"/><Relationship Id="rId3" Type="http://schemas.openxmlformats.org/officeDocument/2006/relationships/slideLayout" Target="../slideLayouts/slideLayout643.xml"/><Relationship Id="rId7" Type="http://schemas.openxmlformats.org/officeDocument/2006/relationships/slideLayout" Target="../slideLayouts/slideLayout647.xml"/><Relationship Id="rId12" Type="http://schemas.openxmlformats.org/officeDocument/2006/relationships/slideLayout" Target="../slideLayouts/slideLayout652.xml"/><Relationship Id="rId2" Type="http://schemas.openxmlformats.org/officeDocument/2006/relationships/slideLayout" Target="../slideLayouts/slideLayout642.xml"/><Relationship Id="rId1" Type="http://schemas.openxmlformats.org/officeDocument/2006/relationships/slideLayout" Target="../slideLayouts/slideLayout641.xml"/><Relationship Id="rId6" Type="http://schemas.openxmlformats.org/officeDocument/2006/relationships/slideLayout" Target="../slideLayouts/slideLayout646.xml"/><Relationship Id="rId11" Type="http://schemas.openxmlformats.org/officeDocument/2006/relationships/slideLayout" Target="../slideLayouts/slideLayout651.xml"/><Relationship Id="rId5" Type="http://schemas.openxmlformats.org/officeDocument/2006/relationships/slideLayout" Target="../slideLayouts/slideLayout645.xml"/><Relationship Id="rId15" Type="http://schemas.openxmlformats.org/officeDocument/2006/relationships/image" Target="../media/image8.png"/><Relationship Id="rId10" Type="http://schemas.openxmlformats.org/officeDocument/2006/relationships/slideLayout" Target="../slideLayouts/slideLayout650.xml"/><Relationship Id="rId4" Type="http://schemas.openxmlformats.org/officeDocument/2006/relationships/slideLayout" Target="../slideLayouts/slideLayout644.xml"/><Relationship Id="rId9" Type="http://schemas.openxmlformats.org/officeDocument/2006/relationships/slideLayout" Target="../slideLayouts/slideLayout649.xml"/><Relationship Id="rId14" Type="http://schemas.openxmlformats.org/officeDocument/2006/relationships/theme" Target="../theme/theme60.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1.xml"/><Relationship Id="rId3" Type="http://schemas.openxmlformats.org/officeDocument/2006/relationships/slideLayout" Target="../slideLayouts/slideLayout656.xml"/><Relationship Id="rId7" Type="http://schemas.openxmlformats.org/officeDocument/2006/relationships/slideLayout" Target="../slideLayouts/slideLayout660.xml"/><Relationship Id="rId12" Type="http://schemas.openxmlformats.org/officeDocument/2006/relationships/theme" Target="../theme/theme61.xml"/><Relationship Id="rId2" Type="http://schemas.openxmlformats.org/officeDocument/2006/relationships/slideLayout" Target="../slideLayouts/slideLayout655.xml"/><Relationship Id="rId1" Type="http://schemas.openxmlformats.org/officeDocument/2006/relationships/slideLayout" Target="../slideLayouts/slideLayout654.xml"/><Relationship Id="rId6" Type="http://schemas.openxmlformats.org/officeDocument/2006/relationships/slideLayout" Target="../slideLayouts/slideLayout659.xml"/><Relationship Id="rId11" Type="http://schemas.openxmlformats.org/officeDocument/2006/relationships/slideLayout" Target="../slideLayouts/slideLayout664.xml"/><Relationship Id="rId5" Type="http://schemas.openxmlformats.org/officeDocument/2006/relationships/slideLayout" Target="../slideLayouts/slideLayout658.xml"/><Relationship Id="rId10" Type="http://schemas.openxmlformats.org/officeDocument/2006/relationships/slideLayout" Target="../slideLayouts/slideLayout663.xml"/><Relationship Id="rId4" Type="http://schemas.openxmlformats.org/officeDocument/2006/relationships/slideLayout" Target="../slideLayouts/slideLayout657.xml"/><Relationship Id="rId9"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2.xml"/><Relationship Id="rId3" Type="http://schemas.openxmlformats.org/officeDocument/2006/relationships/slideLayout" Target="../slideLayouts/slideLayout667.xml"/><Relationship Id="rId7" Type="http://schemas.openxmlformats.org/officeDocument/2006/relationships/slideLayout" Target="../slideLayouts/slideLayout671.xml"/><Relationship Id="rId12" Type="http://schemas.openxmlformats.org/officeDocument/2006/relationships/theme" Target="../theme/theme62.xml"/><Relationship Id="rId2" Type="http://schemas.openxmlformats.org/officeDocument/2006/relationships/slideLayout" Target="../slideLayouts/slideLayout666.xml"/><Relationship Id="rId1" Type="http://schemas.openxmlformats.org/officeDocument/2006/relationships/slideLayout" Target="../slideLayouts/slideLayout665.xml"/><Relationship Id="rId6" Type="http://schemas.openxmlformats.org/officeDocument/2006/relationships/slideLayout" Target="../slideLayouts/slideLayout670.xml"/><Relationship Id="rId11" Type="http://schemas.openxmlformats.org/officeDocument/2006/relationships/slideLayout" Target="../slideLayouts/slideLayout675.xml"/><Relationship Id="rId5" Type="http://schemas.openxmlformats.org/officeDocument/2006/relationships/slideLayout" Target="../slideLayouts/slideLayout669.xml"/><Relationship Id="rId10" Type="http://schemas.openxmlformats.org/officeDocument/2006/relationships/slideLayout" Target="../slideLayouts/slideLayout674.xml"/><Relationship Id="rId4" Type="http://schemas.openxmlformats.org/officeDocument/2006/relationships/slideLayout" Target="../slideLayouts/slideLayout668.xml"/><Relationship Id="rId9" Type="http://schemas.openxmlformats.org/officeDocument/2006/relationships/slideLayout" Target="../slideLayouts/slideLayout673.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3.xml"/><Relationship Id="rId3" Type="http://schemas.openxmlformats.org/officeDocument/2006/relationships/slideLayout" Target="../slideLayouts/slideLayout678.xml"/><Relationship Id="rId7" Type="http://schemas.openxmlformats.org/officeDocument/2006/relationships/slideLayout" Target="../slideLayouts/slideLayout682.xml"/><Relationship Id="rId12" Type="http://schemas.openxmlformats.org/officeDocument/2006/relationships/theme" Target="../theme/theme63.xml"/><Relationship Id="rId2" Type="http://schemas.openxmlformats.org/officeDocument/2006/relationships/slideLayout" Target="../slideLayouts/slideLayout677.xml"/><Relationship Id="rId1" Type="http://schemas.openxmlformats.org/officeDocument/2006/relationships/slideLayout" Target="../slideLayouts/slideLayout676.xml"/><Relationship Id="rId6" Type="http://schemas.openxmlformats.org/officeDocument/2006/relationships/slideLayout" Target="../slideLayouts/slideLayout681.xml"/><Relationship Id="rId11" Type="http://schemas.openxmlformats.org/officeDocument/2006/relationships/slideLayout" Target="../slideLayouts/slideLayout686.xml"/><Relationship Id="rId5" Type="http://schemas.openxmlformats.org/officeDocument/2006/relationships/slideLayout" Target="../slideLayouts/slideLayout680.xml"/><Relationship Id="rId10" Type="http://schemas.openxmlformats.org/officeDocument/2006/relationships/slideLayout" Target="../slideLayouts/slideLayout685.xml"/><Relationship Id="rId4" Type="http://schemas.openxmlformats.org/officeDocument/2006/relationships/slideLayout" Target="../slideLayouts/slideLayout679.xml"/><Relationship Id="rId9" Type="http://schemas.openxmlformats.org/officeDocument/2006/relationships/slideLayout" Target="../slideLayouts/slideLayout684.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4.xml"/><Relationship Id="rId13" Type="http://schemas.openxmlformats.org/officeDocument/2006/relationships/theme" Target="../theme/theme64.xml"/><Relationship Id="rId3" Type="http://schemas.openxmlformats.org/officeDocument/2006/relationships/slideLayout" Target="../slideLayouts/slideLayout689.xml"/><Relationship Id="rId7" Type="http://schemas.openxmlformats.org/officeDocument/2006/relationships/slideLayout" Target="../slideLayouts/slideLayout693.xml"/><Relationship Id="rId12" Type="http://schemas.openxmlformats.org/officeDocument/2006/relationships/slideLayout" Target="../slideLayouts/slideLayout698.xml"/><Relationship Id="rId2" Type="http://schemas.openxmlformats.org/officeDocument/2006/relationships/slideLayout" Target="../slideLayouts/slideLayout688.xml"/><Relationship Id="rId1" Type="http://schemas.openxmlformats.org/officeDocument/2006/relationships/slideLayout" Target="../slideLayouts/slideLayout687.xml"/><Relationship Id="rId6" Type="http://schemas.openxmlformats.org/officeDocument/2006/relationships/slideLayout" Target="../slideLayouts/slideLayout692.xml"/><Relationship Id="rId11" Type="http://schemas.openxmlformats.org/officeDocument/2006/relationships/slideLayout" Target="../slideLayouts/slideLayout697.xml"/><Relationship Id="rId5" Type="http://schemas.openxmlformats.org/officeDocument/2006/relationships/slideLayout" Target="../slideLayouts/slideLayout691.xml"/><Relationship Id="rId10" Type="http://schemas.openxmlformats.org/officeDocument/2006/relationships/slideLayout" Target="../slideLayouts/slideLayout696.xml"/><Relationship Id="rId4" Type="http://schemas.openxmlformats.org/officeDocument/2006/relationships/slideLayout" Target="../slideLayouts/slideLayout690.xml"/><Relationship Id="rId9" Type="http://schemas.openxmlformats.org/officeDocument/2006/relationships/slideLayout" Target="../slideLayouts/slideLayout695.xml"/></Relationships>
</file>

<file path=ppt/slideMasters/_rels/slideMaster65.xml.rels><?xml version="1.0" encoding="UTF-8" standalone="yes"?>
<Relationships xmlns="http://schemas.openxmlformats.org/package/2006/relationships"><Relationship Id="rId3" Type="http://schemas.openxmlformats.org/officeDocument/2006/relationships/theme" Target="../theme/theme65.xml"/><Relationship Id="rId2" Type="http://schemas.openxmlformats.org/officeDocument/2006/relationships/slideLayout" Target="../slideLayouts/slideLayout700.xml"/><Relationship Id="rId1" Type="http://schemas.openxmlformats.org/officeDocument/2006/relationships/slideLayout" Target="../slideLayouts/slideLayout699.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8.xml"/><Relationship Id="rId13" Type="http://schemas.openxmlformats.org/officeDocument/2006/relationships/image" Target="../media/image1.png"/><Relationship Id="rId3" Type="http://schemas.openxmlformats.org/officeDocument/2006/relationships/slideLayout" Target="../slideLayouts/slideLayout703.xml"/><Relationship Id="rId7" Type="http://schemas.openxmlformats.org/officeDocument/2006/relationships/slideLayout" Target="../slideLayouts/slideLayout707.xml"/><Relationship Id="rId12" Type="http://schemas.openxmlformats.org/officeDocument/2006/relationships/theme" Target="../theme/theme66.xml"/><Relationship Id="rId2" Type="http://schemas.openxmlformats.org/officeDocument/2006/relationships/slideLayout" Target="../slideLayouts/slideLayout702.xml"/><Relationship Id="rId1" Type="http://schemas.openxmlformats.org/officeDocument/2006/relationships/slideLayout" Target="../slideLayouts/slideLayout701.xml"/><Relationship Id="rId6" Type="http://schemas.openxmlformats.org/officeDocument/2006/relationships/slideLayout" Target="../slideLayouts/slideLayout706.xml"/><Relationship Id="rId11" Type="http://schemas.openxmlformats.org/officeDocument/2006/relationships/slideLayout" Target="../slideLayouts/slideLayout711.xml"/><Relationship Id="rId5" Type="http://schemas.openxmlformats.org/officeDocument/2006/relationships/slideLayout" Target="../slideLayouts/slideLayout705.xml"/><Relationship Id="rId10" Type="http://schemas.openxmlformats.org/officeDocument/2006/relationships/slideLayout" Target="../slideLayouts/slideLayout710.xml"/><Relationship Id="rId4" Type="http://schemas.openxmlformats.org/officeDocument/2006/relationships/slideLayout" Target="../slideLayouts/slideLayout704.xml"/><Relationship Id="rId9" Type="http://schemas.openxmlformats.org/officeDocument/2006/relationships/slideLayout" Target="../slideLayouts/slideLayout709.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9.xml"/><Relationship Id="rId13" Type="http://schemas.openxmlformats.org/officeDocument/2006/relationships/theme" Target="../theme/theme67.xml"/><Relationship Id="rId3" Type="http://schemas.openxmlformats.org/officeDocument/2006/relationships/slideLayout" Target="../slideLayouts/slideLayout714.xml"/><Relationship Id="rId7" Type="http://schemas.openxmlformats.org/officeDocument/2006/relationships/slideLayout" Target="../slideLayouts/slideLayout718.xml"/><Relationship Id="rId12" Type="http://schemas.openxmlformats.org/officeDocument/2006/relationships/slideLayout" Target="../slideLayouts/slideLayout723.xml"/><Relationship Id="rId2" Type="http://schemas.openxmlformats.org/officeDocument/2006/relationships/slideLayout" Target="../slideLayouts/slideLayout713.xml"/><Relationship Id="rId1" Type="http://schemas.openxmlformats.org/officeDocument/2006/relationships/slideLayout" Target="../slideLayouts/slideLayout712.xml"/><Relationship Id="rId6" Type="http://schemas.openxmlformats.org/officeDocument/2006/relationships/slideLayout" Target="../slideLayouts/slideLayout717.xml"/><Relationship Id="rId11" Type="http://schemas.openxmlformats.org/officeDocument/2006/relationships/slideLayout" Target="../slideLayouts/slideLayout722.xml"/><Relationship Id="rId5" Type="http://schemas.openxmlformats.org/officeDocument/2006/relationships/slideLayout" Target="../slideLayouts/slideLayout716.xml"/><Relationship Id="rId10" Type="http://schemas.openxmlformats.org/officeDocument/2006/relationships/slideLayout" Target="../slideLayouts/slideLayout721.xml"/><Relationship Id="rId4" Type="http://schemas.openxmlformats.org/officeDocument/2006/relationships/slideLayout" Target="../slideLayouts/slideLayout715.xml"/><Relationship Id="rId9" Type="http://schemas.openxmlformats.org/officeDocument/2006/relationships/slideLayout" Target="../slideLayouts/slideLayout720.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1.xml"/><Relationship Id="rId13" Type="http://schemas.openxmlformats.org/officeDocument/2006/relationships/image" Target="../media/image1.png"/><Relationship Id="rId3" Type="http://schemas.openxmlformats.org/officeDocument/2006/relationships/slideLayout" Target="../slideLayouts/slideLayout726.xml"/><Relationship Id="rId7" Type="http://schemas.openxmlformats.org/officeDocument/2006/relationships/slideLayout" Target="../slideLayouts/slideLayout730.xml"/><Relationship Id="rId12" Type="http://schemas.openxmlformats.org/officeDocument/2006/relationships/theme" Target="../theme/theme68.xml"/><Relationship Id="rId2" Type="http://schemas.openxmlformats.org/officeDocument/2006/relationships/slideLayout" Target="../slideLayouts/slideLayout725.xml"/><Relationship Id="rId1" Type="http://schemas.openxmlformats.org/officeDocument/2006/relationships/slideLayout" Target="../slideLayouts/slideLayout724.xml"/><Relationship Id="rId6" Type="http://schemas.openxmlformats.org/officeDocument/2006/relationships/slideLayout" Target="../slideLayouts/slideLayout729.xml"/><Relationship Id="rId11" Type="http://schemas.openxmlformats.org/officeDocument/2006/relationships/slideLayout" Target="../slideLayouts/slideLayout734.xml"/><Relationship Id="rId5" Type="http://schemas.openxmlformats.org/officeDocument/2006/relationships/slideLayout" Target="../slideLayouts/slideLayout728.xml"/><Relationship Id="rId10" Type="http://schemas.openxmlformats.org/officeDocument/2006/relationships/slideLayout" Target="../slideLayouts/slideLayout733.xml"/><Relationship Id="rId4" Type="http://schemas.openxmlformats.org/officeDocument/2006/relationships/slideLayout" Target="../slideLayouts/slideLayout727.xml"/><Relationship Id="rId9" Type="http://schemas.openxmlformats.org/officeDocument/2006/relationships/slideLayout" Target="../slideLayouts/slideLayout732.xml"/></Relationships>
</file>

<file path=ppt/slideMasters/_rels/slideMaster69.xml.rels><?xml version="1.0" encoding="UTF-8" standalone="yes"?>
<Relationships xmlns="http://schemas.openxmlformats.org/package/2006/relationships"><Relationship Id="rId3" Type="http://schemas.openxmlformats.org/officeDocument/2006/relationships/slideLayout" Target="../slideLayouts/slideLayout737.xml"/><Relationship Id="rId2" Type="http://schemas.openxmlformats.org/officeDocument/2006/relationships/slideLayout" Target="../slideLayouts/slideLayout736.xml"/><Relationship Id="rId1" Type="http://schemas.openxmlformats.org/officeDocument/2006/relationships/slideLayout" Target="../slideLayouts/slideLayout735.xml"/><Relationship Id="rId5" Type="http://schemas.openxmlformats.org/officeDocument/2006/relationships/theme" Target="../theme/theme69.xml"/><Relationship Id="rId4" Type="http://schemas.openxmlformats.org/officeDocument/2006/relationships/slideLayout" Target="../slideLayouts/slideLayout738.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46.xml"/><Relationship Id="rId13" Type="http://schemas.openxmlformats.org/officeDocument/2006/relationships/theme" Target="../theme/theme70.xml"/><Relationship Id="rId3" Type="http://schemas.openxmlformats.org/officeDocument/2006/relationships/slideLayout" Target="../slideLayouts/slideLayout741.xml"/><Relationship Id="rId7" Type="http://schemas.openxmlformats.org/officeDocument/2006/relationships/slideLayout" Target="../slideLayouts/slideLayout745.xml"/><Relationship Id="rId12" Type="http://schemas.openxmlformats.org/officeDocument/2006/relationships/slideLayout" Target="../slideLayouts/slideLayout750.xml"/><Relationship Id="rId2" Type="http://schemas.openxmlformats.org/officeDocument/2006/relationships/slideLayout" Target="../slideLayouts/slideLayout740.xml"/><Relationship Id="rId1" Type="http://schemas.openxmlformats.org/officeDocument/2006/relationships/slideLayout" Target="../slideLayouts/slideLayout739.xml"/><Relationship Id="rId6" Type="http://schemas.openxmlformats.org/officeDocument/2006/relationships/slideLayout" Target="../slideLayouts/slideLayout744.xml"/><Relationship Id="rId11" Type="http://schemas.openxmlformats.org/officeDocument/2006/relationships/slideLayout" Target="../slideLayouts/slideLayout749.xml"/><Relationship Id="rId5" Type="http://schemas.openxmlformats.org/officeDocument/2006/relationships/slideLayout" Target="../slideLayouts/slideLayout743.xml"/><Relationship Id="rId10" Type="http://schemas.openxmlformats.org/officeDocument/2006/relationships/slideLayout" Target="../slideLayouts/slideLayout748.xml"/><Relationship Id="rId4" Type="http://schemas.openxmlformats.org/officeDocument/2006/relationships/slideLayout" Target="../slideLayouts/slideLayout742.xml"/><Relationship Id="rId9" Type="http://schemas.openxmlformats.org/officeDocument/2006/relationships/slideLayout" Target="../slideLayouts/slideLayout747.xml"/></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58.xml"/><Relationship Id="rId13" Type="http://schemas.openxmlformats.org/officeDocument/2006/relationships/theme" Target="../theme/theme71.xml"/><Relationship Id="rId3" Type="http://schemas.openxmlformats.org/officeDocument/2006/relationships/slideLayout" Target="../slideLayouts/slideLayout753.xml"/><Relationship Id="rId7" Type="http://schemas.openxmlformats.org/officeDocument/2006/relationships/slideLayout" Target="../slideLayouts/slideLayout757.xml"/><Relationship Id="rId12" Type="http://schemas.openxmlformats.org/officeDocument/2006/relationships/slideLayout" Target="../slideLayouts/slideLayout762.xml"/><Relationship Id="rId2" Type="http://schemas.openxmlformats.org/officeDocument/2006/relationships/slideLayout" Target="../slideLayouts/slideLayout752.xml"/><Relationship Id="rId1" Type="http://schemas.openxmlformats.org/officeDocument/2006/relationships/slideLayout" Target="../slideLayouts/slideLayout751.xml"/><Relationship Id="rId6" Type="http://schemas.openxmlformats.org/officeDocument/2006/relationships/slideLayout" Target="../slideLayouts/slideLayout756.xml"/><Relationship Id="rId11" Type="http://schemas.openxmlformats.org/officeDocument/2006/relationships/slideLayout" Target="../slideLayouts/slideLayout761.xml"/><Relationship Id="rId5" Type="http://schemas.openxmlformats.org/officeDocument/2006/relationships/slideLayout" Target="../slideLayouts/slideLayout755.xml"/><Relationship Id="rId10" Type="http://schemas.openxmlformats.org/officeDocument/2006/relationships/slideLayout" Target="../slideLayouts/slideLayout760.xml"/><Relationship Id="rId4" Type="http://schemas.openxmlformats.org/officeDocument/2006/relationships/slideLayout" Target="../slideLayouts/slideLayout754.xml"/><Relationship Id="rId9"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70.xml"/><Relationship Id="rId13" Type="http://schemas.openxmlformats.org/officeDocument/2006/relationships/image" Target="../media/image1.png"/><Relationship Id="rId3" Type="http://schemas.openxmlformats.org/officeDocument/2006/relationships/slideLayout" Target="../slideLayouts/slideLayout765.xml"/><Relationship Id="rId7" Type="http://schemas.openxmlformats.org/officeDocument/2006/relationships/slideLayout" Target="../slideLayouts/slideLayout769.xml"/><Relationship Id="rId12" Type="http://schemas.openxmlformats.org/officeDocument/2006/relationships/theme" Target="../theme/theme72.xml"/><Relationship Id="rId2" Type="http://schemas.openxmlformats.org/officeDocument/2006/relationships/slideLayout" Target="../slideLayouts/slideLayout764.xml"/><Relationship Id="rId1" Type="http://schemas.openxmlformats.org/officeDocument/2006/relationships/slideLayout" Target="../slideLayouts/slideLayout763.xml"/><Relationship Id="rId6" Type="http://schemas.openxmlformats.org/officeDocument/2006/relationships/slideLayout" Target="../slideLayouts/slideLayout768.xml"/><Relationship Id="rId11" Type="http://schemas.openxmlformats.org/officeDocument/2006/relationships/slideLayout" Target="../slideLayouts/slideLayout773.xml"/><Relationship Id="rId5" Type="http://schemas.openxmlformats.org/officeDocument/2006/relationships/slideLayout" Target="../slideLayouts/slideLayout767.xml"/><Relationship Id="rId10" Type="http://schemas.openxmlformats.org/officeDocument/2006/relationships/slideLayout" Target="../slideLayouts/slideLayout772.xml"/><Relationship Id="rId4" Type="http://schemas.openxmlformats.org/officeDocument/2006/relationships/slideLayout" Target="../slideLayouts/slideLayout766.xml"/><Relationship Id="rId9" Type="http://schemas.openxmlformats.org/officeDocument/2006/relationships/slideLayout" Target="../slideLayouts/slideLayout771.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81.xml"/><Relationship Id="rId13" Type="http://schemas.openxmlformats.org/officeDocument/2006/relationships/image" Target="../media/image1.png"/><Relationship Id="rId3" Type="http://schemas.openxmlformats.org/officeDocument/2006/relationships/slideLayout" Target="../slideLayouts/slideLayout776.xml"/><Relationship Id="rId7" Type="http://schemas.openxmlformats.org/officeDocument/2006/relationships/slideLayout" Target="../slideLayouts/slideLayout780.xml"/><Relationship Id="rId12" Type="http://schemas.openxmlformats.org/officeDocument/2006/relationships/theme" Target="../theme/theme73.xml"/><Relationship Id="rId2" Type="http://schemas.openxmlformats.org/officeDocument/2006/relationships/slideLayout" Target="../slideLayouts/slideLayout775.xml"/><Relationship Id="rId1" Type="http://schemas.openxmlformats.org/officeDocument/2006/relationships/slideLayout" Target="../slideLayouts/slideLayout774.xml"/><Relationship Id="rId6" Type="http://schemas.openxmlformats.org/officeDocument/2006/relationships/slideLayout" Target="../slideLayouts/slideLayout779.xml"/><Relationship Id="rId11" Type="http://schemas.openxmlformats.org/officeDocument/2006/relationships/slideLayout" Target="../slideLayouts/slideLayout784.xml"/><Relationship Id="rId5" Type="http://schemas.openxmlformats.org/officeDocument/2006/relationships/slideLayout" Target="../slideLayouts/slideLayout778.xml"/><Relationship Id="rId10" Type="http://schemas.openxmlformats.org/officeDocument/2006/relationships/slideLayout" Target="../slideLayouts/slideLayout783.xml"/><Relationship Id="rId4" Type="http://schemas.openxmlformats.org/officeDocument/2006/relationships/slideLayout" Target="../slideLayouts/slideLayout777.xml"/><Relationship Id="rId9" Type="http://schemas.openxmlformats.org/officeDocument/2006/relationships/slideLayout" Target="../slideLayouts/slideLayout782.xml"/></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2.xml"/><Relationship Id="rId13" Type="http://schemas.openxmlformats.org/officeDocument/2006/relationships/theme" Target="../theme/theme74.xml"/><Relationship Id="rId3" Type="http://schemas.openxmlformats.org/officeDocument/2006/relationships/slideLayout" Target="../slideLayouts/slideLayout787.xml"/><Relationship Id="rId7" Type="http://schemas.openxmlformats.org/officeDocument/2006/relationships/slideLayout" Target="../slideLayouts/slideLayout791.xml"/><Relationship Id="rId12" Type="http://schemas.openxmlformats.org/officeDocument/2006/relationships/slideLayout" Target="../slideLayouts/slideLayout796.xml"/><Relationship Id="rId2" Type="http://schemas.openxmlformats.org/officeDocument/2006/relationships/slideLayout" Target="../slideLayouts/slideLayout786.xml"/><Relationship Id="rId1" Type="http://schemas.openxmlformats.org/officeDocument/2006/relationships/slideLayout" Target="../slideLayouts/slideLayout785.xml"/><Relationship Id="rId6" Type="http://schemas.openxmlformats.org/officeDocument/2006/relationships/slideLayout" Target="../slideLayouts/slideLayout790.xml"/><Relationship Id="rId11" Type="http://schemas.openxmlformats.org/officeDocument/2006/relationships/slideLayout" Target="../slideLayouts/slideLayout795.xml"/><Relationship Id="rId5" Type="http://schemas.openxmlformats.org/officeDocument/2006/relationships/slideLayout" Target="../slideLayouts/slideLayout789.xml"/><Relationship Id="rId10" Type="http://schemas.openxmlformats.org/officeDocument/2006/relationships/slideLayout" Target="../slideLayouts/slideLayout794.xml"/><Relationship Id="rId4" Type="http://schemas.openxmlformats.org/officeDocument/2006/relationships/slideLayout" Target="../slideLayouts/slideLayout788.xml"/><Relationship Id="rId9" Type="http://schemas.openxmlformats.org/officeDocument/2006/relationships/slideLayout" Target="../slideLayouts/slideLayout793.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4.xml"/><Relationship Id="rId13" Type="http://schemas.openxmlformats.org/officeDocument/2006/relationships/theme" Target="../theme/theme75.xml"/><Relationship Id="rId3" Type="http://schemas.openxmlformats.org/officeDocument/2006/relationships/slideLayout" Target="../slideLayouts/slideLayout799.xml"/><Relationship Id="rId7" Type="http://schemas.openxmlformats.org/officeDocument/2006/relationships/slideLayout" Target="../slideLayouts/slideLayout803.xml"/><Relationship Id="rId12" Type="http://schemas.openxmlformats.org/officeDocument/2006/relationships/slideLayout" Target="../slideLayouts/slideLayout808.xml"/><Relationship Id="rId2" Type="http://schemas.openxmlformats.org/officeDocument/2006/relationships/slideLayout" Target="../slideLayouts/slideLayout798.xml"/><Relationship Id="rId1" Type="http://schemas.openxmlformats.org/officeDocument/2006/relationships/slideLayout" Target="../slideLayouts/slideLayout797.xml"/><Relationship Id="rId6" Type="http://schemas.openxmlformats.org/officeDocument/2006/relationships/slideLayout" Target="../slideLayouts/slideLayout802.xml"/><Relationship Id="rId11" Type="http://schemas.openxmlformats.org/officeDocument/2006/relationships/slideLayout" Target="../slideLayouts/slideLayout807.xml"/><Relationship Id="rId5" Type="http://schemas.openxmlformats.org/officeDocument/2006/relationships/slideLayout" Target="../slideLayouts/slideLayout801.xml"/><Relationship Id="rId10" Type="http://schemas.openxmlformats.org/officeDocument/2006/relationships/slideLayout" Target="../slideLayouts/slideLayout806.xml"/><Relationship Id="rId4" Type="http://schemas.openxmlformats.org/officeDocument/2006/relationships/slideLayout" Target="../slideLayouts/slideLayout800.xml"/><Relationship Id="rId9" Type="http://schemas.openxmlformats.org/officeDocument/2006/relationships/slideLayout" Target="../slideLayouts/slideLayout805.xml"/><Relationship Id="rId14" Type="http://schemas.openxmlformats.org/officeDocument/2006/relationships/image" Target="../media/image1.png"/></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6.xml"/><Relationship Id="rId13" Type="http://schemas.openxmlformats.org/officeDocument/2006/relationships/theme" Target="../theme/theme76.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slideLayout" Target="../slideLayouts/slideLayout820.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2.xml"/><Relationship Id="rId1" Type="http://schemas.openxmlformats.org/officeDocument/2006/relationships/slideLayout" Target="../slideLayouts/slideLayout821.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30.xml"/><Relationship Id="rId13" Type="http://schemas.openxmlformats.org/officeDocument/2006/relationships/image" Target="../media/image1.png"/><Relationship Id="rId3" Type="http://schemas.openxmlformats.org/officeDocument/2006/relationships/slideLayout" Target="../slideLayouts/slideLayout825.xml"/><Relationship Id="rId7" Type="http://schemas.openxmlformats.org/officeDocument/2006/relationships/slideLayout" Target="../slideLayouts/slideLayout829.xml"/><Relationship Id="rId12" Type="http://schemas.openxmlformats.org/officeDocument/2006/relationships/theme" Target="../theme/theme78.xml"/><Relationship Id="rId2" Type="http://schemas.openxmlformats.org/officeDocument/2006/relationships/slideLayout" Target="../slideLayouts/slideLayout824.xml"/><Relationship Id="rId1" Type="http://schemas.openxmlformats.org/officeDocument/2006/relationships/slideLayout" Target="../slideLayouts/slideLayout823.xml"/><Relationship Id="rId6" Type="http://schemas.openxmlformats.org/officeDocument/2006/relationships/slideLayout" Target="../slideLayouts/slideLayout828.xml"/><Relationship Id="rId11" Type="http://schemas.openxmlformats.org/officeDocument/2006/relationships/slideLayout" Target="../slideLayouts/slideLayout833.xml"/><Relationship Id="rId5" Type="http://schemas.openxmlformats.org/officeDocument/2006/relationships/slideLayout" Target="../slideLayouts/slideLayout827.xml"/><Relationship Id="rId10" Type="http://schemas.openxmlformats.org/officeDocument/2006/relationships/slideLayout" Target="../slideLayouts/slideLayout832.xml"/><Relationship Id="rId4" Type="http://schemas.openxmlformats.org/officeDocument/2006/relationships/slideLayout" Target="../slideLayouts/slideLayout826.xml"/><Relationship Id="rId9" Type="http://schemas.openxmlformats.org/officeDocument/2006/relationships/slideLayout" Target="../slideLayouts/slideLayout831.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1.xml"/><Relationship Id="rId3" Type="http://schemas.openxmlformats.org/officeDocument/2006/relationships/slideLayout" Target="../slideLayouts/slideLayout836.xml"/><Relationship Id="rId7" Type="http://schemas.openxmlformats.org/officeDocument/2006/relationships/slideLayout" Target="../slideLayouts/slideLayout840.xml"/><Relationship Id="rId12" Type="http://schemas.openxmlformats.org/officeDocument/2006/relationships/theme" Target="../theme/theme79.xml"/><Relationship Id="rId2" Type="http://schemas.openxmlformats.org/officeDocument/2006/relationships/slideLayout" Target="../slideLayouts/slideLayout835.xml"/><Relationship Id="rId1" Type="http://schemas.openxmlformats.org/officeDocument/2006/relationships/slideLayout" Target="../slideLayouts/slideLayout834.xml"/><Relationship Id="rId6" Type="http://schemas.openxmlformats.org/officeDocument/2006/relationships/slideLayout" Target="../slideLayouts/slideLayout839.xml"/><Relationship Id="rId11" Type="http://schemas.openxmlformats.org/officeDocument/2006/relationships/slideLayout" Target="../slideLayouts/slideLayout844.xml"/><Relationship Id="rId5" Type="http://schemas.openxmlformats.org/officeDocument/2006/relationships/slideLayout" Target="../slideLayouts/slideLayout838.xml"/><Relationship Id="rId10" Type="http://schemas.openxmlformats.org/officeDocument/2006/relationships/slideLayout" Target="../slideLayouts/slideLayout843.xml"/><Relationship Id="rId4" Type="http://schemas.openxmlformats.org/officeDocument/2006/relationships/slideLayout" Target="../slideLayouts/slideLayout837.xml"/><Relationship Id="rId9" Type="http://schemas.openxmlformats.org/officeDocument/2006/relationships/slideLayout" Target="../slideLayouts/slideLayout842.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2.xml"/><Relationship Id="rId13" Type="http://schemas.openxmlformats.org/officeDocument/2006/relationships/theme" Target="../theme/theme80.xml"/><Relationship Id="rId3" Type="http://schemas.openxmlformats.org/officeDocument/2006/relationships/slideLayout" Target="../slideLayouts/slideLayout847.xml"/><Relationship Id="rId7" Type="http://schemas.openxmlformats.org/officeDocument/2006/relationships/slideLayout" Target="../slideLayouts/slideLayout851.xml"/><Relationship Id="rId12" Type="http://schemas.openxmlformats.org/officeDocument/2006/relationships/slideLayout" Target="../slideLayouts/slideLayout856.xml"/><Relationship Id="rId2" Type="http://schemas.openxmlformats.org/officeDocument/2006/relationships/slideLayout" Target="../slideLayouts/slideLayout846.xml"/><Relationship Id="rId1" Type="http://schemas.openxmlformats.org/officeDocument/2006/relationships/slideLayout" Target="../slideLayouts/slideLayout845.xml"/><Relationship Id="rId6" Type="http://schemas.openxmlformats.org/officeDocument/2006/relationships/slideLayout" Target="../slideLayouts/slideLayout850.xml"/><Relationship Id="rId11" Type="http://schemas.openxmlformats.org/officeDocument/2006/relationships/slideLayout" Target="../slideLayouts/slideLayout855.xml"/><Relationship Id="rId5" Type="http://schemas.openxmlformats.org/officeDocument/2006/relationships/slideLayout" Target="../slideLayouts/slideLayout849.xml"/><Relationship Id="rId10" Type="http://schemas.openxmlformats.org/officeDocument/2006/relationships/slideLayout" Target="../slideLayouts/slideLayout854.xml"/><Relationship Id="rId4" Type="http://schemas.openxmlformats.org/officeDocument/2006/relationships/slideLayout" Target="../slideLayouts/slideLayout848.xml"/><Relationship Id="rId9" Type="http://schemas.openxmlformats.org/officeDocument/2006/relationships/slideLayout" Target="../slideLayouts/slideLayout853.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4.xml"/><Relationship Id="rId13" Type="http://schemas.openxmlformats.org/officeDocument/2006/relationships/theme" Target="../theme/theme81.xml"/><Relationship Id="rId3" Type="http://schemas.openxmlformats.org/officeDocument/2006/relationships/slideLayout" Target="../slideLayouts/slideLayout859.xml"/><Relationship Id="rId7" Type="http://schemas.openxmlformats.org/officeDocument/2006/relationships/slideLayout" Target="../slideLayouts/slideLayout863.xml"/><Relationship Id="rId12" Type="http://schemas.openxmlformats.org/officeDocument/2006/relationships/slideLayout" Target="../slideLayouts/slideLayout868.xml"/><Relationship Id="rId2" Type="http://schemas.openxmlformats.org/officeDocument/2006/relationships/slideLayout" Target="../slideLayouts/slideLayout858.xml"/><Relationship Id="rId1" Type="http://schemas.openxmlformats.org/officeDocument/2006/relationships/slideLayout" Target="../slideLayouts/slideLayout857.xml"/><Relationship Id="rId6" Type="http://schemas.openxmlformats.org/officeDocument/2006/relationships/slideLayout" Target="../slideLayouts/slideLayout862.xml"/><Relationship Id="rId11" Type="http://schemas.openxmlformats.org/officeDocument/2006/relationships/slideLayout" Target="../slideLayouts/slideLayout867.xml"/><Relationship Id="rId5" Type="http://schemas.openxmlformats.org/officeDocument/2006/relationships/slideLayout" Target="../slideLayouts/slideLayout861.xml"/><Relationship Id="rId10" Type="http://schemas.openxmlformats.org/officeDocument/2006/relationships/slideLayout" Target="../slideLayouts/slideLayout866.xml"/><Relationship Id="rId4" Type="http://schemas.openxmlformats.org/officeDocument/2006/relationships/slideLayout" Target="../slideLayouts/slideLayout860.xml"/><Relationship Id="rId9" Type="http://schemas.openxmlformats.org/officeDocument/2006/relationships/slideLayout" Target="../slideLayouts/slideLayout865.xml"/><Relationship Id="rId14" Type="http://schemas.openxmlformats.org/officeDocument/2006/relationships/image" Target="../media/image1.png"/></Relationships>
</file>

<file path=ppt/slideMasters/_rels/slideMaster82.xml.rels><?xml version="1.0" encoding="UTF-8" standalone="yes"?>
<Relationships xmlns="http://schemas.openxmlformats.org/package/2006/relationships"><Relationship Id="rId3" Type="http://schemas.openxmlformats.org/officeDocument/2006/relationships/slideLayout" Target="../slideLayouts/slideLayout871.xml"/><Relationship Id="rId2" Type="http://schemas.openxmlformats.org/officeDocument/2006/relationships/slideLayout" Target="../slideLayouts/slideLayout870.xml"/><Relationship Id="rId1" Type="http://schemas.openxmlformats.org/officeDocument/2006/relationships/slideLayout" Target="../slideLayouts/slideLayout869.xml"/><Relationship Id="rId5" Type="http://schemas.openxmlformats.org/officeDocument/2006/relationships/theme" Target="../theme/theme82.xml"/><Relationship Id="rId4" Type="http://schemas.openxmlformats.org/officeDocument/2006/relationships/slideLayout" Target="../slideLayouts/slideLayout872.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0.xml"/><Relationship Id="rId13" Type="http://schemas.openxmlformats.org/officeDocument/2006/relationships/theme" Target="../theme/theme83.xml"/><Relationship Id="rId3" Type="http://schemas.openxmlformats.org/officeDocument/2006/relationships/slideLayout" Target="../slideLayouts/slideLayout875.xml"/><Relationship Id="rId7" Type="http://schemas.openxmlformats.org/officeDocument/2006/relationships/slideLayout" Target="../slideLayouts/slideLayout879.xml"/><Relationship Id="rId12" Type="http://schemas.openxmlformats.org/officeDocument/2006/relationships/slideLayout" Target="../slideLayouts/slideLayout884.xml"/><Relationship Id="rId2" Type="http://schemas.openxmlformats.org/officeDocument/2006/relationships/slideLayout" Target="../slideLayouts/slideLayout874.xml"/><Relationship Id="rId1" Type="http://schemas.openxmlformats.org/officeDocument/2006/relationships/slideLayout" Target="../slideLayouts/slideLayout873.xml"/><Relationship Id="rId6" Type="http://schemas.openxmlformats.org/officeDocument/2006/relationships/slideLayout" Target="../slideLayouts/slideLayout878.xml"/><Relationship Id="rId11" Type="http://schemas.openxmlformats.org/officeDocument/2006/relationships/slideLayout" Target="../slideLayouts/slideLayout883.xml"/><Relationship Id="rId5" Type="http://schemas.openxmlformats.org/officeDocument/2006/relationships/slideLayout" Target="../slideLayouts/slideLayout877.xml"/><Relationship Id="rId10" Type="http://schemas.openxmlformats.org/officeDocument/2006/relationships/slideLayout" Target="../slideLayouts/slideLayout882.xml"/><Relationship Id="rId4" Type="http://schemas.openxmlformats.org/officeDocument/2006/relationships/slideLayout" Target="../slideLayouts/slideLayout876.xml"/><Relationship Id="rId9" Type="http://schemas.openxmlformats.org/officeDocument/2006/relationships/slideLayout" Target="../slideLayouts/slideLayout881.xml"/><Relationship Id="rId14" Type="http://schemas.openxmlformats.org/officeDocument/2006/relationships/image" Target="../media/image1.png"/></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2.xml"/><Relationship Id="rId13" Type="http://schemas.openxmlformats.org/officeDocument/2006/relationships/theme" Target="../theme/theme84.xml"/><Relationship Id="rId3" Type="http://schemas.openxmlformats.org/officeDocument/2006/relationships/slideLayout" Target="../slideLayouts/slideLayout887.xml"/><Relationship Id="rId7" Type="http://schemas.openxmlformats.org/officeDocument/2006/relationships/slideLayout" Target="../slideLayouts/slideLayout891.xml"/><Relationship Id="rId12" Type="http://schemas.openxmlformats.org/officeDocument/2006/relationships/slideLayout" Target="../slideLayouts/slideLayout896.xml"/><Relationship Id="rId2" Type="http://schemas.openxmlformats.org/officeDocument/2006/relationships/slideLayout" Target="../slideLayouts/slideLayout886.xml"/><Relationship Id="rId1" Type="http://schemas.openxmlformats.org/officeDocument/2006/relationships/slideLayout" Target="../slideLayouts/slideLayout885.xml"/><Relationship Id="rId6" Type="http://schemas.openxmlformats.org/officeDocument/2006/relationships/slideLayout" Target="../slideLayouts/slideLayout890.xml"/><Relationship Id="rId11" Type="http://schemas.openxmlformats.org/officeDocument/2006/relationships/slideLayout" Target="../slideLayouts/slideLayout895.xml"/><Relationship Id="rId5" Type="http://schemas.openxmlformats.org/officeDocument/2006/relationships/slideLayout" Target="../slideLayouts/slideLayout889.xml"/><Relationship Id="rId10" Type="http://schemas.openxmlformats.org/officeDocument/2006/relationships/slideLayout" Target="../slideLayouts/slideLayout894.xml"/><Relationship Id="rId4" Type="http://schemas.openxmlformats.org/officeDocument/2006/relationships/slideLayout" Target="../slideLayouts/slideLayout888.xml"/><Relationship Id="rId9" Type="http://schemas.openxmlformats.org/officeDocument/2006/relationships/slideLayout" Target="../slideLayouts/slideLayout893.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2021. 2. 20.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2/20/21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2695229678"/>
      </p:ext>
    </p:extLst>
  </p:cSld>
  <p:clrMap bg1="lt1" tx1="dk1" bg2="lt2" tx2="dk2" accent1="accent1" accent2="accent2" accent3="accent3" accent4="accent4" accent5="accent5" accent6="accent6" hlink="hlink" folHlink="folHlink"/>
  <p:sldLayoutIdLst>
    <p:sldLayoutId id="2147488190" r:id="rId1"/>
    <p:sldLayoutId id="2147488191" r:id="rId2"/>
    <p:sldLayoutId id="2147488192" r:id="rId3"/>
    <p:sldLayoutId id="2147488193" r:id="rId4"/>
    <p:sldLayoutId id="2147488194" r:id="rId5"/>
    <p:sldLayoutId id="2147488195" r:id="rId6"/>
    <p:sldLayoutId id="2147488196" r:id="rId7"/>
    <p:sldLayoutId id="2147488197" r:id="rId8"/>
    <p:sldLayoutId id="2147488198" r:id="rId9"/>
    <p:sldLayoutId id="2147488199" r:id="rId10"/>
    <p:sldLayoutId id="214748820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098556464"/>
      </p:ext>
    </p:extLst>
  </p:cSld>
  <p:clrMap bg1="lt1" tx1="dk1" bg2="lt2" tx2="dk2" accent1="accent1" accent2="accent2" accent3="accent3" accent4="accent4" accent5="accent5" accent6="accent6" hlink="hlink" folHlink="folHlink"/>
  <p:sldLayoutIdLst>
    <p:sldLayoutId id="2147488242" r:id="rId1"/>
    <p:sldLayoutId id="2147488243" r:id="rId2"/>
    <p:sldLayoutId id="2147488244" r:id="rId3"/>
    <p:sldLayoutId id="2147488245" r:id="rId4"/>
    <p:sldLayoutId id="2147488246" r:id="rId5"/>
    <p:sldLayoutId id="2147488247" r:id="rId6"/>
    <p:sldLayoutId id="2147488248" r:id="rId7"/>
    <p:sldLayoutId id="2147488249" r:id="rId8"/>
    <p:sldLayoutId id="2147488250" r:id="rId9"/>
    <p:sldLayoutId id="2147488251" r:id="rId10"/>
    <p:sldLayoutId id="214748825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12376025"/>
      </p:ext>
    </p:extLst>
  </p:cSld>
  <p:clrMap bg1="lt1" tx1="dk1" bg2="lt2" tx2="dk2" accent1="accent1" accent2="accent2" accent3="accent3" accent4="accent4" accent5="accent5" accent6="accent6" hlink="hlink" folHlink="folHlink"/>
  <p:sldLayoutIdLst>
    <p:sldLayoutId id="2147488254" r:id="rId1"/>
    <p:sldLayoutId id="2147488255" r:id="rId2"/>
    <p:sldLayoutId id="2147488256" r:id="rId3"/>
    <p:sldLayoutId id="2147488257" r:id="rId4"/>
    <p:sldLayoutId id="2147488258" r:id="rId5"/>
    <p:sldLayoutId id="2147488259" r:id="rId6"/>
    <p:sldLayoutId id="2147488260" r:id="rId7"/>
    <p:sldLayoutId id="2147488261" r:id="rId8"/>
    <p:sldLayoutId id="2147488262" r:id="rId9"/>
    <p:sldLayoutId id="2147488263" r:id="rId10"/>
    <p:sldLayoutId id="214748826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ＭＳ Ｐゴシック" charset="0"/>
                <a:cs typeface="ＭＳ Ｐゴシック" charset="0"/>
              </a:rPr>
              <a:pPr eaLnBrk="1" fontAlgn="auto" hangingPunct="1">
                <a:spcBef>
                  <a:spcPts val="0"/>
                </a:spcBef>
                <a:spcAft>
                  <a:spcPts val="0"/>
                </a:spcAft>
              </a:pPr>
              <a:t>‹#›</a:t>
            </a:fld>
            <a:endParaRPr lang="en-US" altLang="en-US">
              <a:solidFill>
                <a:srgbClr val="000000"/>
              </a:solidFill>
              <a:ea typeface="ＭＳ Ｐゴシック" charset="0"/>
              <a:cs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ＭＳ Ｐゴシック" charset="0"/>
              <a:cs typeface="ＭＳ Ｐゴシック" charset="0"/>
            </a:endParaRPr>
          </a:p>
        </p:txBody>
      </p:sp>
    </p:spTree>
    <p:extLst>
      <p:ext uri="{BB962C8B-B14F-4D97-AF65-F5344CB8AC3E}">
        <p14:creationId xmlns:p14="http://schemas.microsoft.com/office/powerpoint/2010/main" val="1591475840"/>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eaLnBrk="1" fontAlgn="auto" hangingPunct="1">
              <a:spcBef>
                <a:spcPts val="0"/>
              </a:spcBef>
              <a:spcAft>
                <a:spcPts val="0"/>
              </a:spcAft>
            </a:pPr>
            <a:fld id="{6F400BD0-49BF-48FC-8114-37C1D4F5AB3D}" type="slidenum">
              <a:rPr lang="en-US" altLang="en-US">
                <a:solidFill>
                  <a:srgbClr val="000000"/>
                </a:solidFill>
                <a:ea typeface=""/>
              </a:rPr>
              <a:pPr defTabSz="914259"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1827275"/>
      </p:ext>
    </p:extLst>
  </p:cSld>
  <p:clrMap bg1="lt1" tx1="dk1" bg2="lt2" tx2="dk2" accent1="accent1" accent2="accent2" accent3="accent3" accent4="accent4" accent5="accent5" accent6="accent6" hlink="hlink" folHlink="folHlink"/>
  <p:sldLayoutIdLst>
    <p:sldLayoutId id="2147488278" r:id="rId1"/>
    <p:sldLayoutId id="2147488279" r:id="rId2"/>
    <p:sldLayoutId id="2147488280" r:id="rId3"/>
    <p:sldLayoutId id="2147488281" r:id="rId4"/>
    <p:sldLayoutId id="2147488282" r:id="rId5"/>
    <p:sldLayoutId id="2147488283" r:id="rId6"/>
    <p:sldLayoutId id="2147488284" r:id="rId7"/>
    <p:sldLayoutId id="2147488285" r:id="rId8"/>
    <p:sldLayoutId id="2147488286" r:id="rId9"/>
    <p:sldLayoutId id="2147488287" r:id="rId10"/>
    <p:sldLayoutId id="2147488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US" altLang="en-US" dirty="0"/>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defTabSz="457200" eaLnBrk="1" fontAlgn="auto" hangingPunct="1">
              <a:spcBef>
                <a:spcPts val="0"/>
              </a:spcBef>
              <a:spcAft>
                <a:spcPts val="0"/>
              </a:spcAft>
              <a:defRPr/>
            </a:pPr>
            <a:endParaRPr lang="en-US">
              <a:solidFill>
                <a:srgbClr val="000000"/>
              </a:solidFill>
              <a:latin typeface="Tahoma"/>
              <a:ea typeface=""/>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4EBE9CF4-FEF8-6C4E-93E0-DBB5FD807A09}" type="slidenum">
              <a:rPr lang="en-US" smtClean="0">
                <a:solidFill>
                  <a:srgbClr val="000000">
                    <a:tint val="75000"/>
                  </a:srgbClr>
                </a:solidFill>
                <a:latin typeface="Tahoma"/>
                <a:ea typeface=""/>
              </a:rPr>
              <a:pPr defTabSz="457200" eaLnBrk="1" fontAlgn="auto" hangingPunct="1">
                <a:spcBef>
                  <a:spcPts val="0"/>
                </a:spcBef>
                <a:spcAft>
                  <a:spcPts val="0"/>
                </a:spcAft>
              </a:pPr>
              <a:t>‹#›</a:t>
            </a:fld>
            <a:endParaRPr lang="en-US">
              <a:solidFill>
                <a:srgbClr val="000000">
                  <a:tint val="75000"/>
                </a:srgbClr>
              </a:solidFill>
              <a:latin typeface="Tahoma"/>
              <a:ea typeface=""/>
            </a:endParaRPr>
          </a:p>
        </p:txBody>
      </p:sp>
    </p:spTree>
    <p:extLst>
      <p:ext uri="{BB962C8B-B14F-4D97-AF65-F5344CB8AC3E}">
        <p14:creationId xmlns:p14="http://schemas.microsoft.com/office/powerpoint/2010/main" val="3275704331"/>
      </p:ext>
    </p:extLst>
  </p:cSld>
  <p:clrMap bg1="lt1" tx1="dk1" bg2="lt2" tx2="dk2" accent1="accent1" accent2="accent2" accent3="accent3" accent4="accent4" accent5="accent5" accent6="accent6" hlink="hlink" folHlink="folHlink"/>
  <p:sldLayoutIdLst>
    <p:sldLayoutId id="2147488290" r:id="rId1"/>
    <p:sldLayoutId id="2147488291" r:id="rId2"/>
    <p:sldLayoutId id="2147488292" r:id="rId3"/>
    <p:sldLayoutId id="2147488293" r:id="rId4"/>
    <p:sldLayoutId id="2147488294" r:id="rId5"/>
    <p:sldLayoutId id="2147488295" r:id="rId6"/>
    <p:sldLayoutId id="2147488296" r:id="rId7"/>
    <p:sldLayoutId id="2147488297" r:id="rId8"/>
    <p:sldLayoutId id="2147488298" r:id="rId9"/>
    <p:sldLayoutId id="2147488299" r:id="rId10"/>
    <p:sldLayoutId id="2147488300" r:id="rId11"/>
  </p:sldLayoutIdLst>
  <p:transition/>
  <p:hf hdr="0" ftr="0" dt="0"/>
  <p:txStyles>
    <p:titleStyle>
      <a:lvl1pPr algn="l" rtl="0" eaLnBrk="1" fontAlgn="base" hangingPunct="1">
        <a:spcBef>
          <a:spcPct val="0"/>
        </a:spcBef>
        <a:spcAft>
          <a:spcPct val="0"/>
        </a:spcAft>
        <a:defRPr sz="4000">
          <a:solidFill>
            <a:schemeClr val="tx2"/>
          </a:solidFill>
          <a:latin typeface="+mj-lt"/>
          <a:ea typeface="+mj-ea"/>
          <a:cs typeface="+mj-cs"/>
        </a:defRPr>
      </a:lvl1pPr>
      <a:lvl2pPr algn="l" rtl="0" eaLnBrk="1" fontAlgn="base" hangingPunct="1">
        <a:spcBef>
          <a:spcPct val="0"/>
        </a:spcBef>
        <a:spcAft>
          <a:spcPct val="0"/>
        </a:spcAft>
        <a:defRPr sz="4000">
          <a:solidFill>
            <a:schemeClr val="tx2"/>
          </a:solidFill>
          <a:latin typeface="Garamond" pitchFamily="18" charset="0"/>
        </a:defRPr>
      </a:lvl2pPr>
      <a:lvl3pPr algn="l" rtl="0" eaLnBrk="1" fontAlgn="base" hangingPunct="1">
        <a:spcBef>
          <a:spcPct val="0"/>
        </a:spcBef>
        <a:spcAft>
          <a:spcPct val="0"/>
        </a:spcAft>
        <a:defRPr sz="4000">
          <a:solidFill>
            <a:schemeClr val="tx2"/>
          </a:solidFill>
          <a:latin typeface="Garamond" pitchFamily="18" charset="0"/>
        </a:defRPr>
      </a:lvl3pPr>
      <a:lvl4pPr algn="l" rtl="0" eaLnBrk="1" fontAlgn="base" hangingPunct="1">
        <a:spcBef>
          <a:spcPct val="0"/>
        </a:spcBef>
        <a:spcAft>
          <a:spcPct val="0"/>
        </a:spcAft>
        <a:defRPr sz="4000">
          <a:solidFill>
            <a:schemeClr val="tx2"/>
          </a:solidFill>
          <a:latin typeface="Garamond" pitchFamily="18" charset="0"/>
        </a:defRPr>
      </a:lvl4pPr>
      <a:lvl5pPr algn="l" rtl="0" eaLnBrk="1" fontAlgn="base" hangingPunct="1">
        <a:spcBef>
          <a:spcPct val="0"/>
        </a:spcBef>
        <a:spcAft>
          <a:spcPct val="0"/>
        </a:spcAft>
        <a:defRPr sz="4000">
          <a:solidFill>
            <a:schemeClr val="tx2"/>
          </a:solidFill>
          <a:latin typeface="Garamond" pitchFamily="18" charset="0"/>
        </a:defRPr>
      </a:lvl5pPr>
      <a:lvl6pPr marL="457200" algn="l" rtl="0" eaLnBrk="1" fontAlgn="base" hangingPunct="1">
        <a:spcBef>
          <a:spcPct val="0"/>
        </a:spcBef>
        <a:spcAft>
          <a:spcPct val="0"/>
        </a:spcAft>
        <a:defRPr sz="4000">
          <a:solidFill>
            <a:schemeClr val="tx2"/>
          </a:solidFill>
          <a:latin typeface="Garamond" pitchFamily="18" charset="0"/>
        </a:defRPr>
      </a:lvl6pPr>
      <a:lvl7pPr marL="914400" algn="l" rtl="0" eaLnBrk="1" fontAlgn="base" hangingPunct="1">
        <a:spcBef>
          <a:spcPct val="0"/>
        </a:spcBef>
        <a:spcAft>
          <a:spcPct val="0"/>
        </a:spcAft>
        <a:defRPr sz="4000">
          <a:solidFill>
            <a:schemeClr val="tx2"/>
          </a:solidFill>
          <a:latin typeface="Garamond" pitchFamily="18" charset="0"/>
        </a:defRPr>
      </a:lvl7pPr>
      <a:lvl8pPr marL="1371600" algn="l" rtl="0" eaLnBrk="1" fontAlgn="base" hangingPunct="1">
        <a:spcBef>
          <a:spcPct val="0"/>
        </a:spcBef>
        <a:spcAft>
          <a:spcPct val="0"/>
        </a:spcAft>
        <a:defRPr sz="4000">
          <a:solidFill>
            <a:schemeClr val="tx2"/>
          </a:solidFill>
          <a:latin typeface="Garamond" pitchFamily="18" charset="0"/>
        </a:defRPr>
      </a:lvl8pPr>
      <a:lvl9pPr marL="1828800" algn="l" rtl="0" eaLnBrk="1" fontAlgn="base" hangingPunct="1">
        <a:spcBef>
          <a:spcPct val="0"/>
        </a:spcBef>
        <a:spcAft>
          <a:spcPct val="0"/>
        </a:spcAft>
        <a:defRPr sz="40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200">
          <a:solidFill>
            <a:schemeClr val="tx1"/>
          </a:solidFill>
          <a:latin typeface="Perpetua"/>
          <a:ea typeface="+mn-ea"/>
          <a:cs typeface="Perpetua"/>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800">
          <a:solidFill>
            <a:schemeClr val="tx1"/>
          </a:solidFill>
          <a:latin typeface="Perpetua"/>
          <a:cs typeface="Perpetua"/>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800">
          <a:solidFill>
            <a:schemeClr val="tx1"/>
          </a:solidFill>
          <a:latin typeface="Perpetua"/>
          <a:cs typeface="Perpetua"/>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400">
          <a:solidFill>
            <a:schemeClr val="tx1"/>
          </a:solidFill>
          <a:latin typeface="Perpetua"/>
          <a:cs typeface="Perpetua"/>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Perpetua"/>
          <a:cs typeface="Perpetua"/>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eaLnBrk="1" fontAlgn="auto" hangingPunct="1">
              <a:spcBef>
                <a:spcPts val="0"/>
              </a:spcBef>
              <a:spcAft>
                <a:spcPts val="0"/>
              </a:spcAft>
            </a:pPr>
            <a:fld id="{6F400BD0-49BF-48FC-8114-37C1D4F5AB3D}" type="slidenum">
              <a:rPr lang="en-US" altLang="en-US" smtClean="0">
                <a:solidFill>
                  <a:srgbClr val="000000"/>
                </a:solidFill>
                <a:ea typeface=""/>
              </a:rPr>
              <a:pPr defTabSz="914165"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2650846847"/>
      </p:ext>
    </p:extLst>
  </p:cSld>
  <p:clrMap bg1="lt1" tx1="dk1" bg2="lt2" tx2="dk2" accent1="accent1" accent2="accent2" accent3="accent3" accent4="accent4" accent5="accent5" accent6="accent6" hlink="hlink" folHlink="folHlink"/>
  <p:sldLayoutIdLst>
    <p:sldLayoutId id="2147488330" r:id="rId1"/>
    <p:sldLayoutId id="2147488331" r:id="rId2"/>
    <p:sldLayoutId id="2147488332" r:id="rId3"/>
    <p:sldLayoutId id="2147488333" r:id="rId4"/>
    <p:sldLayoutId id="2147488334" r:id="rId5"/>
    <p:sldLayoutId id="2147488335" r:id="rId6"/>
    <p:sldLayoutId id="2147488336" r:id="rId7"/>
    <p:sldLayoutId id="2147488337" r:id="rId8"/>
    <p:sldLayoutId id="2147488338" r:id="rId9"/>
    <p:sldLayoutId id="2147488339" r:id="rId10"/>
    <p:sldLayoutId id="214748834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54713066"/>
      </p:ext>
    </p:extLst>
  </p:cSld>
  <p:clrMap bg1="lt1" tx1="dk1" bg2="lt2" tx2="dk2" accent1="accent1" accent2="accent2" accent3="accent3" accent4="accent4" accent5="accent5" accent6="accent6" hlink="hlink" folHlink="folHlink"/>
  <p:sldLayoutIdLst>
    <p:sldLayoutId id="2147488380" r:id="rId1"/>
    <p:sldLayoutId id="2147488381" r:id="rId2"/>
    <p:sldLayoutId id="2147488382" r:id="rId3"/>
    <p:sldLayoutId id="2147488383" r:id="rId4"/>
    <p:sldLayoutId id="2147488384" r:id="rId5"/>
    <p:sldLayoutId id="2147488385" r:id="rId6"/>
    <p:sldLayoutId id="2147488386" r:id="rId7"/>
    <p:sldLayoutId id="2147488387" r:id="rId8"/>
    <p:sldLayoutId id="2147488388" r:id="rId9"/>
    <p:sldLayoutId id="2147488389" r:id="rId10"/>
    <p:sldLayoutId id="2147488390"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013023667"/>
      </p:ext>
    </p:extLst>
  </p:cSld>
  <p:clrMap bg1="lt1" tx1="dk1" bg2="lt2" tx2="dk2" accent1="accent1" accent2="accent2" accent3="accent3" accent4="accent4" accent5="accent5" accent6="accent6" hlink="hlink" folHlink="folHlink"/>
  <p:sldLayoutIdLst>
    <p:sldLayoutId id="2147488500" r:id="rId1"/>
    <p:sldLayoutId id="2147488501" r:id="rId2"/>
    <p:sldLayoutId id="2147488502" r:id="rId3"/>
    <p:sldLayoutId id="2147488503" r:id="rId4"/>
    <p:sldLayoutId id="2147488504" r:id="rId5"/>
    <p:sldLayoutId id="2147488505" r:id="rId6"/>
    <p:sldLayoutId id="2147488506" r:id="rId7"/>
    <p:sldLayoutId id="2147488507" r:id="rId8"/>
    <p:sldLayoutId id="2147488508" r:id="rId9"/>
    <p:sldLayoutId id="2147488509" r:id="rId10"/>
    <p:sldLayoutId id="2147488510" r:id="rId11"/>
    <p:sldLayoutId id="214748851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29943817"/>
      </p:ext>
    </p:extLst>
  </p:cSld>
  <p:clrMap bg1="lt1" tx1="dk1" bg2="lt2" tx2="dk2" accent1="accent1" accent2="accent2" accent3="accent3" accent4="accent4" accent5="accent5" accent6="accent6" hlink="hlink" folHlink="folHlink"/>
  <p:sldLayoutIdLst>
    <p:sldLayoutId id="2147488513" r:id="rId1"/>
    <p:sldLayoutId id="2147488514" r:id="rId2"/>
    <p:sldLayoutId id="2147488515" r:id="rId3"/>
    <p:sldLayoutId id="2147488516" r:id="rId4"/>
    <p:sldLayoutId id="2147488517" r:id="rId5"/>
    <p:sldLayoutId id="2147488518" r:id="rId6"/>
    <p:sldLayoutId id="2147488519" r:id="rId7"/>
    <p:sldLayoutId id="2147488520" r:id="rId8"/>
    <p:sldLayoutId id="2147488521" r:id="rId9"/>
    <p:sldLayoutId id="2147488522" r:id="rId10"/>
    <p:sldLayoutId id="214748852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0001896"/>
      </p:ext>
    </p:extLst>
  </p:cSld>
  <p:clrMap bg1="lt1" tx1="dk1" bg2="lt2" tx2="dk2" accent1="accent1" accent2="accent2" accent3="accent3" accent4="accent4" accent5="accent5" accent6="accent6" hlink="hlink" folHlink="folHlink"/>
  <p:sldLayoutIdLst>
    <p:sldLayoutId id="2147488525" r:id="rId1"/>
    <p:sldLayoutId id="2147488526" r:id="rId2"/>
    <p:sldLayoutId id="2147488527" r:id="rId3"/>
    <p:sldLayoutId id="2147488528" r:id="rId4"/>
    <p:sldLayoutId id="2147488529" r:id="rId5"/>
    <p:sldLayoutId id="2147488530" r:id="rId6"/>
    <p:sldLayoutId id="2147488531" r:id="rId7"/>
    <p:sldLayoutId id="2147488532" r:id="rId8"/>
    <p:sldLayoutId id="2147488533" r:id="rId9"/>
    <p:sldLayoutId id="2147488534" r:id="rId10"/>
    <p:sldLayoutId id="21474885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1203907"/>
      </p:ext>
    </p:extLst>
  </p:cSld>
  <p:clrMap bg1="lt1" tx1="dk1" bg2="lt2" tx2="dk2" accent1="accent1" accent2="accent2" accent3="accent3" accent4="accent4" accent5="accent5" accent6="accent6" hlink="hlink" folHlink="folHlink"/>
  <p:sldLayoutIdLst>
    <p:sldLayoutId id="2147488574" r:id="rId1"/>
    <p:sldLayoutId id="2147488575" r:id="rId2"/>
    <p:sldLayoutId id="2147488576" r:id="rId3"/>
    <p:sldLayoutId id="2147488577" r:id="rId4"/>
    <p:sldLayoutId id="2147488578" r:id="rId5"/>
    <p:sldLayoutId id="2147488579"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2/20/21</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715327677"/>
      </p:ext>
    </p:extLst>
  </p:cSld>
  <p:clrMap bg1="lt1" tx1="dk1" bg2="lt2" tx2="dk2" accent1="accent1" accent2="accent2" accent3="accent3" accent4="accent4" accent5="accent5" accent6="accent6" hlink="hlink" folHlink="folHlink"/>
  <p:sldLayoutIdLst>
    <p:sldLayoutId id="2147488581" r:id="rId1"/>
    <p:sldLayoutId id="2147488582" r:id="rId2"/>
    <p:sldLayoutId id="2147488583" r:id="rId3"/>
    <p:sldLayoutId id="2147488584" r:id="rId4"/>
    <p:sldLayoutId id="2147488585" r:id="rId5"/>
    <p:sldLayoutId id="2147488586" r:id="rId6"/>
    <p:sldLayoutId id="2147488587" r:id="rId7"/>
    <p:sldLayoutId id="2147488588" r:id="rId8"/>
    <p:sldLayoutId id="2147488589" r:id="rId9"/>
    <p:sldLayoutId id="2147488590" r:id="rId10"/>
    <p:sldLayoutId id="2147488591"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8482553"/>
      </p:ext>
    </p:extLst>
  </p:cSld>
  <p:clrMap bg1="lt1" tx1="dk1" bg2="lt2" tx2="dk2" accent1="accent1" accent2="accent2" accent3="accent3" accent4="accent4" accent5="accent5" accent6="accent6" hlink="hlink" folHlink="folHlink"/>
  <p:sldLayoutIdLst>
    <p:sldLayoutId id="2147488654" r:id="rId1"/>
    <p:sldLayoutId id="2147488655" r:id="rId2"/>
    <p:sldLayoutId id="2147488656" r:id="rId3"/>
    <p:sldLayoutId id="2147488657" r:id="rId4"/>
    <p:sldLayoutId id="2147488658" r:id="rId5"/>
    <p:sldLayoutId id="2147488659" r:id="rId6"/>
    <p:sldLayoutId id="2147488660" r:id="rId7"/>
    <p:sldLayoutId id="2147488661" r:id="rId8"/>
    <p:sldLayoutId id="2147488662" r:id="rId9"/>
    <p:sldLayoutId id="2147488663" r:id="rId10"/>
    <p:sldLayoutId id="2147488664" r:id="rId11"/>
    <p:sldLayoutId id="2147488665" r:id="rId12"/>
    <p:sldLayoutId id="2147488666"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dirty="0">
              <a:solidFill>
                <a:srgbClr val="000000"/>
              </a:solidFill>
              <a:ea typeface=""/>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945303988"/>
      </p:ext>
    </p:extLst>
  </p:cSld>
  <p:clrMap bg1="lt1" tx1="dk1" bg2="lt2" tx2="dk2" accent1="accent1" accent2="accent2" accent3="accent3" accent4="accent4" accent5="accent5" accent6="accent6" hlink="hlink" folHlink="folHlink"/>
  <p:sldLayoutIdLst>
    <p:sldLayoutId id="2147488719" r:id="rId1"/>
    <p:sldLayoutId id="2147488720" r:id="rId2"/>
    <p:sldLayoutId id="2147488721" r:id="rId3"/>
    <p:sldLayoutId id="2147488722" r:id="rId4"/>
    <p:sldLayoutId id="2147488723" r:id="rId5"/>
    <p:sldLayoutId id="2147488724" r:id="rId6"/>
    <p:sldLayoutId id="2147488725" r:id="rId7"/>
    <p:sldLayoutId id="2147488726" r:id="rId8"/>
    <p:sldLayoutId id="2147488727" r:id="rId9"/>
    <p:sldLayoutId id="2147488728" r:id="rId10"/>
    <p:sldLayoutId id="214748872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4554631"/>
      </p:ext>
    </p:extLst>
  </p:cSld>
  <p:clrMap bg1="lt1" tx1="dk1" bg2="lt2" tx2="dk2" accent1="accent1" accent2="accent2" accent3="accent3" accent4="accent4" accent5="accent5" accent6="accent6" hlink="hlink" folHlink="folHlink"/>
  <p:sldLayoutIdLst>
    <p:sldLayoutId id="2147488744" r:id="rId1"/>
    <p:sldLayoutId id="2147488745" r:id="rId2"/>
    <p:sldLayoutId id="2147488746" r:id="rId3"/>
    <p:sldLayoutId id="2147488747" r:id="rId4"/>
    <p:sldLayoutId id="2147488748" r:id="rId5"/>
    <p:sldLayoutId id="2147488749" r:id="rId6"/>
    <p:sldLayoutId id="2147488750" r:id="rId7"/>
    <p:sldLayoutId id="2147488751" r:id="rId8"/>
    <p:sldLayoutId id="2147488752" r:id="rId9"/>
    <p:sldLayoutId id="2147488753" r:id="rId10"/>
    <p:sldLayoutId id="2147488754"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latin typeface="Calibri Light"/>
              </a:rPr>
              <a:pPr/>
              <a:t>‹#›</a:t>
            </a:fld>
            <a:r>
              <a:rPr lang="en-US">
                <a:solidFill>
                  <a:prstClr val="black">
                    <a:tint val="75000"/>
                  </a:prstClr>
                </a:solidFill>
                <a:latin typeface="Calibri Light"/>
              </a:rPr>
              <a:t>/4</a:t>
            </a:r>
          </a:p>
        </p:txBody>
      </p:sp>
    </p:spTree>
    <p:extLst>
      <p:ext uri="{BB962C8B-B14F-4D97-AF65-F5344CB8AC3E}">
        <p14:creationId xmlns:p14="http://schemas.microsoft.com/office/powerpoint/2010/main" val="803328184"/>
      </p:ext>
    </p:extLst>
  </p:cSld>
  <p:clrMap bg1="lt1" tx1="dk1" bg2="lt2" tx2="dk2" accent1="accent1" accent2="accent2" accent3="accent3" accent4="accent4" accent5="accent5" accent6="accent6" hlink="hlink" folHlink="folHlink"/>
  <p:sldLayoutIdLst>
    <p:sldLayoutId id="2147488805" r:id="rId1"/>
    <p:sldLayoutId id="2147488806" r:id="rId2"/>
    <p:sldLayoutId id="2147488807" r:id="rId3"/>
    <p:sldLayoutId id="2147488808" r:id="rId4"/>
    <p:sldLayoutId id="2147488809" r:id="rId5"/>
    <p:sldLayoutId id="2147488810" r:id="rId6"/>
    <p:sldLayoutId id="2147488811" r:id="rId7"/>
    <p:sldLayoutId id="2147488812" r:id="rId8"/>
    <p:sldLayoutId id="2147488813" r:id="rId9"/>
    <p:sldLayoutId id="2147488814" r:id="rId10"/>
    <p:sldLayoutId id="214748881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737050443"/>
      </p:ext>
    </p:extLst>
  </p:cSld>
  <p:clrMap bg1="lt1" tx1="dk1" bg2="lt2" tx2="dk2" accent1="accent1" accent2="accent2" accent3="accent3" accent4="accent4" accent5="accent5" accent6="accent6" hlink="hlink" folHlink="folHlink"/>
  <p:sldLayoutIdLst>
    <p:sldLayoutId id="2147488817" r:id="rId1"/>
    <p:sldLayoutId id="2147488818" r:id="rId2"/>
    <p:sldLayoutId id="2147488819" r:id="rId3"/>
    <p:sldLayoutId id="2147488820" r:id="rId4"/>
    <p:sldLayoutId id="2147488821" r:id="rId5"/>
    <p:sldLayoutId id="2147488822" r:id="rId6"/>
    <p:sldLayoutId id="2147488823" r:id="rId7"/>
    <p:sldLayoutId id="2147488824" r:id="rId8"/>
    <p:sldLayoutId id="2147488825" r:id="rId9"/>
    <p:sldLayoutId id="2147488826" r:id="rId10"/>
    <p:sldLayoutId id="2147488827" r:id="rId11"/>
    <p:sldLayoutId id="21474888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2042112"/>
      </p:ext>
    </p:extLst>
  </p:cSld>
  <p:clrMap bg1="lt1" tx1="dk1" bg2="lt2" tx2="dk2" accent1="accent1" accent2="accent2" accent3="accent3" accent4="accent4" accent5="accent5" accent6="accent6" hlink="hlink" folHlink="folHlink"/>
  <p:sldLayoutIdLst>
    <p:sldLayoutId id="2147488830" r:id="rId1"/>
    <p:sldLayoutId id="2147488831"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25740892"/>
      </p:ext>
    </p:extLst>
  </p:cSld>
  <p:clrMap bg1="lt1" tx1="dk1" bg2="lt2" tx2="dk2" accent1="accent1" accent2="accent2" accent3="accent3" accent4="accent4" accent5="accent5" accent6="accent6" hlink="hlink" folHlink="folHlink"/>
  <p:sldLayoutIdLst>
    <p:sldLayoutId id="2147488833" r:id="rId1"/>
    <p:sldLayoutId id="2147488834" r:id="rId2"/>
    <p:sldLayoutId id="2147488835" r:id="rId3"/>
    <p:sldLayoutId id="2147488836" r:id="rId4"/>
    <p:sldLayoutId id="2147488837" r:id="rId5"/>
    <p:sldLayoutId id="2147488838" r:id="rId6"/>
    <p:sldLayoutId id="2147488839" r:id="rId7"/>
    <p:sldLayoutId id="2147488840" r:id="rId8"/>
    <p:sldLayoutId id="2147488841" r:id="rId9"/>
    <p:sldLayoutId id="2147488842" r:id="rId10"/>
    <p:sldLayoutId id="21474888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65651707"/>
      </p:ext>
    </p:extLst>
  </p:cSld>
  <p:clrMap bg1="lt1" tx1="dk1" bg2="lt2" tx2="dk2" accent1="accent1" accent2="accent2" accent3="accent3" accent4="accent4" accent5="accent5" accent6="accent6" hlink="hlink" folHlink="folHlink"/>
  <p:sldLayoutIdLst>
    <p:sldLayoutId id="2147488845" r:id="rId1"/>
    <p:sldLayoutId id="2147488846" r:id="rId2"/>
    <p:sldLayoutId id="2147488847" r:id="rId3"/>
    <p:sldLayoutId id="2147488848" r:id="rId4"/>
    <p:sldLayoutId id="2147488849" r:id="rId5"/>
    <p:sldLayoutId id="2147488850" r:id="rId6"/>
    <p:sldLayoutId id="2147488851" r:id="rId7"/>
    <p:sldLayoutId id="2147488852" r:id="rId8"/>
    <p:sldLayoutId id="2147488853" r:id="rId9"/>
    <p:sldLayoutId id="2147488854" r:id="rId10"/>
    <p:sldLayoutId id="2147488855" r:id="rId11"/>
    <p:sldLayoutId id="214748885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173346654"/>
      </p:ext>
    </p:extLst>
  </p:cSld>
  <p:clrMap bg1="lt1" tx1="dk1" bg2="lt2" tx2="dk2" accent1="accent1" accent2="accent2" accent3="accent3" accent4="accent4" accent5="accent5" accent6="accent6" hlink="hlink" folHlink="folHlink"/>
  <p:sldLayoutIdLst>
    <p:sldLayoutId id="2147488858" r:id="rId1"/>
    <p:sldLayoutId id="2147488859" r:id="rId2"/>
    <p:sldLayoutId id="2147488860" r:id="rId3"/>
    <p:sldLayoutId id="2147488861" r:id="rId4"/>
    <p:sldLayoutId id="2147488862" r:id="rId5"/>
    <p:sldLayoutId id="2147488863" r:id="rId6"/>
    <p:sldLayoutId id="2147488864" r:id="rId7"/>
    <p:sldLayoutId id="2147488865" r:id="rId8"/>
    <p:sldLayoutId id="2147488866" r:id="rId9"/>
    <p:sldLayoutId id="2147488867" r:id="rId10"/>
    <p:sldLayoutId id="214748886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4335562"/>
      </p:ext>
    </p:extLst>
  </p:cSld>
  <p:clrMap bg1="lt1" tx1="dk1" bg2="lt2" tx2="dk2" accent1="accent1" accent2="accent2" accent3="accent3" accent4="accent4" accent5="accent5" accent6="accent6" hlink="hlink" folHlink="folHlink"/>
  <p:sldLayoutIdLst>
    <p:sldLayoutId id="2147488870" r:id="rId1"/>
    <p:sldLayoutId id="2147488871" r:id="rId2"/>
    <p:sldLayoutId id="2147488872" r:id="rId3"/>
    <p:sldLayoutId id="2147488873"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714340324"/>
      </p:ext>
    </p:extLst>
  </p:cSld>
  <p:clrMap bg1="lt1" tx1="dk1" bg2="lt2" tx2="dk2" accent1="accent1" accent2="accent2" accent3="accent3" accent4="accent4" accent5="accent5" accent6="accent6" hlink="hlink" folHlink="folHlink"/>
  <p:sldLayoutIdLst>
    <p:sldLayoutId id="2147488875" r:id="rId1"/>
    <p:sldLayoutId id="2147488876" r:id="rId2"/>
    <p:sldLayoutId id="2147488877" r:id="rId3"/>
    <p:sldLayoutId id="2147488878" r:id="rId4"/>
    <p:sldLayoutId id="2147488879" r:id="rId5"/>
    <p:sldLayoutId id="2147488880" r:id="rId6"/>
    <p:sldLayoutId id="2147488881" r:id="rId7"/>
    <p:sldLayoutId id="2147488882" r:id="rId8"/>
    <p:sldLayoutId id="2147488883" r:id="rId9"/>
    <p:sldLayoutId id="2147488884" r:id="rId10"/>
    <p:sldLayoutId id="2147488885" r:id="rId11"/>
    <p:sldLayoutId id="21474888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224446773"/>
      </p:ext>
    </p:extLst>
  </p:cSld>
  <p:clrMap bg1="lt1" tx1="dk1" bg2="lt2" tx2="dk2" accent1="accent1" accent2="accent2" accent3="accent3" accent4="accent4" accent5="accent5" accent6="accent6" hlink="hlink" folHlink="folHlink"/>
  <p:sldLayoutIdLst>
    <p:sldLayoutId id="2147488888" r:id="rId1"/>
    <p:sldLayoutId id="2147488889" r:id="rId2"/>
    <p:sldLayoutId id="2147488890" r:id="rId3"/>
    <p:sldLayoutId id="2147488891" r:id="rId4"/>
    <p:sldLayoutId id="2147488892" r:id="rId5"/>
    <p:sldLayoutId id="2147488893" r:id="rId6"/>
    <p:sldLayoutId id="2147488894" r:id="rId7"/>
    <p:sldLayoutId id="2147488895" r:id="rId8"/>
    <p:sldLayoutId id="2147488896" r:id="rId9"/>
    <p:sldLayoutId id="2147488897" r:id="rId10"/>
    <p:sldLayoutId id="2147488898" r:id="rId11"/>
    <p:sldLayoutId id="214748889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60187977"/>
      </p:ext>
    </p:extLst>
  </p:cSld>
  <p:clrMap bg1="lt1" tx1="dk1" bg2="lt2" tx2="dk2" accent1="accent1" accent2="accent2" accent3="accent3" accent4="accent4" accent5="accent5" accent6="accent6" hlink="hlink" folHlink="folHlink"/>
  <p:sldLayoutIdLst>
    <p:sldLayoutId id="2147488901" r:id="rId1"/>
    <p:sldLayoutId id="2147488902" r:id="rId2"/>
    <p:sldLayoutId id="2147488903" r:id="rId3"/>
    <p:sldLayoutId id="2147488904" r:id="rId4"/>
    <p:sldLayoutId id="2147488905" r:id="rId5"/>
    <p:sldLayoutId id="2147488906" r:id="rId6"/>
    <p:sldLayoutId id="2147488907" r:id="rId7"/>
    <p:sldLayoutId id="2147488908" r:id="rId8"/>
    <p:sldLayoutId id="2147488909" r:id="rId9"/>
    <p:sldLayoutId id="2147488910" r:id="rId10"/>
    <p:sldLayoutId id="214748891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80985589"/>
      </p:ext>
    </p:extLst>
  </p:cSld>
  <p:clrMap bg1="lt1" tx1="dk1" bg2="lt2" tx2="dk2" accent1="accent1" accent2="accent2" accent3="accent3" accent4="accent4" accent5="accent5" accent6="accent6" hlink="hlink" folHlink="folHlink"/>
  <p:sldLayoutIdLst>
    <p:sldLayoutId id="2147488913" r:id="rId1"/>
    <p:sldLayoutId id="2147488914" r:id="rId2"/>
    <p:sldLayoutId id="2147488915" r:id="rId3"/>
    <p:sldLayoutId id="2147488916" r:id="rId4"/>
    <p:sldLayoutId id="2147488917" r:id="rId5"/>
    <p:sldLayoutId id="2147488918" r:id="rId6"/>
    <p:sldLayoutId id="2147488919" r:id="rId7"/>
    <p:sldLayoutId id="2147488920" r:id="rId8"/>
    <p:sldLayoutId id="2147488921" r:id="rId9"/>
    <p:sldLayoutId id="2147488922" r:id="rId10"/>
    <p:sldLayoutId id="214748892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194393428"/>
      </p:ext>
    </p:extLst>
  </p:cSld>
  <p:clrMap bg1="lt1" tx1="dk1" bg2="lt2" tx2="dk2" accent1="accent1" accent2="accent2" accent3="accent3" accent4="accent4" accent5="accent5" accent6="accent6" hlink="hlink" folHlink="folHlink"/>
  <p:sldLayoutIdLst>
    <p:sldLayoutId id="2147488925" r:id="rId1"/>
    <p:sldLayoutId id="2147488926" r:id="rId2"/>
    <p:sldLayoutId id="2147488927" r:id="rId3"/>
    <p:sldLayoutId id="2147488928" r:id="rId4"/>
    <p:sldLayoutId id="2147488929" r:id="rId5"/>
    <p:sldLayoutId id="2147488930" r:id="rId6"/>
    <p:sldLayoutId id="2147488931" r:id="rId7"/>
    <p:sldLayoutId id="2147488932" r:id="rId8"/>
    <p:sldLayoutId id="2147488933" r:id="rId9"/>
    <p:sldLayoutId id="2147488934" r:id="rId10"/>
    <p:sldLayoutId id="2147488935" r:id="rId11"/>
    <p:sldLayoutId id="21474889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4737908"/>
      </p:ext>
    </p:extLst>
  </p:cSld>
  <p:clrMap bg1="lt1" tx1="dk1" bg2="lt2" tx2="dk2" accent1="accent1" accent2="accent2" accent3="accent3" accent4="accent4" accent5="accent5" accent6="accent6" hlink="hlink" folHlink="folHlink"/>
  <p:sldLayoutIdLst>
    <p:sldLayoutId id="2147488938" r:id="rId1"/>
    <p:sldLayoutId id="2147488939" r:id="rId2"/>
    <p:sldLayoutId id="2147488940" r:id="rId3"/>
    <p:sldLayoutId id="2147488941" r:id="rId4"/>
    <p:sldLayoutId id="2147488942" r:id="rId5"/>
    <p:sldLayoutId id="2147488943" r:id="rId6"/>
    <p:sldLayoutId id="2147488944" r:id="rId7"/>
    <p:sldLayoutId id="2147488945" r:id="rId8"/>
    <p:sldLayoutId id="2147488946" r:id="rId9"/>
    <p:sldLayoutId id="2147488947" r:id="rId10"/>
    <p:sldLayoutId id="2147488948" r:id="rId11"/>
    <p:sldLayoutId id="2147488949"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379078807"/>
      </p:ext>
    </p:extLst>
  </p:cSld>
  <p:clrMap bg1="lt1" tx1="dk1" bg2="lt2" tx2="dk2" accent1="accent1" accent2="accent2" accent3="accent3" accent4="accent4" accent5="accent5" accent6="accent6" hlink="hlink" folHlink="folHlink"/>
  <p:sldLayoutIdLst>
    <p:sldLayoutId id="2147488951" r:id="rId1"/>
    <p:sldLayoutId id="2147488952" r:id="rId2"/>
    <p:sldLayoutId id="2147488953" r:id="rId3"/>
    <p:sldLayoutId id="2147488954" r:id="rId4"/>
    <p:sldLayoutId id="2147488955" r:id="rId5"/>
    <p:sldLayoutId id="2147488956" r:id="rId6"/>
    <p:sldLayoutId id="2147488957" r:id="rId7"/>
    <p:sldLayoutId id="2147488958" r:id="rId8"/>
    <p:sldLayoutId id="2147488959" r:id="rId9"/>
    <p:sldLayoutId id="2147488960" r:id="rId10"/>
    <p:sldLayoutId id="2147488961" r:id="rId11"/>
    <p:sldLayoutId id="2147488962"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0037542"/>
      </p:ext>
    </p:extLst>
  </p:cSld>
  <p:clrMap bg1="lt1" tx1="dk1" bg2="lt2" tx2="dk2" accent1="accent1" accent2="accent2" accent3="accent3" accent4="accent4" accent5="accent5" accent6="accent6" hlink="hlink" folHlink="folHlink"/>
  <p:sldLayoutIdLst>
    <p:sldLayoutId id="2147488964" r:id="rId1"/>
    <p:sldLayoutId id="214748896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31724885"/>
      </p:ext>
    </p:extLst>
  </p:cSld>
  <p:clrMap bg1="lt1" tx1="dk1" bg2="lt2" tx2="dk2" accent1="accent1" accent2="accent2" accent3="accent3" accent4="accent4" accent5="accent5" accent6="accent6" hlink="hlink" folHlink="folHlink"/>
  <p:sldLayoutIdLst>
    <p:sldLayoutId id="2147488967" r:id="rId1"/>
    <p:sldLayoutId id="2147488968" r:id="rId2"/>
    <p:sldLayoutId id="2147488969" r:id="rId3"/>
    <p:sldLayoutId id="2147488970" r:id="rId4"/>
    <p:sldLayoutId id="2147488971" r:id="rId5"/>
    <p:sldLayoutId id="2147488972" r:id="rId6"/>
    <p:sldLayoutId id="2147488973" r:id="rId7"/>
    <p:sldLayoutId id="2147488974" r:id="rId8"/>
    <p:sldLayoutId id="2147488975" r:id="rId9"/>
    <p:sldLayoutId id="2147488976" r:id="rId10"/>
    <p:sldLayoutId id="2147488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2/20/21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820984582"/>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a:extLst>
              <a:ext uri="{FF2B5EF4-FFF2-40B4-BE49-F238E27FC236}">
                <a16:creationId xmlns:a16="http://schemas.microsoft.com/office/drawing/2014/main" id="{BD7B2258-A8E4-1745-AE81-9146E941845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4339" name="Rectangle 1027">
            <a:extLst>
              <a:ext uri="{FF2B5EF4-FFF2-40B4-BE49-F238E27FC236}">
                <a16:creationId xmlns:a16="http://schemas.microsoft.com/office/drawing/2014/main" id="{CADA187D-6030-F144-A542-C331FFF4B5F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8083BBE5-AE0B-ED40-A454-97D930F37B5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F287901D-0953-3E49-BE3E-9BEF5AE42E12}"/>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44CD22E2-D0D4-7445-B496-F2D3E7DC6902}" type="slidenum">
              <a:rPr lang="en-US" altLang="en-US"/>
              <a:pPr/>
              <a:t>‹#›</a:t>
            </a:fld>
            <a:endParaRPr lang="en-US" altLang="en-US"/>
          </a:p>
        </p:txBody>
      </p:sp>
      <p:sp>
        <p:nvSpPr>
          <p:cNvPr id="14342" name="Line 1032">
            <a:extLst>
              <a:ext uri="{FF2B5EF4-FFF2-40B4-BE49-F238E27FC236}">
                <a16:creationId xmlns:a16="http://schemas.microsoft.com/office/drawing/2014/main" id="{EC98EB95-C383-9A49-BD21-023D076D02F5}"/>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4343" name="Line 1033">
            <a:extLst>
              <a:ext uri="{FF2B5EF4-FFF2-40B4-BE49-F238E27FC236}">
                <a16:creationId xmlns:a16="http://schemas.microsoft.com/office/drawing/2014/main" id="{3CCED3A5-331E-4D4D-BD82-B148490984C8}"/>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07855805"/>
      </p:ext>
    </p:extLst>
  </p:cSld>
  <p:clrMap bg1="lt1" tx1="dk1" bg2="lt2" tx2="dk2" accent1="accent1" accent2="accent2" accent3="accent3" accent4="accent4" accent5="accent5" accent6="accent6" hlink="hlink" folHlink="folHlink"/>
  <p:sldLayoutIdLst>
    <p:sldLayoutId id="2147488991" r:id="rId1"/>
    <p:sldLayoutId id="2147488992" r:id="rId2"/>
    <p:sldLayoutId id="2147488993" r:id="rId3"/>
    <p:sldLayoutId id="2147488994" r:id="rId4"/>
    <p:sldLayoutId id="2147488995" r:id="rId5"/>
    <p:sldLayoutId id="2147488996" r:id="rId6"/>
    <p:sldLayoutId id="2147488997" r:id="rId7"/>
    <p:sldLayoutId id="2147488998" r:id="rId8"/>
    <p:sldLayoutId id="2147488999" r:id="rId9"/>
    <p:sldLayoutId id="2147489000" r:id="rId10"/>
    <p:sldLayoutId id="2147489001" r:id="rId11"/>
    <p:sldLayoutId id="21474890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A7361BF2-EEC8-BD44-B1FF-0E6EA04503FC}"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647252961"/>
      </p:ext>
    </p:extLst>
  </p:cSld>
  <p:clrMap bg1="lt1" tx1="dk1" bg2="lt2" tx2="dk2" accent1="accent1" accent2="accent2" accent3="accent3" accent4="accent4" accent5="accent5" accent6="accent6" hlink="hlink" folHlink="folHlink"/>
  <p:sldLayoutIdLst>
    <p:sldLayoutId id="2147489004" r:id="rId1"/>
    <p:sldLayoutId id="2147489005" r:id="rId2"/>
    <p:sldLayoutId id="2147489006" r:id="rId3"/>
    <p:sldLayoutId id="2147489007" r:id="rId4"/>
    <p:sldLayoutId id="2147489008" r:id="rId5"/>
    <p:sldLayoutId id="2147489009" r:id="rId6"/>
    <p:sldLayoutId id="2147489010" r:id="rId7"/>
    <p:sldLayoutId id="2147489011" r:id="rId8"/>
    <p:sldLayoutId id="2147489012" r:id="rId9"/>
    <p:sldLayoutId id="2147489013" r:id="rId10"/>
    <p:sldLayoutId id="2147489014" r:id="rId11"/>
    <p:sldLayoutId id="214748901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7242569"/>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12615837"/>
      </p:ext>
    </p:extLst>
  </p:cSld>
  <p:clrMap bg1="lt1" tx1="dk1" bg2="lt2" tx2="dk2" accent1="accent1" accent2="accent2" accent3="accent3" accent4="accent4" accent5="accent5" accent6="accent6" hlink="hlink" folHlink="folHlink"/>
  <p:sldLayoutIdLst>
    <p:sldLayoutId id="2147489022" r:id="rId1"/>
    <p:sldLayoutId id="2147489023" r:id="rId2"/>
    <p:sldLayoutId id="2147489024" r:id="rId3"/>
    <p:sldLayoutId id="2147489025" r:id="rId4"/>
    <p:sldLayoutId id="2147489026" r:id="rId5"/>
    <p:sldLayoutId id="2147489027" r:id="rId6"/>
    <p:sldLayoutId id="2147489028" r:id="rId7"/>
    <p:sldLayoutId id="2147489029" r:id="rId8"/>
    <p:sldLayoutId id="2147489030" r:id="rId9"/>
    <p:sldLayoutId id="2147489031" r:id="rId10"/>
    <p:sldLayoutId id="2147489032" r:id="rId11"/>
    <p:sldLayoutId id="2147489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109775295"/>
      </p:ext>
    </p:extLst>
  </p:cSld>
  <p:clrMap bg1="lt1" tx1="dk1" bg2="lt2" tx2="dk2" accent1="accent1" accent2="accent2" accent3="accent3" accent4="accent4" accent5="accent5" accent6="accent6" hlink="hlink" folHlink="folHlink"/>
  <p:sldLayoutIdLst>
    <p:sldLayoutId id="2147489035" r:id="rId1"/>
    <p:sldLayoutId id="2147489036" r:id="rId2"/>
    <p:sldLayoutId id="2147489037" r:id="rId3"/>
    <p:sldLayoutId id="2147489038" r:id="rId4"/>
    <p:sldLayoutId id="2147489039" r:id="rId5"/>
    <p:sldLayoutId id="2147489040" r:id="rId6"/>
    <p:sldLayoutId id="2147489041" r:id="rId7"/>
    <p:sldLayoutId id="2147489042" r:id="rId8"/>
    <p:sldLayoutId id="2147489043" r:id="rId9"/>
    <p:sldLayoutId id="2147489044" r:id="rId10"/>
    <p:sldLayoutId id="2147489045" r:id="rId11"/>
    <p:sldLayoutId id="2147489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0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13.xml"/><Relationship Id="rId5" Type="http://schemas.openxmlformats.org/officeDocument/2006/relationships/image" Target="../media/image11.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png"/><Relationship Id="rId7"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706.xml"/><Relationship Id="rId6" Type="http://schemas.openxmlformats.org/officeDocument/2006/relationships/image" Target="../media/image14.png"/><Relationship Id="rId5" Type="http://schemas.openxmlformats.org/officeDocument/2006/relationships/image" Target="../media/image13.jpeg"/><Relationship Id="rId10" Type="http://schemas.openxmlformats.org/officeDocument/2006/relationships/image" Target="../media/image18.png"/><Relationship Id="rId4" Type="http://schemas.microsoft.com/office/2007/relationships/hdphoto" Target="../media/hdphoto1.wdp"/><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png"/><Relationship Id="rId1" Type="http://schemas.openxmlformats.org/officeDocument/2006/relationships/slideLayout" Target="../slideLayouts/slideLayout736.xml"/><Relationship Id="rId6" Type="http://schemas.openxmlformats.org/officeDocument/2006/relationships/hyperlink" Target="https://safari.ethz.ch/safari-newsletter-april-2020/" TargetMode="External"/><Relationship Id="rId5" Type="http://schemas.openxmlformats.org/officeDocument/2006/relationships/image" Target="../media/image20.jpeg"/><Relationship Id="rId4" Type="http://schemas.openxmlformats.org/officeDocument/2006/relationships/hyperlink" Target="http://www.safari.ethz.ch/"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4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52.xml"/></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64.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25.xml"/></Relationships>
</file>

<file path=ppt/slides/_rels/slide14.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7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0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86.xml"/><Relationship Id="rId4" Type="http://schemas.openxmlformats.org/officeDocument/2006/relationships/image" Target="../media/image31.tif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7.xml"/></Relationships>
</file>

<file path=ppt/slides/_rels/slide36.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7.xml"/></Relationships>
</file>

<file path=ppt/slides/_rels/slide37.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37.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hyperlink" Target="https://farm9.staticflickr.com/8571/16376102935_8628150df8_o.jpg"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1.tif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xml"/><Relationship Id="rId1" Type="http://schemas.openxmlformats.org/officeDocument/2006/relationships/slideLayout" Target="../slideLayouts/slideLayout70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44.png"/><Relationship Id="rId4" Type="http://schemas.openxmlformats.org/officeDocument/2006/relationships/image" Target="../media/image43.jpeg"/></Relationships>
</file>

<file path=ppt/slides/_rels/slide48.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70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4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98.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48.png"/><Relationship Id="rId1" Type="http://schemas.openxmlformats.org/officeDocument/2006/relationships/slideLayout" Target="../slideLayouts/slideLayout248.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3.png"/></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jpeg"/><Relationship Id="rId1" Type="http://schemas.openxmlformats.org/officeDocument/2006/relationships/slideLayout" Target="../slideLayouts/slideLayout81.xml"/><Relationship Id="rId4" Type="http://schemas.openxmlformats.org/officeDocument/2006/relationships/image" Target="../media/image55.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0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6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6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8.xml"/><Relationship Id="rId1" Type="http://schemas.openxmlformats.org/officeDocument/2006/relationships/slideLayout" Target="../slideLayouts/slideLayout66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8.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9.xml"/><Relationship Id="rId1" Type="http://schemas.openxmlformats.org/officeDocument/2006/relationships/slideLayout" Target="../slideLayouts/slideLayout666.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0.xml"/><Relationship Id="rId7" Type="http://schemas.openxmlformats.org/officeDocument/2006/relationships/image" Target="../media/image65.emf"/><Relationship Id="rId2" Type="http://schemas.openxmlformats.org/officeDocument/2006/relationships/slideLayout" Target="../slideLayouts/slideLayout486.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68.jpeg"/><Relationship Id="rId4" Type="http://schemas.openxmlformats.org/officeDocument/2006/relationships/image" Target="../media/image67.png"/><Relationship Id="rId9" Type="http://schemas.openxmlformats.org/officeDocument/2006/relationships/image" Target="../media/image66.emf"/></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65.emf"/><Relationship Id="rId2" Type="http://schemas.openxmlformats.org/officeDocument/2006/relationships/slideLayout" Target="../slideLayouts/slideLayout486.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68.jpeg"/><Relationship Id="rId4" Type="http://schemas.openxmlformats.org/officeDocument/2006/relationships/image" Target="../media/image67.png"/><Relationship Id="rId9" Type="http://schemas.openxmlformats.org/officeDocument/2006/relationships/image" Target="../media/image66.emf"/></Relationships>
</file>

<file path=ppt/slides/_rels/slide7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702.xml"/><Relationship Id="rId4" Type="http://schemas.openxmlformats.org/officeDocument/2006/relationships/image" Target="../media/image69.jpeg"/></Relationships>
</file>

<file path=ppt/slides/_rels/slide7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702.xml"/><Relationship Id="rId4" Type="http://schemas.openxmlformats.org/officeDocument/2006/relationships/image" Target="../media/image69.jpeg"/></Relationships>
</file>

<file path=ppt/slides/_rels/slide7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7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25.xml"/></Relationships>
</file>

<file path=ppt/slides/_rels/slide7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37.xml"/></Relationships>
</file>

<file path=ppt/slides/_rels/slide7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7.xml"/></Relationships>
</file>

<file path=ppt/slides/_rels/slide7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37.xml"/></Relationships>
</file>

<file path=ppt/slides/_rels/slide80.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3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6.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5.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8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8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2.xml"/><Relationship Id="rId1" Type="http://schemas.openxmlformats.org/officeDocument/2006/relationships/slideLayout" Target="../slideLayouts/slideLayout424.xml"/></Relationships>
</file>

<file path=ppt/slides/_rels/slide9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603.xml"/><Relationship Id="rId5" Type="http://schemas.openxmlformats.org/officeDocument/2006/relationships/hyperlink" Target="http://users.ece.cmu.edu/~omutlu/pub/dram-row-hammer_isca14.pdf" TargetMode="External"/><Relationship Id="rId4" Type="http://schemas.microsoft.com/office/2007/relationships/hdphoto" Target="../media/hdphoto3.wdp"/></Relationships>
</file>

<file path=ppt/slides/_rels/slide92.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4.xml"/><Relationship Id="rId1" Type="http://schemas.openxmlformats.org/officeDocument/2006/relationships/slideLayout" Target="../slideLayouts/slideLayout435.xml"/><Relationship Id="rId4" Type="http://schemas.openxmlformats.org/officeDocument/2006/relationships/image" Target="../media/image84.jpg"/></Relationships>
</file>

<file path=ppt/slides/_rels/slide93.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5.xml"/><Relationship Id="rId1" Type="http://schemas.openxmlformats.org/officeDocument/2006/relationships/slideLayout" Target="../slideLayouts/slideLayout435.xml"/><Relationship Id="rId4" Type="http://schemas.openxmlformats.org/officeDocument/2006/relationships/image" Target="../media/image84.jpg"/></Relationships>
</file>

<file path=ppt/slides/_rels/slide9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16.xml"/><Relationship Id="rId1" Type="http://schemas.openxmlformats.org/officeDocument/2006/relationships/slideLayout" Target="../slideLayouts/slideLayout435.xml"/><Relationship Id="rId4" Type="http://schemas.openxmlformats.org/officeDocument/2006/relationships/image" Target="../media/image84.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8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86.xml"/></Relationships>
</file>

<file path=ppt/slides/_rels/slide9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677.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9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677.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99.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9.xml"/><Relationship Id="rId1" Type="http://schemas.openxmlformats.org/officeDocument/2006/relationships/slideLayout" Target="../slideLayouts/slideLayout677.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0.xml"/><Relationship Id="rId1" Type="http://schemas.openxmlformats.org/officeDocument/2006/relationships/slideLayout" Target="../slideLayouts/slideLayout677.xml"/><Relationship Id="rId6" Type="http://schemas.openxmlformats.org/officeDocument/2006/relationships/hyperlink" Target="https://github.com/CMU-SAFARI/rowhammer" TargetMode="External"/><Relationship Id="rId5" Type="http://schemas.openxmlformats.org/officeDocument/2006/relationships/image" Target="../media/image86.jpeg"/><Relationship Id="rId4" Type="http://schemas.microsoft.com/office/2007/relationships/hdphoto" Target="../media/hdphoto3.wdp"/></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03.xml"/></Relationships>
</file>

<file path=ppt/slides/_rels/slide102.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248.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89.png"/></Relationships>
</file>

<file path=ppt/slides/_rels/slide103.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48.xml"/></Relationships>
</file>

<file path=ppt/slides/_rels/slide104.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2.xml"/><Relationship Id="rId1" Type="http://schemas.openxmlformats.org/officeDocument/2006/relationships/slideLayout" Target="../slideLayouts/slideLayout248.xml"/><Relationship Id="rId4" Type="http://schemas.openxmlformats.org/officeDocument/2006/relationships/image" Target="../media/image91.png"/></Relationships>
</file>

<file path=ppt/slides/_rels/slide10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3.xml"/><Relationship Id="rId1" Type="http://schemas.openxmlformats.org/officeDocument/2006/relationships/slideLayout" Target="../slideLayouts/slideLayout248.xml"/><Relationship Id="rId5" Type="http://schemas.openxmlformats.org/officeDocument/2006/relationships/image" Target="../media/image92.png"/><Relationship Id="rId4" Type="http://schemas.openxmlformats.org/officeDocument/2006/relationships/image" Target="../media/image91.png"/></Relationships>
</file>

<file path=ppt/slides/_rels/slide106.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48.xml"/></Relationships>
</file>

<file path=ppt/slides/_rels/slide10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48.xml"/></Relationships>
</file>

<file path=ppt/slides/_rels/slide10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591.xml"/></Relationships>
</file>

<file path=ppt/slides/_rels/slide10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591.xml"/></Relationships>
</file>

<file path=ppt/slides/_rels/slide110.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591.xml"/><Relationship Id="rId4" Type="http://schemas.openxmlformats.org/officeDocument/2006/relationships/image" Target="../media/image101.png"/></Relationships>
</file>

<file path=ppt/slides/_rels/slide11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810.xml"/></Relationships>
</file>

<file path=ppt/slides/_rels/slide11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810.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810.xml"/></Relationships>
</file>

<file path=ppt/slides/_rels/slide11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248.xml"/><Relationship Id="rId4" Type="http://schemas.openxmlformats.org/officeDocument/2006/relationships/image" Target="../media/image110.png"/></Relationships>
</file>

<file path=ppt/slides/_rels/slide115.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248.xml"/></Relationships>
</file>

<file path=ppt/slides/_rels/slide1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support.apple.com/en-gb/HT204934" TargetMode="External"/><Relationship Id="rId1" Type="http://schemas.openxmlformats.org/officeDocument/2006/relationships/slideLayout" Target="../slideLayouts/slideLayout24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35.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0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03.xml"/></Relationships>
</file>

<file path=ppt/slides/_rels/slide121.xml.rels><?xml version="1.0" encoding="UTF-8" standalone="yes"?>
<Relationships xmlns="http://schemas.openxmlformats.org/package/2006/relationships"><Relationship Id="rId3" Type="http://schemas.openxmlformats.org/officeDocument/2006/relationships/image" Target="../media/image113.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72.xml"/></Relationships>
</file>

<file path=ppt/slides/_rels/slide122.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114.jpg"/><Relationship Id="rId1" Type="http://schemas.openxmlformats.org/officeDocument/2006/relationships/slideLayout" Target="../slideLayouts/slideLayout272.xml"/></Relationships>
</file>

<file path=ppt/slides/_rels/slide123.xml.rels><?xml version="1.0" encoding="UTF-8" standalone="yes"?>
<Relationships xmlns="http://schemas.openxmlformats.org/package/2006/relationships"><Relationship Id="rId3" Type="http://schemas.openxmlformats.org/officeDocument/2006/relationships/hyperlink" Target="https://www.youtube.com/watch?v=HvswnsfG3oQ&amp;list=PL5Q2soXY2Zi9xidyIgBxUz7xRPS-wisBN&amp;index=11"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98.xml"/><Relationship Id="rId4" Type="http://schemas.openxmlformats.org/officeDocument/2006/relationships/hyperlink" Target="https://www.youtube.com/onurmutlulectures" TargetMode="External"/></Relationships>
</file>

<file path=ppt/slides/_rels/slide124.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15.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115.png"/><Relationship Id="rId1" Type="http://schemas.openxmlformats.org/officeDocument/2006/relationships/slideLayout" Target="../slideLayouts/slideLayout272.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6.png"/><Relationship Id="rId1" Type="http://schemas.openxmlformats.org/officeDocument/2006/relationships/slideLayout" Target="../slideLayouts/slideLayout272.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27.xml.rels><?xml version="1.0" encoding="UTF-8" standalone="yes"?>
<Relationships xmlns="http://schemas.openxmlformats.org/package/2006/relationships"><Relationship Id="rId8" Type="http://schemas.openxmlformats.org/officeDocument/2006/relationships/hyperlink" Target="https://www.youtube.com/watch?v=B58YT9hZM4g"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people.inf.ethz.ch/omutlu/pub/onur-RowHammer-VLSI-SOC-October-9-2020.pdf" TargetMode="External"/><Relationship Id="rId2" Type="http://schemas.openxmlformats.org/officeDocument/2006/relationships/hyperlink" Target="http://people.inf.ethz.ch/omutlu/pub/RowHammer-Retrospective_ieee_tcad19.pdf" TargetMode="External"/><Relationship Id="rId1" Type="http://schemas.openxmlformats.org/officeDocument/2006/relationships/slideLayout" Target="../slideLayouts/slideLayout272.xml"/><Relationship Id="rId6" Type="http://schemas.openxmlformats.org/officeDocument/2006/relationships/hyperlink" Target="http://people.inf.ethz.ch/omutlu/pub/onur-RowHammer-VLSI-SOC-October-9-2020.pptx" TargetMode="External"/><Relationship Id="rId5" Type="http://schemas.openxmlformats.org/officeDocument/2006/relationships/hyperlink" Target="http://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117.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7.xml"/></Relationships>
</file>

<file path=ppt/slides/_rels/slide129.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798.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118.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22.xml"/></Relationships>
</file>

<file path=ppt/slides/_rels/slide131.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119.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798.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132.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120.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798.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133.xml.rels><?xml version="1.0" encoding="UTF-8" standalone="yes"?>
<Relationships xmlns="http://schemas.openxmlformats.org/package/2006/relationships"><Relationship Id="rId3" Type="http://schemas.openxmlformats.org/officeDocument/2006/relationships/hyperlink" Target="https://www.hpca-conf.org/2021/"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798.xml"/><Relationship Id="rId4" Type="http://schemas.openxmlformats.org/officeDocument/2006/relationships/image" Target="../media/image121.tiff"/></Relationships>
</file>

<file path=ppt/slides/_rels/slide134.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798.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135.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122.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13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28.xml"/><Relationship Id="rId1" Type="http://schemas.openxmlformats.org/officeDocument/2006/relationships/slideLayout" Target="../slideLayouts/slideLayout27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141.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48.xml"/></Relationships>
</file>

<file path=ppt/slides/_rels/slide142.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25.xml"/></Relationships>
</file>

<file path=ppt/slides/_rels/slide1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3.xml.rels><?xml version="1.0" encoding="UTF-8" standalone="yes"?>
<Relationships xmlns="http://schemas.openxmlformats.org/package/2006/relationships"><Relationship Id="rId3" Type="http://schemas.openxmlformats.org/officeDocument/2006/relationships/image" Target="../media/image126.tiff"/><Relationship Id="rId2" Type="http://schemas.openxmlformats.org/officeDocument/2006/relationships/image" Target="../media/image125.png"/><Relationship Id="rId1" Type="http://schemas.openxmlformats.org/officeDocument/2006/relationships/slideLayout" Target="../slideLayouts/slideLayout248.xml"/></Relationships>
</file>

<file path=ppt/slides/_rels/slide15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125.png"/><Relationship Id="rId1" Type="http://schemas.openxmlformats.org/officeDocument/2006/relationships/slideLayout" Target="../slideLayouts/slideLayout248.xml"/><Relationship Id="rId6" Type="http://schemas.openxmlformats.org/officeDocument/2006/relationships/image" Target="../media/image126.tiff"/><Relationship Id="rId5" Type="http://schemas.openxmlformats.org/officeDocument/2006/relationships/image" Target="../media/image51.jpeg"/><Relationship Id="rId4" Type="http://schemas.openxmlformats.org/officeDocument/2006/relationships/image" Target="../media/image53.png"/></Relationships>
</file>

<file path=ppt/slides/_rels/slide155.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48.xml"/></Relationships>
</file>

<file path=ppt/slides/_rels/slide1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248.xml"/></Relationships>
</file>

<file path=ppt/slides/_rels/slide157.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69.xml"/><Relationship Id="rId5" Type="http://schemas.openxmlformats.org/officeDocument/2006/relationships/image" Target="../media/image129.tiff"/><Relationship Id="rId4" Type="http://schemas.openxmlformats.org/officeDocument/2006/relationships/hyperlink" Target="https://people.inf.ethz.ch/omutlu/pub/mutlu_hpca03_talk.pdf" TargetMode="External"/></Relationships>
</file>

<file path=ppt/slides/_rels/slide158.xml.rels><?xml version="1.0" encoding="UTF-8" standalone="yes"?>
<Relationships xmlns="http://schemas.openxmlformats.org/package/2006/relationships"><Relationship Id="rId2" Type="http://schemas.openxmlformats.org/officeDocument/2006/relationships/image" Target="../media/image130.tiff"/><Relationship Id="rId1" Type="http://schemas.openxmlformats.org/officeDocument/2006/relationships/slideLayout" Target="../slideLayouts/slideLayout248.xml"/></Relationships>
</file>

<file path=ppt/slides/_rels/slide159.xml.rels><?xml version="1.0" encoding="UTF-8" standalone="yes"?>
<Relationships xmlns="http://schemas.openxmlformats.org/package/2006/relationships"><Relationship Id="rId2" Type="http://schemas.openxmlformats.org/officeDocument/2006/relationships/image" Target="../media/image131.tiff"/><Relationship Id="rId1" Type="http://schemas.openxmlformats.org/officeDocument/2006/relationships/slideLayout" Target="../slideLayouts/slideLayout248.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132.png"/><Relationship Id="rId1" Type="http://schemas.openxmlformats.org/officeDocument/2006/relationships/slideLayout" Target="../slideLayouts/slideLayout248.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702.xml"/></Relationships>
</file>

<file path=ppt/slides/_rels/slide165.xml.rels><?xml version="1.0" encoding="UTF-8" standalone="yes"?>
<Relationships xmlns="http://schemas.openxmlformats.org/package/2006/relationships"><Relationship Id="rId2" Type="http://schemas.openxmlformats.org/officeDocument/2006/relationships/image" Target="../media/image134.tiff"/><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167.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380.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91.xml"/></Relationships>
</file>

<file path=ppt/slides/_rels/slide17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80.xml"/></Relationships>
</file>

<file path=ppt/slides/_rels/slide17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48.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36.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391.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78.xml.rels><?xml version="1.0" encoding="UTF-8" standalone="yes"?>
<Relationships xmlns="http://schemas.openxmlformats.org/package/2006/relationships"><Relationship Id="rId3" Type="http://schemas.openxmlformats.org/officeDocument/2006/relationships/image" Target="../media/image138.tiff"/><Relationship Id="rId2" Type="http://schemas.openxmlformats.org/officeDocument/2006/relationships/image" Target="../media/image137.tiff"/><Relationship Id="rId1" Type="http://schemas.openxmlformats.org/officeDocument/2006/relationships/slideLayout" Target="../slideLayouts/slideLayout13.xml"/></Relationships>
</file>

<file path=ppt/slides/_rels/slide179.xml.rels><?xml version="1.0" encoding="UTF-8" standalone="yes"?>
<Relationships xmlns="http://schemas.openxmlformats.org/package/2006/relationships"><Relationship Id="rId3" Type="http://schemas.openxmlformats.org/officeDocument/2006/relationships/image" Target="../media/image139.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824.xml"/></Relationships>
</file>

<file path=ppt/slides/_rels/slide18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arxiv.org/pdf/1905.09822.pdf" TargetMode="External"/><Relationship Id="rId1" Type="http://schemas.openxmlformats.org/officeDocument/2006/relationships/slideLayout" Target="../slideLayouts/slideLayout13.xml"/></Relationships>
</file>

<file path=ppt/slides/_rels/slide18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141.jpeg"/><Relationship Id="rId1" Type="http://schemas.openxmlformats.org/officeDocument/2006/relationships/slideLayout" Target="../slideLayouts/slideLayout248.xml"/><Relationship Id="rId6" Type="http://schemas.openxmlformats.org/officeDocument/2006/relationships/chart" Target="../charts/chart2.xml"/><Relationship Id="rId5" Type="http://schemas.openxmlformats.org/officeDocument/2006/relationships/image" Target="../media/image144.png"/><Relationship Id="rId4" Type="http://schemas.openxmlformats.org/officeDocument/2006/relationships/image" Target="../media/image143.jpeg"/></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3.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702.xml"/></Relationships>
</file>

<file path=ppt/slides/_rels/slide18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48.xml"/></Relationships>
</file>

<file path=ppt/slides/_rels/slide185.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48.xml"/></Relationships>
</file>

<file path=ppt/slides/_rels/slide186.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248.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18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48.xml"/></Relationships>
</file>

<file path=ppt/slides/_rels/slide18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48.xml"/></Relationships>
</file>

<file path=ppt/slides/_rels/slide19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48.xml"/></Relationships>
</file>

<file path=ppt/slides/_rels/slide19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824.xml"/><Relationship Id="rId6" Type="http://schemas.openxmlformats.org/officeDocument/2006/relationships/image" Target="../media/image14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92.xml.rels><?xml version="1.0" encoding="UTF-8" standalone="yes"?>
<Relationships xmlns="http://schemas.openxmlformats.org/package/2006/relationships"><Relationship Id="rId3" Type="http://schemas.openxmlformats.org/officeDocument/2006/relationships/image" Target="../media/image149.png"/><Relationship Id="rId7" Type="http://schemas.openxmlformats.org/officeDocument/2006/relationships/image" Target="../media/image152.jpg"/><Relationship Id="rId2" Type="http://schemas.openxmlformats.org/officeDocument/2006/relationships/image" Target="../media/image148.png"/><Relationship Id="rId1" Type="http://schemas.openxmlformats.org/officeDocument/2006/relationships/slideLayout" Target="../slideLayouts/slideLayout579.xml"/><Relationship Id="rId6" Type="http://schemas.openxmlformats.org/officeDocument/2006/relationships/image" Target="../media/image151.png"/><Relationship Id="rId5" Type="http://schemas.openxmlformats.org/officeDocument/2006/relationships/image" Target="../media/image1.png"/><Relationship Id="rId4" Type="http://schemas.openxmlformats.org/officeDocument/2006/relationships/image" Target="../media/image150.png"/></Relationships>
</file>

<file path=ppt/slides/_rels/slide19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56.png"/><Relationship Id="rId2" Type="http://schemas.openxmlformats.org/officeDocument/2006/relationships/notesSlide" Target="../notesSlides/notesSlide30.xml"/><Relationship Id="rId1" Type="http://schemas.openxmlformats.org/officeDocument/2006/relationships/slideLayout" Target="../slideLayouts/slideLayout580.xml"/><Relationship Id="rId6" Type="http://schemas.openxmlformats.org/officeDocument/2006/relationships/image" Target="../media/image155.png"/><Relationship Id="rId5" Type="http://schemas.openxmlformats.org/officeDocument/2006/relationships/image" Target="../media/image154.png"/><Relationship Id="rId4" Type="http://schemas.openxmlformats.org/officeDocument/2006/relationships/image" Target="../media/image153.png"/></Relationships>
</file>

<file path=ppt/slides/_rels/slide194.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31.xml"/><Relationship Id="rId1" Type="http://schemas.openxmlformats.org/officeDocument/2006/relationships/slideLayout" Target="../slideLayouts/slideLayout580.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9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580.xml"/></Relationships>
</file>

<file path=ppt/slides/_rels/slide19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580.xml"/></Relationships>
</file>

<file path=ppt/slides/_rels/slide197.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png"/><Relationship Id="rId7" Type="http://schemas.openxmlformats.org/officeDocument/2006/relationships/image" Target="../media/image160.png"/><Relationship Id="rId2" Type="http://schemas.openxmlformats.org/officeDocument/2006/relationships/notesSlide" Target="../notesSlides/notesSlide34.xml"/><Relationship Id="rId1" Type="http://schemas.openxmlformats.org/officeDocument/2006/relationships/slideLayout" Target="../slideLayouts/slideLayout666.xml"/><Relationship Id="rId6" Type="http://schemas.openxmlformats.org/officeDocument/2006/relationships/image" Target="../media/image159.png"/><Relationship Id="rId11" Type="http://schemas.openxmlformats.org/officeDocument/2006/relationships/image" Target="../media/image164.png"/><Relationship Id="rId5" Type="http://schemas.openxmlformats.org/officeDocument/2006/relationships/image" Target="../media/image158.png"/><Relationship Id="rId10" Type="http://schemas.openxmlformats.org/officeDocument/2006/relationships/image" Target="../media/image163.png"/><Relationship Id="rId4" Type="http://schemas.openxmlformats.org/officeDocument/2006/relationships/image" Target="../media/image157.png"/><Relationship Id="rId9" Type="http://schemas.openxmlformats.org/officeDocument/2006/relationships/image" Target="../media/image162.png"/></Relationships>
</file>

<file path=ppt/slides/_rels/slide19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666.xml"/><Relationship Id="rId5" Type="http://schemas.openxmlformats.org/officeDocument/2006/relationships/image" Target="../media/image166.png"/><Relationship Id="rId4" Type="http://schemas.openxmlformats.org/officeDocument/2006/relationships/image" Target="../media/image165.png"/></Relationships>
</file>

<file path=ppt/slides/_rels/slide19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70.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824.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835.xml"/></Relationships>
</file>

<file path=ppt/slides/_rels/slide201.xml.rels><?xml version="1.0" encoding="UTF-8" standalone="yes"?>
<Relationships xmlns="http://schemas.openxmlformats.org/package/2006/relationships"><Relationship Id="rId8" Type="http://schemas.openxmlformats.org/officeDocument/2006/relationships/image" Target="../media/image16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824.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824.xml"/><Relationship Id="rId4" Type="http://schemas.openxmlformats.org/officeDocument/2006/relationships/image" Target="../media/image169.png"/></Relationships>
</file>

<file path=ppt/slides/_rels/slide20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824.xml"/><Relationship Id="rId4" Type="http://schemas.openxmlformats.org/officeDocument/2006/relationships/image" Target="../media/image170.png"/></Relationships>
</file>

<file path=ppt/slides/_rels/slide204.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824.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71.png"/></Relationships>
</file>

<file path=ppt/slides/_rels/slide205.xml.rels><?xml version="1.0" encoding="UTF-8" standalone="yes"?>
<Relationships xmlns="http://schemas.openxmlformats.org/package/2006/relationships"><Relationship Id="rId8" Type="http://schemas.openxmlformats.org/officeDocument/2006/relationships/hyperlink" Target="https://www.youtube.com/watch?v=j5-I84iNVd8" TargetMode="External"/><Relationship Id="rId3" Type="http://schemas.openxmlformats.org/officeDocument/2006/relationships/hyperlink" Target="http://www.biomedcentral.com/bmcgenomics/" TargetMode="External"/><Relationship Id="rId7" Type="http://schemas.openxmlformats.org/officeDocument/2006/relationships/hyperlink" Target="https://github.com/CMU-SAFARI/GRIM" TargetMode="External"/><Relationship Id="rId2" Type="http://schemas.openxmlformats.org/officeDocument/2006/relationships/hyperlink" Target="https://arxiv.org/pdf/1711.01177.pdf" TargetMode="External"/><Relationship Id="rId1" Type="http://schemas.openxmlformats.org/officeDocument/2006/relationships/slideLayout" Target="../slideLayouts/slideLayout2.xml"/><Relationship Id="rId6" Type="http://schemas.openxmlformats.org/officeDocument/2006/relationships/hyperlink" Target="https://people.inf.ethz.ch/omutlu/pub/GRIM-filter-DNA-pre-alignment-in-memory_apbc18-talk.pdf" TargetMode="External"/><Relationship Id="rId5" Type="http://schemas.openxmlformats.org/officeDocument/2006/relationships/hyperlink" Target="https://people.inf.ethz.ch/omutlu/pub/GRIM-filter-DNA-pre-alignment-in-memory_apbc18-talk.pptx" TargetMode="External"/><Relationship Id="rId4" Type="http://schemas.openxmlformats.org/officeDocument/2006/relationships/hyperlink" Target="http://apbc2018.bio.keio.ac.jp/" TargetMode="External"/><Relationship Id="rId9" Type="http://schemas.openxmlformats.org/officeDocument/2006/relationships/image" Target="../media/image172.png"/></Relationships>
</file>

<file path=ppt/slides/_rels/slide206.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0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824.xml"/><Relationship Id="rId4" Type="http://schemas.openxmlformats.org/officeDocument/2006/relationships/image" Target="../media/image174.png"/></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209.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824.xml"/><Relationship Id="rId5" Type="http://schemas.openxmlformats.org/officeDocument/2006/relationships/image" Target="../media/image175.png"/><Relationship Id="rId4" Type="http://schemas.openxmlformats.org/officeDocument/2006/relationships/hyperlink" Target="https://arxiv.org/pdf/1903.03988.pdf" TargetMode="External"/></Relationships>
</file>

<file path=ppt/slides/_rels/slide21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824.xml"/><Relationship Id="rId4" Type="http://schemas.openxmlformats.org/officeDocument/2006/relationships/image" Target="../media/image176.png"/></Relationships>
</file>

<file path=ppt/slides/_rels/slide21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77.tiff"/><Relationship Id="rId1" Type="http://schemas.openxmlformats.org/officeDocument/2006/relationships/slideLayout" Target="../slideLayouts/slideLayout786.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78.tiff"/></Relationships>
</file>

<file path=ppt/slides/_rels/slide21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98.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1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798.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1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179.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725.xml"/></Relationships>
</file>

<file path=ppt/slides/_rels/slide21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1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3.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2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64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37.xml"/><Relationship Id="rId1" Type="http://schemas.openxmlformats.org/officeDocument/2006/relationships/slideLayout" Target="../slideLayouts/slideLayout631.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614.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13.xml"/></Relationships>
</file>

<file path=ppt/slides/_rels/slide231.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625.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625.xml"/></Relationships>
</file>

<file path=ppt/slides/_rels/slide23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625.xml"/></Relationships>
</file>

<file path=ppt/slides/_rels/slide23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625.xml"/><Relationship Id="rId4" Type="http://schemas.openxmlformats.org/officeDocument/2006/relationships/chart" Target="../charts/chart10.xml"/></Relationships>
</file>

<file path=ppt/slides/_rels/slide23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9.xml"/><Relationship Id="rId1" Type="http://schemas.openxmlformats.org/officeDocument/2006/relationships/slideLayout" Target="../slideLayouts/slideLayout625.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39.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40.xml"/><Relationship Id="rId1" Type="http://schemas.openxmlformats.org/officeDocument/2006/relationships/slideLayout" Target="../slideLayouts/slideLayout699.xml"/><Relationship Id="rId5" Type="http://schemas.openxmlformats.org/officeDocument/2006/relationships/image" Target="../media/image185.png"/><Relationship Id="rId4" Type="http://schemas.openxmlformats.org/officeDocument/2006/relationships/image" Target="../media/image184.jpeg"/></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00.xml"/></Relationships>
</file>

<file path=ppt/slides/_rels/slide24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00.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00.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00.xml"/></Relationships>
</file>

<file path=ppt/slides/_rels/slide244.xml.rels><?xml version="1.0" encoding="UTF-8" standalone="yes"?>
<Relationships xmlns="http://schemas.openxmlformats.org/package/2006/relationships"><Relationship Id="rId8" Type="http://schemas.openxmlformats.org/officeDocument/2006/relationships/image" Target="../media/image186.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72.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www.youtube.com/watch?v=DUtPFW3jxq4&amp;list=PL5Q2soXY2Zi9xidyIgBxUz7xRPS-wisBN&amp;index=23" TargetMode="External"/><Relationship Id="rId2" Type="http://schemas.openxmlformats.org/officeDocument/2006/relationships/hyperlink" Target="https://www.youtube.com/watch?v=vQd1YgOH1Mw&amp;list=PL5Q2soXY2Zi9xidyIgBxUz7xRPS-wisBN&amp;index=19" TargetMode="External"/><Relationship Id="rId1" Type="http://schemas.openxmlformats.org/officeDocument/2006/relationships/slideLayout" Target="../slideLayouts/slideLayout798.xml"/><Relationship Id="rId6" Type="http://schemas.openxmlformats.org/officeDocument/2006/relationships/hyperlink" Target="https://www.youtube.com/onurmutlulectures" TargetMode="External"/><Relationship Id="rId5" Type="http://schemas.openxmlformats.org/officeDocument/2006/relationships/hyperlink" Target="https://www.youtube.com/watch?v=Y3hPv1I5f8Y&amp;list=PL5Q2soXY2Zi-DyoI3HbqcdtUm9YWRR_z-&amp;index=16" TargetMode="External"/><Relationship Id="rId4" Type="http://schemas.openxmlformats.org/officeDocument/2006/relationships/hyperlink" Target="https://www.youtube.com/watch?v=gR7XR-Eepcg&amp;list=PL5Q2soXY2Zi9xidyIgBxUz7xRPS-wisBN&amp;index=10" TargetMode="Externa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369.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248.xml.rels><?xml version="1.0" encoding="UTF-8" standalone="yes"?>
<Relationships xmlns="http://schemas.openxmlformats.org/package/2006/relationships"><Relationship Id="rId3" Type="http://schemas.openxmlformats.org/officeDocument/2006/relationships/hyperlink" Target="https://www.storagereview.com/intel_optane_dc_persistent_memory_module_pmm" TargetMode="External"/><Relationship Id="rId2" Type="http://schemas.openxmlformats.org/officeDocument/2006/relationships/image" Target="../media/image187.tiff"/><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3" Type="http://schemas.openxmlformats.org/officeDocument/2006/relationships/hyperlink" Target="http://isca09.cs.columbia.edu/" TargetMode="External"/><Relationship Id="rId2" Type="http://schemas.openxmlformats.org/officeDocument/2006/relationships/hyperlink" Target="http://users.ece.cmu.edu/~omutlu/pub/pcm_isca09.pdf" TargetMode="External"/><Relationship Id="rId1" Type="http://schemas.openxmlformats.org/officeDocument/2006/relationships/slideLayout" Target="../slideLayouts/slideLayout858.xml"/><Relationship Id="rId5" Type="http://schemas.openxmlformats.org/officeDocument/2006/relationships/image" Target="../media/image188.png"/><Relationship Id="rId4" Type="http://schemas.openxmlformats.org/officeDocument/2006/relationships/hyperlink" Target="http://users.ece.cmu.edu/~omutlu/pub/lee_isca09_talk.pdf" TargetMode="External"/></Relationships>
</file>

<file path=ppt/slides/_rels/slide25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users.ece.cmu.edu/~omutlu/pub/pcm_ieee_micro10.pdf" TargetMode="External"/><Relationship Id="rId1" Type="http://schemas.openxmlformats.org/officeDocument/2006/relationships/slideLayout" Target="../slideLayouts/slideLayout858.xml"/><Relationship Id="rId4" Type="http://schemas.openxmlformats.org/officeDocument/2006/relationships/image" Target="../media/image189.png"/></Relationships>
</file>

<file path=ppt/slides/_rels/slide251.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45.xml"/><Relationship Id="rId1" Type="http://schemas.openxmlformats.org/officeDocument/2006/relationships/slideLayout" Target="../slideLayouts/slideLayout786.xml"/><Relationship Id="rId5" Type="http://schemas.openxmlformats.org/officeDocument/2006/relationships/hyperlink" Target="https://www.cerebras.net/cerebras-wafer-scale-engine-why-we-need-big-chips-for-deep-learning/" TargetMode="External"/><Relationship Id="rId4" Type="http://schemas.openxmlformats.org/officeDocument/2006/relationships/hyperlink" Target="https://www.anandtech.com/show/14758/hot-chips-31-live-blogs-cerebras-wafer-scale-deep-learning" TargetMode="External"/></Relationships>
</file>

<file path=ppt/slides/_rels/slide252.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91.tiff"/><Relationship Id="rId1" Type="http://schemas.openxmlformats.org/officeDocument/2006/relationships/slideLayout" Target="../slideLayouts/slideLayout786.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92.tiff"/></Relationships>
</file>

<file path=ppt/slides/_rels/slide25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hyperlink" Target="https://arxiv.org/pdf/1905.09822.pdf" TargetMode="External"/><Relationship Id="rId1" Type="http://schemas.openxmlformats.org/officeDocument/2006/relationships/slideLayout" Target="../slideLayouts/slideLayout369.xml"/></Relationships>
</file>

<file path=ppt/slides/_rels/slide254.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4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25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70.tiff"/></Relationships>
</file>

<file path=ppt/slides/_rels/slide25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69.xml"/><Relationship Id="rId6" Type="http://schemas.openxmlformats.org/officeDocument/2006/relationships/image" Target="../media/image193.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youtu.be/Ucp0TTmvqOE?t=4236" TargetMode="External"/><Relationship Id="rId2" Type="http://schemas.openxmlformats.org/officeDocument/2006/relationships/image" Target="../media/image30.png"/><Relationship Id="rId1" Type="http://schemas.openxmlformats.org/officeDocument/2006/relationships/slideLayout" Target="../slideLayouts/slideLayout786.xml"/><Relationship Id="rId4" Type="http://schemas.openxmlformats.org/officeDocument/2006/relationships/image" Target="../media/image31.tiff"/></Relationships>
</file>

<file path=ppt/slides/_rels/slide25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846.xml"/></Relationships>
</file>

<file path=ppt/slides/_rels/slide259.xml.rels><?xml version="1.0" encoding="UTF-8" standalone="yes"?>
<Relationships xmlns="http://schemas.openxmlformats.org/package/2006/relationships"><Relationship Id="rId2" Type="http://schemas.openxmlformats.org/officeDocument/2006/relationships/image" Target="../media/image194.tiff"/><Relationship Id="rId1" Type="http://schemas.openxmlformats.org/officeDocument/2006/relationships/slideLayout" Target="../slideLayouts/slideLayout846.xml"/></Relationships>
</file>

<file path=ppt/slides/_rels/slide260.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5.png"/><Relationship Id="rId1" Type="http://schemas.openxmlformats.org/officeDocument/2006/relationships/slideLayout" Target="../slideLayouts/slideLayout846.xml"/></Relationships>
</file>

<file path=ppt/slides/_rels/slide261.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846.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3" Type="http://schemas.openxmlformats.org/officeDocument/2006/relationships/hyperlink" Target="https://basicmi.github.io/AI-Chip/" TargetMode="External"/><Relationship Id="rId2" Type="http://schemas.openxmlformats.org/officeDocument/2006/relationships/image" Target="../media/image198.tiff"/><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823.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200.png"/></Relationships>
</file>

<file path=ppt/slides/_rels/slide267.xml.rels><?xml version="1.0" encoding="UTF-8" standalone="yes"?>
<Relationships xmlns="http://schemas.openxmlformats.org/package/2006/relationships"><Relationship Id="rId3" Type="http://schemas.openxmlformats.org/officeDocument/2006/relationships/image" Target="../media/image201.jpeg"/><Relationship Id="rId2" Type="http://schemas.openxmlformats.org/officeDocument/2006/relationships/notesSlide" Target="../notesSlides/notesSlide47.xml"/><Relationship Id="rId1" Type="http://schemas.openxmlformats.org/officeDocument/2006/relationships/slideLayout" Target="../slideLayouts/slideLayout6.xml"/><Relationship Id="rId4" Type="http://schemas.openxmlformats.org/officeDocument/2006/relationships/image" Target="../media/image202.jpeg"/></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270.xml.rels><?xml version="1.0" encoding="UTF-8" standalone="yes"?>
<Relationships xmlns="http://schemas.openxmlformats.org/package/2006/relationships"><Relationship Id="rId8" Type="http://schemas.openxmlformats.org/officeDocument/2006/relationships/image" Target="../media/image209.jpeg"/><Relationship Id="rId13" Type="http://schemas.openxmlformats.org/officeDocument/2006/relationships/image" Target="../media/image213.tiff"/><Relationship Id="rId3" Type="http://schemas.openxmlformats.org/officeDocument/2006/relationships/image" Target="../media/image204.jpeg"/><Relationship Id="rId7" Type="http://schemas.openxmlformats.org/officeDocument/2006/relationships/image" Target="../media/image208.jpeg"/><Relationship Id="rId12" Type="http://schemas.openxmlformats.org/officeDocument/2006/relationships/image" Target="../media/image212.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207.jpeg"/><Relationship Id="rId11" Type="http://schemas.openxmlformats.org/officeDocument/2006/relationships/image" Target="../media/image211.png"/><Relationship Id="rId5" Type="http://schemas.openxmlformats.org/officeDocument/2006/relationships/image" Target="../media/image206.png"/><Relationship Id="rId10" Type="http://schemas.openxmlformats.org/officeDocument/2006/relationships/image" Target="../media/image210.png"/><Relationship Id="rId4" Type="http://schemas.openxmlformats.org/officeDocument/2006/relationships/image" Target="../media/image205.png"/><Relationship Id="rId9" Type="http://schemas.openxmlformats.org/officeDocument/2006/relationships/image" Target="../media/image50.png"/></Relationships>
</file>

<file path=ppt/slides/_rels/slide271.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0.xml"/><Relationship Id="rId7" Type="http://schemas.openxmlformats.org/officeDocument/2006/relationships/image" Target="../media/image65.emf"/><Relationship Id="rId2" Type="http://schemas.openxmlformats.org/officeDocument/2006/relationships/slideLayout" Target="../slideLayouts/slideLayout48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image" Target="../media/image215.jpeg"/><Relationship Id="rId4" Type="http://schemas.openxmlformats.org/officeDocument/2006/relationships/image" Target="../media/image214.png"/><Relationship Id="rId9" Type="http://schemas.openxmlformats.org/officeDocument/2006/relationships/image" Target="../media/image66.emf"/></Relationships>
</file>

<file path=ppt/slides/_rels/slide272.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48.png"/><Relationship Id="rId1" Type="http://schemas.openxmlformats.org/officeDocument/2006/relationships/slideLayout" Target="../slideLayouts/slideLayout248.xml"/></Relationships>
</file>

<file path=ppt/slides/_rels/slide27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51.xml"/><Relationship Id="rId7" Type="http://schemas.openxmlformats.org/officeDocument/2006/relationships/image" Target="../media/image65.emf"/><Relationship Id="rId2" Type="http://schemas.openxmlformats.org/officeDocument/2006/relationships/slideLayout" Target="../slideLayouts/slideLayout486.xml"/><Relationship Id="rId1" Type="http://schemas.openxmlformats.org/officeDocument/2006/relationships/vmlDrawing" Target="../drawings/vmlDrawing4.vml"/><Relationship Id="rId6" Type="http://schemas.openxmlformats.org/officeDocument/2006/relationships/oleObject" Target="../embeddings/oleObject3.bin"/><Relationship Id="rId5" Type="http://schemas.openxmlformats.org/officeDocument/2006/relationships/image" Target="../media/image215.jpeg"/><Relationship Id="rId10" Type="http://schemas.openxmlformats.org/officeDocument/2006/relationships/image" Target="../media/image216.jpeg"/><Relationship Id="rId4" Type="http://schemas.openxmlformats.org/officeDocument/2006/relationships/image" Target="../media/image214.png"/><Relationship Id="rId9" Type="http://schemas.openxmlformats.org/officeDocument/2006/relationships/image" Target="../media/image66.emf"/></Relationships>
</file>

<file path=ppt/slides/_rels/slide274.xml.rels><?xml version="1.0" encoding="UTF-8" standalone="yes"?>
<Relationships xmlns="http://schemas.openxmlformats.org/package/2006/relationships"><Relationship Id="rId3" Type="http://schemas.openxmlformats.org/officeDocument/2006/relationships/image" Target="../media/image217.tiff"/><Relationship Id="rId2" Type="http://schemas.openxmlformats.org/officeDocument/2006/relationships/notesSlide" Target="../notesSlides/notesSlide52.xml"/><Relationship Id="rId1" Type="http://schemas.openxmlformats.org/officeDocument/2006/relationships/slideLayout" Target="../slideLayouts/slideLayout503.xml"/><Relationship Id="rId5" Type="http://schemas.openxmlformats.org/officeDocument/2006/relationships/hyperlink" Target="http://mrfast.sourceforge.net/" TargetMode="External"/><Relationship Id="rId4" Type="http://schemas.openxmlformats.org/officeDocument/2006/relationships/image" Target="../media/image218.tiff"/></Relationships>
</file>

<file path=ppt/slides/_rels/slide27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77.xml.rels><?xml version="1.0" encoding="UTF-8" standalone="yes"?>
<Relationships xmlns="http://schemas.openxmlformats.org/package/2006/relationships"><Relationship Id="rId3" Type="http://schemas.openxmlformats.org/officeDocument/2006/relationships/image" Target="../media/image219.tiff"/><Relationship Id="rId2" Type="http://schemas.openxmlformats.org/officeDocument/2006/relationships/hyperlink" Target="http://mrfast.sourceforge.net/" TargetMode="External"/><Relationship Id="rId1" Type="http://schemas.openxmlformats.org/officeDocument/2006/relationships/slideLayout" Target="../slideLayouts/slideLayout503.xml"/></Relationships>
</file>

<file path=ppt/slides/_rels/slide278.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220.tiff"/><Relationship Id="rId1" Type="http://schemas.openxmlformats.org/officeDocument/2006/relationships/slideLayout" Target="../slideLayouts/slideLayout503.xml"/></Relationships>
</file>

<file path=ppt/slides/_rels/slide279.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486.xml"/><Relationship Id="rId1" Type="http://schemas.openxmlformats.org/officeDocument/2006/relationships/vmlDrawing" Target="../drawings/vmlDrawing5.vml"/><Relationship Id="rId6" Type="http://schemas.openxmlformats.org/officeDocument/2006/relationships/image" Target="../media/image222.jpeg"/><Relationship Id="rId5" Type="http://schemas.openxmlformats.org/officeDocument/2006/relationships/image" Target="../media/image221.emf"/><Relationship Id="rId4" Type="http://schemas.openxmlformats.org/officeDocument/2006/relationships/oleObject" Target="../embeddings/oleObject5.bin"/></Relationships>
</file>

<file path=ppt/slides/_rels/slide280.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23.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72.png"/><Relationship Id="rId4" Type="http://schemas.openxmlformats.org/officeDocument/2006/relationships/hyperlink" Target="https://arxiv.org/pdf/1711.01177.pdf" TargetMode="External"/></Relationships>
</file>

<file path=ppt/slides/_rels/slide283.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224.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284.xml.rels><?xml version="1.0" encoding="UTF-8" standalone="yes"?>
<Relationships xmlns="http://schemas.openxmlformats.org/package/2006/relationships"><Relationship Id="rId3" Type="http://schemas.openxmlformats.org/officeDocument/2006/relationships/hyperlink" Target="https://people.inf.ethz.ch/omutlu/pub/SneakySnake_UniversalGenomePrealignmentFilter_bioinformatics20.pdf" TargetMode="External"/><Relationship Id="rId2" Type="http://schemas.openxmlformats.org/officeDocument/2006/relationships/image" Target="../media/image225.png"/><Relationship Id="rId1" Type="http://schemas.openxmlformats.org/officeDocument/2006/relationships/slideLayout" Target="../slideLayouts/slideLayout2.xml"/><Relationship Id="rId6" Type="http://schemas.openxmlformats.org/officeDocument/2006/relationships/hyperlink" Target="https://doi.org/10.1093/bioinformatics/btaa1015" TargetMode="External"/><Relationship Id="rId5" Type="http://schemas.openxmlformats.org/officeDocument/2006/relationships/hyperlink" Target="https://github.com/CMU-SAFARI/SneakySnake" TargetMode="External"/><Relationship Id="rId4" Type="http://schemas.openxmlformats.org/officeDocument/2006/relationships/hyperlink" Target="http://bioinformatics.oxfordjournals.org/" TargetMode="External"/></Relationships>
</file>

<file path=ppt/slides/_rels/slide285.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173.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28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8.xml.rels><?xml version="1.0" encoding="UTF-8" standalone="yes"?>
<Relationships xmlns="http://schemas.openxmlformats.org/package/2006/relationships"><Relationship Id="rId2" Type="http://schemas.openxmlformats.org/officeDocument/2006/relationships/image" Target="../media/image226.tiff"/><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slideLayout" Target="../slideLayouts/slideLayout2.xml"/><Relationship Id="rId4" Type="http://schemas.openxmlformats.org/officeDocument/2006/relationships/hyperlink" Target="https://nanoporetech.com/about-us/news/200-oxford-nanopore-sequencers-have-left-uk-china-support-rapid-near-sample" TargetMode="Externa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hyperlink" Target="https://nanoporetech.com/covid-19/overview" TargetMode="External"/><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3" Type="http://schemas.openxmlformats.org/officeDocument/2006/relationships/image" Target="../media/image228.jpeg"/><Relationship Id="rId2" Type="http://schemas.openxmlformats.org/officeDocument/2006/relationships/image" Target="../media/image227.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45.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48.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9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www.technion.ac.il/en/" TargetMode="External"/><Relationship Id="rId7" Type="http://schemas.openxmlformats.org/officeDocument/2006/relationships/hyperlink" Target="https://www.youtube.com/watch?v=r7sn41lH-4A&amp;list=PL5Q2soXY2Zi8D_5MGV6EnXEJHnV2YFBJl&amp;index=41" TargetMode="External"/><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98.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798.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47.xml"/></Relationships>
</file>

<file path=ppt/slides/_rels/slide302.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48.xml"/></Relationships>
</file>

<file path=ppt/slides/_rels/slide303.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248.xml"/></Relationships>
</file>

<file path=ppt/slides/_rels/slide304.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png"/><Relationship Id="rId1" Type="http://schemas.openxmlformats.org/officeDocument/2006/relationships/slideLayout" Target="../slideLayouts/slideLayout248.xml"/><Relationship Id="rId4" Type="http://schemas.openxmlformats.org/officeDocument/2006/relationships/image" Target="../media/image235.png"/></Relationships>
</file>

<file path=ppt/slides/_rels/slide305.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446.xml"/></Relationships>
</file>

<file path=ppt/slides/_rels/slide306.xml.rels><?xml version="1.0" encoding="UTF-8" standalone="yes"?>
<Relationships xmlns="http://schemas.openxmlformats.org/package/2006/relationships"><Relationship Id="rId2" Type="http://schemas.openxmlformats.org/officeDocument/2006/relationships/image" Target="../media/image237.jpeg"/><Relationship Id="rId1" Type="http://schemas.openxmlformats.org/officeDocument/2006/relationships/slideLayout" Target="../slideLayouts/slideLayout248.xml"/></Relationships>
</file>

<file path=ppt/slides/_rels/slide307.xml.rels><?xml version="1.0" encoding="UTF-8" standalone="yes"?>
<Relationships xmlns="http://schemas.openxmlformats.org/package/2006/relationships"><Relationship Id="rId2" Type="http://schemas.openxmlformats.org/officeDocument/2006/relationships/image" Target="../media/image238.jpeg"/><Relationship Id="rId1" Type="http://schemas.openxmlformats.org/officeDocument/2006/relationships/slideLayout" Target="../slideLayouts/slideLayout248.xml"/></Relationships>
</file>

<file path=ppt/slides/_rels/slide308.xml.rels><?xml version="1.0" encoding="UTF-8" standalone="yes"?>
<Relationships xmlns="http://schemas.openxmlformats.org/package/2006/relationships"><Relationship Id="rId3" Type="http://schemas.openxmlformats.org/officeDocument/2006/relationships/image" Target="../media/image240.jpeg"/><Relationship Id="rId2" Type="http://schemas.openxmlformats.org/officeDocument/2006/relationships/image" Target="../media/image239.jpeg"/><Relationship Id="rId1" Type="http://schemas.openxmlformats.org/officeDocument/2006/relationships/slideLayout" Target="../slideLayouts/slideLayout446.xml"/></Relationships>
</file>

<file path=ppt/slides/_rels/slide309.xml.rels><?xml version="1.0" encoding="UTF-8" standalone="yes"?>
<Relationships xmlns="http://schemas.openxmlformats.org/package/2006/relationships"><Relationship Id="rId2" Type="http://schemas.openxmlformats.org/officeDocument/2006/relationships/image" Target="../media/image241.jpeg"/><Relationship Id="rId1" Type="http://schemas.openxmlformats.org/officeDocument/2006/relationships/slideLayout" Target="../slideLayouts/slideLayout688.xml"/></Relationships>
</file>

<file path=ppt/slides/_rels/slide310.xml.rels><?xml version="1.0" encoding="UTF-8" standalone="yes"?>
<Relationships xmlns="http://schemas.openxmlformats.org/package/2006/relationships"><Relationship Id="rId3" Type="http://schemas.openxmlformats.org/officeDocument/2006/relationships/image" Target="../media/image243.jpeg"/><Relationship Id="rId2" Type="http://schemas.openxmlformats.org/officeDocument/2006/relationships/image" Target="../media/image242.jpeg"/><Relationship Id="rId1" Type="http://schemas.openxmlformats.org/officeDocument/2006/relationships/slideLayout" Target="../slideLayouts/slideLayout248.xml"/><Relationship Id="rId4" Type="http://schemas.openxmlformats.org/officeDocument/2006/relationships/hyperlink" Target="https://commons.wikimedia.org/w/index.php?curid=31493356" TargetMode="External"/></Relationships>
</file>

<file path=ppt/slides/_rels/slide311.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46.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48.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15.xml.rels><?xml version="1.0" encoding="UTF-8" standalone="yes"?>
<Relationships xmlns="http://schemas.openxmlformats.org/package/2006/relationships"><Relationship Id="rId1" Type="http://schemas.openxmlformats.org/officeDocument/2006/relationships/slideLayout" Target="../slideLayouts/slideLayout702.xml"/></Relationships>
</file>

<file path=ppt/slides/_rels/slide316.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5.png"/><Relationship Id="rId4" Type="http://schemas.openxmlformats.org/officeDocument/2006/relationships/hyperlink" Target="https://arxiv.org/pdf/1903.03988.pdf" TargetMode="External"/></Relationships>
</file>

<file path=ppt/slides/_rels/slide31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76.png"/></Relationships>
</file>

<file path=ppt/slides/_rels/slide3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48.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9.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48.xml"/></Relationships>
</file>

<file path=ppt/slides/_rels/slide321.xml.rels><?xml version="1.0" encoding="UTF-8" standalone="yes"?>
<Relationships xmlns="http://schemas.openxmlformats.org/package/2006/relationships"><Relationship Id="rId3" Type="http://schemas.openxmlformats.org/officeDocument/2006/relationships/image" Target="../media/image244.jpeg"/><Relationship Id="rId2" Type="http://schemas.openxmlformats.org/officeDocument/2006/relationships/hyperlink" Target="http://www.safari.ethz.ch/" TargetMode="External"/><Relationship Id="rId1" Type="http://schemas.openxmlformats.org/officeDocument/2006/relationships/slideLayout" Target="../slideLayouts/slideLayout248.xml"/></Relationships>
</file>

<file path=ppt/slides/_rels/slide322.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45.png"/><Relationship Id="rId1" Type="http://schemas.openxmlformats.org/officeDocument/2006/relationships/slideLayout" Target="../slideLayouts/slideLayout870.xml"/><Relationship Id="rId6" Type="http://schemas.openxmlformats.org/officeDocument/2006/relationships/hyperlink" Target="https://safari.ethz.ch/safari-newsletter-january-2021/" TargetMode="External"/><Relationship Id="rId5" Type="http://schemas.openxmlformats.org/officeDocument/2006/relationships/image" Target="../media/image246.jpeg"/><Relationship Id="rId4" Type="http://schemas.openxmlformats.org/officeDocument/2006/relationships/hyperlink" Target="http://www.safari.ethz.ch/" TargetMode="External"/></Relationships>
</file>

<file path=ppt/slides/_rels/slide323.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40.xml"/></Relationships>
</file>

<file path=ppt/slides/_rels/slide3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740.xml"/></Relationships>
</file>

<file path=ppt/slides/_rels/slide325.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56.xml"/><Relationship Id="rId1" Type="http://schemas.openxmlformats.org/officeDocument/2006/relationships/slideLayout" Target="../slideLayouts/slideLayout70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32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36.xml"/></Relationships>
</file>

<file path=ppt/slides/_rels/slide327.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764.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28.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725.xml"/><Relationship Id="rId4" Type="http://schemas.openxmlformats.org/officeDocument/2006/relationships/hyperlink" Target="https://people.inf.ethz.ch/omutlu/projects.htm" TargetMode="External"/></Relationships>
</file>

<file path=ppt/slides/_rels/slide329.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725.xml"/><Relationship Id="rId4" Type="http://schemas.openxmlformats.org/officeDocument/2006/relationships/hyperlink" Target="https://people.inf.ethz.ch/omutlu/projects.htm" TargetMode="External"/></Relationships>
</file>

<file path=ppt/slides/_rels/slide330.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25.xml"/></Relationships>
</file>

<file path=ppt/slides/_rels/slide331.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775.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3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48.xml"/><Relationship Id="rId5" Type="http://schemas.openxmlformats.org/officeDocument/2006/relationships/image" Target="../media/image175.png"/><Relationship Id="rId4" Type="http://schemas.openxmlformats.org/officeDocument/2006/relationships/hyperlink" Target="https://arxiv.org/pdf/1903.03988.pdf" TargetMode="External"/></Relationships>
</file>

<file path=ppt/slides/_rels/slide33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248.png"/><Relationship Id="rId1" Type="http://schemas.openxmlformats.org/officeDocument/2006/relationships/slideLayout" Target="../slideLayouts/slideLayout824.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334.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48.xml"/><Relationship Id="rId4" Type="http://schemas.openxmlformats.org/officeDocument/2006/relationships/image" Target="../media/image176.png"/></Relationships>
</file>

<file path=ppt/slides/_rels/slide33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824.xml"/><Relationship Id="rId4" Type="http://schemas.openxmlformats.org/officeDocument/2006/relationships/image" Target="../media/image249.png"/></Relationships>
</file>

<file path=ppt/slides/_rels/slide33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48.xml"/><Relationship Id="rId4" Type="http://schemas.openxmlformats.org/officeDocument/2006/relationships/image" Target="../media/image250.png"/></Relationships>
</file>

<file path=ppt/slides/_rels/slide33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16.png"/><Relationship Id="rId1" Type="http://schemas.openxmlformats.org/officeDocument/2006/relationships/slideLayout" Target="../slideLayouts/slideLayout24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338.xml.rels><?xml version="1.0" encoding="UTF-8" standalone="yes"?>
<Relationships xmlns="http://schemas.openxmlformats.org/package/2006/relationships"><Relationship Id="rId8" Type="http://schemas.openxmlformats.org/officeDocument/2006/relationships/image" Target="../media/image251.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4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33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hyperlink" Target="https://arxiv.org/pdf/1706.08642" TargetMode="External"/><Relationship Id="rId1" Type="http://schemas.openxmlformats.org/officeDocument/2006/relationships/slideLayout" Target="../slideLayouts/slideLayout824.xml"/></Relationships>
</file>

<file path=ppt/slides/_rels/slide340.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798.xml"/><Relationship Id="rId4" Type="http://schemas.openxmlformats.org/officeDocument/2006/relationships/image" Target="../media/image117.png"/></Relationships>
</file>

<file path=ppt/slides/_rels/slide341.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874.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342.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874.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34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886.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4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886.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4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886.xml"/><Relationship Id="rId4" Type="http://schemas.openxmlformats.org/officeDocument/2006/relationships/image" Target="../media/image252.png"/></Relationships>
</file>

<file path=ppt/slides/_rels/slide346.xml.rels><?xml version="1.0" encoding="UTF-8" standalone="yes"?>
<Relationships xmlns="http://schemas.openxmlformats.org/package/2006/relationships"><Relationship Id="rId3" Type="http://schemas.openxmlformats.org/officeDocument/2006/relationships/image" Target="../media/image254.png"/><Relationship Id="rId2" Type="http://schemas.openxmlformats.org/officeDocument/2006/relationships/image" Target="../media/image253.png"/><Relationship Id="rId1" Type="http://schemas.openxmlformats.org/officeDocument/2006/relationships/slideLayout" Target="../slideLayouts/slideLayout886.xml"/></Relationships>
</file>

<file path=ppt/slides/_rels/slide347.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74.xml"/><Relationship Id="rId4" Type="http://schemas.openxmlformats.org/officeDocument/2006/relationships/hyperlink" Target="https://www.youtube.com/onurmutlulectures" TargetMode="External"/></Relationships>
</file>

<file path=ppt/slides/_rels/slide348.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725.xml"/></Relationships>
</file>

<file path=ppt/slides/_rels/slide3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February 2021</a:t>
            </a:r>
          </a:p>
          <a:p>
            <a:r>
              <a:rPr lang="en-US" sz="2200" dirty="0"/>
              <a:t>IEEE CS Turkey Master Class Invited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Platforms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17719549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6519213"/>
      </p:ext>
    </p:extLst>
  </p:cSld>
  <p:clrMapOvr>
    <a:masterClrMapping/>
  </p:clrMapOvr>
  <p:transition spd="slow" advClick="0"/>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278575103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8451845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177029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5582834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a:t>
            </a:r>
            <a:r>
              <a:rPr lang="en-US" sz="1900" dirty="0"/>
              <a:t>,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t>Algorithm/arch./logic co-design; full heterogeneity</a:t>
            </a:r>
          </a:p>
          <a:p>
            <a:pPr lvl="1"/>
            <a:endParaRPr lang="en-US" sz="400" dirty="0"/>
          </a:p>
          <a:p>
            <a:r>
              <a:rPr lang="en-US" sz="2200" dirty="0">
                <a:solidFill>
                  <a:srgbClr val="0432FF"/>
                </a:solidFill>
              </a:rPr>
              <a:t>Data-driven and </a:t>
            </a:r>
            <a:r>
              <a:rPr lang="en-US" sz="2200" dirty="0">
                <a:solidFill>
                  <a:srgbClr val="7030A0"/>
                </a:solidFill>
              </a:rPr>
              <a:t>data-aware architectures</a:t>
            </a:r>
          </a:p>
          <a:p>
            <a:pPr lvl="1">
              <a:buClr>
                <a:srgbClr val="3B812F"/>
              </a:buClr>
            </a:pPr>
            <a:r>
              <a:rPr lang="en-US" sz="1900" dirty="0">
                <a:solidFill>
                  <a:srgbClr val="000000"/>
                </a:solidFill>
              </a:rPr>
              <a:t>ML/AI-driven architectural controllers and design</a:t>
            </a:r>
          </a:p>
          <a:p>
            <a:pPr lvl="1">
              <a:buClr>
                <a:srgbClr val="3B812F"/>
              </a:buClr>
            </a:pPr>
            <a:r>
              <a:rPr lang="en-US" sz="1900" dirty="0">
                <a:solidFill>
                  <a:srgbClr val="00000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195697367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8</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1363239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0810269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287956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040721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763179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7485568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44219784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515616"/>
            <a:ext cx="8382000" cy="2201416"/>
          </a:xfrm>
        </p:spPr>
        <p:txBody>
          <a:bodyPr>
            <a:normAutofit fontScale="90000"/>
          </a:bodyPr>
          <a:lstStyle/>
          <a:p>
            <a:pPr algn="ctr"/>
            <a:r>
              <a:rPr lang="en-US" sz="5300" dirty="0"/>
              <a:t>Future Computing Architectures</a:t>
            </a:r>
            <a:br>
              <a:rPr lang="en-US" sz="4400" b="1" dirty="0"/>
            </a:br>
            <a:br>
              <a:rPr lang="en-US" sz="1300" dirty="0"/>
            </a:br>
            <a:r>
              <a:rPr lang="en-US" sz="4400" dirty="0">
                <a:solidFill>
                  <a:srgbClr val="FF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5271162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Why Do We Do Computing?</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6181068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Solve Problems</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22001930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Reworded</a:t>
            </a:r>
          </a:p>
        </p:txBody>
      </p:sp>
      <p:sp>
        <p:nvSpPr>
          <p:cNvPr id="3" name="Content Placeholder 2"/>
          <p:cNvSpPr>
            <a:spLocks noGrp="1"/>
          </p:cNvSpPr>
          <p:nvPr>
            <p:ph idx="1"/>
          </p:nvPr>
        </p:nvSpPr>
        <p:spPr>
          <a:xfrm>
            <a:off x="228600" y="996950"/>
            <a:ext cx="86106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To Gain Insight</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1475656" y="6431592"/>
            <a:ext cx="695575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Hamming, “</a:t>
            </a:r>
            <a:r>
              <a:rPr kumimoji="0" lang="en-US" sz="1800" b="0" i="0" u="none" strike="noStrike" kern="1200" cap="none" spc="0" normalizeH="0" baseline="0" noProof="0" dirty="0">
                <a:ln>
                  <a:noFill/>
                </a:ln>
                <a:solidFill>
                  <a:srgbClr val="0000FF"/>
                </a:solidFill>
                <a:effectLst/>
                <a:uLnTx/>
                <a:uFillTx/>
                <a:latin typeface="Tahoma"/>
                <a:ea typeface="+mn-ea"/>
                <a:cs typeface="+mn-cs"/>
              </a:rPr>
              <a:t>Numerical Methods for Scientists and Engineers</a:t>
            </a:r>
            <a:r>
              <a:rPr kumimoji="0" lang="en-US" sz="1800" b="0" i="0" u="none" strike="noStrike" kern="1200" cap="none" spc="0" normalizeH="0" baseline="0" noProof="0" dirty="0">
                <a:ln>
                  <a:noFill/>
                </a:ln>
                <a:solidFill>
                  <a:srgbClr val="000000"/>
                </a:solidFill>
                <a:effectLst/>
                <a:uLnTx/>
                <a:uFillTx/>
                <a:latin typeface="Tahoma"/>
                <a:ea typeface="+mn-ea"/>
                <a:cs typeface="+mn-cs"/>
              </a:rPr>
              <a:t>,” 1962.</a:t>
            </a:r>
          </a:p>
        </p:txBody>
      </p:sp>
    </p:spTree>
    <p:extLst>
      <p:ext uri="{BB962C8B-B14F-4D97-AF65-F5344CB8AC3E}">
        <p14:creationId xmlns:p14="http://schemas.microsoft.com/office/powerpoint/2010/main" val="293702749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3" name="Title 1"/>
          <p:cNvSpPr>
            <a:spLocks noGrp="1"/>
          </p:cNvSpPr>
          <p:nvPr>
            <p:ph type="title"/>
          </p:nvPr>
        </p:nvSpPr>
        <p:spPr/>
        <p:txBody>
          <a:bodyPr/>
          <a:lstStyle/>
          <a:p>
            <a:r>
              <a:rPr lang="en-US" dirty="0">
                <a:latin typeface="Garamond" charset="0"/>
              </a:rPr>
              <a:t>Answer Extended</a:t>
            </a:r>
          </a:p>
        </p:txBody>
      </p:sp>
      <p:sp>
        <p:nvSpPr>
          <p:cNvPr id="3" name="Content Placeholder 2"/>
          <p:cNvSpPr>
            <a:spLocks noGrp="1"/>
          </p:cNvSpPr>
          <p:nvPr>
            <p:ph idx="1"/>
          </p:nvPr>
        </p:nvSpPr>
        <p:spPr>
          <a:xfrm>
            <a:off x="0" y="996950"/>
            <a:ext cx="9144000" cy="5194300"/>
          </a:xfrm>
        </p:spPr>
        <p:txBody>
          <a:bodyPr/>
          <a:lstStyle/>
          <a:p>
            <a:pPr>
              <a:defRPr/>
            </a:pPr>
            <a:endParaRPr lang="en-US" dirty="0"/>
          </a:p>
          <a:p>
            <a:pPr>
              <a:defRPr/>
            </a:pPr>
            <a:endParaRPr lang="en-US" dirty="0"/>
          </a:p>
          <a:p>
            <a:pPr marL="0" indent="0">
              <a:buNone/>
              <a:defRPr/>
            </a:pPr>
            <a:endParaRPr lang="en-US" dirty="0"/>
          </a:p>
          <a:p>
            <a:pPr marL="0" indent="0" algn="ctr">
              <a:buFont typeface="Wingdings" charset="0"/>
              <a:buNone/>
              <a:defRPr/>
            </a:pPr>
            <a:r>
              <a:rPr lang="en-US" sz="6400" dirty="0"/>
              <a:t>To Enable </a:t>
            </a:r>
          </a:p>
          <a:p>
            <a:pPr marL="0" indent="0" algn="ctr">
              <a:buFont typeface="Wingdings" charset="0"/>
              <a:buNone/>
              <a:defRPr/>
            </a:pPr>
            <a:r>
              <a:rPr lang="en-US" sz="6400" dirty="0"/>
              <a:t>a Better Life &amp; Future</a:t>
            </a:r>
          </a:p>
        </p:txBody>
      </p:sp>
      <p:sp>
        <p:nvSpPr>
          <p:cNvPr id="1515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384186-B8EA-3342-ADA9-D4327C6D7AD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81963751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Does a Computer </a:t>
            </a:r>
            <a:br>
              <a:rPr lang="en-US" dirty="0">
                <a:latin typeface="Garamond" charset="0"/>
              </a:rPr>
            </a:br>
            <a:r>
              <a:rPr lang="en-US" dirty="0">
                <a:latin typeface="Garamond" charset="0"/>
              </a:rPr>
              <a:t>Solve Problems?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789916341"/>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a:latin typeface="Garamond" charset="0"/>
              </a:rPr>
              <a:t>Answer</a:t>
            </a:r>
          </a:p>
        </p:txBody>
      </p:sp>
      <p:sp>
        <p:nvSpPr>
          <p:cNvPr id="3" name="Content Placeholder 2"/>
          <p:cNvSpPr>
            <a:spLocks noGrp="1"/>
          </p:cNvSpPr>
          <p:nvPr>
            <p:ph idx="1"/>
          </p:nvPr>
        </p:nvSpPr>
        <p:spPr>
          <a:xfrm>
            <a:off x="228600" y="996950"/>
            <a:ext cx="8915400" cy="5194300"/>
          </a:xfrm>
        </p:spPr>
        <p:txBody>
          <a:bodyPr/>
          <a:lstStyle/>
          <a:p>
            <a:pPr>
              <a:defRPr/>
            </a:pPr>
            <a:endParaRPr lang="en-US" dirty="0"/>
          </a:p>
          <a:p>
            <a:pPr>
              <a:defRPr/>
            </a:pPr>
            <a:endParaRPr lang="en-US" dirty="0"/>
          </a:p>
          <a:p>
            <a:pPr>
              <a:defRPr/>
            </a:pPr>
            <a:endParaRPr lang="en-US" dirty="0"/>
          </a:p>
          <a:p>
            <a:pPr>
              <a:defRPr/>
            </a:pPr>
            <a:endParaRPr lang="en-US" dirty="0"/>
          </a:p>
          <a:p>
            <a:pPr marL="0" indent="0" algn="ctr">
              <a:buFont typeface="Wingdings" charset="0"/>
              <a:buNone/>
              <a:defRPr/>
            </a:pPr>
            <a:r>
              <a:rPr lang="en-US" sz="6400" dirty="0"/>
              <a:t>Orchestrating Electrons</a:t>
            </a: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D07150B-E94D-724A-920A-81E947F03D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2" name="TextBox 1"/>
          <p:cNvSpPr txBox="1"/>
          <p:nvPr/>
        </p:nvSpPr>
        <p:spPr>
          <a:xfrm>
            <a:off x="5486400" y="6019800"/>
            <a:ext cx="354255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 today’s dominant technologies</a:t>
            </a:r>
          </a:p>
        </p:txBody>
      </p:sp>
    </p:spTree>
    <p:extLst>
      <p:ext uri="{BB962C8B-B14F-4D97-AF65-F5344CB8AC3E}">
        <p14:creationId xmlns:p14="http://schemas.microsoft.com/office/powerpoint/2010/main" val="65096640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7" name="Title 1"/>
          <p:cNvSpPr>
            <a:spLocks noGrp="1"/>
          </p:cNvSpPr>
          <p:nvPr>
            <p:ph type="ctrTitle"/>
          </p:nvPr>
        </p:nvSpPr>
        <p:spPr>
          <a:xfrm>
            <a:off x="685800" y="1412776"/>
            <a:ext cx="7924800" cy="1752600"/>
          </a:xfrm>
        </p:spPr>
        <p:txBody>
          <a:bodyPr/>
          <a:lstStyle/>
          <a:p>
            <a:r>
              <a:rPr lang="en-US" dirty="0">
                <a:latin typeface="Garamond" charset="0"/>
              </a:rPr>
              <a:t>How Do Problems </a:t>
            </a:r>
            <a:br>
              <a:rPr lang="en-US" dirty="0">
                <a:latin typeface="Garamond" charset="0"/>
              </a:rPr>
            </a:br>
            <a:r>
              <a:rPr lang="en-US" dirty="0">
                <a:latin typeface="Garamond" charset="0"/>
              </a:rPr>
              <a:t>	Get Solved by Electrons?</a:t>
            </a:r>
          </a:p>
        </p:txBody>
      </p:sp>
      <p:sp>
        <p:nvSpPr>
          <p:cNvPr id="152578"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2579"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D936D63-A621-0F4C-902E-B2AF9F3FF999}"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1055121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mn-ea"/>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18220116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3" presetClass="entr" presetSubtype="1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blinds(horizontal)">
                                      <p:cBhvr>
                                        <p:cTn id="45" dur="5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xit" presetSubtype="0" fill="hold" grpId="1" nodeType="clickEffect">
                                  <p:stCondLst>
                                    <p:cond delay="0"/>
                                  </p:stCondLst>
                                  <p:childTnLst>
                                    <p:set>
                                      <p:cBhvr>
                                        <p:cTn id="49" dur="1" fill="hold">
                                          <p:stCondLst>
                                            <p:cond delay="0"/>
                                          </p:stCondLst>
                                        </p:cTn>
                                        <p:tgtEl>
                                          <p:spTgt spid="15"/>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blinds(horizontal)">
                                      <p:cBhvr>
                                        <p:cTn id="5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5" grpId="1"/>
      <p:bldP spid="16" grpId="0" animBg="1"/>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Architecture</a:t>
            </a:r>
          </a:p>
        </p:txBody>
      </p:sp>
      <p:sp>
        <p:nvSpPr>
          <p:cNvPr id="3" name="Content Placeholder 2"/>
          <p:cNvSpPr>
            <a:spLocks noGrp="1"/>
          </p:cNvSpPr>
          <p:nvPr>
            <p:ph idx="1"/>
          </p:nvPr>
        </p:nvSpPr>
        <p:spPr>
          <a:xfrm>
            <a:off x="228600" y="1124744"/>
            <a:ext cx="8610600" cy="5123656"/>
          </a:xfrm>
        </p:spPr>
        <p:txBody>
          <a:bodyPr/>
          <a:lstStyle/>
          <a:p>
            <a:r>
              <a:rPr lang="en-US" dirty="0"/>
              <a:t>is the </a:t>
            </a:r>
            <a:r>
              <a:rPr lang="en-US" dirty="0">
                <a:solidFill>
                  <a:srgbClr val="0000FF"/>
                </a:solidFill>
              </a:rPr>
              <a:t>science</a:t>
            </a:r>
            <a:r>
              <a:rPr lang="en-US" dirty="0"/>
              <a:t> and </a:t>
            </a:r>
            <a:r>
              <a:rPr lang="en-US" dirty="0">
                <a:solidFill>
                  <a:srgbClr val="0000FF"/>
                </a:solidFill>
              </a:rPr>
              <a:t>art</a:t>
            </a:r>
            <a:r>
              <a:rPr lang="en-US" dirty="0"/>
              <a:t> of designing </a:t>
            </a:r>
            <a:r>
              <a:rPr lang="en-US" dirty="0">
                <a:solidFill>
                  <a:srgbClr val="0000FF"/>
                </a:solidFill>
              </a:rPr>
              <a:t>computing platforms </a:t>
            </a:r>
            <a:r>
              <a:rPr lang="en-US" dirty="0"/>
              <a:t>(hardware, interface, system SW, and programming model)</a:t>
            </a:r>
          </a:p>
          <a:p>
            <a:endParaRPr lang="en-US" dirty="0"/>
          </a:p>
          <a:p>
            <a:r>
              <a:rPr lang="en-US" dirty="0"/>
              <a:t>to achieve a set of </a:t>
            </a:r>
            <a:r>
              <a:rPr lang="en-US" dirty="0">
                <a:solidFill>
                  <a:srgbClr val="0000FF"/>
                </a:solidFill>
              </a:rPr>
              <a:t>design goals</a:t>
            </a:r>
          </a:p>
          <a:p>
            <a:pPr lvl="1"/>
            <a:r>
              <a:rPr lang="en-US" dirty="0"/>
              <a:t>E.g., highest performance on earth on workloads X, Y, Z</a:t>
            </a:r>
          </a:p>
          <a:p>
            <a:pPr lvl="1"/>
            <a:r>
              <a:rPr lang="en-US" dirty="0"/>
              <a:t>E.g., longest battery life at a form factor that fits in your pocket with cost &lt; $$$ CHF</a:t>
            </a:r>
          </a:p>
          <a:p>
            <a:pPr lvl="1"/>
            <a:r>
              <a:rPr lang="en-US" dirty="0"/>
              <a:t>E.g., best average performance across all known workloads at the best performance/cost ratio</a:t>
            </a:r>
          </a:p>
          <a:p>
            <a:pPr lvl="1"/>
            <a:r>
              <a:rPr lang="is-IS" dirty="0"/>
              <a:t>…</a:t>
            </a:r>
            <a:endParaRPr lang="en-US" dirty="0"/>
          </a:p>
          <a:p>
            <a:pPr lvl="1"/>
            <a:endParaRPr lang="en-US" dirty="0"/>
          </a:p>
          <a:p>
            <a:pPr lvl="1"/>
            <a:r>
              <a:rPr lang="en-US" dirty="0"/>
              <a:t>Designing a supercomputer is different from designing a smartphone </a:t>
            </a:r>
            <a:r>
              <a:rPr lang="en-US" dirty="0">
                <a:sym typeface="Wingdings"/>
              </a:rPr>
              <a:t> But, many fundamental principles are similar</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70400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5" name="TextBox 4"/>
          <p:cNvSpPr txBox="1"/>
          <p:nvPr/>
        </p:nvSpPr>
        <p:spPr>
          <a:xfrm>
            <a:off x="-812304" y="6553200"/>
            <a:ext cx="6248400" cy="246221"/>
          </a:xfrm>
          <a:prstGeom prst="rect">
            <a:avLst/>
          </a:prstGeom>
          <a:no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Source: http://www.sia-online.org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semiconductor</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industry</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 </a:t>
            </a:r>
            <a:r>
              <a:rPr kumimoji="0" lang="de-CH" sz="1000" b="0" i="0" u="none" strike="noStrike" kern="1200" cap="none" spc="0" normalizeH="0" baseline="0" noProof="0" dirty="0" err="1">
                <a:ln>
                  <a:noFill/>
                </a:ln>
                <a:solidFill>
                  <a:srgbClr val="000000"/>
                </a:solidFill>
                <a:effectLst/>
                <a:uLnTx/>
                <a:uFillTx/>
                <a:latin typeface="Calibri" pitchFamily="34" charset="0"/>
                <a:ea typeface="+mn-ea"/>
                <a:cs typeface="+mn-cs"/>
              </a:rPr>
              <a:t>association</a:t>
            </a:r>
            <a:r>
              <a:rPr kumimoji="0" lang="de-CH" sz="1000" b="0" i="0" u="none" strike="noStrike" kern="1200" cap="none" spc="0" normalizeH="0" baseline="0" noProof="0" dirty="0">
                <a:ln>
                  <a:noFill/>
                </a:ln>
                <a:solidFill>
                  <a:srgbClr val="000000"/>
                </a:solidFill>
                <a:effectLst/>
                <a:uLnTx/>
                <a:uFillTx/>
                <a:latin typeface="Calibri" pitchFamily="34" charset="0"/>
                <a:ea typeface="+mn-ea"/>
                <a:cs typeface="+mn-cs"/>
              </a:rPr>
              <a:t>)</a:t>
            </a:r>
          </a:p>
        </p:txBody>
      </p:sp>
      <p:pic>
        <p:nvPicPr>
          <p:cNvPr id="1443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6900" y="2895600"/>
            <a:ext cx="3133725" cy="2605088"/>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pic>
        <p:nvPicPr>
          <p:cNvPr id="14439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905000"/>
            <a:ext cx="5181600" cy="3886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pic>
      <p:sp>
        <p:nvSpPr>
          <p:cNvPr id="2" name="Content Placeholder 1"/>
          <p:cNvSpPr>
            <a:spLocks noGrp="1"/>
          </p:cNvSpPr>
          <p:nvPr>
            <p:ph idx="1"/>
          </p:nvPr>
        </p:nvSpPr>
        <p:spPr/>
        <p:txBody>
          <a:bodyPr/>
          <a:lstStyle/>
          <a:p>
            <a:endParaRPr lang="en-US"/>
          </a:p>
        </p:txBody>
      </p:sp>
    </p:spTree>
    <p:extLst>
      <p:ext uri="{BB962C8B-B14F-4D97-AF65-F5344CB8AC3E}">
        <p14:creationId xmlns:p14="http://schemas.microsoft.com/office/powerpoint/2010/main" val="179855396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Title 1"/>
          <p:cNvSpPr>
            <a:spLocks noGrp="1"/>
          </p:cNvSpPr>
          <p:nvPr>
            <p:ph type="title"/>
          </p:nvPr>
        </p:nvSpPr>
        <p:spPr/>
        <p:txBody>
          <a:bodyPr/>
          <a:lstStyle/>
          <a:p>
            <a:r>
              <a:rPr lang="en-US" dirty="0">
                <a:latin typeface="Garamond" charset="0"/>
              </a:rPr>
              <a:t>Different Platforms, Different Goals</a:t>
            </a:r>
          </a:p>
        </p:txBody>
      </p:sp>
      <p:sp>
        <p:nvSpPr>
          <p:cNvPr id="14438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909B7B7-4DC2-754A-AA3D-9471935B0E0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3" name="Picture 2" descr="drone-technology_1-1024x68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921172"/>
            <a:ext cx="8136904" cy="5427252"/>
          </a:xfrm>
          <a:prstGeom prst="rect">
            <a:avLst/>
          </a:prstGeom>
        </p:spPr>
      </p:pic>
      <p:sp>
        <p:nvSpPr>
          <p:cNvPr id="4" name="TextBox 3"/>
          <p:cNvSpPr txBox="1"/>
          <p:nvPr/>
        </p:nvSpPr>
        <p:spPr>
          <a:xfrm>
            <a:off x="1547664" y="6525344"/>
            <a:ext cx="3762568"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iq.intel.com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/5-awesome-uses-for-drone-technology/</a:t>
            </a:r>
          </a:p>
        </p:txBody>
      </p:sp>
    </p:spTree>
    <p:extLst>
      <p:ext uri="{BB962C8B-B14F-4D97-AF65-F5344CB8AC3E}">
        <p14:creationId xmlns:p14="http://schemas.microsoft.com/office/powerpoint/2010/main" val="232675327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671220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sm.pcmag.com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pcmag_uk</a:t>
            </a:r>
            <a:r>
              <a:rPr kumimoji="0" lang="en-US" sz="1000" b="0" i="0" u="none" strike="noStrike" kern="1200" cap="none" spc="0" normalizeH="0" baseline="0" noProof="0" dirty="0">
                <a:ln>
                  <a:noFill/>
                </a:ln>
                <a:solidFill>
                  <a:srgbClr val="000000"/>
                </a:solidFill>
                <a:effectLst/>
                <a:uLnTx/>
                <a:uFillTx/>
                <a:latin typeface="Calibri"/>
                <a:ea typeface="+mn-ea"/>
                <a:cs typeface="Calibri"/>
              </a:rPr>
              <a:t>/photo/g/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google</a:t>
            </a:r>
            <a:r>
              <a:rPr kumimoji="0" lang="en-US" sz="1000" b="0" i="0" u="none" strike="noStrike" kern="1200" cap="none" spc="0" normalizeH="0" baseline="0" noProof="0" dirty="0">
                <a:ln>
                  <a:noFill/>
                </a:ln>
                <a:solidFill>
                  <a:srgbClr val="000000"/>
                </a:solidFill>
                <a:effectLst/>
                <a:uLnTx/>
                <a:uFillTx/>
                <a:latin typeface="Calibri"/>
                <a:ea typeface="+mn-ea"/>
                <a:cs typeface="Calibri"/>
              </a:rPr>
              <a:t>-self-driving-car-the-guts/google-self-driving-car-the-guts_dwx8.jpg</a:t>
            </a:r>
          </a:p>
        </p:txBody>
      </p:sp>
      <p:pic>
        <p:nvPicPr>
          <p:cNvPr id="7" name="Picture 6" descr="google-self-driving-car-the-guts_dwx8.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9500" y="1268760"/>
            <a:ext cx="6985000" cy="4660900"/>
          </a:xfrm>
          <a:prstGeom prst="rect">
            <a:avLst/>
          </a:prstGeom>
        </p:spPr>
      </p:pic>
    </p:spTree>
    <p:extLst>
      <p:ext uri="{BB962C8B-B14F-4D97-AF65-F5344CB8AC3E}">
        <p14:creationId xmlns:p14="http://schemas.microsoft.com/office/powerpoint/2010/main" val="381503695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1651992" y="6535738"/>
            <a:ext cx="4648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a:ln>
                  <a:noFill/>
                </a:ln>
                <a:solidFill>
                  <a:srgbClr val="000000"/>
                </a:solidFill>
                <a:effectLst/>
                <a:uLnTx/>
                <a:uFillTx/>
                <a:latin typeface="Calibri" charset="0"/>
                <a:ea typeface="ＭＳ Ｐゴシック" charset="0"/>
              </a:rPr>
              <a:t>Source: http://datacentervoice.com/wp-content/uploads/2015/10/data-center.jpg</a:t>
            </a:r>
          </a:p>
        </p:txBody>
      </p:sp>
      <p:pic>
        <p:nvPicPr>
          <p:cNvPr id="145413" name="Picture 7" descr="data-center.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551" y="1007994"/>
            <a:ext cx="7849487" cy="52293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337677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p:txBody>
          <a:bodyPr/>
          <a:lstStyle/>
          <a:p>
            <a:r>
              <a:rPr lang="en-US" dirty="0">
                <a:latin typeface="Garamond" charset="0"/>
              </a:rPr>
              <a:t>Different Platforms, Different Goals</a:t>
            </a:r>
          </a:p>
        </p:txBody>
      </p:sp>
      <p:sp>
        <p:nvSpPr>
          <p:cNvPr id="145411"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017A1A1-9740-624C-9AC8-09C54EEEF760}"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45412" name="TextBox 4"/>
          <p:cNvSpPr txBox="1">
            <a:spLocks noChangeArrowheads="1"/>
          </p:cNvSpPr>
          <p:nvPr/>
        </p:nvSpPr>
        <p:spPr bwMode="auto">
          <a:xfrm>
            <a:off x="936104" y="6495147"/>
            <a:ext cx="5940152"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Source: https://</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fossbytes.com</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wp</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-content/</a:t>
            </a:r>
            <a:r>
              <a:rPr kumimoji="0" lang="de-CH" sz="1000" b="0" i="0" u="none" strike="noStrike" kern="1200" cap="none" spc="0" normalizeH="0" baseline="0" noProof="0" dirty="0" err="1">
                <a:ln>
                  <a:noFill/>
                </a:ln>
                <a:solidFill>
                  <a:srgbClr val="000000"/>
                </a:solidFill>
                <a:effectLst/>
                <a:uLnTx/>
                <a:uFillTx/>
                <a:latin typeface="Calibri" charset="0"/>
                <a:ea typeface="ＭＳ Ｐゴシック" charset="0"/>
              </a:rPr>
              <a:t>uploads</a:t>
            </a:r>
            <a:r>
              <a:rPr kumimoji="0" lang="de-CH" sz="1000" b="0" i="0" u="none" strike="noStrike" kern="1200" cap="none" spc="0" normalizeH="0" baseline="0" noProof="0" dirty="0">
                <a:ln>
                  <a:noFill/>
                </a:ln>
                <a:solidFill>
                  <a:srgbClr val="000000"/>
                </a:solidFill>
                <a:effectLst/>
                <a:uLnTx/>
                <a:uFillTx/>
                <a:latin typeface="Calibri" charset="0"/>
                <a:ea typeface="ＭＳ Ｐゴシック" charset="0"/>
              </a:rPr>
              <a:t>/2015/06/Supercomputer-TIANHE2-china.jpg</a:t>
            </a:r>
          </a:p>
        </p:txBody>
      </p:sp>
      <p:pic>
        <p:nvPicPr>
          <p:cNvPr id="2" name="Picture 1" descr="Supercomputer-TIANHE2-chin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16483"/>
            <a:ext cx="9144000" cy="4976813"/>
          </a:xfrm>
          <a:prstGeom prst="rect">
            <a:avLst/>
          </a:prstGeom>
        </p:spPr>
      </p:pic>
    </p:spTree>
    <p:extLst>
      <p:ext uri="{BB962C8B-B14F-4D97-AF65-F5344CB8AC3E}">
        <p14:creationId xmlns:p14="http://schemas.microsoft.com/office/powerpoint/2010/main" val="200468309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rPr>
              <a:t>Different Platforms, Different Goals</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320800"/>
            <a:ext cx="9144000" cy="4209861"/>
          </a:xfrm>
          <a:prstGeom prst="rect">
            <a:avLst/>
          </a:prstGeom>
        </p:spPr>
      </p:pic>
      <p:sp>
        <p:nvSpPr>
          <p:cNvPr id="6" name="TextBox 5"/>
          <p:cNvSpPr txBox="1"/>
          <p:nvPr/>
        </p:nvSpPr>
        <p:spPr>
          <a:xfrm>
            <a:off x="251520" y="5805264"/>
            <a:ext cx="844323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Jouppi</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In-Datacenter Performance Analysis of a Tensor Processing Unit</a:t>
            </a:r>
            <a:r>
              <a:rPr kumimoji="0" lang="en-US" sz="1600" b="0" i="0" u="none" strike="noStrike" kern="1200" cap="none" spc="0" normalizeH="0" baseline="0" noProof="0" dirty="0">
                <a:ln>
                  <a:noFill/>
                </a:ln>
                <a:solidFill>
                  <a:srgbClr val="000000"/>
                </a:solidFill>
                <a:effectLst/>
                <a:uLnTx/>
                <a:uFillTx/>
                <a:latin typeface="Tahoma"/>
                <a:ea typeface="+mn-ea"/>
                <a:cs typeface="+mn-cs"/>
              </a:rPr>
              <a:t>”, ISCA 2017.</a:t>
            </a:r>
          </a:p>
        </p:txBody>
      </p:sp>
    </p:spTree>
    <p:extLst>
      <p:ext uri="{BB962C8B-B14F-4D97-AF65-F5344CB8AC3E}">
        <p14:creationId xmlns:p14="http://schemas.microsoft.com/office/powerpoint/2010/main" val="338329654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latin typeface="Garamond" charset="0"/>
              </a:rPr>
              <a:t>Different Platforms, Different Goals</a:t>
            </a:r>
            <a:endParaRPr lang="en-US" dirty="0"/>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354730159"/>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mn-ea"/>
                <a:cs typeface="+mn-cs"/>
              </a:rPr>
              <a:t>within the design goals</a:t>
            </a:r>
          </a:p>
        </p:txBody>
      </p:sp>
    </p:spTree>
    <p:extLst>
      <p:ext uri="{BB962C8B-B14F-4D97-AF65-F5344CB8AC3E}">
        <p14:creationId xmlns:p14="http://schemas.microsoft.com/office/powerpoint/2010/main" val="15112071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84784"/>
            <a:ext cx="7924800" cy="1752600"/>
          </a:xfrm>
        </p:spPr>
        <p:txBody>
          <a:bodyPr/>
          <a:lstStyle/>
          <a:p>
            <a:r>
              <a:rPr lang="en-US" dirty="0"/>
              <a:t>What Kind of a Future </a:t>
            </a:r>
            <a:br>
              <a:rPr lang="en-US" dirty="0"/>
            </a:br>
            <a:r>
              <a:rPr lang="en-US" dirty="0"/>
              <a:t>				Do We Want?</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395889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325698673"/>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92834879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View</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pic>
        <p:nvPicPr>
          <p:cNvPr id="6" name="Picture 5" descr="tacomax21024x10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68487" y="949289"/>
            <a:ext cx="6859897" cy="5419587"/>
          </a:xfrm>
          <a:prstGeom prst="rect">
            <a:avLst/>
          </a:prstGeom>
        </p:spPr>
      </p:pic>
      <p:sp>
        <p:nvSpPr>
          <p:cNvPr id="7" name="TextBox 6"/>
          <p:cNvSpPr txBox="1"/>
          <p:nvPr/>
        </p:nvSpPr>
        <p:spPr>
          <a:xfrm>
            <a:off x="2339752" y="6495147"/>
            <a:ext cx="58272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www.seattlepi.com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/science/article/A-Tacoma-Narrows-Galloping-Gertie-bridge-6617030.php</a:t>
            </a:r>
          </a:p>
        </p:txBody>
      </p:sp>
    </p:spTree>
    <p:extLst>
      <p:ext uri="{BB962C8B-B14F-4D97-AF65-F5344CB8AC3E}">
        <p14:creationId xmlns:p14="http://schemas.microsoft.com/office/powerpoint/2010/main" val="394177680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14860350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467544" y="2780928"/>
            <a:ext cx="8064896" cy="2088232"/>
          </a:xfrm>
        </p:spPr>
        <p:txBody>
          <a:bodyPr/>
          <a:lstStyle/>
          <a:p>
            <a:pPr marL="0" indent="0" algn="ctr">
              <a:buNone/>
            </a:pPr>
            <a:r>
              <a:rPr lang="en-US" sz="6400" dirty="0">
                <a:solidFill>
                  <a:srgbClr val="FF0000"/>
                </a:solidFill>
              </a:rPr>
              <a:t>Reliable, Secure, Safe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8258278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99471492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7805547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08206879"/>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Climate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03648" y="6525344"/>
            <a:ext cx="6246440"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t>
            </a:r>
            <a:r>
              <a:rPr kumimoji="0" lang="en-US" sz="1000" b="0" i="0" u="none" strike="noStrike" kern="1200" cap="none" spc="0" normalizeH="0" baseline="0" noProof="0" dirty="0">
                <a:ln>
                  <a:noFill/>
                </a:ln>
                <a:solidFill>
                  <a:srgbClr val="000000"/>
                </a:solidFill>
                <a:effectLst/>
                <a:uLnTx/>
                <a:uFillTx/>
                <a:latin typeface="Calibri"/>
                <a:ea typeface="+mn-ea"/>
                <a:cs typeface="Calibri"/>
                <a:hlinkClick r:id="rId2"/>
              </a:rPr>
              <a:t>https://farm9.staticflickr.com/8571/16376102935_8628150df8_o.jpg</a:t>
            </a:r>
            <a:r>
              <a:rPr kumimoji="0" lang="en-US" sz="1000" b="0" i="0" u="none" strike="noStrike" kern="1200" cap="none" spc="0" normalizeH="0" baseline="0" noProof="0" dirty="0">
                <a:ln>
                  <a:noFill/>
                </a:ln>
                <a:solidFill>
                  <a:srgbClr val="000000"/>
                </a:solidFill>
                <a:effectLst/>
                <a:uLnTx/>
                <a:uFillTx/>
                <a:latin typeface="Calibri"/>
                <a:ea typeface="+mn-ea"/>
                <a:cs typeface="Calibri"/>
              </a:rPr>
              <a:t> </a:t>
            </a:r>
          </a:p>
        </p:txBody>
      </p:sp>
      <p:pic>
        <p:nvPicPr>
          <p:cNvPr id="7" name="Picture 6" descr="climate-modeling-16376102935_8628150df8_o.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055" y="1040284"/>
            <a:ext cx="7673353" cy="5269036"/>
          </a:xfrm>
          <a:prstGeom prst="rect">
            <a:avLst/>
          </a:prstGeom>
        </p:spPr>
      </p:pic>
    </p:spTree>
    <p:extLst>
      <p:ext uri="{BB962C8B-B14F-4D97-AF65-F5344CB8AC3E}">
        <p14:creationId xmlns:p14="http://schemas.microsoft.com/office/powerpoint/2010/main" val="31857827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Congestion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475656" y="6478240"/>
            <a:ext cx="646246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https://blogs-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images.forbes.com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jimgorzelany</a:t>
            </a:r>
            <a:r>
              <a:rPr kumimoji="0" lang="en-US" sz="1000" b="0" i="0" u="none" strike="noStrike" kern="1200" cap="none" spc="0" normalizeH="0" baseline="0" noProof="0" dirty="0">
                <a:ln>
                  <a:noFill/>
                </a:ln>
                <a:solidFill>
                  <a:srgbClr val="000000"/>
                </a:solidFill>
                <a:effectLst/>
                <a:uLnTx/>
                <a:uFillTx/>
                <a:latin typeface="Calibri"/>
                <a:ea typeface="+mn-ea"/>
                <a:cs typeface="Calibri"/>
              </a:rPr>
              <a:t>/files/2015/10/China-G4-backup-this-oct-reuters.jpg</a:t>
            </a:r>
          </a:p>
        </p:txBody>
      </p:sp>
      <p:pic>
        <p:nvPicPr>
          <p:cNvPr id="6" name="Picture 5" descr="China-G4-backup-this-oct-reuter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980728"/>
            <a:ext cx="7740352" cy="5163617"/>
          </a:xfrm>
          <a:prstGeom prst="rect">
            <a:avLst/>
          </a:prstGeom>
        </p:spPr>
      </p:pic>
    </p:spTree>
    <p:extLst>
      <p:ext uri="{BB962C8B-B14F-4D97-AF65-F5344CB8AC3E}">
        <p14:creationId xmlns:p14="http://schemas.microsoft.com/office/powerpoint/2010/main" val="386781575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Many Difficult Problems: Intelligence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18710"/>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32144787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C267135-1DF3-9F44-84B1-3544D6C09EDD}"/>
              </a:ext>
            </a:extLst>
          </p:cNvPr>
          <p:cNvPicPr>
            <a:picLocks noChangeAspect="1"/>
          </p:cNvPicPr>
          <p:nvPr/>
        </p:nvPicPr>
        <p:blipFill>
          <a:blip r:embed="rId2"/>
          <a:stretch>
            <a:fillRect/>
          </a:stretch>
        </p:blipFill>
        <p:spPr>
          <a:xfrm>
            <a:off x="560082" y="980728"/>
            <a:ext cx="8023836" cy="5343875"/>
          </a:xfrm>
          <a:prstGeom prst="rect">
            <a:avLst/>
          </a:prstGeom>
        </p:spPr>
      </p:pic>
      <p:sp>
        <p:nvSpPr>
          <p:cNvPr id="2" name="Title 1"/>
          <p:cNvSpPr>
            <a:spLocks noGrp="1"/>
          </p:cNvSpPr>
          <p:nvPr>
            <p:ph type="title"/>
          </p:nvPr>
        </p:nvSpPr>
        <p:spPr/>
        <p:txBody>
          <a:bodyPr/>
          <a:lstStyle/>
          <a:p>
            <a:r>
              <a:rPr lang="en-US" dirty="0"/>
              <a:t>Many Difficult Problems: Public Health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187624" y="6411278"/>
            <a:ext cx="6984776"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Source: https://blog.wego.com/7-crowded-places-and-events-that-you-will-love/</a:t>
            </a:r>
            <a:r>
              <a:rPr kumimoji="0" lang="ar-SA"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999495893"/>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a:xfrm>
            <a:off x="228600" y="152400"/>
            <a:ext cx="8807896" cy="1066800"/>
          </a:xfrm>
        </p:spPr>
        <p:txBody>
          <a:bodyPr/>
          <a:lstStyle/>
          <a:p>
            <a:pPr lvl="0">
              <a:defRPr/>
            </a:pPr>
            <a:r>
              <a:rPr lang="en-US" dirty="0"/>
              <a:t>Many Difficult Problems: Genome Analysis </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309662766"/>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4824186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678004390"/>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5793090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20287161"/>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Personalized Medicine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descr="img-59886-28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5776" y="901855"/>
            <a:ext cx="4032448" cy="5429403"/>
          </a:xfrm>
          <a:prstGeom prst="rect">
            <a:avLst/>
          </a:prstGeom>
        </p:spPr>
      </p:pic>
      <p:sp>
        <p:nvSpPr>
          <p:cNvPr id="7" name="TextBox 6"/>
          <p:cNvSpPr txBox="1"/>
          <p:nvPr/>
        </p:nvSpPr>
        <p:spPr>
          <a:xfrm>
            <a:off x="1403648" y="6465788"/>
            <a:ext cx="1529185"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Jane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Ades</a:t>
            </a:r>
            <a:r>
              <a:rPr kumimoji="0" lang="en-US" sz="1000" b="0" i="0" u="none" strike="noStrike" kern="1200" cap="none" spc="0" normalizeH="0" baseline="0" noProof="0" dirty="0">
                <a:ln>
                  <a:noFill/>
                </a:ln>
                <a:solidFill>
                  <a:srgbClr val="000000"/>
                </a:solidFill>
                <a:effectLst/>
                <a:uLnTx/>
                <a:uFillTx/>
                <a:latin typeface="Calibri"/>
                <a:ea typeface="+mn-ea"/>
                <a:cs typeface="Calibri"/>
              </a:rPr>
              <a:t>, NHGRI</a:t>
            </a:r>
          </a:p>
        </p:txBody>
      </p:sp>
    </p:spTree>
    <p:extLst>
      <p:ext uri="{BB962C8B-B14F-4D97-AF65-F5344CB8AC3E}">
        <p14:creationId xmlns:p14="http://schemas.microsoft.com/office/powerpoint/2010/main" val="792687474"/>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Comparative Genomics</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181217558"/>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2739826259"/>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130762325"/>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This Lecture is About </a:t>
            </a:r>
            <a:r>
              <a:rPr lang="is-IS" dirty="0"/>
              <a:t>…</a:t>
            </a:r>
            <a:endParaRPr lang="en-US" dirty="0"/>
          </a:p>
        </p:txBody>
      </p:sp>
      <p:sp>
        <p:nvSpPr>
          <p:cNvPr id="3" name="Content Placeholder 2"/>
          <p:cNvSpPr>
            <a:spLocks noGrp="1"/>
          </p:cNvSpPr>
          <p:nvPr>
            <p:ph idx="1"/>
          </p:nvPr>
        </p:nvSpPr>
        <p:spPr>
          <a:xfrm>
            <a:off x="228600" y="1196752"/>
            <a:ext cx="8610600" cy="5051648"/>
          </a:xfrm>
        </p:spPr>
        <p:txBody>
          <a:bodyPr/>
          <a:lstStyle/>
          <a:p>
            <a:r>
              <a:rPr lang="en-US" sz="3200" dirty="0">
                <a:solidFill>
                  <a:srgbClr val="0000FF"/>
                </a:solidFill>
              </a:rPr>
              <a:t>Questioning</a:t>
            </a:r>
            <a:r>
              <a:rPr lang="en-US" sz="3200" dirty="0"/>
              <a:t> what limits us in designing the </a:t>
            </a:r>
            <a:r>
              <a:rPr lang="en-US" sz="3200" dirty="0">
                <a:solidFill>
                  <a:srgbClr val="FF0000"/>
                </a:solidFill>
              </a:rPr>
              <a:t>best computing architectures</a:t>
            </a:r>
            <a:r>
              <a:rPr lang="en-US" sz="3200" dirty="0"/>
              <a:t> for the future</a:t>
            </a:r>
          </a:p>
          <a:p>
            <a:endParaRPr lang="en-US" dirty="0"/>
          </a:p>
          <a:p>
            <a:pPr marL="0" indent="0">
              <a:buNone/>
            </a:pPr>
            <a:endParaRPr lang="en-US" dirty="0"/>
          </a:p>
          <a:p>
            <a:r>
              <a:rPr lang="en-US" sz="3200" dirty="0">
                <a:solidFill>
                  <a:srgbClr val="0000FF"/>
                </a:solidFill>
              </a:rPr>
              <a:t>Providing directions </a:t>
            </a:r>
            <a:r>
              <a:rPr lang="en-US" sz="3200" dirty="0"/>
              <a:t>for </a:t>
            </a:r>
            <a:r>
              <a:rPr lang="en-US" sz="3200" dirty="0">
                <a:solidFill>
                  <a:srgbClr val="FF0000"/>
                </a:solidFill>
              </a:rPr>
              <a:t>fundamentally better designs</a:t>
            </a:r>
          </a:p>
          <a:p>
            <a:endParaRPr lang="en-US" dirty="0"/>
          </a:p>
          <a:p>
            <a:pPr marL="0" indent="0">
              <a:buNone/>
            </a:pPr>
            <a:endParaRPr lang="en-US" dirty="0"/>
          </a:p>
          <a:p>
            <a:r>
              <a:rPr lang="en-US" sz="3200" dirty="0">
                <a:solidFill>
                  <a:srgbClr val="0000FF"/>
                </a:solidFill>
              </a:rPr>
              <a:t>Advocating </a:t>
            </a:r>
            <a:r>
              <a:rPr lang="en-US" sz="3200" dirty="0">
                <a:solidFill>
                  <a:srgbClr val="FF0000"/>
                </a:solidFill>
              </a:rPr>
              <a:t>principled approaches</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6019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a:latin typeface="Garamond" charset="0"/>
                <a:ea typeface="ＭＳ Ｐゴシック" charset="0"/>
                <a:cs typeface="ＭＳ Ｐゴシック" charset="0"/>
              </a:rPr>
              <a:t>Increasingly Demanding Applications</a:t>
            </a:r>
          </a:p>
        </p:txBody>
      </p:sp>
      <p:sp>
        <p:nvSpPr>
          <p:cNvPr id="269314" name="Content Placeholder 2"/>
          <p:cNvSpPr>
            <a:spLocks noGrp="1"/>
          </p:cNvSpPr>
          <p:nvPr>
            <p:ph idx="1"/>
          </p:nvPr>
        </p:nvSpPr>
        <p:spPr>
          <a:xfrm>
            <a:off x="228600" y="260648"/>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Dream</a:t>
            </a:r>
          </a:p>
          <a:p>
            <a:pPr marL="0" indent="0" algn="ctr">
              <a:buNone/>
            </a:pPr>
            <a:endParaRPr lang="en-US" sz="3800" dirty="0">
              <a:solidFill>
                <a:srgbClr val="0000FF"/>
              </a:solidFill>
              <a:latin typeface="Tahoma" charset="0"/>
              <a:ea typeface="ＭＳ Ｐゴシック" charset="0"/>
              <a:cs typeface="ＭＳ Ｐゴシック" charset="0"/>
            </a:endParaRPr>
          </a:p>
          <a:p>
            <a:pPr marL="0" indent="0" algn="ctr">
              <a:buNone/>
            </a:pPr>
            <a:r>
              <a:rPr lang="en-US" sz="6400" dirty="0">
                <a:solidFill>
                  <a:srgbClr val="0000FF"/>
                </a:solidFill>
                <a:latin typeface="Tahoma" charset="0"/>
                <a:ea typeface="ＭＳ Ｐゴシック" charset="0"/>
                <a:cs typeface="ＭＳ Ｐゴシック" charset="0"/>
              </a:rPr>
              <a:t>and, they will come</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 name="TextBox 1"/>
          <p:cNvSpPr txBox="1"/>
          <p:nvPr/>
        </p:nvSpPr>
        <p:spPr>
          <a:xfrm>
            <a:off x="35496" y="5589240"/>
            <a:ext cx="91013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As applications push boundaries, computing platforms will become increasingly strained.</a:t>
            </a:r>
          </a:p>
        </p:txBody>
      </p:sp>
    </p:spTree>
    <p:extLst>
      <p:ext uri="{BB962C8B-B14F-4D97-AF65-F5344CB8AC3E}">
        <p14:creationId xmlns:p14="http://schemas.microsoft.com/office/powerpoint/2010/main" val="29511393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90800" y="1700808"/>
            <a:ext cx="7924800" cy="1752600"/>
          </a:xfrm>
        </p:spPr>
        <p:txBody>
          <a:bodyPr/>
          <a:lstStyle/>
          <a:p>
            <a:r>
              <a:rPr lang="en-US" dirty="0"/>
              <a:t>Key Realization</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87406500"/>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a:t>
            </a:r>
          </a:p>
        </p:txBody>
      </p:sp>
      <p:sp>
        <p:nvSpPr>
          <p:cNvPr id="269314" name="Content Placeholder 2"/>
          <p:cNvSpPr>
            <a:spLocks noGrp="1"/>
          </p:cNvSpPr>
          <p:nvPr>
            <p:ph idx="1"/>
          </p:nvPr>
        </p:nvSpPr>
        <p:spPr>
          <a:xfrm>
            <a:off x="228600" y="134076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endParaRPr lang="en-US" sz="1200" dirty="0">
              <a:solidFill>
                <a:srgbClr val="FF0000"/>
              </a:solidFill>
              <a:latin typeface="Tahoma" charset="0"/>
              <a:ea typeface="ＭＳ Ｐゴシック" charset="0"/>
              <a:cs typeface="ＭＳ Ｐゴシック" charset="0"/>
            </a:endParaRPr>
          </a:p>
          <a:p>
            <a:pPr marL="0" indent="0" algn="ctr">
              <a:buNone/>
            </a:pPr>
            <a:r>
              <a:rPr lang="en-US" sz="6400" dirty="0">
                <a:solidFill>
                  <a:srgbClr val="FF0000"/>
                </a:solidFill>
                <a:latin typeface="Tahoma" charset="0"/>
                <a:ea typeface="ＭＳ Ｐゴシック" charset="0"/>
                <a:cs typeface="ＭＳ Ｐゴシック" charset="0"/>
              </a:rPr>
              <a:t>Data Storage </a:t>
            </a:r>
          </a:p>
          <a:p>
            <a:pPr marL="0" indent="0" algn="ctr">
              <a:buNone/>
            </a:pPr>
            <a:r>
              <a:rPr lang="en-US" sz="6400" dirty="0">
                <a:solidFill>
                  <a:srgbClr val="FF0000"/>
                </a:solidFill>
                <a:latin typeface="Tahoma" charset="0"/>
                <a:ea typeface="ＭＳ Ｐゴシック" charset="0"/>
                <a:cs typeface="ＭＳ Ｐゴシック" charset="0"/>
              </a:rPr>
              <a:t>and Movement</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7683568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93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solidFill>
                  <a:srgbClr val="006633"/>
                </a:solidFill>
                <a:ea typeface="+mj-ea"/>
                <a:cs typeface="+mj-cs"/>
              </a:rPr>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07396258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3925336219"/>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a:xfrm>
            <a:off x="228600" y="152400"/>
            <a:ext cx="8915400" cy="1066800"/>
          </a:xfrm>
        </p:spPr>
        <p:txBody>
          <a:bodyPr/>
          <a:lstStyle/>
          <a:p>
            <a:r>
              <a:rPr lang="en-US" dirty="0"/>
              <a:t>Focus is on Data Storage Systems (Memory)</a:t>
            </a:r>
            <a:endParaRPr lang="en-US" dirty="0">
              <a:latin typeface="Garamond" charset="0"/>
              <a:ea typeface="ＭＳ Ｐゴシック" charset="0"/>
              <a:cs typeface="ＭＳ Ｐゴシック" charset="0"/>
            </a:endParaRP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68309990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7248815"/>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4885441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15198999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Memory Is Critical for Performance (I)</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242409496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4791855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Memory Is Critical for Performance (II)</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4109717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769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769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388622160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871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872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AFFCC7EA-C3A3-494B-92B4-EABD9B35EAC1}"/>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63408469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Open arxiv.org</a:t>
            </a:r>
            <a:r>
              <a:rPr kumimoji="0" lang="en-US" sz="1800" b="0" i="0" u="none" strike="noStrike" kern="1200" cap="none" spc="0" normalizeH="0" baseline="0" noProof="0">
                <a:ln>
                  <a:noFill/>
                </a:ln>
                <a:solidFill>
                  <a:srgbClr val="000000"/>
                </a:solidFill>
                <a:effectLst/>
                <a:uLnTx/>
                <a:uFillTx/>
                <a:latin typeface="Tahoma"/>
                <a:ea typeface="+mn-ea"/>
                <a:cs typeface="+mn-cs"/>
                <a:hlinkClick r:id="rId2"/>
              </a:rPr>
              <a:t> version</a:t>
            </a:r>
            <a:r>
              <a:rPr kumimoji="0" lang="en-US" sz="1800" b="0" i="0" u="none" strike="noStrike" kern="1200" cap="none" spc="0" normalizeH="0" baseline="0" noProof="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84805979"/>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9" name="Rectangle 8">
            <a:extLst>
              <a:ext uri="{FF2B5EF4-FFF2-40B4-BE49-F238E27FC236}">
                <a16:creationId xmlns:a16="http://schemas.microsoft.com/office/drawing/2014/main" id="{78315B97-1A95-B647-8F53-885B89409F7E}"/>
              </a:ext>
            </a:extLst>
          </p:cNvPr>
          <p:cNvSpPr/>
          <p:nvPr/>
        </p:nvSpPr>
        <p:spPr>
          <a:xfrm>
            <a:off x="0" y="5013176"/>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357570178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Energy </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2597086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is Critical for Reliability</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654874" y="2681423"/>
            <a:ext cx="2160259" cy="2826736"/>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As memory</a:t>
            </a:r>
          </a:p>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lang="en-US" sz="3800" b="0" i="1" u="none" strike="noStrike" kern="1200" cap="none" spc="-38" normalizeH="0" baseline="0" noProof="0" dirty="0">
                <a:ln>
                  <a:noFill/>
                </a:ln>
                <a:solidFill>
                  <a:schemeClr val="accent2">
                    <a:lumMod val="75000"/>
                  </a:schemeClr>
                </a:solidFill>
                <a:effectLst/>
                <a:uLnTx/>
                <a:uFillTx/>
                <a:latin typeface="Garamond"/>
                <a:ea typeface="+mn-ea"/>
                <a:cs typeface="+mn-cs"/>
                <a:sym typeface="Vista Sans OT Medium"/>
              </a:rPr>
              <a:t>capacity increases, </a:t>
            </a:r>
            <a:r>
              <a:rPr kumimoji="0" lang="en-US" sz="3800" b="0" i="1" u="none" strike="noStrike" kern="1200" cap="none" spc="-38" normalizeH="0" baseline="0" noProof="0" dirty="0">
                <a:ln>
                  <a:noFill/>
                </a:ln>
                <a:solidFill>
                  <a:srgbClr val="FF0000"/>
                </a:solidFill>
                <a:effectLst/>
                <a:uLnTx/>
                <a:uFillTx/>
                <a:latin typeface="Garamond"/>
                <a:ea typeface="+mn-ea"/>
                <a:cs typeface="+mn-cs"/>
                <a:sym typeface="Vista Sans OT Medium"/>
              </a:rPr>
              <a:t>system reliability reduces</a:t>
            </a:r>
            <a:endParaRPr kumimoji="0" sz="3800" b="0" i="1" u="none" strike="noStrike" kern="1200" cap="none" spc="-38" normalizeH="0" baseline="0" noProof="0" dirty="0">
              <a:ln>
                <a:noFill/>
              </a:ln>
              <a:solidFill>
                <a:srgbClr val="FF0000"/>
              </a:solidFill>
              <a:effectLst/>
              <a:uLnTx/>
              <a:uFillTx/>
              <a:latin typeface="Garamond"/>
              <a:ea typeface="+mn-ea"/>
              <a:cs typeface="+mn-cs"/>
              <a:sym typeface="Vista Sans OT Medium"/>
            </a:endParaRPr>
          </a:p>
        </p:txBody>
      </p:sp>
      <p:pic>
        <p:nvPicPr>
          <p:cNvPr id="6" name="Picture 5"/>
          <p:cNvPicPr>
            <a:picLocks noChangeAspect="1"/>
          </p:cNvPicPr>
          <p:nvPr/>
        </p:nvPicPr>
        <p:blipFill>
          <a:blip r:embed="rId2"/>
          <a:stretch>
            <a:fillRect/>
          </a:stretch>
        </p:blipFill>
        <p:spPr>
          <a:xfrm>
            <a:off x="1403648" y="1844824"/>
            <a:ext cx="4953473" cy="4968552"/>
          </a:xfrm>
          <a:prstGeom prst="rect">
            <a:avLst/>
          </a:prstGeom>
        </p:spPr>
      </p:pic>
    </p:spTree>
    <p:extLst>
      <p:ext uri="{BB962C8B-B14F-4D97-AF65-F5344CB8AC3E}">
        <p14:creationId xmlns:p14="http://schemas.microsoft.com/office/powerpoint/2010/main" val="33481850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3" name="Title 1"/>
          <p:cNvSpPr>
            <a:spLocks noGrp="1"/>
          </p:cNvSpPr>
          <p:nvPr>
            <p:ph type="title"/>
          </p:nvPr>
        </p:nvSpPr>
        <p:spPr/>
        <p:txBody>
          <a:bodyPr/>
          <a:lstStyle/>
          <a:p>
            <a:r>
              <a:rPr lang="en-US" dirty="0">
                <a:latin typeface="Garamond" charset="0"/>
                <a:ea typeface="ＭＳ Ｐゴシック" charset="0"/>
                <a:cs typeface="ＭＳ Ｐゴシック" charset="0"/>
              </a:rPr>
              <a:t>Realization Reworded</a:t>
            </a:r>
          </a:p>
        </p:txBody>
      </p:sp>
      <p:sp>
        <p:nvSpPr>
          <p:cNvPr id="269314" name="Content Placeholder 2"/>
          <p:cNvSpPr>
            <a:spLocks noGrp="1"/>
          </p:cNvSpPr>
          <p:nvPr>
            <p:ph idx="1"/>
          </p:nvPr>
        </p:nvSpPr>
        <p:spPr>
          <a:xfrm>
            <a:off x="228600" y="1638558"/>
            <a:ext cx="8610600" cy="3950682"/>
          </a:xfrm>
        </p:spPr>
        <p:txBody>
          <a:bodyPr/>
          <a:lstStyle/>
          <a:p>
            <a:pPr marL="0" indent="0" algn="ctr">
              <a:buNone/>
            </a:pPr>
            <a:r>
              <a:rPr lang="en-US" sz="6400" dirty="0">
                <a:solidFill>
                  <a:srgbClr val="0000FF"/>
                </a:solidFill>
                <a:latin typeface="Tahoma" charset="0"/>
                <a:ea typeface="ＭＳ Ｐゴシック" charset="0"/>
                <a:cs typeface="ＭＳ Ｐゴシック" charset="0"/>
              </a:rPr>
              <a:t>Modern Systems are Bottlenecked by </a:t>
            </a:r>
          </a:p>
          <a:p>
            <a:pPr marL="0" indent="0" algn="ctr">
              <a:buNone/>
            </a:pPr>
            <a:r>
              <a:rPr lang="en-US" sz="6400" dirty="0">
                <a:solidFill>
                  <a:srgbClr val="FF0000"/>
                </a:solidFill>
                <a:latin typeface="Tahoma" charset="0"/>
                <a:ea typeface="ＭＳ Ｐゴシック" charset="0"/>
                <a:cs typeface="ＭＳ Ｐゴシック" charset="0"/>
              </a:rPr>
              <a:t>Memory</a:t>
            </a:r>
          </a:p>
        </p:txBody>
      </p:sp>
      <p:sp>
        <p:nvSpPr>
          <p:cNvPr id="2693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047E41B-EC3C-DB47-8DFF-6EEC54F56C5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66091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93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93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879830CA-BA35-0045-8193-F16DB890DD82}"/>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337765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16540204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3994810591"/>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107504" y="1648544"/>
            <a:ext cx="8928992" cy="4876800"/>
          </a:xfrm>
        </p:spPr>
        <p:txBody>
          <a:bodyPr/>
          <a:lstStyle/>
          <a:p>
            <a:pPr marL="0" indent="0" algn="ctr">
              <a:buNone/>
            </a:pPr>
            <a:r>
              <a:rPr lang="en-US" sz="4400" dirty="0"/>
              <a:t>We do not seem to have </a:t>
            </a:r>
          </a:p>
          <a:p>
            <a:pPr marL="0" indent="0" algn="ctr">
              <a:buNone/>
            </a:pPr>
            <a:r>
              <a:rPr lang="en-US" sz="4400" dirty="0">
                <a:solidFill>
                  <a:srgbClr val="0000FF"/>
                </a:solidFill>
              </a:rPr>
              <a:t>design principles for </a:t>
            </a:r>
          </a:p>
          <a:p>
            <a:pPr marL="0" indent="0" algn="ctr">
              <a:buNone/>
            </a:pPr>
            <a:r>
              <a:rPr lang="en-US" sz="4400" dirty="0">
                <a:solidFill>
                  <a:srgbClr val="FF0000"/>
                </a:solidFill>
              </a:rPr>
              <a:t>(guaranteeing) </a:t>
            </a:r>
          </a:p>
          <a:p>
            <a:pPr marL="0" indent="0" algn="ctr">
              <a:buNone/>
            </a:pPr>
            <a:r>
              <a:rPr lang="en-US" sz="4400" dirty="0">
                <a:solidFill>
                  <a:srgbClr val="0000FF"/>
                </a:solidFill>
              </a:rPr>
              <a:t>reliability and security</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3101823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31869288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107504" y="1052736"/>
            <a:ext cx="9036496"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must be large enough for long data retention time</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marL="344487" lvl="1" indent="0">
              <a:buNone/>
            </a:pPr>
            <a:endParaRPr lang="en-US" sz="2000"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As DRAM cell becomes </a:t>
            </a:r>
            <a:r>
              <a:rPr lang="en-US" b="1" dirty="0">
                <a:solidFill>
                  <a:srgbClr val="FF0000"/>
                </a:solidFill>
                <a:latin typeface="Tahoma" charset="0"/>
                <a:ea typeface="ＭＳ Ｐゴシック" charset="0"/>
                <a:cs typeface="ＭＳ Ｐゴシック" charset="0"/>
              </a:rPr>
              <a:t>smaller</a:t>
            </a:r>
            <a:r>
              <a:rPr lang="en-US" dirty="0">
                <a:solidFill>
                  <a:srgbClr val="FF0000"/>
                </a:solidFill>
                <a:latin typeface="Tahoma" charset="0"/>
                <a:ea typeface="ＭＳ Ｐゴシック" charset="0"/>
                <a:cs typeface="ＭＳ Ｐゴシック" charset="0"/>
              </a:rPr>
              <a:t>, it becomes </a:t>
            </a:r>
            <a:r>
              <a:rPr lang="en-US" b="1" dirty="0">
                <a:solidFill>
                  <a:srgbClr val="FF0000"/>
                </a:solidFill>
                <a:latin typeface="Tahoma" charset="0"/>
                <a:ea typeface="ＭＳ Ｐゴシック" charset="0"/>
                <a:cs typeface="ＭＳ Ｐゴシック" charset="0"/>
              </a:rPr>
              <a:t>more vulnerable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2276872"/>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353187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251547364"/>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479474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82907716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7456643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726673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47678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337795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34303384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804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037829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461851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7" name="Title 1">
            <a:extLst>
              <a:ext uri="{FF2B5EF4-FFF2-40B4-BE49-F238E27FC236}">
                <a16:creationId xmlns:a16="http://schemas.microsoft.com/office/drawing/2014/main" id="{B72039F2-7908-7747-AC71-C35E3F8B6312}"/>
              </a:ext>
            </a:extLst>
          </p:cNvPr>
          <p:cNvSpPr>
            <a:spLocks noGrp="1"/>
          </p:cNvSpPr>
          <p:nvPr>
            <p:ph type="title"/>
          </p:nvPr>
        </p:nvSpPr>
        <p:spPr/>
        <p:txBody>
          <a:bodyPr/>
          <a:lstStyle/>
          <a:p>
            <a:r>
              <a:rPr lang="en-US" altLang="en-US">
                <a:ea typeface="ＭＳ Ｐゴシック" panose="020B0600070205080204" pitchFamily="34" charset="-128"/>
              </a:rPr>
              <a:t>Why Is This Happening?</a:t>
            </a:r>
          </a:p>
        </p:txBody>
      </p:sp>
      <p:sp>
        <p:nvSpPr>
          <p:cNvPr id="157698" name="Content Placeholder 2">
            <a:extLst>
              <a:ext uri="{FF2B5EF4-FFF2-40B4-BE49-F238E27FC236}">
                <a16:creationId xmlns:a16="http://schemas.microsoft.com/office/drawing/2014/main" id="{F2FE70F8-C08D-784A-B5D2-4A128CA51247}"/>
              </a:ext>
            </a:extLst>
          </p:cNvPr>
          <p:cNvSpPr>
            <a:spLocks noGrp="1"/>
          </p:cNvSpPr>
          <p:nvPr>
            <p:ph idx="1"/>
          </p:nvPr>
        </p:nvSpPr>
        <p:spPr>
          <a:xfrm>
            <a:off x="228600" y="996950"/>
            <a:ext cx="8763000" cy="5194300"/>
          </a:xfrm>
        </p:spPr>
        <p:txBody>
          <a:bodyPr/>
          <a:lstStyle/>
          <a:p>
            <a:r>
              <a:rPr lang="en-US" altLang="en-US" dirty="0">
                <a:ea typeface="ＭＳ Ｐゴシック" panose="020B0600070205080204" pitchFamily="34" charset="-128"/>
              </a:rPr>
              <a:t>DRAM cells are too close to each other!</a:t>
            </a:r>
          </a:p>
          <a:p>
            <a:pPr lvl="1"/>
            <a:r>
              <a:rPr lang="en-US" altLang="en-US" dirty="0">
                <a:ea typeface="ＭＳ Ｐゴシック" panose="020B0600070205080204" pitchFamily="34" charset="-128"/>
              </a:rPr>
              <a:t>They are not electrically isolated from each other</a:t>
            </a:r>
          </a:p>
          <a:p>
            <a:endParaRPr lang="en-US" altLang="en-US" dirty="0">
              <a:ea typeface="ＭＳ Ｐゴシック" panose="020B0600070205080204" pitchFamily="34" charset="-128"/>
            </a:endParaRPr>
          </a:p>
          <a:p>
            <a:r>
              <a:rPr lang="en-US" altLang="en-US" dirty="0">
                <a:ea typeface="ＭＳ Ｐゴシック" panose="020B0600070205080204" pitchFamily="34" charset="-128"/>
              </a:rPr>
              <a:t>Access to one cell affects the value in nearby cells </a:t>
            </a:r>
          </a:p>
          <a:p>
            <a:pPr lvl="1"/>
            <a:r>
              <a:rPr lang="en-US" altLang="en-US" dirty="0">
                <a:ea typeface="ＭＳ Ｐゴシック" panose="020B0600070205080204" pitchFamily="34" charset="-128"/>
              </a:rPr>
              <a:t>due to </a:t>
            </a:r>
            <a:r>
              <a:rPr lang="en-US" altLang="en-US" dirty="0">
                <a:solidFill>
                  <a:srgbClr val="0000FF"/>
                </a:solidFill>
                <a:ea typeface="ＭＳ Ｐゴシック" panose="020B0600070205080204" pitchFamily="34" charset="-128"/>
              </a:rPr>
              <a:t>electrical interference </a:t>
            </a:r>
            <a:r>
              <a:rPr lang="en-US" altLang="en-US" dirty="0">
                <a:ea typeface="ＭＳ Ｐゴシック" panose="020B0600070205080204" pitchFamily="34" charset="-128"/>
              </a:rPr>
              <a:t>between </a:t>
            </a:r>
          </a:p>
          <a:p>
            <a:pPr lvl="2"/>
            <a:r>
              <a:rPr lang="en-US" altLang="en-US" dirty="0">
                <a:ea typeface="ＭＳ Ｐゴシック" panose="020B0600070205080204" pitchFamily="34" charset="-128"/>
              </a:rPr>
              <a:t>the cells </a:t>
            </a:r>
          </a:p>
          <a:p>
            <a:pPr lvl="2"/>
            <a:r>
              <a:rPr lang="en-US" altLang="en-US" dirty="0">
                <a:ea typeface="ＭＳ Ｐゴシック" panose="020B0600070205080204" pitchFamily="34" charset="-128"/>
              </a:rPr>
              <a:t>wires used for accessing the cells</a:t>
            </a:r>
          </a:p>
          <a:p>
            <a:pPr lvl="1"/>
            <a:r>
              <a:rPr lang="en-US" altLang="en-US" dirty="0">
                <a:ea typeface="ＭＳ Ｐゴシック" panose="020B0600070205080204" pitchFamily="34" charset="-128"/>
              </a:rPr>
              <a:t>Also called cell-to-cell coupling/interference</a:t>
            </a:r>
          </a:p>
          <a:p>
            <a:pPr lvl="1"/>
            <a:endParaRPr lang="en-US" altLang="en-US" dirty="0">
              <a:ea typeface="ＭＳ Ｐゴシック" panose="020B0600070205080204" pitchFamily="34" charset="-128"/>
            </a:endParaRPr>
          </a:p>
          <a:p>
            <a:r>
              <a:rPr lang="en-US" altLang="en-US" dirty="0">
                <a:ea typeface="ＭＳ Ｐゴシック" panose="020B0600070205080204" pitchFamily="34" charset="-128"/>
              </a:rPr>
              <a:t>Example: When we activate (apply high voltage) to a row, an adjacent row gets slightly activated as well</a:t>
            </a:r>
          </a:p>
          <a:p>
            <a:pPr lvl="1"/>
            <a:r>
              <a:rPr lang="en-US" altLang="en-US" sz="1800" dirty="0">
                <a:ea typeface="ＭＳ Ｐゴシック" panose="020B0600070205080204" pitchFamily="34" charset="-128"/>
              </a:rPr>
              <a:t>Vulnerable cells in that slightly-activated row lose a little bit of charge</a:t>
            </a:r>
          </a:p>
          <a:p>
            <a:pPr lvl="1"/>
            <a:r>
              <a:rPr lang="en-US" altLang="en-US" sz="1800" dirty="0">
                <a:ea typeface="ＭＳ Ｐゴシック" panose="020B0600070205080204" pitchFamily="34" charset="-128"/>
              </a:rPr>
              <a:t>If row hammer happens enough times, charge in such cells gets drained</a:t>
            </a:r>
          </a:p>
          <a:p>
            <a:endParaRPr lang="en-US" altLang="en-US" dirty="0">
              <a:ea typeface="ＭＳ Ｐゴシック" panose="020B0600070205080204" pitchFamily="34" charset="-128"/>
            </a:endParaRPr>
          </a:p>
          <a:p>
            <a:pPr lvl="1"/>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321539" name="Slide Number Placeholder 3">
            <a:extLst>
              <a:ext uri="{FF2B5EF4-FFF2-40B4-BE49-F238E27FC236}">
                <a16:creationId xmlns:a16="http://schemas.microsoft.com/office/drawing/2014/main" id="{91718BE2-B7A3-DF4E-AD38-8666BBA98BF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0A9256-885A-1840-A1BF-B76352C699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60541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769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5769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7698">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57698">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57698">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57698">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57698">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57698">
                                            <p:txEl>
                                              <p:pRg st="9" end="9"/>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57698">
                                            <p:txEl>
                                              <p:pRg st="10" end="10"/>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57698">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1" name="Title 1">
            <a:extLst>
              <a:ext uri="{FF2B5EF4-FFF2-40B4-BE49-F238E27FC236}">
                <a16:creationId xmlns:a16="http://schemas.microsoft.com/office/drawing/2014/main" id="{939DC719-2992-8246-9B72-5EBD4930CEBB}"/>
              </a:ext>
            </a:extLst>
          </p:cNvPr>
          <p:cNvSpPr>
            <a:spLocks noGrp="1"/>
          </p:cNvSpPr>
          <p:nvPr>
            <p:ph type="title"/>
          </p:nvPr>
        </p:nvSpPr>
        <p:spPr/>
        <p:txBody>
          <a:bodyPr/>
          <a:lstStyle/>
          <a:p>
            <a:r>
              <a:rPr lang="en-US" altLang="en-US">
                <a:ea typeface="ＭＳ Ｐゴシック" panose="020B0600070205080204" pitchFamily="34" charset="-128"/>
              </a:rPr>
              <a:t>Higher-Level Implications</a:t>
            </a:r>
          </a:p>
        </p:txBody>
      </p:sp>
      <p:sp>
        <p:nvSpPr>
          <p:cNvPr id="322562" name="Content Placeholder 2">
            <a:extLst>
              <a:ext uri="{FF2B5EF4-FFF2-40B4-BE49-F238E27FC236}">
                <a16:creationId xmlns:a16="http://schemas.microsoft.com/office/drawing/2014/main" id="{EFEA4084-CCDB-344F-9530-9BC68F1E103C}"/>
              </a:ext>
            </a:extLst>
          </p:cNvPr>
          <p:cNvSpPr>
            <a:spLocks noGrp="1"/>
          </p:cNvSpPr>
          <p:nvPr>
            <p:ph idx="1"/>
          </p:nvPr>
        </p:nvSpPr>
        <p:spPr>
          <a:xfrm>
            <a:off x="228600" y="996950"/>
            <a:ext cx="8610600" cy="5194300"/>
          </a:xfrm>
        </p:spPr>
        <p:txBody>
          <a:bodyPr/>
          <a:lstStyle/>
          <a:p>
            <a:r>
              <a:rPr lang="en-US" altLang="en-US">
                <a:ea typeface="ＭＳ Ｐゴシック" panose="020B0600070205080204" pitchFamily="34" charset="-128"/>
              </a:rPr>
              <a:t>This simple circuit level failure mechanism has enormous implications on upper layers of the transformation hierarchy</a:t>
            </a:r>
          </a:p>
        </p:txBody>
      </p:sp>
      <p:sp>
        <p:nvSpPr>
          <p:cNvPr id="322563" name="Slide Number Placeholder 3">
            <a:extLst>
              <a:ext uri="{FF2B5EF4-FFF2-40B4-BE49-F238E27FC236}">
                <a16:creationId xmlns:a16="http://schemas.microsoft.com/office/drawing/2014/main" id="{BE330963-EF73-884F-AF3C-398C818681BA}"/>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80A91AE-CEFF-C843-9DE7-9FF006A1848B}"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sp>
        <p:nvSpPr>
          <p:cNvPr id="5" name="Text Box 17">
            <a:extLst>
              <a:ext uri="{FF2B5EF4-FFF2-40B4-BE49-F238E27FC236}">
                <a16:creationId xmlns:a16="http://schemas.microsoft.com/office/drawing/2014/main" id="{7D056A71-063E-4D4B-80BB-22E29D548C31}"/>
              </a:ext>
            </a:extLst>
          </p:cNvPr>
          <p:cNvSpPr txBox="1">
            <a:spLocks noChangeArrowheads="1"/>
          </p:cNvSpPr>
          <p:nvPr/>
        </p:nvSpPr>
        <p:spPr bwMode="auto">
          <a:xfrm>
            <a:off x="1006475" y="4592638"/>
            <a:ext cx="2041525" cy="368300"/>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6" name="Text Box 18">
            <a:extLst>
              <a:ext uri="{FF2B5EF4-FFF2-40B4-BE49-F238E27FC236}">
                <a16:creationId xmlns:a16="http://schemas.microsoft.com/office/drawing/2014/main" id="{8AF32648-19B2-2A4D-B8E6-50D61CEF5D90}"/>
              </a:ext>
            </a:extLst>
          </p:cNvPr>
          <p:cNvSpPr txBox="1">
            <a:spLocks noChangeAspect="1" noChangeArrowheads="1"/>
          </p:cNvSpPr>
          <p:nvPr/>
        </p:nvSpPr>
        <p:spPr bwMode="auto">
          <a:xfrm>
            <a:off x="1006475" y="4221163"/>
            <a:ext cx="2041525" cy="366712"/>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 (Architecture)</a:t>
            </a:r>
          </a:p>
        </p:txBody>
      </p:sp>
      <p:sp>
        <p:nvSpPr>
          <p:cNvPr id="7" name="Text Box 19">
            <a:extLst>
              <a:ext uri="{FF2B5EF4-FFF2-40B4-BE49-F238E27FC236}">
                <a16:creationId xmlns:a16="http://schemas.microsoft.com/office/drawing/2014/main" id="{19A2AC01-FD72-0B4F-823F-6CCF2CB71333}"/>
              </a:ext>
            </a:extLst>
          </p:cNvPr>
          <p:cNvSpPr txBox="1">
            <a:spLocks noChangeAspect="1" noChangeArrowheads="1"/>
          </p:cNvSpPr>
          <p:nvPr/>
        </p:nvSpPr>
        <p:spPr bwMode="auto">
          <a:xfrm>
            <a:off x="1003300" y="3176588"/>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8" name="Text Box 20">
            <a:extLst>
              <a:ext uri="{FF2B5EF4-FFF2-40B4-BE49-F238E27FC236}">
                <a16:creationId xmlns:a16="http://schemas.microsoft.com/office/drawing/2014/main" id="{A2F67F7B-BE5A-B748-A22E-B6BEAC21C8AF}"/>
              </a:ext>
            </a:extLst>
          </p:cNvPr>
          <p:cNvSpPr txBox="1">
            <a:spLocks noChangeAspect="1" noChangeArrowheads="1"/>
          </p:cNvSpPr>
          <p:nvPr/>
        </p:nvSpPr>
        <p:spPr bwMode="auto">
          <a:xfrm>
            <a:off x="1003300" y="2805113"/>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9" name="Text Box 21">
            <a:extLst>
              <a:ext uri="{FF2B5EF4-FFF2-40B4-BE49-F238E27FC236}">
                <a16:creationId xmlns:a16="http://schemas.microsoft.com/office/drawing/2014/main" id="{BC21F721-EF81-5D47-957C-E1BD545B0811}"/>
              </a:ext>
            </a:extLst>
          </p:cNvPr>
          <p:cNvSpPr txBox="1">
            <a:spLocks noChangeAspect="1" noChangeArrowheads="1"/>
          </p:cNvSpPr>
          <p:nvPr/>
        </p:nvSpPr>
        <p:spPr bwMode="auto">
          <a:xfrm>
            <a:off x="1003300" y="2438400"/>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10" name="Text Box 22">
            <a:extLst>
              <a:ext uri="{FF2B5EF4-FFF2-40B4-BE49-F238E27FC236}">
                <a16:creationId xmlns:a16="http://schemas.microsoft.com/office/drawing/2014/main" id="{8C3A81A8-2462-6541-A99A-AC5E0099BFB6}"/>
              </a:ext>
            </a:extLst>
          </p:cNvPr>
          <p:cNvSpPr txBox="1">
            <a:spLocks noChangeAspect="1" noChangeArrowheads="1"/>
          </p:cNvSpPr>
          <p:nvPr/>
        </p:nvSpPr>
        <p:spPr bwMode="auto">
          <a:xfrm>
            <a:off x="1006475" y="49657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11" name="Text Box 23">
            <a:extLst>
              <a:ext uri="{FF2B5EF4-FFF2-40B4-BE49-F238E27FC236}">
                <a16:creationId xmlns:a16="http://schemas.microsoft.com/office/drawing/2014/main" id="{EB4B1B7D-41BA-4A49-80A2-3FA2102E8245}"/>
              </a:ext>
            </a:extLst>
          </p:cNvPr>
          <p:cNvSpPr txBox="1">
            <a:spLocks noChangeAspect="1" noChangeArrowheads="1"/>
          </p:cNvSpPr>
          <p:nvPr/>
        </p:nvSpPr>
        <p:spPr bwMode="auto">
          <a:xfrm>
            <a:off x="1006475" y="5337175"/>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12" name="Text Box 24">
            <a:extLst>
              <a:ext uri="{FF2B5EF4-FFF2-40B4-BE49-F238E27FC236}">
                <a16:creationId xmlns:a16="http://schemas.microsoft.com/office/drawing/2014/main" id="{1C7AFB91-738A-054D-AF80-620F14339858}"/>
              </a:ext>
            </a:extLst>
          </p:cNvPr>
          <p:cNvSpPr txBox="1">
            <a:spLocks noChangeAspect="1" noChangeArrowheads="1"/>
          </p:cNvSpPr>
          <p:nvPr/>
        </p:nvSpPr>
        <p:spPr bwMode="auto">
          <a:xfrm>
            <a:off x="1006475" y="3551238"/>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13" name="Text Box 23">
            <a:extLst>
              <a:ext uri="{FF2B5EF4-FFF2-40B4-BE49-F238E27FC236}">
                <a16:creationId xmlns:a16="http://schemas.microsoft.com/office/drawing/2014/main" id="{36AF30F7-3E87-354F-A033-C04C3857AF7A}"/>
              </a:ext>
            </a:extLst>
          </p:cNvPr>
          <p:cNvSpPr txBox="1">
            <a:spLocks noChangeAspect="1" noChangeArrowheads="1"/>
          </p:cNvSpPr>
          <p:nvPr/>
        </p:nvSpPr>
        <p:spPr bwMode="auto">
          <a:xfrm>
            <a:off x="1008063" y="5692775"/>
            <a:ext cx="2043112" cy="366713"/>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15" name="Text Box 17">
            <a:extLst>
              <a:ext uri="{FF2B5EF4-FFF2-40B4-BE49-F238E27FC236}">
                <a16:creationId xmlns:a16="http://schemas.microsoft.com/office/drawing/2014/main" id="{1711ABF1-1D11-3742-A555-DCA10CC6A196}"/>
              </a:ext>
            </a:extLst>
          </p:cNvPr>
          <p:cNvSpPr txBox="1">
            <a:spLocks noChangeArrowheads="1"/>
          </p:cNvSpPr>
          <p:nvPr/>
        </p:nvSpPr>
        <p:spPr bwMode="auto">
          <a:xfrm>
            <a:off x="5159375" y="4713288"/>
            <a:ext cx="2041525" cy="366712"/>
          </a:xfrm>
          <a:prstGeom prst="rect">
            <a:avLst/>
          </a:prstGeom>
          <a:solidFill>
            <a:srgbClr val="00FF00"/>
          </a:solidFill>
          <a:ln w="9525">
            <a:solidFill>
              <a:schemeClr val="tx1"/>
            </a:solidFill>
            <a:miter lim="800000"/>
            <a:headEnd/>
            <a:tailEnd/>
          </a:ln>
        </p:spPr>
        <p:txBody>
          <a:bodyPr wrap="none">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Microarchitecture</a:t>
            </a:r>
          </a:p>
        </p:txBody>
      </p:sp>
      <p:sp>
        <p:nvSpPr>
          <p:cNvPr id="16" name="Text Box 18">
            <a:extLst>
              <a:ext uri="{FF2B5EF4-FFF2-40B4-BE49-F238E27FC236}">
                <a16:creationId xmlns:a16="http://schemas.microsoft.com/office/drawing/2014/main" id="{A9D59211-3F64-6C46-9627-EBC41D779FE3}"/>
              </a:ext>
            </a:extLst>
          </p:cNvPr>
          <p:cNvSpPr txBox="1">
            <a:spLocks noChangeAspect="1" noChangeArrowheads="1"/>
          </p:cNvSpPr>
          <p:nvPr/>
        </p:nvSpPr>
        <p:spPr bwMode="auto">
          <a:xfrm>
            <a:off x="5159375" y="4340225"/>
            <a:ext cx="2041525" cy="368300"/>
          </a:xfrm>
          <a:prstGeom prst="rect">
            <a:avLst/>
          </a:prstGeom>
          <a:solidFill>
            <a:srgbClr val="FF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ISA</a:t>
            </a:r>
          </a:p>
        </p:txBody>
      </p:sp>
      <p:sp>
        <p:nvSpPr>
          <p:cNvPr id="17" name="Text Box 19">
            <a:extLst>
              <a:ext uri="{FF2B5EF4-FFF2-40B4-BE49-F238E27FC236}">
                <a16:creationId xmlns:a16="http://schemas.microsoft.com/office/drawing/2014/main" id="{9663B4F8-5DD5-364A-8D21-FD0EBFF1AC26}"/>
              </a:ext>
            </a:extLst>
          </p:cNvPr>
          <p:cNvSpPr txBox="1">
            <a:spLocks noChangeAspect="1" noChangeArrowheads="1"/>
          </p:cNvSpPr>
          <p:nvPr/>
        </p:nvSpPr>
        <p:spPr bwMode="auto">
          <a:xfrm>
            <a:off x="4419600" y="2755900"/>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Program/Language</a:t>
            </a:r>
          </a:p>
        </p:txBody>
      </p:sp>
      <p:sp>
        <p:nvSpPr>
          <p:cNvPr id="18" name="Text Box 20">
            <a:extLst>
              <a:ext uri="{FF2B5EF4-FFF2-40B4-BE49-F238E27FC236}">
                <a16:creationId xmlns:a16="http://schemas.microsoft.com/office/drawing/2014/main" id="{2D21C675-3F3A-6349-B5E2-3B2DC0C80F6B}"/>
              </a:ext>
            </a:extLst>
          </p:cNvPr>
          <p:cNvSpPr txBox="1">
            <a:spLocks noChangeAspect="1" noChangeArrowheads="1"/>
          </p:cNvSpPr>
          <p:nvPr/>
        </p:nvSpPr>
        <p:spPr bwMode="auto">
          <a:xfrm>
            <a:off x="4419600" y="2384425"/>
            <a:ext cx="2043113" cy="366713"/>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Algorithm</a:t>
            </a:r>
          </a:p>
        </p:txBody>
      </p:sp>
      <p:sp>
        <p:nvSpPr>
          <p:cNvPr id="19" name="Text Box 21">
            <a:extLst>
              <a:ext uri="{FF2B5EF4-FFF2-40B4-BE49-F238E27FC236}">
                <a16:creationId xmlns:a16="http://schemas.microsoft.com/office/drawing/2014/main" id="{14FBEED5-A7A3-6D4C-9EB2-57507612B0FE}"/>
              </a:ext>
            </a:extLst>
          </p:cNvPr>
          <p:cNvSpPr txBox="1">
            <a:spLocks noChangeAspect="1" noChangeArrowheads="1"/>
          </p:cNvSpPr>
          <p:nvPr/>
        </p:nvSpPr>
        <p:spPr bwMode="auto">
          <a:xfrm>
            <a:off x="4419600" y="2016125"/>
            <a:ext cx="2043113" cy="368300"/>
          </a:xfrm>
          <a:prstGeom prst="rect">
            <a:avLst/>
          </a:prstGeom>
          <a:solidFill>
            <a:srgbClr val="00FF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Problem</a:t>
            </a:r>
          </a:p>
        </p:txBody>
      </p:sp>
      <p:sp>
        <p:nvSpPr>
          <p:cNvPr id="20" name="Text Box 24">
            <a:extLst>
              <a:ext uri="{FF2B5EF4-FFF2-40B4-BE49-F238E27FC236}">
                <a16:creationId xmlns:a16="http://schemas.microsoft.com/office/drawing/2014/main" id="{75B0DBB4-B97C-8747-A31B-D4188E167469}"/>
              </a:ext>
            </a:extLst>
          </p:cNvPr>
          <p:cNvSpPr txBox="1">
            <a:spLocks noChangeAspect="1" noChangeArrowheads="1"/>
          </p:cNvSpPr>
          <p:nvPr/>
        </p:nvSpPr>
        <p:spPr bwMode="auto">
          <a:xfrm>
            <a:off x="5159375" y="3670300"/>
            <a:ext cx="2041525" cy="669925"/>
          </a:xfrm>
          <a:prstGeom prst="rect">
            <a:avLst/>
          </a:prstGeom>
          <a:solidFill>
            <a:srgbClr val="35F6FF"/>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Runtime System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(VM, OS, MM)</a:t>
            </a:r>
          </a:p>
        </p:txBody>
      </p:sp>
      <p:sp>
        <p:nvSpPr>
          <p:cNvPr id="21" name="Text Box 25">
            <a:extLst>
              <a:ext uri="{FF2B5EF4-FFF2-40B4-BE49-F238E27FC236}">
                <a16:creationId xmlns:a16="http://schemas.microsoft.com/office/drawing/2014/main" id="{8C900FFE-92DA-2248-997D-6F0B1DA1022C}"/>
              </a:ext>
            </a:extLst>
          </p:cNvPr>
          <p:cNvSpPr txBox="1">
            <a:spLocks noChangeAspect="1" noChangeArrowheads="1"/>
          </p:cNvSpPr>
          <p:nvPr/>
        </p:nvSpPr>
        <p:spPr bwMode="auto">
          <a:xfrm>
            <a:off x="8001000" y="2744788"/>
            <a:ext cx="727075" cy="338137"/>
          </a:xfrm>
          <a:prstGeom prst="rect">
            <a:avLst/>
          </a:prstGeom>
          <a:solidFill>
            <a:srgbClr val="FF00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User</a:t>
            </a:r>
          </a:p>
        </p:txBody>
      </p:sp>
      <p:sp>
        <p:nvSpPr>
          <p:cNvPr id="22" name="Line 26">
            <a:extLst>
              <a:ext uri="{FF2B5EF4-FFF2-40B4-BE49-F238E27FC236}">
                <a16:creationId xmlns:a16="http://schemas.microsoft.com/office/drawing/2014/main" id="{EBEAD8D3-8045-E24E-BF13-FB4606EEBAA8}"/>
              </a:ext>
            </a:extLst>
          </p:cNvPr>
          <p:cNvSpPr>
            <a:spLocks noChangeShapeType="1"/>
          </p:cNvSpPr>
          <p:nvPr/>
        </p:nvSpPr>
        <p:spPr bwMode="auto">
          <a:xfrm>
            <a:off x="5387975" y="3124200"/>
            <a:ext cx="361950" cy="5619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3" name="Line 27">
            <a:extLst>
              <a:ext uri="{FF2B5EF4-FFF2-40B4-BE49-F238E27FC236}">
                <a16:creationId xmlns:a16="http://schemas.microsoft.com/office/drawing/2014/main" id="{4388A095-6340-2448-A182-EFC9D8C41E62}"/>
              </a:ext>
            </a:extLst>
          </p:cNvPr>
          <p:cNvSpPr>
            <a:spLocks noChangeShapeType="1"/>
          </p:cNvSpPr>
          <p:nvPr/>
        </p:nvSpPr>
        <p:spPr bwMode="auto">
          <a:xfrm flipH="1" flipV="1">
            <a:off x="6475413" y="2922588"/>
            <a:ext cx="1525587" cy="79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4" name="Line 28">
            <a:extLst>
              <a:ext uri="{FF2B5EF4-FFF2-40B4-BE49-F238E27FC236}">
                <a16:creationId xmlns:a16="http://schemas.microsoft.com/office/drawing/2014/main" id="{47E84CDF-1EB9-4246-B37E-A36B5426EC46}"/>
              </a:ext>
            </a:extLst>
          </p:cNvPr>
          <p:cNvSpPr>
            <a:spLocks noChangeShapeType="1"/>
          </p:cNvSpPr>
          <p:nvPr/>
        </p:nvSpPr>
        <p:spPr bwMode="auto">
          <a:xfrm flipH="1">
            <a:off x="6716713" y="3082925"/>
            <a:ext cx="1284287" cy="60325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cxnSp>
        <p:nvCxnSpPr>
          <p:cNvPr id="25" name="Straight Arrow Connector 25">
            <a:extLst>
              <a:ext uri="{FF2B5EF4-FFF2-40B4-BE49-F238E27FC236}">
                <a16:creationId xmlns:a16="http://schemas.microsoft.com/office/drawing/2014/main" id="{684822DE-E380-E142-9041-0CC9E629972E}"/>
              </a:ext>
            </a:extLst>
          </p:cNvPr>
          <p:cNvCxnSpPr>
            <a:cxnSpLocks noChangeShapeType="1"/>
          </p:cNvCxnSpPr>
          <p:nvPr/>
        </p:nvCxnSpPr>
        <p:spPr bwMode="auto">
          <a:xfrm flipH="1" flipV="1">
            <a:off x="6461125" y="2200275"/>
            <a:ext cx="1539875" cy="57785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26" name="Text Box 22">
            <a:extLst>
              <a:ext uri="{FF2B5EF4-FFF2-40B4-BE49-F238E27FC236}">
                <a16:creationId xmlns:a16="http://schemas.microsoft.com/office/drawing/2014/main" id="{62744FD7-C2EE-D94D-9D2A-4BF3BD1AC4B5}"/>
              </a:ext>
            </a:extLst>
          </p:cNvPr>
          <p:cNvSpPr txBox="1">
            <a:spLocks noChangeAspect="1" noChangeArrowheads="1"/>
          </p:cNvSpPr>
          <p:nvPr/>
        </p:nvSpPr>
        <p:spPr bwMode="auto">
          <a:xfrm>
            <a:off x="5159375" y="5078413"/>
            <a:ext cx="2039938" cy="373062"/>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rPr>
              <a:t>Logic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
              <a:cs typeface="Arial" charset="0"/>
            </a:endParaRPr>
          </a:p>
        </p:txBody>
      </p:sp>
      <p:sp>
        <p:nvSpPr>
          <p:cNvPr id="27" name="Text Box 23">
            <a:extLst>
              <a:ext uri="{FF2B5EF4-FFF2-40B4-BE49-F238E27FC236}">
                <a16:creationId xmlns:a16="http://schemas.microsoft.com/office/drawing/2014/main" id="{AAA3C846-1A14-D741-8BE0-C9AB239F3A2E}"/>
              </a:ext>
            </a:extLst>
          </p:cNvPr>
          <p:cNvSpPr txBox="1">
            <a:spLocks noChangeAspect="1" noChangeArrowheads="1"/>
          </p:cNvSpPr>
          <p:nvPr/>
        </p:nvSpPr>
        <p:spPr bwMode="auto">
          <a:xfrm>
            <a:off x="5159375" y="5449888"/>
            <a:ext cx="2041525" cy="368300"/>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Devices</a:t>
            </a:r>
          </a:p>
        </p:txBody>
      </p:sp>
      <p:sp>
        <p:nvSpPr>
          <p:cNvPr id="28" name="Text Box 23">
            <a:extLst>
              <a:ext uri="{FF2B5EF4-FFF2-40B4-BE49-F238E27FC236}">
                <a16:creationId xmlns:a16="http://schemas.microsoft.com/office/drawing/2014/main" id="{293C389C-06DD-B849-8B14-F268A9D4CB02}"/>
              </a:ext>
            </a:extLst>
          </p:cNvPr>
          <p:cNvSpPr txBox="1">
            <a:spLocks noChangeAspect="1" noChangeArrowheads="1"/>
          </p:cNvSpPr>
          <p:nvPr/>
        </p:nvSpPr>
        <p:spPr bwMode="auto">
          <a:xfrm>
            <a:off x="5160963" y="5805488"/>
            <a:ext cx="2043112" cy="366712"/>
          </a:xfrm>
          <a:prstGeom prst="rect">
            <a:avLst/>
          </a:prstGeom>
          <a:solidFill>
            <a:srgbClr val="00FF00"/>
          </a:solidFill>
          <a:ln w="9525">
            <a:solidFill>
              <a:schemeClr val="tx1"/>
            </a:solidFill>
            <a:miter lim="800000"/>
            <a:headEnd/>
            <a:tailEnd/>
          </a:ln>
        </p:spPr>
        <p:txBody>
          <a:bodyPr wrap="none"/>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ahoma" panose="020B0604030504040204" pitchFamily="34" charset="0"/>
                <a:ea typeface="ＭＳ Ｐゴシック" panose="020B0600070205080204" pitchFamily="34" charset="-128"/>
                <a:cs typeface="+mn-cs"/>
              </a:rPr>
              <a:t>Electrons</a:t>
            </a:r>
          </a:p>
        </p:txBody>
      </p:sp>
      <p:sp>
        <p:nvSpPr>
          <p:cNvPr id="30" name="Line 28">
            <a:extLst>
              <a:ext uri="{FF2B5EF4-FFF2-40B4-BE49-F238E27FC236}">
                <a16:creationId xmlns:a16="http://schemas.microsoft.com/office/drawing/2014/main" id="{AE0E559A-2CA7-584C-8D97-5485C7570E78}"/>
              </a:ext>
            </a:extLst>
          </p:cNvPr>
          <p:cNvSpPr>
            <a:spLocks noChangeShapeType="1"/>
          </p:cNvSpPr>
          <p:nvPr/>
        </p:nvSpPr>
        <p:spPr bwMode="auto">
          <a:xfrm flipH="1">
            <a:off x="7239000" y="3082925"/>
            <a:ext cx="1208088" cy="1447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1" name="Line 28">
            <a:extLst>
              <a:ext uri="{FF2B5EF4-FFF2-40B4-BE49-F238E27FC236}">
                <a16:creationId xmlns:a16="http://schemas.microsoft.com/office/drawing/2014/main" id="{41829141-4FB3-0847-AD26-BC7FB64EB7DA}"/>
              </a:ext>
            </a:extLst>
          </p:cNvPr>
          <p:cNvSpPr>
            <a:spLocks noChangeShapeType="1"/>
          </p:cNvSpPr>
          <p:nvPr/>
        </p:nvSpPr>
        <p:spPr bwMode="auto">
          <a:xfrm flipH="1">
            <a:off x="7239000" y="3082925"/>
            <a:ext cx="1219200" cy="1828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32" name="Line 27">
            <a:extLst>
              <a:ext uri="{FF2B5EF4-FFF2-40B4-BE49-F238E27FC236}">
                <a16:creationId xmlns:a16="http://schemas.microsoft.com/office/drawing/2014/main" id="{830D0188-DB81-EE4D-A7DC-6221858E4EEC}"/>
              </a:ext>
            </a:extLst>
          </p:cNvPr>
          <p:cNvSpPr>
            <a:spLocks noChangeShapeType="1"/>
          </p:cNvSpPr>
          <p:nvPr/>
        </p:nvSpPr>
        <p:spPr bwMode="auto">
          <a:xfrm flipH="1" flipV="1">
            <a:off x="6477000" y="2625725"/>
            <a:ext cx="1524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7466776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1"/>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6" grpId="0" animBg="1"/>
      <p:bldP spid="27" grpId="0" animBg="1"/>
      <p:bldP spid="2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3625844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14092817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64474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47478184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1966003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41681911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a:t>
            </a:r>
            <a:r>
              <a:rPr lang="en-US" sz="2000" b="1" dirty="0">
                <a:solidFill>
                  <a:srgbClr val="FF0000"/>
                </a:solidFill>
              </a:rPr>
              <a:t>gain kernel privileges </a:t>
            </a:r>
            <a:r>
              <a:rPr lang="en-US" sz="2000" dirty="0"/>
              <a:t>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9646275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339308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3"/>
          <a:stretch>
            <a:fillRect/>
          </a:stretch>
        </p:blipFill>
        <p:spPr>
          <a:xfrm>
            <a:off x="36512"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115752800"/>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39109233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274838935"/>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3633776137"/>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2982218" y="943305"/>
            <a:ext cx="3103364" cy="3352881"/>
          </a:xfrm>
          <a:prstGeom prst="rect">
            <a:avLst/>
          </a:prstGeom>
        </p:spPr>
      </p:pic>
    </p:spTree>
    <p:extLst>
      <p:ext uri="{BB962C8B-B14F-4D97-AF65-F5344CB8AC3E}">
        <p14:creationId xmlns:p14="http://schemas.microsoft.com/office/powerpoint/2010/main" val="2462718560"/>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08262684"/>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F1D2888-D5B0-E049-9B24-3010A3D9459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0417708"/>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14258958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79725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2388654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400" dirty="0"/>
              <a:t>Lee et al., “</a:t>
            </a:r>
            <a:r>
              <a:rPr lang="en-US" sz="1400" b="1" dirty="0">
                <a:solidFill>
                  <a:srgbClr val="660066"/>
                </a:solidFill>
              </a:rPr>
              <a:t>Adaptive-Latency DRAM: Optimizing DRAM Timing for the Common Case</a:t>
            </a:r>
            <a:r>
              <a:rPr lang="en-US" sz="1400" dirty="0"/>
              <a:t>,” HPCA 2015.</a:t>
            </a:r>
          </a:p>
          <a:p>
            <a:pPr lvl="2"/>
            <a:r>
              <a:rPr lang="en-US" sz="1400" dirty="0"/>
              <a:t>Chang et al., “</a:t>
            </a:r>
            <a:r>
              <a:rPr lang="en-US" sz="1400" b="1" dirty="0">
                <a:solidFill>
                  <a:srgbClr val="660066"/>
                </a:solidFill>
              </a:rPr>
              <a:t>Understanding Latency Variation in Modern DRAM Chips</a:t>
            </a:r>
            <a:r>
              <a:rPr lang="en-US" sz="1400" dirty="0"/>
              <a:t>,” SIGMETRICS 2016.</a:t>
            </a:r>
          </a:p>
          <a:p>
            <a:pPr lvl="2"/>
            <a:r>
              <a:rPr lang="en-US" sz="1400" dirty="0"/>
              <a:t>Lee et al., “</a:t>
            </a:r>
            <a:r>
              <a:rPr lang="en-US" sz="1400" b="1" dirty="0">
                <a:solidFill>
                  <a:srgbClr val="660066"/>
                </a:solidFill>
              </a:rPr>
              <a:t>Design-Induced Latency Variation in Modern DRAM Chips</a:t>
            </a:r>
            <a:r>
              <a:rPr lang="en-US" sz="1400" dirty="0"/>
              <a:t>,” SIGMETRICS 2017.</a:t>
            </a:r>
          </a:p>
          <a:p>
            <a:pPr lvl="2"/>
            <a:r>
              <a:rPr lang="en-US" sz="1400" dirty="0"/>
              <a:t>Chang et al., “</a:t>
            </a:r>
            <a:r>
              <a:rPr lang="en-US" sz="1400" b="1" dirty="0">
                <a:solidFill>
                  <a:srgbClr val="711A6A"/>
                </a:solidFill>
              </a:rPr>
              <a:t>Understanding</a:t>
            </a:r>
            <a:r>
              <a:rPr lang="en-US" sz="1400" b="1" dirty="0">
                <a:solidFill>
                  <a:srgbClr val="660066"/>
                </a:solidFill>
              </a:rPr>
              <a:t> </a:t>
            </a:r>
            <a:r>
              <a:rPr lang="en-US" sz="1400" b="1" dirty="0">
                <a:solidFill>
                  <a:srgbClr val="711A6A"/>
                </a:solidFill>
              </a:rPr>
              <a:t>Reduced-Voltage</a:t>
            </a:r>
            <a:r>
              <a:rPr lang="en-US" sz="1400" b="1" dirty="0">
                <a:solidFill>
                  <a:srgbClr val="660066"/>
                </a:solidFill>
              </a:rPr>
              <a:t> Operation in Modern DRAM Devices</a:t>
            </a:r>
            <a:r>
              <a:rPr lang="en-US" sz="1400" dirty="0"/>
              <a:t>,” SIGMETRICS 2017.</a:t>
            </a:r>
          </a:p>
          <a:p>
            <a:pPr lvl="2"/>
            <a:r>
              <a:rPr lang="en-US" sz="1400" dirty="0"/>
              <a:t>Ghose et al., “</a:t>
            </a:r>
            <a:r>
              <a:rPr lang="en-US" sz="1400" b="1" dirty="0">
                <a:solidFill>
                  <a:srgbClr val="711A6A"/>
                </a:solidFill>
              </a:rPr>
              <a:t>What Your DRAM Power Models Are Not Telling You: Lessons from a Detailed Experimental Study</a:t>
            </a:r>
            <a:r>
              <a:rPr lang="en-US" sz="1400" dirty="0"/>
              <a:t>,” SIGMETRICS 2018.</a:t>
            </a:r>
          </a:p>
          <a:p>
            <a:pPr lvl="2"/>
            <a:r>
              <a:rPr lang="en-US" sz="1400" dirty="0"/>
              <a:t>Kim et al., “</a:t>
            </a:r>
            <a:r>
              <a:rPr lang="en-US" sz="1400" b="1" dirty="0">
                <a:solidFill>
                  <a:srgbClr val="711A6A"/>
                </a:solidFill>
              </a:rPr>
              <a:t>Solar-DRAM: Reducing DRAM Access Latency by Exploiting the Variation in Local </a:t>
            </a:r>
            <a:r>
              <a:rPr lang="en-US" sz="1400" b="1" dirty="0" err="1">
                <a:solidFill>
                  <a:srgbClr val="711A6A"/>
                </a:solidFill>
              </a:rPr>
              <a:t>Bitlines</a:t>
            </a:r>
            <a:r>
              <a:rPr lang="en-US" sz="1400" dirty="0"/>
              <a:t>,” ICCD 2018.</a:t>
            </a:r>
          </a:p>
          <a:p>
            <a:pPr lvl="2"/>
            <a:endParaRPr lang="en-US" sz="14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567475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301245868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090351322"/>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dirty="0">
                <a:solidFill>
                  <a:srgbClr val="FF0000"/>
                </a:solidFill>
              </a:rPr>
              <a:t>Computer Architecture, Fall 2020, Lecture 4b</a:t>
            </a:r>
          </a:p>
          <a:p>
            <a:pPr lvl="1"/>
            <a:r>
              <a:rPr lang="en-US" sz="2400" dirty="0"/>
              <a:t>RowHammer (ETH Zürich, Fall 2020)</a:t>
            </a:r>
          </a:p>
          <a:p>
            <a:pPr lvl="1"/>
            <a:r>
              <a:rPr lang="en-US" sz="24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2400" dirty="0">
              <a:solidFill>
                <a:srgbClr val="FF0000"/>
              </a:solidFill>
            </a:endParaRPr>
          </a:p>
          <a:p>
            <a:pPr marL="0" indent="0">
              <a:buNone/>
            </a:pPr>
            <a:endParaRPr lang="en-US" sz="2800" dirty="0">
              <a:solidFill>
                <a:srgbClr val="FF0000"/>
              </a:solidFill>
            </a:endParaRPr>
          </a:p>
          <a:p>
            <a:r>
              <a:rPr lang="en-US" dirty="0">
                <a:solidFill>
                  <a:srgbClr val="FF0000"/>
                </a:solidFill>
              </a:rPr>
              <a:t>Computer Architecture, Fall 2020, Lecture 5c</a:t>
            </a:r>
          </a:p>
          <a:p>
            <a:pPr lvl="1"/>
            <a:r>
              <a:rPr lang="en-US" sz="2400" dirty="0"/>
              <a:t>Secure and Reliable Memory (ETH Zürich, Fall 2020)</a:t>
            </a:r>
          </a:p>
          <a:p>
            <a:pPr lvl="1"/>
            <a:r>
              <a:rPr lang="en-US" sz="2400" dirty="0">
                <a:solidFill>
                  <a:srgbClr val="0000FF"/>
                </a:solidFill>
                <a:hlinkClick r:id="rId3">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400" dirty="0"/>
          </a:p>
          <a:p>
            <a:pPr lvl="1"/>
            <a:endParaRPr lang="en-US" sz="24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endParaRPr lang="en-US" sz="2600" b="1" kern="1200" dirty="0">
              <a:solidFill>
                <a:srgbClr val="0000FF"/>
              </a:solidFill>
              <a:hlinkClick r:id="rId4">
                <a:extLst>
                  <a:ext uri="{A12FA001-AC4F-418D-AE19-62706E023703}">
                    <ahyp:hlinkClr xmlns:ahyp="http://schemas.microsoft.com/office/drawing/2018/hyperlinkcolor" val="tx"/>
                  </a:ext>
                </a:extLst>
              </a:hlinkClick>
            </a:endParaRPr>
          </a:p>
          <a:p>
            <a:pPr marL="0" indent="0" algn="ctr">
              <a:buNone/>
            </a:pPr>
            <a:r>
              <a:rPr lang="en-US" sz="2600" b="1" kern="1200" dirty="0">
                <a:solidFill>
                  <a:srgbClr val="0000FF"/>
                </a:solidFill>
                <a:hlinkClick r:id="rId4">
                  <a:extLst>
                    <a:ext uri="{A12FA001-AC4F-418D-AE19-62706E023703}">
                      <ahyp:hlinkClr xmlns:ahyp="http://schemas.microsoft.com/office/drawing/2018/hyperlinkcolor" val="tx"/>
                    </a:ext>
                  </a:extLst>
                </a:hlinkClick>
              </a:rPr>
              <a:t>https://www.youtube.com/onurmutlulectures</a:t>
            </a:r>
            <a:r>
              <a:rPr lang="en-US" sz="2600" b="1" kern="1200" dirty="0">
                <a:solidFill>
                  <a:srgbClr val="0000FF"/>
                </a:solidFill>
              </a:rPr>
              <a:t> </a:t>
            </a:r>
          </a:p>
          <a:p>
            <a:pPr lvl="1"/>
            <a:endParaRPr lang="en-US" sz="24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457099"/>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RowHammer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32859901"/>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2189624198"/>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141485329"/>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More Recent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Jeremie Kim,</a:t>
            </a:r>
            <a:br>
              <a:rPr lang="en-US" sz="2000" dirty="0"/>
            </a:br>
            <a:r>
              <a:rPr lang="en-US" sz="2000" b="1" dirty="0">
                <a:hlinkClick r:id="rId2"/>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(30 minutes)]</a:t>
            </a:r>
          </a:p>
          <a:p>
            <a:pPr marL="0" indent="0">
              <a:buNone/>
            </a:pP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5232637"/>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96081" y="1772816"/>
            <a:ext cx="8428037" cy="822325"/>
          </a:xfrm>
        </p:spPr>
        <p:txBody>
          <a:bodyPr/>
          <a:lstStyle/>
          <a:p>
            <a:pPr algn="ctr" eaLnBrk="1" hangingPunct="1"/>
            <a:r>
              <a:rPr lang="en-US" sz="5000" dirty="0">
                <a:latin typeface="Garamond" charset="0"/>
              </a:rPr>
              <a:t>RowHammer in 2020</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074113267"/>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641648859"/>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671134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hlinkClick r:id="rId2"/>
              </a:rPr>
              <a:t>"TRRespass: Exploiting the Many Sides of Target Row Refresh"</a:t>
            </a:r>
            <a:br>
              <a:rPr lang="en-US" sz="1600" dirty="0"/>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719136867"/>
      </p:ext>
    </p:extLst>
  </p:cSld>
  <p:clrMapOvr>
    <a:masterClrMapping/>
  </p:clrMapOvr>
  <p:transition/>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a:t>Coming Up in HPCA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2000" dirty="0"/>
              <a:t>A. </a:t>
            </a:r>
            <a:r>
              <a:rPr lang="en-US" sz="2000" dirty="0" err="1"/>
              <a:t>Giray</a:t>
            </a:r>
            <a:r>
              <a:rPr lang="en-US" sz="2000" dirty="0"/>
              <a:t> </a:t>
            </a:r>
            <a:r>
              <a:rPr lang="en-US" sz="2000" dirty="0" err="1"/>
              <a:t>Yaglikci</a:t>
            </a:r>
            <a:r>
              <a:rPr lang="en-US" sz="2000" dirty="0"/>
              <a:t>, </a:t>
            </a:r>
            <a:r>
              <a:rPr lang="en-US" sz="2000" dirty="0" err="1"/>
              <a:t>Minesh</a:t>
            </a:r>
            <a:r>
              <a:rPr lang="en-US" sz="2000" dirty="0"/>
              <a:t> Patel, </a:t>
            </a:r>
            <a:r>
              <a:rPr lang="en-US" sz="2000" dirty="0" err="1"/>
              <a:t>Jeremie</a:t>
            </a:r>
            <a:r>
              <a:rPr lang="en-US" sz="2000" dirty="0"/>
              <a:t> S. Kim, </a:t>
            </a:r>
            <a:r>
              <a:rPr lang="en-US" sz="2000" dirty="0" err="1"/>
              <a:t>Roknoddin</a:t>
            </a:r>
            <a:r>
              <a:rPr lang="en-US" sz="2000" dirty="0"/>
              <a:t> Azizi, </a:t>
            </a:r>
            <a:r>
              <a:rPr lang="en-US" sz="2000" dirty="0" err="1"/>
              <a:t>Ataberk</a:t>
            </a:r>
            <a:r>
              <a:rPr lang="en-US" sz="2000" dirty="0"/>
              <a:t> </a:t>
            </a:r>
            <a:r>
              <a:rPr lang="en-US" sz="2000" dirty="0" err="1"/>
              <a:t>Olgun</a:t>
            </a:r>
            <a:r>
              <a:rPr lang="en-US" sz="2000" dirty="0"/>
              <a:t>, Lois </a:t>
            </a:r>
            <a:r>
              <a:rPr lang="en-US" sz="2000" dirty="0" err="1"/>
              <a:t>Orosa</a:t>
            </a:r>
            <a:r>
              <a:rPr lang="en-US" sz="2000" dirty="0"/>
              <a:t>, Hasan Hassan, </a:t>
            </a:r>
            <a:r>
              <a:rPr lang="en-US" sz="2000" dirty="0" err="1"/>
              <a:t>Jisung</a:t>
            </a:r>
            <a:r>
              <a:rPr lang="en-US" sz="2000" dirty="0"/>
              <a:t> Park, Konstantinos </a:t>
            </a:r>
            <a:r>
              <a:rPr lang="en-US" sz="2000" dirty="0" err="1"/>
              <a:t>Kanellopoulos</a:t>
            </a:r>
            <a:r>
              <a:rPr lang="en-US" sz="2000" dirty="0"/>
              <a:t>, Taha </a:t>
            </a:r>
            <a:r>
              <a:rPr lang="en-US" sz="2000" dirty="0" err="1"/>
              <a:t>Shahroodi</a:t>
            </a:r>
            <a:r>
              <a:rPr lang="en-US" sz="2000" dirty="0"/>
              <a:t>, </a:t>
            </a:r>
            <a:r>
              <a:rPr lang="en-US" sz="2000" dirty="0" err="1"/>
              <a:t>Saugata</a:t>
            </a:r>
            <a:r>
              <a:rPr lang="en-US" sz="2000" dirty="0"/>
              <a:t> Ghose, and Onur Mutlu,</a:t>
            </a:r>
            <a:br>
              <a:rPr lang="en-US" sz="2000" dirty="0"/>
            </a:br>
            <a:r>
              <a:rPr lang="en-US" sz="2000" b="1" dirty="0">
                <a:hlinkClick r:id="rId2"/>
              </a:rPr>
              <a:t>"BlockHammer: Preventing RowHammer at Low Cost by Blacklisting Rapidly-Accessed DRAM Rows"</a:t>
            </a:r>
            <a:br>
              <a:rPr lang="en-US" sz="2000" dirty="0"/>
            </a:br>
            <a:r>
              <a:rPr lang="en-US" sz="2000" i="1" dirty="0"/>
              <a:t>Proceedings of the </a:t>
            </a:r>
            <a:r>
              <a:rPr lang="en-US" sz="2000" i="1" dirty="0">
                <a:hlinkClick r:id="rId3"/>
              </a:rPr>
              <a:t>27th International Symposium on High-Performance Computer Architecture</a:t>
            </a:r>
            <a:r>
              <a:rPr lang="en-US" sz="2000" i="1" dirty="0"/>
              <a:t> (</a:t>
            </a:r>
            <a:r>
              <a:rPr lang="en-US" sz="2000" b="1" i="1" dirty="0"/>
              <a:t>HPCA</a:t>
            </a:r>
            <a:r>
              <a:rPr lang="en-US" sz="2000" i="1" dirty="0"/>
              <a:t>)</a:t>
            </a:r>
            <a:r>
              <a:rPr lang="en-US" sz="2000" dirty="0"/>
              <a:t>, Virtual, February-March 2021.</a:t>
            </a:r>
          </a:p>
          <a:p>
            <a:pPr marL="0" indent="0">
              <a:buNone/>
            </a:pPr>
            <a:endParaRPr lang="en-US" sz="20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4"/>
          <a:stretch>
            <a:fillRect/>
          </a:stretch>
        </p:blipFill>
        <p:spPr>
          <a:xfrm>
            <a:off x="0" y="4235240"/>
            <a:ext cx="9144000" cy="1498016"/>
          </a:xfrm>
          <a:prstGeom prst="rect">
            <a:avLst/>
          </a:prstGeom>
        </p:spPr>
      </p:pic>
    </p:spTree>
    <p:extLst>
      <p:ext uri="{BB962C8B-B14F-4D97-AF65-F5344CB8AC3E}">
        <p14:creationId xmlns:p14="http://schemas.microsoft.com/office/powerpoint/2010/main" val="1491237655"/>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1798681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The Story of </a:t>
            </a:r>
            <a:r>
              <a:rPr lang="en-US" dirty="0" err="1"/>
              <a:t>RowHammer</a:t>
            </a:r>
            <a:r>
              <a:rPr lang="en-US" dirty="0"/>
              <a:t> 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Tree>
    <p:extLst>
      <p:ext uri="{BB962C8B-B14F-4D97-AF65-F5344CB8AC3E}">
        <p14:creationId xmlns:p14="http://schemas.microsoft.com/office/powerpoint/2010/main" val="602476188"/>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3426507321"/>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Main Memory Reliability</a:t>
            </a:r>
          </a:p>
        </p:txBody>
      </p:sp>
      <p:sp>
        <p:nvSpPr>
          <p:cNvPr id="3" name="Content Placeholder 2"/>
          <p:cNvSpPr>
            <a:spLocks noGrp="1"/>
          </p:cNvSpPr>
          <p:nvPr>
            <p:ph idx="1"/>
          </p:nvPr>
        </p:nvSpPr>
        <p:spPr>
          <a:xfrm>
            <a:off x="228600" y="1052736"/>
            <a:ext cx="8610600" cy="5195664"/>
          </a:xfrm>
        </p:spPr>
        <p:txBody>
          <a:bodyPr/>
          <a:lstStyle/>
          <a:p>
            <a:r>
              <a:rPr lang="en-US" dirty="0"/>
              <a:t>DRAM is becoming less reliable </a:t>
            </a:r>
            <a:r>
              <a:rPr lang="en-US" dirty="0">
                <a:sym typeface="Wingdings"/>
              </a:rPr>
              <a:t> more vulnerable</a:t>
            </a:r>
          </a:p>
          <a:p>
            <a:endParaRPr lang="en-US" dirty="0">
              <a:sym typeface="Wingdings"/>
            </a:endParaRPr>
          </a:p>
          <a:p>
            <a:r>
              <a:rPr lang="en-US" dirty="0">
                <a:sym typeface="Wingdings"/>
              </a:rPr>
              <a:t>Due to difficulties in DRAM scaling, other problems may also appear (or they may be going unnoticed)</a:t>
            </a:r>
          </a:p>
          <a:p>
            <a:endParaRPr lang="en-US" dirty="0">
              <a:sym typeface="Wingdings"/>
            </a:endParaRPr>
          </a:p>
          <a:p>
            <a:r>
              <a:rPr lang="en-US" dirty="0">
                <a:sym typeface="Wingdings"/>
              </a:rPr>
              <a:t>Some errors may already be slipping into the field</a:t>
            </a:r>
          </a:p>
          <a:p>
            <a:pPr lvl="1"/>
            <a:r>
              <a:rPr lang="en-US" dirty="0">
                <a:sym typeface="Wingdings"/>
              </a:rPr>
              <a:t>Read disturb errors (</a:t>
            </a:r>
            <a:r>
              <a:rPr lang="en-US" dirty="0" err="1">
                <a:sym typeface="Wingdings"/>
              </a:rPr>
              <a:t>Rowhammer</a:t>
            </a:r>
            <a:r>
              <a:rPr lang="en-US" dirty="0">
                <a:sym typeface="Wingdings"/>
              </a:rPr>
              <a:t>)</a:t>
            </a:r>
          </a:p>
          <a:p>
            <a:pPr lvl="1"/>
            <a:r>
              <a:rPr lang="en-US" dirty="0">
                <a:sym typeface="Wingdings"/>
              </a:rPr>
              <a:t>Retention errors</a:t>
            </a:r>
          </a:p>
          <a:p>
            <a:pPr lvl="1"/>
            <a:r>
              <a:rPr lang="en-US" dirty="0">
                <a:sym typeface="Wingdings"/>
              </a:rPr>
              <a:t>Read errors, write errors</a:t>
            </a:r>
          </a:p>
          <a:p>
            <a:pPr lvl="1"/>
            <a:r>
              <a:rPr lang="en-US" dirty="0">
                <a:sym typeface="Wingdings"/>
              </a:rPr>
              <a:t>…</a:t>
            </a:r>
          </a:p>
          <a:p>
            <a:endParaRPr lang="en-US" dirty="0">
              <a:sym typeface="Wingdings"/>
            </a:endParaRPr>
          </a:p>
          <a:p>
            <a:r>
              <a:rPr lang="en-US" dirty="0">
                <a:solidFill>
                  <a:srgbClr val="FF0000"/>
                </a:solidFill>
                <a:sym typeface="Wingdings"/>
              </a:rPr>
              <a:t>These errors can also pose security vulnerabilities</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a:spLocks noChangeArrowheads="1"/>
          </p:cNvSpPr>
          <p:nvPr/>
        </p:nvSpPr>
        <p:spPr bwMode="auto">
          <a:xfrm>
            <a:off x="899592" y="4005064"/>
            <a:ext cx="2232248" cy="432049"/>
          </a:xfrm>
          <a:prstGeom prst="rect">
            <a:avLst/>
          </a:prstGeom>
          <a:noFill/>
          <a:ln w="38100">
            <a:solidFill>
              <a:srgbClr val="FF0000"/>
            </a:solidFill>
            <a:miter lim="800000"/>
            <a:headEnd/>
            <a:tailEnd/>
          </a:ln>
          <a:effectLst>
            <a:outerShdw blurRad="635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ＭＳ Ｐゴシック" charset="0"/>
              <a:cs typeface="ＭＳ Ｐゴシック" charset="0"/>
            </a:endParaRPr>
          </a:p>
        </p:txBody>
      </p:sp>
    </p:spTree>
    <p:extLst>
      <p:ext uri="{BB962C8B-B14F-4D97-AF65-F5344CB8AC3E}">
        <p14:creationId xmlns:p14="http://schemas.microsoft.com/office/powerpoint/2010/main" val="39946518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All Memory Technologies are Vulnerable</a:t>
            </a:r>
          </a:p>
        </p:txBody>
      </p:sp>
      <p:sp>
        <p:nvSpPr>
          <p:cNvPr id="3" name="Content Placeholder 2"/>
          <p:cNvSpPr>
            <a:spLocks noGrp="1"/>
          </p:cNvSpPr>
          <p:nvPr>
            <p:ph idx="1"/>
          </p:nvPr>
        </p:nvSpPr>
        <p:spPr>
          <a:xfrm>
            <a:off x="228600" y="1268760"/>
            <a:ext cx="8610600" cy="4979640"/>
          </a:xfrm>
        </p:spPr>
        <p:txBody>
          <a:bodyPr/>
          <a:lstStyle/>
          <a:p>
            <a:r>
              <a:rPr lang="en-US" dirty="0"/>
              <a:t>DRAM</a:t>
            </a:r>
          </a:p>
          <a:p>
            <a:endParaRPr lang="en-US" dirty="0"/>
          </a:p>
          <a:p>
            <a:r>
              <a:rPr lang="en-US" dirty="0"/>
              <a:t>Flash memory</a:t>
            </a:r>
          </a:p>
          <a:p>
            <a:endParaRPr lang="en-US" dirty="0"/>
          </a:p>
          <a:p>
            <a:r>
              <a:rPr lang="en-US" dirty="0"/>
              <a:t>Emerging Technologies</a:t>
            </a:r>
          </a:p>
          <a:p>
            <a:pPr lvl="1"/>
            <a:r>
              <a:rPr lang="en-US" dirty="0"/>
              <a:t>Phase Change Memory</a:t>
            </a:r>
          </a:p>
          <a:p>
            <a:pPr lvl="1"/>
            <a:r>
              <a:rPr lang="en-US" dirty="0"/>
              <a:t>STT-MRAM</a:t>
            </a:r>
          </a:p>
          <a:p>
            <a:pPr lvl="1"/>
            <a:r>
              <a:rPr lang="en-US" dirty="0"/>
              <a:t>RRAM, memristors</a:t>
            </a:r>
          </a:p>
          <a:p>
            <a:pPr lvl="1"/>
            <a:r>
              <a:rPr lang="en-US" dirty="0"/>
              <a:t>… </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69511824"/>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Memory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053447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500" b="0" i="0" u="none" strike="noStrike" kern="1200" cap="none" spc="0" normalizeH="0" baseline="0" noProof="0" dirty="0">
                <a:ln>
                  <a:noFill/>
                </a:ln>
                <a:solidFill>
                  <a:srgbClr val="006633"/>
                </a:solidFill>
                <a:effectLst/>
                <a:uLnTx/>
                <a:uFillTx/>
                <a:latin typeface="Garamond"/>
                <a:ea typeface="+mj-ea"/>
                <a:cs typeface="+mj-cs"/>
              </a:rPr>
              <a:t>Understand and Model with Experiments (DRAM)</a:t>
            </a:r>
          </a:p>
        </p:txBody>
      </p:sp>
    </p:spTree>
    <p:extLst>
      <p:ext uri="{BB962C8B-B14F-4D97-AF65-F5344CB8AC3E}">
        <p14:creationId xmlns:p14="http://schemas.microsoft.com/office/powerpoint/2010/main" val="3258107117"/>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Virtex-II Pro</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00"/>
              </a:solidFill>
              <a:effectLst/>
              <a:uLnTx/>
              <a:uFillTx/>
              <a:latin typeface="Tahoma"/>
              <a:ea typeface="+mn-ea"/>
              <a:cs typeface="+mn-cs"/>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Virtex-V FPGA</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FFFF00"/>
                </a:solidFill>
                <a:effectLst/>
                <a:uLnTx/>
                <a:uFillTx/>
                <a:latin typeface="Arial" charset="0"/>
                <a:ea typeface="MS PGothic" charset="0"/>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66CC"/>
                </a:solidFill>
                <a:effectLst/>
                <a:uLnTx/>
                <a:uFillTx/>
                <a:latin typeface="Tahoma"/>
                <a:ea typeface="+mn-ea"/>
                <a:cs typeface="+mn-cs"/>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FF"/>
                  </a:solidFill>
                  <a:effectLst/>
                  <a:uLnTx/>
                  <a:uFillTx/>
                  <a:latin typeface="Arial" charset="0"/>
                  <a:ea typeface="MS PGothic" charset="0"/>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FF"/>
                  </a:solidFill>
                  <a:effectLst/>
                  <a:uLnTx/>
                  <a:uFillTx/>
                  <a:latin typeface="Arial" charset="0"/>
                  <a:ea typeface="MS PGothic" charset="0"/>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1x-nm</a:t>
            </a:r>
          </a:p>
          <a:p>
            <a:pPr marL="0" marR="0" lvl="0" indent="0" algn="ctr" defTabSz="914400" rtl="0" eaLnBrk="0"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00"/>
                </a:solidFill>
                <a:effectLst/>
                <a:uLnTx/>
                <a:uFillTx/>
                <a:latin typeface="Arial" charset="0"/>
                <a:ea typeface="MS PGothic" charset="0"/>
              </a:rPr>
              <a:t>NAND Flash</a:t>
            </a:r>
          </a:p>
        </p:txBody>
      </p:sp>
      <p:sp>
        <p:nvSpPr>
          <p:cNvPr id="61" name="Rectangle 60"/>
          <p:cNvSpPr/>
          <p:nvPr/>
        </p:nvSpPr>
        <p:spPr>
          <a:xfrm>
            <a:off x="-36512" y="5805264"/>
            <a:ext cx="6858001" cy="73866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[DATE 2012, ICCD 2012, DATE 2013, ITJ 2013, ICCD 2013, SIGMETRICS 2014, HPCA 2015, DSN 2015, MSST 2015, JSAC 2016, HPCA 2017, DFRWS 2017,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6633"/>
                </a:solidFill>
                <a:effectLst/>
                <a:uLnTx/>
                <a:uFillTx/>
                <a:latin typeface="Tahoma"/>
                <a:ea typeface="+mn-ea"/>
                <a:cs typeface="+mn-cs"/>
              </a:rPr>
              <a:t>PIEEE 2017, HPCA 2018, SIGMETRICS 2018]</a:t>
            </a:r>
            <a:endParaRPr kumimoji="0" lang="en-US" sz="1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TextBox 4"/>
          <p:cNvSpPr txBox="1"/>
          <p:nvPr/>
        </p:nvSpPr>
        <p:spPr>
          <a:xfrm>
            <a:off x="-19422" y="6496146"/>
            <a:ext cx="9332690"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Cai+, “</a:t>
            </a:r>
            <a:r>
              <a:rPr kumimoji="0" lang="en-US" sz="1400" b="0" i="0" u="none" strike="noStrike" kern="1200" cap="none" spc="0" normalizeH="0" baseline="0" noProof="0" dirty="0">
                <a:ln>
                  <a:noFill/>
                </a:ln>
                <a:solidFill>
                  <a:srgbClr val="0000FF"/>
                </a:solidFill>
                <a:effectLst/>
                <a:uLnTx/>
                <a:uFillTx/>
                <a:latin typeface="Tahoma"/>
                <a:ea typeface="+mn-ea"/>
                <a:cs typeface="+mn-cs"/>
              </a:rPr>
              <a:t>Error Characterization, Mitigation, and Recovery in Flash Memory Based Solid State Drives</a:t>
            </a:r>
            <a:r>
              <a:rPr kumimoji="0" lang="en-US" sz="1400" b="0" i="0" u="none" strike="noStrike" kern="1200" cap="none" spc="0" normalizeH="0" baseline="0" noProof="0" dirty="0">
                <a:ln>
                  <a:noFill/>
                </a:ln>
                <a:solidFill>
                  <a:srgbClr val="000000"/>
                </a:solidFill>
                <a:effectLst/>
                <a:uLnTx/>
                <a:uFillTx/>
                <a:latin typeface="Tahoma"/>
                <a:ea typeface="+mn-ea"/>
                <a:cs typeface="+mn-cs"/>
              </a:rPr>
              <a:t>,” Proc. IEEE 2017.</a:t>
            </a:r>
          </a:p>
        </p:txBody>
      </p:sp>
    </p:spTree>
    <p:extLst>
      <p:ext uri="{BB962C8B-B14F-4D97-AF65-F5344CB8AC3E}">
        <p14:creationId xmlns:p14="http://schemas.microsoft.com/office/powerpoint/2010/main" val="3683024715"/>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Understanding Flash Memory Reliability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05" y="1219200"/>
            <a:ext cx="8453023" cy="516433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706939" y="1484784"/>
            <a:ext cx="38741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9928627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r>
              <a:rPr lang="en-US" b="1" dirty="0">
                <a:solidFill>
                  <a:schemeClr val="accent2">
                    <a:lumMod val="75000"/>
                  </a:schemeClr>
                </a:solidFill>
              </a:rPr>
              <a:t>    [Luo+ DSN 2014]</a:t>
            </a:r>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142544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73235621"/>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AF454C8E-644E-3243-B4AA-441B607FE0D8}"/>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9252924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22957671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74483826"/>
      </p:ext>
    </p:extLst>
  </p:cSld>
  <p:clrMapOvr>
    <a:masterClrMapping/>
  </p:clrMapOvr>
  <p:transition/>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33230553"/>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65371010"/>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44733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71988"/>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7264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118971549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09984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214853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394073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(2015)</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1184211700"/>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9963273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45738205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5513782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67350858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003568788"/>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4258232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730886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905904010"/>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9788868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3359673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562137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30876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3826149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35739237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50324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330626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272875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algn="ctr">
              <a:defRPr/>
            </a:pPr>
            <a:r>
              <a:rPr lang="en-US" altLang="ko-KR" sz="2400" b="1" kern="0" dirty="0">
                <a:solidFill>
                  <a:srgbClr val="FF0000"/>
                </a:solidFill>
                <a:latin typeface="Tahoma"/>
              </a:rPr>
              <a:t>&gt;4-12X Performance Improvement</a:t>
            </a:r>
            <a:endParaRPr lang="ko-KR" altLang="en-US" sz="2400" b="1" kern="0" dirty="0">
              <a:solidFill>
                <a:srgbClr val="FF0000"/>
              </a:solidFill>
              <a:latin typeface="Tahoma"/>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41300756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181</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r>
              <a:rPr lang="en-US" altLang="ko-KR" dirty="0"/>
              <a:t>Large graphs are everywhere (circa 2015)</a:t>
            </a:r>
          </a:p>
          <a:p>
            <a:endParaRPr lang="en-US" altLang="ko-KR" sz="1800" dirty="0"/>
          </a:p>
          <a:p>
            <a:endParaRPr lang="en-US" altLang="ko-KR" sz="1800" dirty="0"/>
          </a:p>
          <a:p>
            <a:endParaRPr lang="en-US" altLang="ko-KR" sz="1800" dirty="0"/>
          </a:p>
          <a:p>
            <a:endParaRPr lang="en-US" altLang="ko-KR" dirty="0"/>
          </a:p>
          <a:p>
            <a:endParaRPr lang="en-US" altLang="ko-KR" dirty="0"/>
          </a:p>
          <a:p>
            <a:pPr marL="0" indent="0">
              <a:buFont typeface="Wingdings" charset="0"/>
              <a:buNone/>
            </a:pPr>
            <a:endParaRPr lang="en-US" altLang="ko-KR" sz="2000" dirty="0"/>
          </a:p>
          <a:p>
            <a:r>
              <a:rPr lang="en-US" altLang="ko-KR" dirty="0"/>
              <a:t>Scalable large-scale graph processing is challenging</a:t>
            </a:r>
            <a:endParaRPr lang="ko-KR" altLang="en-US" dirty="0"/>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36 Million </a:t>
              </a:r>
            </a:p>
            <a:p>
              <a:pPr algn="ctr"/>
              <a:r>
                <a:rPr lang="en-US" dirty="0"/>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1.4 Billion</a:t>
              </a:r>
            </a:p>
            <a:p>
              <a:pPr algn="ctr"/>
              <a:r>
                <a:rPr lang="en-US" dirty="0"/>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300 Million</a:t>
              </a:r>
            </a:p>
            <a:p>
              <a:pPr algn="ctr"/>
              <a:r>
                <a:rPr lang="en-US" dirty="0"/>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t>30 Billion</a:t>
              </a:r>
            </a:p>
            <a:p>
              <a:pPr algn="ctr"/>
              <a:r>
                <a:rPr lang="en-US" dirty="0"/>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182</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latin typeface="Tahoma"/>
                </a:rPr>
                <a:t>weight * </a:t>
              </a:r>
              <a:r>
                <a:rPr lang="en-US" altLang="ko-KR" sz="2400" kern="0" dirty="0" err="1">
                  <a:solidFill>
                    <a:sysClr val="windowText" lastClr="000000"/>
                  </a:solidFill>
                  <a:latin typeface="Tahoma"/>
                </a:rPr>
                <a:t>v.rank</a:t>
              </a:r>
              <a:endParaRPr lang="ko-KR" altLang="en-US" sz="2400" kern="0" dirty="0">
                <a:solidFill>
                  <a:sysClr val="windowText" lastClr="000000"/>
                </a:solidFill>
                <a:latin typeface="Tahoma"/>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latin typeface="Tahoma"/>
                </a:rPr>
                <a:t>1. Frequent random memory accesses</a:t>
              </a:r>
              <a:endParaRPr lang="ko-KR" altLang="en-US" sz="2400" b="1" kern="0" dirty="0">
                <a:solidFill>
                  <a:srgbClr val="0000FF"/>
                </a:solidFill>
                <a:latin typeface="Tahoma"/>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latin typeface="Tahoma"/>
                </a:rPr>
                <a:t>2. Little amount of computation</a:t>
              </a:r>
              <a:endParaRPr lang="ko-KR" altLang="en-US" sz="2400" b="1" kern="0" dirty="0">
                <a:solidFill>
                  <a:srgbClr val="0000FF"/>
                </a:solidFill>
                <a:latin typeface="Tahoma"/>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4637543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184</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Tree>
    <p:extLst>
      <p:ext uri="{BB962C8B-B14F-4D97-AF65-F5344CB8AC3E}">
        <p14:creationId xmlns:p14="http://schemas.microsoft.com/office/powerpoint/2010/main" val="3509977840"/>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185</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4163237931"/>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186</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a:t>
                  </a:r>
                  <a:endParaRPr lang="ko-KR" altLang="en-US" sz="2400" kern="0" dirty="0">
                    <a:solidFill>
                      <a:sysClr val="windowText" lastClr="000000"/>
                    </a:solidFill>
                    <a:latin typeface="Tahoma"/>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latin typeface="Tahoma"/>
                </a:rPr>
                <a:t>Memory-Mapped</a:t>
              </a:r>
            </a:p>
            <a:p>
              <a:pPr algn="ctr">
                <a:defRPr/>
              </a:pPr>
              <a:r>
                <a:rPr lang="en-US" altLang="ko-KR" kern="0" dirty="0">
                  <a:solidFill>
                    <a:sysClr val="windowText" lastClr="000000"/>
                  </a:solidFill>
                  <a:latin typeface="Tahoma"/>
                </a:rPr>
                <a:t>Accelerator Interface</a:t>
              </a:r>
            </a:p>
            <a:p>
              <a:pPr algn="ctr">
                <a:defRPr/>
              </a:pPr>
              <a:r>
                <a:rPr lang="en-US" altLang="ko-KR" sz="1400" kern="0" dirty="0">
                  <a:solidFill>
                    <a:sysClr val="windowText" lastClr="000000"/>
                  </a:solidFill>
                  <a:latin typeface="Tahoma"/>
                </a:rPr>
                <a:t>(</a:t>
              </a:r>
              <a:r>
                <a:rPr lang="en-US" altLang="ko-KR" sz="1400" kern="0" dirty="0" err="1">
                  <a:solidFill>
                    <a:sysClr val="windowText" lastClr="000000"/>
                  </a:solidFill>
                  <a:latin typeface="Tahoma"/>
                </a:rPr>
                <a:t>Noncacheable</a:t>
              </a:r>
              <a:r>
                <a:rPr lang="en-US" altLang="ko-KR" sz="1400" kern="0" dirty="0">
                  <a:solidFill>
                    <a:sysClr val="windowText" lastClr="000000"/>
                  </a:solidFill>
                  <a:latin typeface="Tahoma"/>
                </a:rPr>
                <a:t>, Physically Addressed)</a:t>
              </a:r>
              <a:endParaRPr lang="ko-KR" altLang="en-US" sz="1400" kern="0" dirty="0">
                <a:solidFill>
                  <a:sysClr val="windowText" lastClr="000000"/>
                </a:solidFill>
                <a:latin typeface="Tahoma"/>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227148492"/>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sp>
        <p:nvSpPr>
          <p:cNvPr id="4" name="Slide Number Placeholder 3"/>
          <p:cNvSpPr>
            <a:spLocks noGrp="1"/>
          </p:cNvSpPr>
          <p:nvPr>
            <p:ph type="sldNum" sz="quarter" idx="11"/>
          </p:nvPr>
        </p:nvSpPr>
        <p:spPr>
          <a:xfrm>
            <a:off x="7046912" y="6284168"/>
            <a:ext cx="2133600" cy="457200"/>
          </a:xfrm>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HMC-MC</a:t>
              </a:r>
              <a:endParaRPr lang="ko-KR" altLang="en-US" sz="2400" kern="0" dirty="0">
                <a:solidFill>
                  <a:sysClr val="windowText" lastClr="000000"/>
                </a:solidFill>
                <a:latin typeface="Tahoma"/>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102.4GB/s</a:t>
            </a:r>
            <a:endParaRPr lang="ko-KR" altLang="en-US" sz="2000" kern="0" dirty="0">
              <a:solidFill>
                <a:sysClr val="windowText" lastClr="000000"/>
              </a:solidFill>
              <a:latin typeface="Tahoma"/>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latin typeface="Tahoma"/>
              </a:rPr>
              <a:t>640GB/s</a:t>
            </a:r>
            <a:endParaRPr lang="ko-KR" altLang="en-US" sz="2000" kern="0" dirty="0">
              <a:solidFill>
                <a:sysClr val="windowText" lastClr="000000"/>
              </a:solidFill>
              <a:latin typeface="Tahoma"/>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latin typeface="Tahoma"/>
              </a:rPr>
              <a:t>8TB/s</a:t>
            </a:r>
            <a:endParaRPr lang="ko-KR" altLang="en-US" sz="2000" b="1" kern="0" dirty="0">
              <a:solidFill>
                <a:srgbClr val="FF0000"/>
              </a:solidFill>
              <a:latin typeface="Tahoma"/>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HMC-</a:t>
              </a:r>
              <a:r>
                <a:rPr lang="en-US" altLang="ko-KR" sz="2400" kern="0" dirty="0" err="1">
                  <a:solidFill>
                    <a:sysClr val="windowText" lastClr="000000"/>
                  </a:solidFill>
                  <a:latin typeface="Tahoma"/>
                </a:rPr>
                <a:t>OoO</a:t>
              </a:r>
              <a:endParaRPr lang="ko-KR" altLang="en-US" sz="2400" kern="0" dirty="0">
                <a:solidFill>
                  <a:sysClr val="windowText" lastClr="000000"/>
                </a:solidFill>
                <a:latin typeface="Tahoma"/>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latin typeface="Tahoma"/>
                </a:rPr>
                <a:t>DDR3-OoO</a:t>
              </a:r>
              <a:endParaRPr lang="ko-KR" altLang="en-US" sz="2400" kern="0" dirty="0">
                <a:solidFill>
                  <a:sysClr val="windowText" lastClr="000000"/>
                </a:solidFill>
                <a:latin typeface="Tahoma"/>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latin typeface="Tahoma"/>
                </a:rPr>
                <a:t>Tesseract</a:t>
              </a:r>
              <a:endParaRPr lang="ko-KR" altLang="en-US" sz="2400" b="1" kern="0" dirty="0">
                <a:solidFill>
                  <a:srgbClr val="FF0000"/>
                </a:solidFill>
                <a:latin typeface="Tahoma"/>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Tree>
    <p:extLst>
      <p:ext uri="{BB962C8B-B14F-4D97-AF65-F5344CB8AC3E}">
        <p14:creationId xmlns:p14="http://schemas.microsoft.com/office/powerpoint/2010/main" val="22077129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188</a:t>
            </a:fld>
            <a:endParaRPr lang="en-US" altLang="en-US" dirty="0">
              <a:solidFill>
                <a:srgbClr val="000000"/>
              </a:solidFill>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latin typeface="Tahoma"/>
              </a:rPr>
              <a:t>&gt;13X Performance Improvement</a:t>
            </a:r>
            <a:endParaRPr lang="ko-KR" altLang="en-US" sz="2400" b="1" kern="0" dirty="0">
              <a:solidFill>
                <a:srgbClr val="FF0000"/>
              </a:solidFill>
              <a:latin typeface="Tahoma"/>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t>On five graph processing algorithms</a:t>
            </a:r>
          </a:p>
        </p:txBody>
      </p:sp>
    </p:spTree>
    <p:extLst>
      <p:ext uri="{BB962C8B-B14F-4D97-AF65-F5344CB8AC3E}">
        <p14:creationId xmlns:p14="http://schemas.microsoft.com/office/powerpoint/2010/main" val="1608711704"/>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937915"/>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Energy</a:t>
            </a:r>
          </a:p>
        </p:txBody>
      </p:sp>
      <p:sp>
        <p:nvSpPr>
          <p:cNvPr id="4" name="Slide Number Placeholder 3"/>
          <p:cNvSpPr>
            <a:spLocks noGrp="1"/>
          </p:cNvSpPr>
          <p:nvPr>
            <p:ph type="sldNum" sz="quarter" idx="11"/>
          </p:nvPr>
        </p:nvSpPr>
        <p:spPr>
          <a:xfrm>
            <a:off x="6974904" y="6243638"/>
            <a:ext cx="2133600" cy="457200"/>
          </a:xfrm>
        </p:spPr>
        <p:txBody>
          <a:bodyPr/>
          <a:lstStyle/>
          <a:p>
            <a:fld id="{323594FA-E141-4234-AE05-360401972BE7}" type="slidenum">
              <a:rPr lang="en-US" altLang="en-US" smtClean="0">
                <a:solidFill>
                  <a:srgbClr val="000000"/>
                </a:solidFill>
              </a:rPr>
              <a:pPr/>
              <a:t>190</a:t>
            </a:fld>
            <a:endParaRPr lang="en-US" altLang="en-US" dirty="0">
              <a:solidFill>
                <a:srgbClr val="000000"/>
              </a:solidFill>
            </a:endParaRP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latin typeface="Tahoma"/>
              </a:rPr>
              <a:t>&gt; 8X Energy </a:t>
            </a:r>
            <a:r>
              <a:rPr lang="en-US" altLang="ko-KR" sz="2400" b="1" kern="0" dirty="0">
                <a:solidFill>
                  <a:srgbClr val="FF0000"/>
                </a:solidFill>
              </a:rPr>
              <a:t>Reduction</a:t>
            </a:r>
            <a:endParaRPr lang="ko-KR" altLang="en-US" sz="2400" b="1" kern="0" dirty="0">
              <a:solidFill>
                <a:srgbClr val="FF0000"/>
              </a:solidFill>
              <a:latin typeface="Tahoma"/>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t>Ahn+, “</a:t>
            </a:r>
            <a:r>
              <a:rPr lang="en-US" sz="1400" dirty="0">
                <a:solidFill>
                  <a:srgbClr val="0000FF"/>
                </a:solidFill>
              </a:rPr>
              <a:t>A Scalable Processing-in-Memory Accelerator for Parallel Graph Processing</a:t>
            </a:r>
            <a:r>
              <a:rPr lang="en-US" sz="1400" dirty="0"/>
              <a:t>” ISCA 2015.</a:t>
            </a:r>
          </a:p>
        </p:txBody>
      </p:sp>
    </p:spTree>
    <p:extLst>
      <p:ext uri="{BB962C8B-B14F-4D97-AF65-F5344CB8AC3E}">
        <p14:creationId xmlns:p14="http://schemas.microsoft.com/office/powerpoint/2010/main" val="525535972"/>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9750447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281940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1292701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128812832"/>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3189817504"/>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Accelerating Genome Sequence Analysis</a:t>
            </a:r>
          </a:p>
        </p:txBody>
      </p:sp>
      <p:sp>
        <p:nvSpPr>
          <p:cNvPr id="3" name="Content Placeholder 2"/>
          <p:cNvSpPr>
            <a:spLocks noGrp="1"/>
          </p:cNvSpPr>
          <p:nvPr>
            <p:ph idx="1"/>
          </p:nvPr>
        </p:nvSpPr>
        <p:spPr>
          <a:xfrm>
            <a:off x="228600" y="1052736"/>
            <a:ext cx="8735888" cy="4876800"/>
          </a:xfrm>
        </p:spPr>
        <p:txBody>
          <a:bodyPr/>
          <a:lstStyle/>
          <a:p>
            <a:r>
              <a:rPr lang="en-US" sz="1400" dirty="0" err="1"/>
              <a:t>Jeremie</a:t>
            </a:r>
            <a:r>
              <a:rPr lang="en-US" sz="1400" dirty="0"/>
              <a:t> S. Kim, </a:t>
            </a:r>
            <a:r>
              <a:rPr lang="en-US" sz="1400" dirty="0" err="1"/>
              <a:t>Damla</a:t>
            </a:r>
            <a:r>
              <a:rPr lang="en-US" sz="1400" dirty="0"/>
              <a:t> </a:t>
            </a:r>
            <a:r>
              <a:rPr lang="en-US" sz="1400" dirty="0" err="1"/>
              <a:t>Senol</a:t>
            </a:r>
            <a:r>
              <a:rPr lang="en-US" sz="1400" dirty="0"/>
              <a:t> Cali, </a:t>
            </a:r>
            <a:r>
              <a:rPr lang="en-US" sz="1400" dirty="0" err="1"/>
              <a:t>Hongyi</a:t>
            </a:r>
            <a:r>
              <a:rPr lang="en-US" sz="1400" dirty="0"/>
              <a:t> Xin, </a:t>
            </a:r>
            <a:r>
              <a:rPr lang="en-US" sz="1400" dirty="0" err="1"/>
              <a:t>Donghyuk</a:t>
            </a:r>
            <a:r>
              <a:rPr lang="en-US" sz="1400" dirty="0"/>
              <a:t> Lee, </a:t>
            </a:r>
            <a:r>
              <a:rPr lang="en-US" sz="1400" dirty="0" err="1"/>
              <a:t>Saugata</a:t>
            </a:r>
            <a:r>
              <a:rPr lang="en-US" sz="1400" dirty="0"/>
              <a:t> Ghose, Mohammed </a:t>
            </a:r>
            <a:r>
              <a:rPr lang="en-US" sz="1400" dirty="0" err="1"/>
              <a:t>Alser</a:t>
            </a:r>
            <a:r>
              <a:rPr lang="en-US" sz="1400" dirty="0"/>
              <a:t>, Hasan Hassan, </a:t>
            </a:r>
            <a:r>
              <a:rPr lang="en-US" sz="1400" dirty="0" err="1"/>
              <a:t>Oguz</a:t>
            </a:r>
            <a:r>
              <a:rPr lang="en-US" sz="1400" dirty="0"/>
              <a:t> </a:t>
            </a:r>
            <a:r>
              <a:rPr lang="en-US" sz="1400" dirty="0" err="1"/>
              <a:t>Ergin</a:t>
            </a:r>
            <a:r>
              <a:rPr lang="en-US" sz="1400" dirty="0"/>
              <a:t>, Can </a:t>
            </a:r>
            <a:r>
              <a:rPr lang="en-US" sz="1400" dirty="0" err="1"/>
              <a:t>Alkan</a:t>
            </a:r>
            <a:r>
              <a:rPr lang="en-US" sz="1400" dirty="0"/>
              <a:t>, and Onur Mutlu,</a:t>
            </a:r>
            <a:br>
              <a:rPr lang="en-US" sz="1400" dirty="0"/>
            </a:br>
            <a:r>
              <a:rPr lang="en-US" sz="1400" b="1" dirty="0">
                <a:hlinkClick r:id="rId2"/>
              </a:rPr>
              <a:t>"GRIM-Filter: Fast Seed Location Filtering in DNA Read Mapping Using Processing-in-Memory Technologies"</a:t>
            </a:r>
            <a:br>
              <a:rPr lang="en-US" sz="1400" dirty="0"/>
            </a:br>
            <a:r>
              <a:rPr lang="en-US" sz="1400" b="1" i="1" dirty="0">
                <a:hlinkClick r:id="rId3"/>
              </a:rPr>
              <a:t>BMC Genomics</a:t>
            </a:r>
            <a:r>
              <a:rPr lang="en-US" sz="1400" dirty="0"/>
              <a:t>, 2018.</a:t>
            </a:r>
            <a:br>
              <a:rPr lang="en-US" sz="1400" dirty="0"/>
            </a:br>
            <a:r>
              <a:rPr lang="en-US" sz="1400" i="1" dirty="0"/>
              <a:t>Proceedings of the </a:t>
            </a:r>
            <a:r>
              <a:rPr lang="en-US" sz="1400" i="1" dirty="0">
                <a:hlinkClick r:id="rId4"/>
              </a:rPr>
              <a:t>16th Asia Pacific Bioinformatics Conference</a:t>
            </a:r>
            <a:r>
              <a:rPr lang="en-US" sz="1400" i="1" dirty="0"/>
              <a:t> (</a:t>
            </a:r>
            <a:r>
              <a:rPr lang="en-US" sz="1400" b="1" i="1" dirty="0"/>
              <a:t>APBC</a:t>
            </a:r>
            <a:r>
              <a:rPr lang="en-US" sz="1400" i="1" dirty="0"/>
              <a:t>)</a:t>
            </a:r>
            <a:r>
              <a:rPr lang="en-US" sz="1400" dirty="0"/>
              <a:t>, Yokohama, Japan, January 2018.</a:t>
            </a:r>
            <a:br>
              <a:rPr lang="en-US" sz="1400" dirty="0"/>
            </a:br>
            <a:r>
              <a:rPr lang="en-US" sz="1400" dirty="0"/>
              <a:t>[</a:t>
            </a:r>
            <a:r>
              <a:rPr lang="en-US" sz="1400" dirty="0">
                <a:hlinkClick r:id="rId5"/>
              </a:rPr>
              <a:t>Slides (pptx)</a:t>
            </a:r>
            <a:r>
              <a:rPr lang="en-US" sz="1400" dirty="0"/>
              <a:t> </a:t>
            </a:r>
            <a:r>
              <a:rPr lang="en-US" sz="1400" dirty="0">
                <a:hlinkClick r:id="rId6"/>
              </a:rPr>
              <a:t>(pdf)</a:t>
            </a:r>
            <a:r>
              <a:rPr lang="en-US" sz="1400" dirty="0"/>
              <a:t>]</a:t>
            </a:r>
            <a:br>
              <a:rPr lang="en-US" sz="1400" dirty="0"/>
            </a:br>
            <a:r>
              <a:rPr lang="en-US" sz="1400" dirty="0"/>
              <a:t>[</a:t>
            </a:r>
            <a:r>
              <a:rPr lang="en-US" sz="1400" dirty="0">
                <a:hlinkClick r:id="rId7"/>
              </a:rPr>
              <a:t>Source Code</a:t>
            </a:r>
            <a:r>
              <a:rPr lang="en-US" sz="1400" dirty="0"/>
              <a:t>]</a:t>
            </a:r>
            <a:br>
              <a:rPr lang="en-US" sz="1400" dirty="0"/>
            </a:br>
            <a:r>
              <a:rPr lang="en-US" sz="1400" dirty="0"/>
              <a:t>[</a:t>
            </a:r>
            <a:r>
              <a:rPr lang="en-US" sz="1400" dirty="0">
                <a:hlinkClick r:id="rId2"/>
              </a:rPr>
              <a:t>arxiv.org Version (pdf)</a:t>
            </a:r>
            <a:r>
              <a:rPr lang="en-US" sz="1400" dirty="0"/>
              <a:t>]</a:t>
            </a:r>
            <a:br>
              <a:rPr lang="en-US" sz="1400" dirty="0"/>
            </a:br>
            <a:r>
              <a:rPr lang="en-US" sz="1400" dirty="0"/>
              <a:t>[</a:t>
            </a:r>
            <a:r>
              <a:rPr lang="en-US" sz="1400" dirty="0">
                <a:hlinkClick r:id="rId8"/>
              </a:rPr>
              <a:t>Talk Video at AACBB 2019</a:t>
            </a:r>
            <a:r>
              <a:rPr lang="en-US" sz="1400" dirty="0"/>
              <a:t>]</a:t>
            </a:r>
          </a:p>
          <a:p>
            <a:pPr marL="0" indent="0">
              <a:buNone/>
            </a:pPr>
            <a:br>
              <a:rPr lang="en-US" sz="1400" dirty="0"/>
            </a:br>
            <a:endParaRPr lang="en-US" sz="1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9"/>
          <a:stretch>
            <a:fillRect/>
          </a:stretch>
        </p:blipFill>
        <p:spPr>
          <a:xfrm>
            <a:off x="611560" y="3560982"/>
            <a:ext cx="7956376" cy="2892354"/>
          </a:xfrm>
          <a:prstGeom prst="rect">
            <a:avLst/>
          </a:prstGeom>
        </p:spPr>
      </p:pic>
    </p:spTree>
    <p:extLst>
      <p:ext uri="{BB962C8B-B14F-4D97-AF65-F5344CB8AC3E}">
        <p14:creationId xmlns:p14="http://schemas.microsoft.com/office/powerpoint/2010/main" val="30689821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4648692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4130064809"/>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Tree>
    <p:extLst>
      <p:ext uri="{BB962C8B-B14F-4D97-AF65-F5344CB8AC3E}">
        <p14:creationId xmlns:p14="http://schemas.microsoft.com/office/powerpoint/2010/main" val="1195329140"/>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216</a:t>
            </a:fld>
            <a:endParaRPr lang="en-US"/>
          </a:p>
        </p:txBody>
      </p:sp>
    </p:spTree>
    <p:extLst>
      <p:ext uri="{BB962C8B-B14F-4D97-AF65-F5344CB8AC3E}">
        <p14:creationId xmlns:p14="http://schemas.microsoft.com/office/powerpoint/2010/main" val="346553097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4077072"/>
            <a:ext cx="799288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697089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Low Latency Communication is Critical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890718"/>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531014778"/>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3" name="Picture 12">
            <a:extLst>
              <a:ext uri="{FF2B5EF4-FFF2-40B4-BE49-F238E27FC236}">
                <a16:creationId xmlns:a16="http://schemas.microsoft.com/office/drawing/2014/main" id="{E67A7A6E-BA9A-BA49-A06E-6C7352EF77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14794634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0221184"/>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11492510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951044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33553469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8062664" cy="1752600"/>
          </a:xfrm>
        </p:spPr>
        <p:txBody>
          <a:bodyPr/>
          <a:lstStyle/>
          <a:p>
            <a:r>
              <a:rPr lang="en-US" dirty="0">
                <a:latin typeface="Garamond" charset="0"/>
              </a:rPr>
              <a:t>Truly 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376300595"/>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Memory Latency?</a:t>
            </a:r>
          </a:p>
        </p:txBody>
      </p:sp>
      <p:sp>
        <p:nvSpPr>
          <p:cNvPr id="3" name="Content Placeholder 2"/>
          <p:cNvSpPr>
            <a:spLocks noGrp="1"/>
          </p:cNvSpPr>
          <p:nvPr>
            <p:ph idx="1"/>
          </p:nvPr>
        </p:nvSpPr>
        <p:spPr>
          <a:xfrm>
            <a:off x="228600" y="1371600"/>
            <a:ext cx="8763000" cy="4876800"/>
          </a:xfrm>
        </p:spPr>
        <p:txBody>
          <a:bodyPr/>
          <a:lstStyle/>
          <a:p>
            <a:r>
              <a:rPr lang="en-US" dirty="0">
                <a:solidFill>
                  <a:srgbClr val="0000FF"/>
                </a:solidFill>
              </a:rPr>
              <a:t>Reason 1: Design of DRAM Micro-architecture</a:t>
            </a:r>
          </a:p>
          <a:p>
            <a:pPr lvl="1"/>
            <a:r>
              <a:rPr lang="en-US" dirty="0"/>
              <a:t>Goal: Maximize capacity/area, not minimize latency</a:t>
            </a:r>
          </a:p>
          <a:p>
            <a:pPr lvl="1"/>
            <a:endParaRPr lang="en-US" dirty="0"/>
          </a:p>
          <a:p>
            <a:r>
              <a:rPr lang="en-US" dirty="0">
                <a:solidFill>
                  <a:srgbClr val="0000FF"/>
                </a:solidFill>
              </a:rPr>
              <a:t>Reason 2: “One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a:extLst>
              <a:ext uri="{FF2B5EF4-FFF2-40B4-BE49-F238E27FC236}">
                <a16:creationId xmlns:a16="http://schemas.microsoft.com/office/drawing/2014/main" id="{8DE3BB5A-059F-AC4E-BEB4-C34C6BF576BB}"/>
              </a:ext>
            </a:extLst>
          </p:cNvPr>
          <p:cNvSpPr/>
          <p:nvPr/>
        </p:nvSpPr>
        <p:spPr>
          <a:xfrm>
            <a:off x="539552" y="2564904"/>
            <a:ext cx="8452048" cy="29523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782063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19274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a:ea typeface="+mn-ea"/>
                  <a:cs typeface="+mn-cs"/>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prstClr val="black">
                          <a:lumMod val="65000"/>
                          <a:lumOff val="35000"/>
                        </a:prstClr>
                      </a:solidFill>
                      <a:effectLst/>
                      <a:uLnTx/>
                      <a:uFillTx/>
                      <a:latin typeface="Gill Sans MT"/>
                      <a:ea typeface="+mn-ea"/>
                      <a:cs typeface="+mn-cs"/>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Gill Sans MT"/>
                    <a:ea typeface="+mn-ea"/>
                    <a:cs typeface="+mn-cs"/>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F81BD"/>
                </a:solidFill>
                <a:effectLst/>
                <a:uLnTx/>
                <a:uFillTx/>
                <a:latin typeface="Gill Sans MT"/>
                <a:ea typeface="+mn-ea"/>
                <a:cs typeface="+mn-cs"/>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black"/>
                  </a:solidFill>
                  <a:effectLst/>
                  <a:uLnTx/>
                  <a:uFillTx/>
                  <a:latin typeface="Gill Sans MT"/>
                  <a:ea typeface="+mn-ea"/>
                  <a:cs typeface="+mn-cs"/>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Heterogeneous manufacturing &amp; operating conditions</a:t>
            </a: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 </a:t>
            </a:r>
            <a:b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br>
            <a:r>
              <a:rPr kumimoji="0" lang="en-US" sz="28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mn-cs"/>
              </a:rPr>
              <a:t>	</a:t>
            </a:r>
            <a:r>
              <a:rPr kumimoji="0" lang="en-US" sz="2800" b="0" i="0" u="none" strike="noStrike" kern="1200" cap="none" spc="0" normalizeH="0" baseline="0" noProof="0" dirty="0">
                <a:ln>
                  <a:noFill/>
                </a:ln>
                <a:solidFill>
                  <a:srgbClr val="C0504D"/>
                </a:solidFill>
                <a:effectLst/>
                <a:uLnTx/>
                <a:uFillTx/>
                <a:latin typeface="Gill Sans MT"/>
                <a:ea typeface="+mn-ea"/>
                <a:cs typeface="+mn-cs"/>
              </a:rPr>
              <a:t>latency variation in timing parameters</a:t>
            </a:r>
          </a:p>
        </p:txBody>
      </p:sp>
    </p:spTree>
    <p:extLst>
      <p:ext uri="{BB962C8B-B14F-4D97-AF65-F5344CB8AC3E}">
        <p14:creationId xmlns:p14="http://schemas.microsoft.com/office/powerpoint/2010/main" val="15381137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414325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What Causes the Long Memory Latency?</a:t>
            </a:r>
          </a:p>
        </p:txBody>
      </p:sp>
      <p:sp>
        <p:nvSpPr>
          <p:cNvPr id="3" name="Content Placeholder 2"/>
          <p:cNvSpPr>
            <a:spLocks noGrp="1"/>
          </p:cNvSpPr>
          <p:nvPr>
            <p:ph idx="1"/>
          </p:nvPr>
        </p:nvSpPr>
        <p:spPr>
          <a:xfrm>
            <a:off x="228600" y="1052736"/>
            <a:ext cx="8610600" cy="5051648"/>
          </a:xfrm>
        </p:spPr>
        <p:txBody>
          <a:bodyPr/>
          <a:lstStyle/>
          <a:p>
            <a:r>
              <a:rPr lang="en-US" b="1" dirty="0">
                <a:solidFill>
                  <a:srgbClr val="FF0000"/>
                </a:solidFill>
              </a:rPr>
              <a:t>Conservative timing margins! </a:t>
            </a:r>
          </a:p>
          <a:p>
            <a:endParaRPr lang="en-US" dirty="0">
              <a:solidFill>
                <a:srgbClr val="FF0000"/>
              </a:solidFill>
            </a:endParaRPr>
          </a:p>
          <a:p>
            <a:r>
              <a:rPr lang="en-US" dirty="0">
                <a:solidFill>
                  <a:srgbClr val="0000FF"/>
                </a:solidFill>
              </a:rPr>
              <a:t>DRAM timing parameters are set to cover the worst case</a:t>
            </a:r>
          </a:p>
          <a:p>
            <a:pPr lvl="1"/>
            <a:endParaRPr lang="en-US" dirty="0"/>
          </a:p>
          <a:p>
            <a:r>
              <a:rPr lang="en-US" dirty="0">
                <a:solidFill>
                  <a:srgbClr val="FF0000"/>
                </a:solidFill>
              </a:rPr>
              <a:t>Worst-case temperatures </a:t>
            </a:r>
          </a:p>
          <a:p>
            <a:pPr lvl="1"/>
            <a:r>
              <a:rPr lang="en-US" dirty="0"/>
              <a:t>85 degrees vs. common-case</a:t>
            </a:r>
          </a:p>
          <a:p>
            <a:pPr lvl="1"/>
            <a:r>
              <a:rPr lang="en-US" dirty="0"/>
              <a:t>to enable a wide range of operating conditions</a:t>
            </a:r>
          </a:p>
          <a:p>
            <a:r>
              <a:rPr lang="en-US" dirty="0">
                <a:solidFill>
                  <a:srgbClr val="FF0000"/>
                </a:solidFill>
              </a:rPr>
              <a:t>Worst-case devices </a:t>
            </a:r>
          </a:p>
          <a:p>
            <a:pPr lvl="1"/>
            <a:r>
              <a:rPr lang="en-US" dirty="0"/>
              <a:t>DRAM cell with smallest charge across any acceptable device</a:t>
            </a:r>
          </a:p>
          <a:p>
            <a:pPr lvl="1"/>
            <a:r>
              <a:rPr lang="en-US" dirty="0"/>
              <a:t>to tolerate process variation at acceptable yield</a:t>
            </a:r>
          </a:p>
          <a:p>
            <a:pPr lvl="1"/>
            <a:endParaRPr lang="en-US" dirty="0"/>
          </a:p>
          <a:p>
            <a:r>
              <a:rPr lang="en-US" dirty="0">
                <a:solidFill>
                  <a:srgbClr val="0000FF"/>
                </a:solidFill>
              </a:rPr>
              <a:t>This leads to large timing margins for the common case</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130551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524000"/>
            <a:ext cx="8794750" cy="822325"/>
          </a:xfrm>
        </p:spPr>
        <p:txBody>
          <a:bodyPr/>
          <a:lstStyle/>
          <a:p>
            <a:pPr algn="ctr" eaLnBrk="1" hangingPunct="1"/>
            <a:r>
              <a:rPr lang="en-US" dirty="0">
                <a:latin typeface="Garamond" charset="0"/>
              </a:rPr>
              <a:t>Understanding and Exploiting</a:t>
            </a:r>
            <a:br>
              <a:rPr lang="en-US" dirty="0">
                <a:latin typeface="Garamond" charset="0"/>
              </a:rPr>
            </a:br>
            <a:r>
              <a:rPr lang="en-US" dirty="0">
                <a:latin typeface="Garamond" charset="0"/>
              </a:rPr>
              <a:t>Variation in DRAM Latency</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203650019"/>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979712"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79205577"/>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0340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567439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System</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CPU: AMD 4386 ( 8 Cores, 3.1GHz, 8MB LLC)</a:t>
            </a:r>
            <a:endParaRPr kumimoji="0" lang="en-US" sz="3200" b="1" i="1" u="none" strike="noStrike" kern="1200" cap="none" spc="0" normalizeH="0" baseline="0" noProof="0" dirty="0">
              <a:ln>
                <a:noFill/>
              </a:ln>
              <a:solidFill>
                <a:prstClr val="black"/>
              </a:solidFill>
              <a:effectLst/>
              <a:uLnTx/>
              <a:uFillTx/>
              <a:latin typeface="Calibri Light"/>
              <a:ea typeface="+mn-ea"/>
              <a:cs typeface="+mn-cs"/>
            </a:endParaRP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DRAM: 4GByte DDR3-1600 (800Mhz Clock)</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OS: Linux</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mn-cs"/>
              </a:rPr>
              <a:t>Storage: 128GByte SSD</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prstClr val="black"/>
                </a:solidFill>
                <a:effectLst/>
                <a:uLnTx/>
                <a:uFillTx/>
                <a:latin typeface="Calibri Light"/>
                <a:ea typeface="+mn-ea"/>
                <a:cs typeface="+mn-cs"/>
              </a:rPr>
              <a:t>Workload</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prstClr val="black"/>
                </a:solidFill>
                <a:effectLst/>
                <a:uLnTx/>
                <a:uFillTx/>
                <a:latin typeface="Calibri Light"/>
                <a:ea typeface="+mn-ea"/>
                <a:cs typeface="+mn-cs"/>
              </a:rPr>
              <a:t>35 applications from SPEC, STREAM, Parsec, </a:t>
            </a:r>
            <a:r>
              <a:rPr kumimoji="0" lang="en-US" sz="3200" b="0" i="1" u="none" strike="noStrike" kern="1200" cap="none" spc="0" normalizeH="0" baseline="0" noProof="0" dirty="0" err="1">
                <a:ln>
                  <a:noFill/>
                </a:ln>
                <a:solidFill>
                  <a:prstClr val="black"/>
                </a:solidFill>
                <a:effectLst/>
                <a:uLnTx/>
                <a:uFillTx/>
                <a:latin typeface="Calibri Light"/>
                <a:ea typeface="+mn-ea"/>
                <a:cs typeface="+mn-cs"/>
              </a:rPr>
              <a:t>Memcached</a:t>
            </a:r>
            <a:r>
              <a:rPr kumimoji="0" lang="en-US" sz="3200" b="0" i="1" u="none" strike="noStrike" kern="1200" cap="none" spc="0" normalizeH="0" baseline="0" noProof="0" dirty="0">
                <a:ln>
                  <a:noFill/>
                </a:ln>
                <a:solidFill>
                  <a:prstClr val="black"/>
                </a:solidFill>
                <a:effectLst/>
                <a:uLnTx/>
                <a:uFillTx/>
                <a:latin typeface="Calibri Light"/>
                <a:ea typeface="+mn-ea"/>
                <a:cs typeface="+mn-cs"/>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743481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improves single-core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Light"/>
                <a:ea typeface="+mn-ea"/>
                <a:cs typeface="+mn-cs"/>
              </a:rPr>
              <a:t>Improvement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Calibri Light"/>
              <a:ea typeface="+mn-ea"/>
              <a:cs typeface="+mn-cs"/>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205627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higher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281125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8077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55821655"/>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43922" y="461658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2447757"/>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400" b="1" dirty="0"/>
              <a:t>DRAM Latency Characterization of 282 LPDDR4 DRAM Devices</a:t>
            </a:r>
          </a:p>
        </p:txBody>
      </p:sp>
      <p:sp>
        <p:nvSpPr>
          <p:cNvPr id="3" name="Content Placeholder 2"/>
          <p:cNvSpPr>
            <a:spLocks noGrp="1"/>
          </p:cNvSpPr>
          <p:nvPr>
            <p:ph idx="1"/>
          </p:nvPr>
        </p:nvSpPr>
        <p:spPr>
          <a:xfrm>
            <a:off x="75991" y="1683657"/>
            <a:ext cx="8987622" cy="4546320"/>
          </a:xfrm>
        </p:spPr>
        <p:txBody>
          <a:bodyPr/>
          <a:lstStyle/>
          <a:p>
            <a:r>
              <a:rPr lang="en-US" sz="3200" dirty="0"/>
              <a:t>Latency failures come from accessing DRAM with </a:t>
            </a:r>
            <a:r>
              <a:rPr lang="en-US" sz="3200" b="1" dirty="0">
                <a:solidFill>
                  <a:srgbClr val="C00000"/>
                </a:solidFill>
              </a:rPr>
              <a:t>reduced</a:t>
            </a:r>
            <a:r>
              <a:rPr lang="en-US" sz="3200" dirty="0"/>
              <a:t> timing parameters.</a:t>
            </a:r>
          </a:p>
          <a:p>
            <a:endParaRPr lang="en-US" dirty="0"/>
          </a:p>
          <a:p>
            <a:r>
              <a:rPr lang="en-US" sz="3200" b="1" dirty="0"/>
              <a:t>Key Observations:</a:t>
            </a:r>
          </a:p>
          <a:p>
            <a:pPr marL="971550" lvl="1" indent="-514350">
              <a:buFont typeface="+mj-lt"/>
              <a:buAutoNum type="arabicPeriod"/>
            </a:pPr>
            <a:r>
              <a:rPr lang="en-US" dirty="0"/>
              <a:t>A cell’s </a:t>
            </a:r>
            <a:r>
              <a:rPr lang="en-US" b="1" dirty="0">
                <a:solidFill>
                  <a:schemeClr val="accent6">
                    <a:lumMod val="75000"/>
                  </a:schemeClr>
                </a:solidFill>
              </a:rPr>
              <a:t>latency failure</a:t>
            </a:r>
            <a:r>
              <a:rPr lang="en-US" dirty="0"/>
              <a:t> probability is determined by </a:t>
            </a:r>
            <a:r>
              <a:rPr lang="en-US" b="1" dirty="0">
                <a:solidFill>
                  <a:schemeClr val="accent5"/>
                </a:solidFill>
              </a:rPr>
              <a:t>random process variation</a:t>
            </a:r>
          </a:p>
          <a:p>
            <a:pPr marL="971550" lvl="1" indent="-514350">
              <a:buFont typeface="+mj-lt"/>
              <a:buAutoNum type="arabicPeriod"/>
            </a:pPr>
            <a:endParaRPr lang="en-US" sz="3200" dirty="0"/>
          </a:p>
          <a:p>
            <a:pPr marL="971550" lvl="1" indent="-514350">
              <a:buFont typeface="+mj-lt"/>
              <a:buAutoNum type="arabicPeriod"/>
            </a:pPr>
            <a:r>
              <a:rPr lang="en-US" dirty="0"/>
              <a:t>Some cells fail </a:t>
            </a:r>
            <a:r>
              <a:rPr lang="en-US" b="1" dirty="0">
                <a:solidFill>
                  <a:srgbClr val="7030A0"/>
                </a:solidFill>
              </a:rPr>
              <a:t>randomly</a:t>
            </a:r>
          </a:p>
          <a:p>
            <a:endParaRPr lang="en-US" dirty="0"/>
          </a:p>
        </p:txBody>
      </p:sp>
    </p:spTree>
    <p:extLst>
      <p:ext uri="{BB962C8B-B14F-4D97-AF65-F5344CB8AC3E}">
        <p14:creationId xmlns:p14="http://schemas.microsoft.com/office/powerpoint/2010/main" val="105288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78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1242623" y="246527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grpSp>
        <p:nvGrpSpPr>
          <p:cNvPr id="71" name="Group 70"/>
          <p:cNvGrpSpPr/>
          <p:nvPr/>
        </p:nvGrpSpPr>
        <p:grpSpPr>
          <a:xfrm>
            <a:off x="1624693" y="218771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583621" y="1139114"/>
            <a:ext cx="3114951" cy="2237453"/>
            <a:chOff x="235278" y="2377403"/>
            <a:chExt cx="3114951" cy="2237453"/>
          </a:xfrm>
        </p:grpSpPr>
        <p:sp>
          <p:nvSpPr>
            <p:cNvPr id="72" name="TextBox 71"/>
            <p:cNvSpPr txBox="1"/>
            <p:nvPr/>
          </p:nvSpPr>
          <p:spPr>
            <a:xfrm>
              <a:off x="235278" y="2377403"/>
              <a:ext cx="3114951"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DD0303"/>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DD0303"/>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DD0303"/>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DD0303"/>
                </a:solidFill>
                <a:effectLst/>
                <a:uLnTx/>
                <a:uFillTx/>
                <a:latin typeface="Cambria" charset="0"/>
                <a:ea typeface="Cambria" charset="0"/>
                <a:cs typeface="Cambria" charset="0"/>
              </a:endParaRPr>
            </a:p>
          </p:txBody>
        </p:sp>
        <p:cxnSp>
          <p:nvCxnSpPr>
            <p:cNvPr id="75" name="Straight Arrow Connector 74"/>
            <p:cNvCxnSpPr>
              <a:cxnSpLocks/>
              <a:endCxn id="54" idx="1"/>
            </p:cNvCxnSpPr>
            <p:nvPr/>
          </p:nvCxnSpPr>
          <p:spPr>
            <a:xfrm>
              <a:off x="1186517" y="3234119"/>
              <a:ext cx="454079" cy="1380737"/>
            </a:xfrm>
            <a:prstGeom prst="straightConnector1">
              <a:avLst/>
            </a:prstGeom>
            <a:ln w="69850">
              <a:solidFill>
                <a:srgbClr val="DD0404"/>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560125" y="838389"/>
            <a:ext cx="3131937" cy="1483886"/>
            <a:chOff x="5146466" y="2386922"/>
            <a:chExt cx="3131937" cy="1483886"/>
          </a:xfrm>
        </p:grpSpPr>
        <p:sp>
          <p:nvSpPr>
            <p:cNvPr id="73" name="TextBox 72"/>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cxnSpLocks/>
            </p:cNvCxnSpPr>
            <p:nvPr/>
          </p:nvCxnSpPr>
          <p:spPr>
            <a:xfrm flipH="1">
              <a:off x="5675087" y="3291787"/>
              <a:ext cx="684359" cy="57902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698389" y="492022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6" name="Group 55">
            <a:extLst>
              <a:ext uri="{FF2B5EF4-FFF2-40B4-BE49-F238E27FC236}">
                <a16:creationId xmlns:a16="http://schemas.microsoft.com/office/drawing/2014/main" id="{ED98B89D-57D5-9943-B3EB-B2B07AC17199}"/>
              </a:ext>
            </a:extLst>
          </p:cNvPr>
          <p:cNvGrpSpPr/>
          <p:nvPr/>
        </p:nvGrpSpPr>
        <p:grpSpPr>
          <a:xfrm>
            <a:off x="3304240" y="4637314"/>
            <a:ext cx="3131937" cy="1928552"/>
            <a:chOff x="5146466" y="1289367"/>
            <a:chExt cx="3131937" cy="1928552"/>
          </a:xfrm>
        </p:grpSpPr>
        <p:sp>
          <p:nvSpPr>
            <p:cNvPr id="58" name="TextBox 57">
              <a:extLst>
                <a:ext uri="{FF2B5EF4-FFF2-40B4-BE49-F238E27FC236}">
                  <a16:creationId xmlns:a16="http://schemas.microsoft.com/office/drawing/2014/main" id="{17361870-5ED6-FB42-B336-487AB0462FB4}"/>
                </a:ext>
              </a:extLst>
            </p:cNvPr>
            <p:cNvSpPr txBox="1"/>
            <p:nvPr/>
          </p:nvSpPr>
          <p:spPr>
            <a:xfrm>
              <a:off x="5146466" y="2386922"/>
              <a:ext cx="313193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Fails randomly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35A20"/>
                  </a:solidFill>
                  <a:effectLst/>
                  <a:uLnTx/>
                  <a:uFillTx/>
                  <a:latin typeface="Cambria" charset="0"/>
                  <a:ea typeface="Cambria" charset="0"/>
                  <a:cs typeface="Cambria" charset="0"/>
                </a:rPr>
                <a:t>with reduced </a:t>
              </a:r>
              <a:r>
                <a:rPr kumimoji="0" lang="en-US" sz="2400" b="1" i="0" u="none" strike="noStrike" kern="1200" cap="none" spc="0" normalizeH="0" baseline="0" noProof="0" dirty="0" err="1">
                  <a:ln>
                    <a:noFill/>
                  </a:ln>
                  <a:solidFill>
                    <a:srgbClr val="C35A2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C35A2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C35A20"/>
                </a:solidFill>
                <a:effectLst/>
                <a:uLnTx/>
                <a:uFillTx/>
                <a:latin typeface="Cambria" charset="0"/>
                <a:ea typeface="Cambria" charset="0"/>
                <a:cs typeface="Cambria" charset="0"/>
              </a:endParaRPr>
            </a:p>
          </p:txBody>
        </p:sp>
        <p:cxnSp>
          <p:nvCxnSpPr>
            <p:cNvPr id="62" name="Straight Arrow Connector 61">
              <a:extLst>
                <a:ext uri="{FF2B5EF4-FFF2-40B4-BE49-F238E27FC236}">
                  <a16:creationId xmlns:a16="http://schemas.microsoft.com/office/drawing/2014/main" id="{BD1C2988-93FF-7B41-868E-13F3D06674B9}"/>
                </a:ext>
              </a:extLst>
            </p:cNvPr>
            <p:cNvCxnSpPr>
              <a:cxnSpLocks/>
            </p:cNvCxnSpPr>
            <p:nvPr/>
          </p:nvCxnSpPr>
          <p:spPr>
            <a:xfrm flipH="1" flipV="1">
              <a:off x="6022340" y="1289367"/>
              <a:ext cx="507182" cy="1097555"/>
            </a:xfrm>
            <a:prstGeom prst="straightConnector1">
              <a:avLst/>
            </a:prstGeom>
            <a:ln w="69850">
              <a:solidFill>
                <a:srgbClr val="C35A20"/>
              </a:solidFill>
              <a:tailEnd type="triangle"/>
            </a:ln>
          </p:spPr>
          <p:style>
            <a:lnRef idx="1">
              <a:schemeClr val="accent1"/>
            </a:lnRef>
            <a:fillRef idx="0">
              <a:schemeClr val="accent1"/>
            </a:fillRef>
            <a:effectRef idx="0">
              <a:schemeClr val="accent1"/>
            </a:effectRef>
            <a:fontRef idx="minor">
              <a:schemeClr val="tx1"/>
            </a:fontRef>
          </p:style>
        </p:cxnSp>
      </p:grpSp>
      <p:sp>
        <p:nvSpPr>
          <p:cNvPr id="63" name="Rectangle 62">
            <a:extLst>
              <a:ext uri="{FF2B5EF4-FFF2-40B4-BE49-F238E27FC236}">
                <a16:creationId xmlns:a16="http://schemas.microsoft.com/office/drawing/2014/main" id="{BF2CD1F0-5846-594F-B270-8C3A584CF480}"/>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45B52334-CB0A-604B-9A4B-B1858C38945F}"/>
              </a:ext>
            </a:extLst>
          </p:cNvPr>
          <p:cNvSpPr txBox="1"/>
          <p:nvPr/>
        </p:nvSpPr>
        <p:spPr>
          <a:xfrm>
            <a:off x="322441" y="1981850"/>
            <a:ext cx="8494721" cy="255454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refer to cells that fail randomly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when accessed with a reduced </a:t>
            </a:r>
            <a:r>
              <a:rPr kumimoji="0" lang="en-US" sz="3200" b="1" i="0" u="none" strike="noStrike" kern="1200" cap="none" spc="0" normalizeH="0" baseline="0" noProof="0" dirty="0" err="1">
                <a:ln>
                  <a:noFill/>
                </a:ln>
                <a:solidFill>
                  <a:prstClr val="black"/>
                </a:solidFill>
                <a:effectLst/>
                <a:uLnTx/>
                <a:uFillTx/>
                <a:latin typeface="Cambria" charset="0"/>
                <a:ea typeface="Cambria" charset="0"/>
                <a:cs typeface="Cambria" charset="0"/>
              </a:rPr>
              <a:t>t</a:t>
            </a:r>
            <a:r>
              <a:rPr kumimoji="0" lang="en-US" sz="3200" b="1" i="0" u="none" strike="noStrike" kern="1200" cap="none" spc="0" normalizeH="0" baseline="-25000" noProof="0" dirty="0" err="1">
                <a:ln>
                  <a:noFill/>
                </a:ln>
                <a:solidFill>
                  <a:prstClr val="black"/>
                </a:solidFill>
                <a:effectLst/>
                <a:uLnTx/>
                <a:uFillTx/>
                <a:latin typeface="Cambria" charset="0"/>
                <a:ea typeface="Cambria" charset="0"/>
                <a:cs typeface="Cambria" charset="0"/>
              </a:rPr>
              <a:t>RCD</a:t>
            </a:r>
            <a:endParaRPr kumimoji="0" lang="en-US" sz="3200" b="1" i="0" u="none" strike="noStrike" kern="1200" cap="none" spc="0" normalizeH="0" baseline="-2500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as RNG cells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a:t>
            </a: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4" name="Rectangle 73">
            <a:extLst>
              <a:ext uri="{FF2B5EF4-FFF2-40B4-BE49-F238E27FC236}">
                <a16:creationId xmlns:a16="http://schemas.microsoft.com/office/drawing/2014/main" id="{7AB243BE-6CD5-1C4E-9CA1-747B6DDAD327}"/>
              </a:ext>
            </a:extLst>
          </p:cNvPr>
          <p:cNvSpPr/>
          <p:nvPr/>
        </p:nvSpPr>
        <p:spPr>
          <a:xfrm>
            <a:off x="2189770" y="5503314"/>
            <a:ext cx="5411829" cy="1265273"/>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3179816"/>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Our D-</a:t>
            </a:r>
            <a:r>
              <a:rPr lang="en-US" b="1" dirty="0" err="1"/>
              <a:t>RaNGe</a:t>
            </a:r>
            <a:r>
              <a:rPr lang="en-US" b="1" dirty="0"/>
              <a:t> Evaluation</a:t>
            </a:r>
          </a:p>
        </p:txBody>
      </p:sp>
      <p:sp>
        <p:nvSpPr>
          <p:cNvPr id="3" name="Content Placeholder 2"/>
          <p:cNvSpPr>
            <a:spLocks noGrp="1"/>
          </p:cNvSpPr>
          <p:nvPr>
            <p:ph idx="1"/>
          </p:nvPr>
        </p:nvSpPr>
        <p:spPr>
          <a:xfrm>
            <a:off x="268026" y="1169461"/>
            <a:ext cx="8603552" cy="5318753"/>
          </a:xfrm>
        </p:spPr>
        <p:txBody>
          <a:bodyPr/>
          <a:lstStyle/>
          <a:p>
            <a:r>
              <a:rPr lang="en-US" sz="3200" dirty="0"/>
              <a:t>We generate </a:t>
            </a:r>
            <a:r>
              <a:rPr lang="en-US" sz="3200" b="1" dirty="0">
                <a:solidFill>
                  <a:schemeClr val="accent1">
                    <a:lumMod val="75000"/>
                  </a:schemeClr>
                </a:solidFill>
              </a:rPr>
              <a:t>random values </a:t>
            </a:r>
            <a:r>
              <a:rPr lang="en-US" sz="3200" dirty="0"/>
              <a:t>by repeatedly accessing </a:t>
            </a:r>
            <a:r>
              <a:rPr lang="en-US" sz="3200" b="1" dirty="0">
                <a:solidFill>
                  <a:schemeClr val="accent1">
                    <a:lumMod val="75000"/>
                  </a:schemeClr>
                </a:solidFill>
              </a:rPr>
              <a:t>RNG cells</a:t>
            </a:r>
            <a:r>
              <a:rPr lang="en-US" sz="3200" dirty="0"/>
              <a:t> and aggregating the data read </a:t>
            </a:r>
          </a:p>
          <a:p>
            <a:endParaRPr lang="en-US" sz="1000" dirty="0"/>
          </a:p>
          <a:p>
            <a:r>
              <a:rPr lang="en-US" sz="3200" dirty="0"/>
              <a:t>The random data satisfies the NIST statistical test suite for randomness </a:t>
            </a:r>
          </a:p>
          <a:p>
            <a:endParaRPr lang="en-US" sz="1000" b="1" dirty="0">
              <a:solidFill>
                <a:srgbClr val="0070C0"/>
              </a:solidFill>
            </a:endParaRPr>
          </a:p>
          <a:p>
            <a:r>
              <a:rPr lang="en-US" sz="3200" dirty="0"/>
              <a:t>The </a:t>
            </a:r>
            <a:r>
              <a:rPr lang="en-US" sz="3200" b="1" dirty="0">
                <a:solidFill>
                  <a:schemeClr val="accent1">
                    <a:lumMod val="75000"/>
                  </a:schemeClr>
                </a:solidFill>
              </a:rPr>
              <a:t>D-</a:t>
            </a:r>
            <a:r>
              <a:rPr lang="en-US" sz="3200" b="1" dirty="0" err="1">
                <a:solidFill>
                  <a:schemeClr val="accent1">
                    <a:lumMod val="75000"/>
                  </a:schemeClr>
                </a:solidFill>
              </a:rPr>
              <a:t>RaNGE</a:t>
            </a:r>
            <a:r>
              <a:rPr lang="en-US" sz="3200" dirty="0"/>
              <a:t> generates random numbers </a:t>
            </a:r>
          </a:p>
          <a:p>
            <a:pPr lvl="1"/>
            <a:r>
              <a:rPr lang="en-US" b="1" dirty="0"/>
              <a:t>Throughput</a:t>
            </a:r>
            <a:r>
              <a:rPr lang="en-US" dirty="0"/>
              <a:t>: 717.4 Mb/s </a:t>
            </a:r>
          </a:p>
          <a:p>
            <a:pPr lvl="1"/>
            <a:r>
              <a:rPr lang="en-US" b="1" dirty="0"/>
              <a:t>Latency</a:t>
            </a:r>
            <a:r>
              <a:rPr lang="en-US" dirty="0"/>
              <a:t>: 64 bits in &lt;1us</a:t>
            </a:r>
          </a:p>
          <a:p>
            <a:pPr lvl="1"/>
            <a:r>
              <a:rPr lang="en-US" b="1" dirty="0"/>
              <a:t>Power</a:t>
            </a:r>
            <a:r>
              <a:rPr lang="en-US" dirty="0"/>
              <a:t>: 4.4 </a:t>
            </a:r>
            <a:r>
              <a:rPr lang="en-US" dirty="0" err="1"/>
              <a:t>nJ</a:t>
            </a:r>
            <a:r>
              <a:rPr lang="en-US" dirty="0"/>
              <a:t>/bit</a:t>
            </a:r>
          </a:p>
          <a:p>
            <a:pPr marL="457200" lvl="1" indent="0">
              <a:buNone/>
            </a:pPr>
            <a:endParaRPr lang="en-US" sz="2400" dirty="0"/>
          </a:p>
          <a:p>
            <a:endParaRPr lang="en-US" sz="3200" b="1" dirty="0">
              <a:solidFill>
                <a:srgbClr val="7030A0"/>
              </a:solidFill>
            </a:endParaRPr>
          </a:p>
        </p:txBody>
      </p:sp>
    </p:spTree>
    <p:extLst>
      <p:ext uri="{BB962C8B-B14F-4D97-AF65-F5344CB8AC3E}">
        <p14:creationId xmlns:p14="http://schemas.microsoft.com/office/powerpoint/2010/main" val="1570570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hlinkClick r:id="rId2"/>
              </a:rPr>
              <a:t>"D-RaNGe: Using Commodity DRAM Devices to Generate True Random Numbers with Low Latency and High Throughput"</a:t>
            </a:r>
            <a:br>
              <a:rPr lang="en-US" sz="1800" dirty="0"/>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a:stretch>
            <a:fillRect/>
          </a:stretch>
        </p:blipFill>
        <p:spPr>
          <a:xfrm>
            <a:off x="0" y="4005064"/>
            <a:ext cx="9144000" cy="2180492"/>
          </a:xfrm>
          <a:prstGeom prst="rect">
            <a:avLst/>
          </a:prstGeom>
        </p:spPr>
      </p:pic>
    </p:spTree>
    <p:extLst>
      <p:ext uri="{BB962C8B-B14F-4D97-AF65-F5344CB8AC3E}">
        <p14:creationId xmlns:p14="http://schemas.microsoft.com/office/powerpoint/2010/main" val="977549130"/>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Lectures on Low-Latency Memory</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10</a:t>
            </a:r>
          </a:p>
          <a:p>
            <a:pPr lvl="1"/>
            <a:r>
              <a:rPr lang="en-US" sz="2000" b="1" dirty="0"/>
              <a:t>Low-Latency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https://www.youtube.com/watch?v=vQd1YgOH1Mw&amp;list=PL5Q2soXY2Zi9xidyIgBxUz7xRPS-wisBN&amp;index=19</a:t>
            </a:r>
            <a:r>
              <a:rPr lang="en-US" sz="1700" dirty="0">
                <a:solidFill>
                  <a:srgbClr val="0000FF"/>
                </a:solidFill>
              </a:rPr>
              <a:t> </a:t>
            </a:r>
          </a:p>
          <a:p>
            <a:pPr lvl="1"/>
            <a:endParaRPr lang="en-US" sz="600" dirty="0">
              <a:solidFill>
                <a:srgbClr val="FF0000"/>
              </a:solidFill>
            </a:endParaRPr>
          </a:p>
          <a:p>
            <a:r>
              <a:rPr lang="en-US" sz="2000" dirty="0">
                <a:solidFill>
                  <a:srgbClr val="FF0000"/>
                </a:solidFill>
              </a:rPr>
              <a:t>Computer Architecture, Fall 2020, Lecture 12b</a:t>
            </a:r>
          </a:p>
          <a:p>
            <a:pPr lvl="1"/>
            <a:r>
              <a:rPr lang="en-US" sz="2000" b="1" dirty="0"/>
              <a:t>Capacity-Latency Reconfigurable DRAM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https://www.youtube.com/watch?v=DUtPFW3jxq4&amp;list=PL5Q2soXY2Zi9xidyIgBxUz7xRPS-wisBN&amp;index=23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2019, Lecture 11a</a:t>
            </a:r>
          </a:p>
          <a:p>
            <a:pPr lvl="1"/>
            <a:r>
              <a:rPr lang="en-US" sz="2000" b="1" dirty="0"/>
              <a:t>DRAM Latency PUF </a:t>
            </a:r>
            <a:r>
              <a:rPr lang="en-US" sz="2000" dirty="0"/>
              <a:t>(ETH Zürich, Fall 2019)</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https://www.youtube.com/watch?v=7gqnrTZpjxE&amp;list=PL5Q2soXY2Zi-DyoI3HbqcdtUm9YWRR_z-&amp;index=15</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2019, Lecture 11b</a:t>
            </a:r>
          </a:p>
          <a:p>
            <a:pPr lvl="1"/>
            <a:r>
              <a:rPr lang="en-US" sz="2000" b="1" dirty="0"/>
              <a:t>DRAM True Random Number Generator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https://www.youtube.com/watch?v=Y3hPv1I5f8Y&amp;list=PL5Q2soXY2Zi-DyoI3HbqcdtUm9YWRR_z-&amp;index=16</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173186544"/>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8327911"/>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7" name="Rectangle 6">
            <a:extLst>
              <a:ext uri="{FF2B5EF4-FFF2-40B4-BE49-F238E27FC236}">
                <a16:creationId xmlns:a16="http://schemas.microsoft.com/office/drawing/2014/main" id="{AE390B2E-8188-9B47-8D91-E75A69621677}"/>
              </a:ext>
            </a:extLst>
          </p:cNvPr>
          <p:cNvSpPr/>
          <p:nvPr/>
        </p:nvSpPr>
        <p:spPr>
          <a:xfrm>
            <a:off x="539552" y="5373216"/>
            <a:ext cx="7272808"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260133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Intel </a:t>
            </a:r>
            <a:r>
              <a:rPr lang="en-US" dirty="0" err="1"/>
              <a:t>Optane</a:t>
            </a:r>
            <a:r>
              <a:rPr lang="en-US" dirty="0"/>
              <a:t> Persistent Memory (2019)</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p:txBody>
          <a:bodyPr/>
          <a:lstStyle/>
          <a:p>
            <a:r>
              <a:rPr lang="en-US" dirty="0"/>
              <a:t>Non-volatile main memory</a:t>
            </a:r>
          </a:p>
          <a:p>
            <a:r>
              <a:rPr lang="en-US" dirty="0"/>
              <a:t>Based on 3D-XPoint Technology</a:t>
            </a:r>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BCE39BC-334D-7544-8D1A-61F20B2D7312}"/>
              </a:ext>
            </a:extLst>
          </p:cNvPr>
          <p:cNvPicPr>
            <a:picLocks noChangeAspect="1"/>
          </p:cNvPicPr>
          <p:nvPr/>
        </p:nvPicPr>
        <p:blipFill>
          <a:blip r:embed="rId2"/>
          <a:stretch>
            <a:fillRect/>
          </a:stretch>
        </p:blipFill>
        <p:spPr>
          <a:xfrm>
            <a:off x="228600" y="2912311"/>
            <a:ext cx="8554528" cy="2133600"/>
          </a:xfrm>
          <a:prstGeom prst="rect">
            <a:avLst/>
          </a:prstGeom>
        </p:spPr>
      </p:pic>
      <p:sp>
        <p:nvSpPr>
          <p:cNvPr id="6" name="TextBox 5">
            <a:extLst>
              <a:ext uri="{FF2B5EF4-FFF2-40B4-BE49-F238E27FC236}">
                <a16:creationId xmlns:a16="http://schemas.microsoft.com/office/drawing/2014/main" id="{C433FB3A-2443-7440-B501-876FDC60EE2F}"/>
              </a:ext>
            </a:extLst>
          </p:cNvPr>
          <p:cNvSpPr txBox="1"/>
          <p:nvPr/>
        </p:nvSpPr>
        <p:spPr>
          <a:xfrm>
            <a:off x="1395080" y="6510254"/>
            <a:ext cx="726468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https://www.storagereview.com/intel_optane_dc_persistent_memory_module_pmm</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190509533"/>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200" dirty="0"/>
              <a:t>Benjamin C. Lee, </a:t>
            </a:r>
            <a:r>
              <a:rPr lang="en-US" sz="2200" dirty="0" err="1"/>
              <a:t>Engin</a:t>
            </a:r>
            <a:r>
              <a:rPr lang="en-US" sz="2200" dirty="0"/>
              <a:t> </a:t>
            </a:r>
            <a:r>
              <a:rPr lang="en-US" sz="2200" dirty="0" err="1"/>
              <a:t>Ipek</a:t>
            </a:r>
            <a:r>
              <a:rPr lang="en-US" sz="2200" dirty="0"/>
              <a:t>, Onur Mutlu, and Doug Burger,</a:t>
            </a:r>
            <a:br>
              <a:rPr lang="en-US" sz="2200" dirty="0"/>
            </a:br>
            <a:r>
              <a:rPr lang="en-US" sz="2200" b="1" dirty="0">
                <a:hlinkClick r:id="rId2"/>
              </a:rPr>
              <a:t>"Architecting Phase Change Memory as a Scalable DRAM Alternative"</a:t>
            </a:r>
            <a:br>
              <a:rPr lang="en-US" sz="2200" dirty="0"/>
            </a:br>
            <a:r>
              <a:rPr lang="en-US" sz="2200" i="1" dirty="0"/>
              <a:t>Proceedings of the </a:t>
            </a:r>
            <a:r>
              <a:rPr lang="en-US" sz="2200" i="1" dirty="0">
                <a:hlinkClick r:id="rId3"/>
              </a:rPr>
              <a:t>36th International Symposium on Computer Architecture</a:t>
            </a:r>
            <a:r>
              <a:rPr lang="en-US" sz="2200" i="1" dirty="0"/>
              <a:t> (</a:t>
            </a:r>
            <a:r>
              <a:rPr lang="en-US" sz="2200" b="1" i="1" dirty="0"/>
              <a:t>ISCA</a:t>
            </a:r>
            <a:r>
              <a:rPr lang="en-US" sz="2200" i="1" dirty="0"/>
              <a:t>)</a:t>
            </a:r>
            <a:r>
              <a:rPr lang="en-US" sz="2200" dirty="0"/>
              <a:t>, pages 2-13, Austin, TX, June 2009. </a:t>
            </a:r>
            <a:r>
              <a:rPr lang="en-US" sz="2200" dirty="0">
                <a:hlinkClick r:id="rId4"/>
              </a:rPr>
              <a:t>Slides (pdf)</a:t>
            </a:r>
            <a:endParaRPr lang="en-US" sz="2200"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3573016"/>
            <a:ext cx="9144000" cy="2857500"/>
          </a:xfrm>
          <a:prstGeom prst="rect">
            <a:avLst/>
          </a:prstGeom>
        </p:spPr>
      </p:pic>
    </p:spTree>
    <p:extLst>
      <p:ext uri="{BB962C8B-B14F-4D97-AF65-F5344CB8AC3E}">
        <p14:creationId xmlns:p14="http://schemas.microsoft.com/office/powerpoint/2010/main" val="9482452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PCM as Main Memory: Idea in 2009</a:t>
            </a:r>
          </a:p>
        </p:txBody>
      </p:sp>
      <p:sp>
        <p:nvSpPr>
          <p:cNvPr id="3" name="Content Placeholder 2"/>
          <p:cNvSpPr>
            <a:spLocks noGrp="1"/>
          </p:cNvSpPr>
          <p:nvPr>
            <p:ph idx="1"/>
          </p:nvPr>
        </p:nvSpPr>
        <p:spPr/>
        <p:txBody>
          <a:bodyPr/>
          <a:lstStyle/>
          <a:p>
            <a:r>
              <a:rPr lang="en-US" sz="2100" dirty="0"/>
              <a:t>Benjamin C. Lee, Ping Zhou, Jun Yang, </a:t>
            </a:r>
            <a:r>
              <a:rPr lang="en-US" sz="2100" dirty="0" err="1"/>
              <a:t>Youtao</a:t>
            </a:r>
            <a:r>
              <a:rPr lang="en-US" sz="2100" dirty="0"/>
              <a:t> Zhang, Bo Zhao, </a:t>
            </a:r>
            <a:r>
              <a:rPr lang="en-US" sz="2100" dirty="0" err="1"/>
              <a:t>Engin</a:t>
            </a:r>
            <a:r>
              <a:rPr lang="en-US" sz="2100" dirty="0"/>
              <a:t> </a:t>
            </a:r>
            <a:r>
              <a:rPr lang="en-US" sz="2100" dirty="0" err="1"/>
              <a:t>Ipek</a:t>
            </a:r>
            <a:r>
              <a:rPr lang="en-US" sz="2100" dirty="0"/>
              <a:t>, Onur Mutlu, and Doug Burger,</a:t>
            </a:r>
            <a:br>
              <a:rPr lang="en-US" sz="2100" dirty="0"/>
            </a:br>
            <a:r>
              <a:rPr lang="en-US" sz="2100" b="1" dirty="0">
                <a:hlinkClick r:id="rId2"/>
              </a:rPr>
              <a:t>"Phase Change Technology and the Future of Main Memory"</a:t>
            </a:r>
            <a:br>
              <a:rPr lang="en-US" sz="2100" dirty="0"/>
            </a:br>
            <a:r>
              <a:rPr lang="en-US" sz="2100" i="1" dirty="0">
                <a:hlinkClick r:id="rId3"/>
              </a:rPr>
              <a:t>IEEE Micro</a:t>
            </a:r>
            <a:r>
              <a:rPr lang="en-US" sz="2100" i="1" dirty="0"/>
              <a:t>, Special Issue: Micro's Top Picks from 2009 Computer Architecture Conferences (</a:t>
            </a:r>
            <a:r>
              <a:rPr lang="en-US" sz="2100" b="1" i="1" dirty="0"/>
              <a:t>MICRO TOP PICKS</a:t>
            </a:r>
            <a:r>
              <a:rPr lang="en-US" sz="2100" i="1" dirty="0"/>
              <a:t>)</a:t>
            </a:r>
            <a:r>
              <a:rPr lang="en-US" sz="2100" dirty="0"/>
              <a:t>, Vol. 30, No. 1, pages 60-70, January/February 2010.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4"/>
          <a:stretch>
            <a:fillRect/>
          </a:stretch>
        </p:blipFill>
        <p:spPr>
          <a:xfrm>
            <a:off x="0" y="3875936"/>
            <a:ext cx="9144000" cy="1785312"/>
          </a:xfrm>
          <a:prstGeom prst="rect">
            <a:avLst/>
          </a:prstGeom>
        </p:spPr>
      </p:pic>
    </p:spTree>
    <p:extLst>
      <p:ext uri="{BB962C8B-B14F-4D97-AF65-F5344CB8AC3E}">
        <p14:creationId xmlns:p14="http://schemas.microsoft.com/office/powerpoint/2010/main" val="31903416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7BD4C-42D6-944C-AB93-1F2E7C88172D}"/>
              </a:ext>
            </a:extLst>
          </p:cNvPr>
          <p:cNvSpPr>
            <a:spLocks noGrp="1"/>
          </p:cNvSpPr>
          <p:nvPr>
            <p:ph type="title"/>
          </p:nvPr>
        </p:nvSpPr>
        <p:spPr/>
        <p:txBody>
          <a:bodyPr/>
          <a:lstStyle/>
          <a:p>
            <a:r>
              <a:rPr lang="en-US" dirty="0" err="1"/>
              <a:t>Cerebras’s</a:t>
            </a:r>
            <a:r>
              <a:rPr lang="en-US" dirty="0"/>
              <a:t> Wafer Scale Engine (2019)</a:t>
            </a:r>
          </a:p>
        </p:txBody>
      </p:sp>
      <p:sp>
        <p:nvSpPr>
          <p:cNvPr id="3" name="Content Placeholder 2">
            <a:extLst>
              <a:ext uri="{FF2B5EF4-FFF2-40B4-BE49-F238E27FC236}">
                <a16:creationId xmlns:a16="http://schemas.microsoft.com/office/drawing/2014/main" id="{6B24BE51-ACF8-CE44-AA89-9ADF4B62117C}"/>
              </a:ext>
            </a:extLst>
          </p:cNvPr>
          <p:cNvSpPr>
            <a:spLocks noGrp="1"/>
          </p:cNvSpPr>
          <p:nvPr>
            <p:ph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24E0D01-23CA-4248-B1F9-623D1F5F6DD7}"/>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686A470-8AEA-6545-A8E5-31C906F90F14}"/>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r="13333"/>
          <a:stretch/>
        </p:blipFill>
        <p:spPr>
          <a:xfrm>
            <a:off x="1143000" y="1170709"/>
            <a:ext cx="3962400" cy="3954779"/>
          </a:xfrm>
          <a:prstGeom prst="rect">
            <a:avLst/>
          </a:prstGeom>
        </p:spPr>
      </p:pic>
      <p:pic>
        <p:nvPicPr>
          <p:cNvPr id="8" name="Picture 7">
            <a:extLst>
              <a:ext uri="{FF2B5EF4-FFF2-40B4-BE49-F238E27FC236}">
                <a16:creationId xmlns:a16="http://schemas.microsoft.com/office/drawing/2014/main" id="{0278018D-EB18-9A46-B233-A318B649D48C}"/>
              </a:ext>
            </a:extLst>
          </p:cNvPr>
          <p:cNvPicPr>
            <a:picLocks noChangeAspect="1"/>
          </p:cNvPicPr>
          <p:nvPr/>
        </p:nvPicPr>
        <p:blipFill rotWithShape="1">
          <a:blip r:embed="rId3">
            <a:extLst>
              <a:ext uri="{BEBA8EAE-BF5A-486C-A8C5-ECC9F3942E4B}">
                <a14:imgProps xmlns:a14="http://schemas.microsoft.com/office/drawing/2010/main">
                  <a14:imgLayer>
                    <a14:imgEffect>
                      <a14:brightnessContrast bright="20000" contrast="40000"/>
                    </a14:imgEffect>
                  </a14:imgLayer>
                </a14:imgProps>
              </a:ext>
            </a:extLst>
          </a:blip>
          <a:srcRect l="88333" t="82151"/>
          <a:stretch/>
        </p:blipFill>
        <p:spPr>
          <a:xfrm>
            <a:off x="6324600" y="4323311"/>
            <a:ext cx="533400" cy="705889"/>
          </a:xfrm>
          <a:prstGeom prst="rect">
            <a:avLst/>
          </a:prstGeom>
        </p:spPr>
      </p:pic>
      <p:sp>
        <p:nvSpPr>
          <p:cNvPr id="9" name="TextBox 8">
            <a:extLst>
              <a:ext uri="{FF2B5EF4-FFF2-40B4-BE49-F238E27FC236}">
                <a16:creationId xmlns:a16="http://schemas.microsoft.com/office/drawing/2014/main" id="{79D62E1C-752D-EC42-93F7-CE6899ADF6F0}"/>
              </a:ext>
            </a:extLst>
          </p:cNvPr>
          <p:cNvSpPr txBox="1"/>
          <p:nvPr/>
        </p:nvSpPr>
        <p:spPr>
          <a:xfrm>
            <a:off x="1828800" y="5196704"/>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err="1">
                <a:ln>
                  <a:noFill/>
                </a:ln>
                <a:solidFill>
                  <a:srgbClr val="FF0000"/>
                </a:solidFill>
                <a:effectLst/>
                <a:uLnTx/>
                <a:uFillTx/>
                <a:latin typeface="Arial" panose="020B0604020202020204" pitchFamily="34" charset="0"/>
                <a:ea typeface="ＭＳ Ｐゴシック" panose="020B0600070205080204" pitchFamily="34" charset="-128"/>
                <a:cs typeface="+mn-cs"/>
              </a:rPr>
              <a:t>Cerebras</a:t>
            </a: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 WSE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1.2 Trillion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46,225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TextBox 9">
            <a:extLst>
              <a:ext uri="{FF2B5EF4-FFF2-40B4-BE49-F238E27FC236}">
                <a16:creationId xmlns:a16="http://schemas.microsoft.com/office/drawing/2014/main" id="{1641D3ED-D597-EE40-A81A-14BD50D95420}"/>
              </a:ext>
            </a:extLst>
          </p:cNvPr>
          <p:cNvSpPr txBox="1"/>
          <p:nvPr/>
        </p:nvSpPr>
        <p:spPr>
          <a:xfrm>
            <a:off x="5334000" y="5183079"/>
            <a:ext cx="2590800" cy="92333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rPr>
              <a:t>Largest GPU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21.1 Billion transistors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815 mm</a:t>
            </a:r>
            <a:r>
              <a:rPr kumimoji="0" lang="en-US" sz="1800" b="0" i="0" u="none" strike="noStrike" kern="1200" cap="none" spc="0" normalizeH="0" baseline="3000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a:t>
            </a: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2" name="Rectangle 11">
            <a:extLst>
              <a:ext uri="{FF2B5EF4-FFF2-40B4-BE49-F238E27FC236}">
                <a16:creationId xmlns:a16="http://schemas.microsoft.com/office/drawing/2014/main" id="{4D573CC6-2246-7C4D-A251-8A3F0E6EDB4F}"/>
              </a:ext>
            </a:extLst>
          </p:cNvPr>
          <p:cNvSpPr/>
          <p:nvPr/>
        </p:nvSpPr>
        <p:spPr>
          <a:xfrm>
            <a:off x="5557838" y="1378155"/>
            <a:ext cx="4572000" cy="2234458"/>
          </a:xfrm>
          <a:prstGeom prst="rect">
            <a:avLst/>
          </a:prstGeom>
        </p:spPr>
        <p:txBody>
          <a:bodyPr>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The largest ML </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accelerator chip</a:t>
            </a:r>
          </a:p>
          <a:p>
            <a:pPr marL="0" marR="0" lvl="0" indent="0" algn="l" defTabSz="914400" rtl="0" eaLnBrk="0" fontAlgn="base" latinLnBrk="0" hangingPunct="0">
              <a:lnSpc>
                <a:spcPct val="100000"/>
              </a:lnSpc>
              <a:spcBef>
                <a:spcPct val="20000"/>
              </a:spcBef>
              <a:spcAft>
                <a:spcPct val="0"/>
              </a:spcAft>
              <a:buClr>
                <a:srgbClr val="CC9900"/>
              </a:buClr>
              <a:buSzPct val="65000"/>
              <a:buFontTx/>
              <a:buNone/>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400,000 cores </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13" name="Rectangle 12">
            <a:extLst>
              <a:ext uri="{FF2B5EF4-FFF2-40B4-BE49-F238E27FC236}">
                <a16:creationId xmlns:a16="http://schemas.microsoft.com/office/drawing/2014/main" id="{311E9328-67B6-D84E-8CAF-16C2D14F4F24}"/>
              </a:ext>
            </a:extLst>
          </p:cNvPr>
          <p:cNvSpPr/>
          <p:nvPr/>
        </p:nvSpPr>
        <p:spPr>
          <a:xfrm>
            <a:off x="6058869" y="6049005"/>
            <a:ext cx="1180131" cy="246221"/>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1"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NVIDIA</a:t>
            </a:r>
            <a:r>
              <a:rPr kumimoji="0" lang="en-US" sz="1000" b="0" i="0" u="none" strike="noStrike" kern="1200" cap="none" spc="0" normalizeH="0" baseline="0" noProof="0" dirty="0">
                <a:ln>
                  <a:noFill/>
                </a:ln>
                <a:solidFill>
                  <a:srgbClr val="222222"/>
                </a:solidFill>
                <a:effectLst/>
                <a:uLnTx/>
                <a:uFillTx/>
                <a:latin typeface="arial" panose="020B0604020202020204" pitchFamily="34" charset="0"/>
                <a:ea typeface="ＭＳ Ｐゴシック" panose="020B0600070205080204" pitchFamily="34" charset="-128"/>
                <a:cs typeface="+mn-cs"/>
              </a:rPr>
              <a:t> TITAN V </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5" name="TextBox 4">
            <a:extLst>
              <a:ext uri="{FF2B5EF4-FFF2-40B4-BE49-F238E27FC236}">
                <a16:creationId xmlns:a16="http://schemas.microsoft.com/office/drawing/2014/main" id="{59C9DCE1-9387-224F-B474-2091B2AD1D02}"/>
              </a:ext>
            </a:extLst>
          </p:cNvPr>
          <p:cNvSpPr txBox="1"/>
          <p:nvPr/>
        </p:nvSpPr>
        <p:spPr>
          <a:xfrm>
            <a:off x="103539" y="6133643"/>
            <a:ext cx="8735661" cy="323165"/>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https://www.anandtech.com/show/14758/hot-chips-31-live-blogs-cerebras-wafer-scale-deep-learning</a:t>
            </a:r>
            <a:endPar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4" name="Rectangle 13">
            <a:extLst>
              <a:ext uri="{FF2B5EF4-FFF2-40B4-BE49-F238E27FC236}">
                <a16:creationId xmlns:a16="http://schemas.microsoft.com/office/drawing/2014/main" id="{87628116-A674-6B47-B5A5-66C8134061BF}"/>
              </a:ext>
            </a:extLst>
          </p:cNvPr>
          <p:cNvSpPr/>
          <p:nvPr/>
        </p:nvSpPr>
        <p:spPr>
          <a:xfrm>
            <a:off x="0" y="6474022"/>
            <a:ext cx="8910637" cy="338554"/>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https://www.cerebras.net/cerebras-wafer-scale-engine-why-we-need-big-chips-for-deep-learning/</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499775239"/>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017546799"/>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Processing in Memory (I)</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35432590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a:t>
            </a:r>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503659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(III)</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2872176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Processing in Memory (IV)</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004100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89D18C-8BFF-7442-B951-E83EB12351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2305861"/>
            <a:ext cx="8589818" cy="4088880"/>
          </a:xfrm>
          <a:prstGeom prst="rect">
            <a:avLst/>
          </a:prstGeom>
        </p:spPr>
      </p:pic>
      <p:sp>
        <p:nvSpPr>
          <p:cNvPr id="2" name="Title 1">
            <a:extLst>
              <a:ext uri="{FF2B5EF4-FFF2-40B4-BE49-F238E27FC236}">
                <a16:creationId xmlns:a16="http://schemas.microsoft.com/office/drawing/2014/main" id="{F6FE9F38-30B4-7746-AF4E-4E5F1C8AC803}"/>
              </a:ext>
            </a:extLst>
          </p:cNvPr>
          <p:cNvSpPr>
            <a:spLocks noGrp="1"/>
          </p:cNvSpPr>
          <p:nvPr>
            <p:ph type="title"/>
          </p:nvPr>
        </p:nvSpPr>
        <p:spPr>
          <a:xfrm>
            <a:off x="228600" y="152400"/>
            <a:ext cx="8915400" cy="1066800"/>
          </a:xfrm>
        </p:spPr>
        <p:txBody>
          <a:bodyPr/>
          <a:lstStyle/>
          <a:p>
            <a:r>
              <a:rPr lang="en-US" dirty="0"/>
              <a:t>TESLA Full Self-Driving Computer (2019)</a:t>
            </a:r>
          </a:p>
        </p:txBody>
      </p:sp>
      <p:sp>
        <p:nvSpPr>
          <p:cNvPr id="4" name="Slide Number Placeholder 3">
            <a:extLst>
              <a:ext uri="{FF2B5EF4-FFF2-40B4-BE49-F238E27FC236}">
                <a16:creationId xmlns:a16="http://schemas.microsoft.com/office/drawing/2014/main" id="{42F14326-2558-9A48-A1D3-9C64D6BEB223}"/>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8" name="Rectangle 7">
            <a:extLst>
              <a:ext uri="{FF2B5EF4-FFF2-40B4-BE49-F238E27FC236}">
                <a16:creationId xmlns:a16="http://schemas.microsoft.com/office/drawing/2014/main" id="{D8989FC3-73BF-3446-A984-86AD0F7D675C}"/>
              </a:ext>
            </a:extLst>
          </p:cNvPr>
          <p:cNvSpPr/>
          <p:nvPr/>
        </p:nvSpPr>
        <p:spPr bwMode="auto">
          <a:xfrm>
            <a:off x="3124200" y="381000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9" name="Rectangle 8">
            <a:extLst>
              <a:ext uri="{FF2B5EF4-FFF2-40B4-BE49-F238E27FC236}">
                <a16:creationId xmlns:a16="http://schemas.microsoft.com/office/drawing/2014/main" id="{DD60B25E-1302-034F-AB6E-ABC287907FCF}"/>
              </a:ext>
            </a:extLst>
          </p:cNvPr>
          <p:cNvSpPr/>
          <p:nvPr/>
        </p:nvSpPr>
        <p:spPr bwMode="auto">
          <a:xfrm>
            <a:off x="5943600" y="3775650"/>
            <a:ext cx="1066800" cy="1066800"/>
          </a:xfrm>
          <a:prstGeom prst="rect">
            <a:avLst/>
          </a:prstGeom>
          <a:noFill/>
          <a:ln w="762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panose="020B0600070205080204" pitchFamily="34" charset="-128"/>
              <a:cs typeface="+mn-cs"/>
            </a:endParaRPr>
          </a:p>
        </p:txBody>
      </p:sp>
      <p:sp>
        <p:nvSpPr>
          <p:cNvPr id="10" name="Rectangle 9">
            <a:extLst>
              <a:ext uri="{FF2B5EF4-FFF2-40B4-BE49-F238E27FC236}">
                <a16:creationId xmlns:a16="http://schemas.microsoft.com/office/drawing/2014/main" id="{42546AFA-DE99-4742-94F8-CF21D3CCCA2A}"/>
              </a:ext>
            </a:extLst>
          </p:cNvPr>
          <p:cNvSpPr/>
          <p:nvPr/>
        </p:nvSpPr>
        <p:spPr>
          <a:xfrm>
            <a:off x="263236" y="871919"/>
            <a:ext cx="6989618" cy="2603790"/>
          </a:xfrm>
          <a:prstGeom prst="rect">
            <a:avLst/>
          </a:prstGeom>
        </p:spPr>
        <p:txBody>
          <a:bodyPr wrap="square">
            <a:spAutoFit/>
          </a:body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ML accelerator: 260 mm</a:t>
            </a:r>
            <a:r>
              <a:rPr kumimoji="0" lang="en-US" altLang="en-US" sz="2400" b="0" i="0" u="none" strike="noStrike" kern="0" cap="none" spc="0" normalizeH="0" baseline="30000" noProof="0" dirty="0">
                <a:ln>
                  <a:noFill/>
                </a:ln>
                <a:solidFill>
                  <a:srgbClr val="0000FF"/>
                </a:solidFill>
                <a:effectLst/>
                <a:uLnTx/>
                <a:uFillTx/>
                <a:latin typeface="Tahoma"/>
                <a:ea typeface="ＭＳ Ｐゴシック" panose="020B0600070205080204" pitchFamily="34" charset="-128"/>
                <a:cs typeface="+mn-cs"/>
              </a:rPr>
              <a:t>2</a:t>
            </a:r>
            <a:r>
              <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rPr>
              <a:t>, 6 billion transistors, 600 GFLOPS GPU, 12 ARM 2.2 GHz CPUs.</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r>
              <a:rPr kumimoji="0" lang="en-US" sz="2400" b="0" i="0" u="none" strike="noStrike" kern="1200" cap="none" spc="0" normalizeH="0" baseline="0" noProof="0" dirty="0">
                <a:ln>
                  <a:noFill/>
                </a:ln>
                <a:solidFill>
                  <a:srgbClr val="FF0000"/>
                </a:solidFill>
                <a:effectLst/>
                <a:uLnTx/>
                <a:uFillTx/>
                <a:latin typeface="Proxima Nova"/>
                <a:ea typeface="ＭＳ Ｐゴシック" panose="020B0600070205080204" pitchFamily="34" charset="-128"/>
                <a:cs typeface="+mn-cs"/>
              </a:rPr>
              <a:t>Two redundant chips for better safety.</a:t>
            </a:r>
            <a:endParaRPr kumimoji="0" lang="en-US" sz="2400" b="0" i="0" u="none" strike="noStrike" kern="1200" cap="none" spc="0" normalizeH="0" baseline="0" noProof="0" dirty="0">
              <a:ln>
                <a:noFill/>
              </a:ln>
              <a:solidFill>
                <a:srgbClr val="FF0000"/>
              </a:solidFill>
              <a:effectLst/>
              <a:uLnTx/>
              <a:uFillTx/>
              <a:latin typeface="Arial" panose="020B0604020202020204" pitchFamily="34" charset="0"/>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pitchFamily="2" charset="2"/>
              <a:buChar char="n"/>
              <a:tabLst/>
              <a:defRPr/>
            </a:pPr>
            <a:endParaRPr kumimoji="0" lang="en-US" altLang="en-US" sz="2400" b="0" i="0" u="none" strike="noStrike" kern="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sp>
        <p:nvSpPr>
          <p:cNvPr id="3" name="Rectangle 2">
            <a:extLst>
              <a:ext uri="{FF2B5EF4-FFF2-40B4-BE49-F238E27FC236}">
                <a16:creationId xmlns:a16="http://schemas.microsoft.com/office/drawing/2014/main" id="{9C9B3F99-A5D2-B94A-875E-E94E821029DD}"/>
              </a:ext>
            </a:extLst>
          </p:cNvPr>
          <p:cNvSpPr/>
          <p:nvPr/>
        </p:nvSpPr>
        <p:spPr>
          <a:xfrm>
            <a:off x="228600" y="6476314"/>
            <a:ext cx="4256293" cy="369332"/>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1155CC"/>
                </a:solidFill>
                <a:effectLst/>
                <a:uLnTx/>
                <a:uFillTx/>
                <a:latin typeface="Arial" panose="020B0604020202020204" pitchFamily="34" charset="0"/>
                <a:ea typeface="ＭＳ Ｐゴシック" panose="020B0600070205080204" pitchFamily="34" charset="-128"/>
                <a:cs typeface="+mn-cs"/>
                <a:hlinkClick r:id="rId3"/>
              </a:rPr>
              <a:t>https://youtu.be/Ucp0TTmvqOE?t=4236</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2" name="Picture 11">
            <a:extLst>
              <a:ext uri="{FF2B5EF4-FFF2-40B4-BE49-F238E27FC236}">
                <a16:creationId xmlns:a16="http://schemas.microsoft.com/office/drawing/2014/main" id="{660EE7E8-8FFA-5745-80FF-54086B4891BD}"/>
              </a:ext>
            </a:extLst>
          </p:cNvPr>
          <p:cNvPicPr>
            <a:picLocks noChangeAspect="1"/>
          </p:cNvPicPr>
          <p:nvPr/>
        </p:nvPicPr>
        <p:blipFill>
          <a:blip r:embed="rId4"/>
          <a:stretch>
            <a:fillRect/>
          </a:stretch>
        </p:blipFill>
        <p:spPr>
          <a:xfrm>
            <a:off x="8068377" y="1026359"/>
            <a:ext cx="750041" cy="1083809"/>
          </a:xfrm>
          <a:prstGeom prst="rect">
            <a:avLst/>
          </a:prstGeom>
        </p:spPr>
      </p:pic>
    </p:spTree>
    <p:extLst>
      <p:ext uri="{BB962C8B-B14F-4D97-AF65-F5344CB8AC3E}">
        <p14:creationId xmlns:p14="http://schemas.microsoft.com/office/powerpoint/2010/main" val="2681469180"/>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itle 1">
            <a:extLst>
              <a:ext uri="{FF2B5EF4-FFF2-40B4-BE49-F238E27FC236}">
                <a16:creationId xmlns:a16="http://schemas.microsoft.com/office/drawing/2014/main" id="{CBF6F0D8-83CA-264F-8D66-FEC860915558}"/>
              </a:ext>
            </a:extLst>
          </p:cNvPr>
          <p:cNvSpPr>
            <a:spLocks noGrp="1"/>
          </p:cNvSpPr>
          <p:nvPr>
            <p:ph type="title"/>
          </p:nvPr>
        </p:nvSpPr>
        <p:spPr/>
        <p:txBody>
          <a:bodyPr/>
          <a:lstStyle/>
          <a:p>
            <a:r>
              <a:rPr lang="en-US" altLang="en-US" sz="3800" dirty="0">
                <a:ea typeface="ＭＳ Ｐゴシック" panose="020B0600070205080204" pitchFamily="34" charset="-128"/>
              </a:rPr>
              <a:t>Google TPU Generation I (~2016)</a:t>
            </a:r>
          </a:p>
        </p:txBody>
      </p:sp>
      <p:sp>
        <p:nvSpPr>
          <p:cNvPr id="87042" name="Content Placeholder 2">
            <a:extLst>
              <a:ext uri="{FF2B5EF4-FFF2-40B4-BE49-F238E27FC236}">
                <a16:creationId xmlns:a16="http://schemas.microsoft.com/office/drawing/2014/main" id="{E3C78D9C-47A0-3F4A-8719-D44502AA2CFB}"/>
              </a:ext>
            </a:extLst>
          </p:cNvPr>
          <p:cNvSpPr>
            <a:spLocks noGrp="1"/>
          </p:cNvSpPr>
          <p:nvPr>
            <p:ph idx="1"/>
          </p:nvPr>
        </p:nvSpPr>
        <p:spPr>
          <a:xfrm>
            <a:off x="228600" y="996950"/>
            <a:ext cx="8610600" cy="5194300"/>
          </a:xfrm>
        </p:spPr>
        <p:txBody>
          <a:bodyPr/>
          <a:lstStyle/>
          <a:p>
            <a:endParaRPr lang="en-US" altLang="en-US" dirty="0">
              <a:ea typeface="ＭＳ Ｐゴシック" panose="020B0600070205080204" pitchFamily="34" charset="-128"/>
            </a:endParaRPr>
          </a:p>
        </p:txBody>
      </p:sp>
      <p:sp>
        <p:nvSpPr>
          <p:cNvPr id="87043" name="Slide Number Placeholder 3">
            <a:extLst>
              <a:ext uri="{FF2B5EF4-FFF2-40B4-BE49-F238E27FC236}">
                <a16:creationId xmlns:a16="http://schemas.microsoft.com/office/drawing/2014/main" id="{64334E1C-B545-CC49-8CF0-961C03E58331}"/>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BC47D24-021C-EC41-99D4-45DC935A4713}"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7044" name="Picture 4">
            <a:extLst>
              <a:ext uri="{FF2B5EF4-FFF2-40B4-BE49-F238E27FC236}">
                <a16:creationId xmlns:a16="http://schemas.microsoft.com/office/drawing/2014/main" id="{DAE7EBA6-B27B-2B41-99A2-01F67E5373D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320800"/>
            <a:ext cx="9144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7045" name="TextBox 5">
            <a:extLst>
              <a:ext uri="{FF2B5EF4-FFF2-40B4-BE49-F238E27FC236}">
                <a16:creationId xmlns:a16="http://schemas.microsoft.com/office/drawing/2014/main" id="{D58C8DB3-596B-3E41-8803-F43CC5920C4F}"/>
              </a:ext>
            </a:extLst>
          </p:cNvPr>
          <p:cNvSpPr txBox="1">
            <a:spLocks noChangeArrowheads="1"/>
          </p:cNvSpPr>
          <p:nvPr/>
        </p:nvSpPr>
        <p:spPr bwMode="auto">
          <a:xfrm>
            <a:off x="250825" y="5805488"/>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Jouppi</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a:t>
            </a:r>
            <a:r>
              <a:rPr kumimoji="0" lang="en-US" altLang="ja-JP" sz="16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564757391"/>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p:txBody>
          <a:bodyPr/>
          <a:lstStyle/>
          <a:p>
            <a:r>
              <a:rPr lang="en-US" altLang="en-US" dirty="0">
                <a:ea typeface="ＭＳ Ｐゴシック" panose="020B0600070205080204" pitchFamily="34" charset="-128"/>
              </a:rPr>
              <a:t>Google TPU Generation II (2017)</a:t>
            </a: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stretch>
            <a:fillRect/>
          </a:stretch>
        </p:blipFill>
        <p:spPr>
          <a:xfrm>
            <a:off x="228600" y="2125717"/>
            <a:ext cx="5600953" cy="2903483"/>
          </a:xfrm>
          <a:prstGeom prst="rect">
            <a:avLst/>
          </a:prstGeom>
        </p:spPr>
      </p:pic>
      <p:sp>
        <p:nvSpPr>
          <p:cNvPr id="3" name="TextBox 2"/>
          <p:cNvSpPr txBox="1"/>
          <p:nvPr/>
        </p:nvSpPr>
        <p:spPr>
          <a:xfrm>
            <a:off x="214832" y="4966156"/>
            <a:ext cx="4509568" cy="215444"/>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https://</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www.nextplatform.com</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/2017/05/17/first-depth-look-googles-new-second-generation-</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tpu</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t>
            </a:r>
          </a:p>
        </p:txBody>
      </p:sp>
      <p:sp>
        <p:nvSpPr>
          <p:cNvPr id="4" name="TextBox 3"/>
          <p:cNvSpPr txBox="1"/>
          <p:nvPr/>
        </p:nvSpPr>
        <p:spPr>
          <a:xfrm>
            <a:off x="6096000" y="1438870"/>
            <a:ext cx="1988686"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 TPU chips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1 chip in TPU1</a:t>
            </a:r>
          </a:p>
        </p:txBody>
      </p:sp>
      <p:sp>
        <p:nvSpPr>
          <p:cNvPr id="8" name="TextBox 7"/>
          <p:cNvSpPr txBox="1"/>
          <p:nvPr/>
        </p:nvSpPr>
        <p:spPr>
          <a:xfrm>
            <a:off x="6096000" y="2296120"/>
            <a:ext cx="2762295"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High Bandwidth Memory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DDR3</a:t>
            </a:r>
          </a:p>
        </p:txBody>
      </p:sp>
      <p:sp>
        <p:nvSpPr>
          <p:cNvPr id="9" name="TextBox 8"/>
          <p:cNvSpPr txBox="1"/>
          <p:nvPr/>
        </p:nvSpPr>
        <p:spPr>
          <a:xfrm>
            <a:off x="6096000" y="3153370"/>
            <a:ext cx="2710999"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Floating point operations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FP16</a:t>
            </a:r>
          </a:p>
        </p:txBody>
      </p:sp>
      <p:sp>
        <p:nvSpPr>
          <p:cNvPr id="10" name="TextBox 9"/>
          <p:cNvSpPr txBox="1"/>
          <p:nvPr/>
        </p:nvSpPr>
        <p:spPr>
          <a:xfrm>
            <a:off x="6096000" y="4010620"/>
            <a:ext cx="2283638"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45 TFLOPS per chip</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23 TOPS</a:t>
            </a:r>
          </a:p>
        </p:txBody>
      </p:sp>
      <p:sp>
        <p:nvSpPr>
          <p:cNvPr id="11" name="TextBox 10"/>
          <p:cNvSpPr txBox="1"/>
          <p:nvPr/>
        </p:nvSpPr>
        <p:spPr>
          <a:xfrm>
            <a:off x="6098362" y="4867870"/>
            <a:ext cx="2377574" cy="923330"/>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Designed for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training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and </a:t>
            </a:r>
            <a:r>
              <a:rPr kumimoji="0" lang="en-US" sz="18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inference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vs only inference</a:t>
            </a:r>
          </a:p>
        </p:txBody>
      </p:sp>
    </p:spTree>
    <p:extLst>
      <p:ext uri="{BB962C8B-B14F-4D97-AF65-F5344CB8AC3E}">
        <p14:creationId xmlns:p14="http://schemas.microsoft.com/office/powerpoint/2010/main" val="2515220202"/>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a:extLst>
              <a:ext uri="{FF2B5EF4-FFF2-40B4-BE49-F238E27FC236}">
                <a16:creationId xmlns:a16="http://schemas.microsoft.com/office/drawing/2014/main" id="{5168F5DC-307D-D74B-8763-CAAA0354729C}"/>
              </a:ext>
            </a:extLst>
          </p:cNvPr>
          <p:cNvSpPr>
            <a:spLocks noGrp="1"/>
          </p:cNvSpPr>
          <p:nvPr>
            <p:ph type="title"/>
          </p:nvPr>
        </p:nvSpPr>
        <p:spPr>
          <a:xfrm>
            <a:off x="228600" y="152400"/>
            <a:ext cx="8775700" cy="1066800"/>
          </a:xfrm>
        </p:spPr>
        <p:txBody>
          <a:bodyPr/>
          <a:lstStyle/>
          <a:p>
            <a:r>
              <a:rPr lang="en-US" altLang="en-US" sz="3800" dirty="0">
                <a:ea typeface="ＭＳ Ｐゴシック" panose="020B0600070205080204" pitchFamily="34" charset="-128"/>
              </a:rPr>
              <a:t>An Example Modern Systolic Array: TPU (II)</a:t>
            </a:r>
          </a:p>
        </p:txBody>
      </p:sp>
      <p:sp>
        <p:nvSpPr>
          <p:cNvPr id="88066" name="Slide Number Placeholder 3">
            <a:extLst>
              <a:ext uri="{FF2B5EF4-FFF2-40B4-BE49-F238E27FC236}">
                <a16:creationId xmlns:a16="http://schemas.microsoft.com/office/drawing/2014/main" id="{E028C3CB-5025-EB4E-8118-2C4E59D19B25}"/>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599F66-A283-D146-BD00-F6CFE108E8A8}"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8067" name="Picture 4">
            <a:extLst>
              <a:ext uri="{FF2B5EF4-FFF2-40B4-BE49-F238E27FC236}">
                <a16:creationId xmlns:a16="http://schemas.microsoft.com/office/drawing/2014/main" id="{57D3FEF3-3D27-9847-85C7-3A713D89E98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9144000"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8" name="TextBox 5">
            <a:extLst>
              <a:ext uri="{FF2B5EF4-FFF2-40B4-BE49-F238E27FC236}">
                <a16:creationId xmlns:a16="http://schemas.microsoft.com/office/drawing/2014/main" id="{9C3ABED2-934B-6740-8BEC-F4440429979D}"/>
              </a:ext>
            </a:extLst>
          </p:cNvPr>
          <p:cNvSpPr txBox="1">
            <a:spLocks noChangeArrowheads="1"/>
          </p:cNvSpPr>
          <p:nvPr/>
        </p:nvSpPr>
        <p:spPr bwMode="auto">
          <a:xfrm>
            <a:off x="250825" y="6062663"/>
            <a:ext cx="8443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Jouppi et al., “</a:t>
            </a:r>
            <a:r>
              <a:rPr kumimoji="0" lang="en-US" altLang="ja-JP" sz="1600" b="0" i="0" u="none" strike="noStrike" kern="1200" cap="none" spc="0" normalizeH="0" baseline="0" noProof="0">
                <a:ln>
                  <a:noFill/>
                </a:ln>
                <a:solidFill>
                  <a:srgbClr val="0000FF"/>
                </a:solidFill>
                <a:effectLst/>
                <a:uLnTx/>
                <a:uFillTx/>
                <a:latin typeface="Arial" panose="020B0604020202020204" pitchFamily="34" charset="0"/>
                <a:ea typeface="ＭＳ Ｐゴシック" panose="020B0600070205080204" pitchFamily="34" charset="-128"/>
                <a:cs typeface="+mn-cs"/>
              </a:rPr>
              <a:t>In-Datacenter Performance Analysis of a Tensor Processing Unit</a:t>
            </a:r>
            <a:r>
              <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a:t>
            </a:r>
            <a:r>
              <a:rPr kumimoji="0" lang="en-US" altLang="ja-JP"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ISCA 2017.</a:t>
            </a:r>
            <a:endParaRPr kumimoji="0" lang="en-US" altLang="en-US" sz="16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88069" name="Picture 7">
            <a:extLst>
              <a:ext uri="{FF2B5EF4-FFF2-40B4-BE49-F238E27FC236}">
                <a16:creationId xmlns:a16="http://schemas.microsoft.com/office/drawing/2014/main" id="{407D4CDB-8641-914F-A615-DC6125BB154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889250"/>
            <a:ext cx="4051300" cy="297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39074074"/>
      </p:ext>
    </p:extLst>
  </p:cSld>
  <p:clrMapOvr>
    <a:masterClrMapping/>
  </p:clrMapOvr>
  <p:transition/>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Title 1">
            <a:extLst>
              <a:ext uri="{FF2B5EF4-FFF2-40B4-BE49-F238E27FC236}">
                <a16:creationId xmlns:a16="http://schemas.microsoft.com/office/drawing/2014/main" id="{30F84E0D-19EE-E94B-8414-FF27E1BA9B22}"/>
              </a:ext>
            </a:extLst>
          </p:cNvPr>
          <p:cNvSpPr>
            <a:spLocks noGrp="1"/>
          </p:cNvSpPr>
          <p:nvPr>
            <p:ph type="title"/>
          </p:nvPr>
        </p:nvSpPr>
        <p:spPr>
          <a:xfrm>
            <a:off x="152400" y="152400"/>
            <a:ext cx="9144000" cy="1066800"/>
          </a:xfrm>
        </p:spPr>
        <p:txBody>
          <a:bodyPr/>
          <a:lstStyle/>
          <a:p>
            <a:r>
              <a:rPr lang="en-US" altLang="en-US" sz="3800" dirty="0">
                <a:solidFill>
                  <a:srgbClr val="006633"/>
                </a:solidFill>
                <a:ea typeface="ＭＳ Ｐゴシック" panose="020B0600070205080204" pitchFamily="34" charset="-128"/>
              </a:rPr>
              <a:t>An Example Modern Systolic Array: TPU (III)</a:t>
            </a:r>
            <a:endParaRPr lang="en-US" altLang="en-US" dirty="0">
              <a:ea typeface="ＭＳ Ｐゴシック" panose="020B0600070205080204" pitchFamily="34" charset="-128"/>
            </a:endParaRPr>
          </a:p>
        </p:txBody>
      </p:sp>
      <p:sp>
        <p:nvSpPr>
          <p:cNvPr id="89090" name="Slide Number Placeholder 3">
            <a:extLst>
              <a:ext uri="{FF2B5EF4-FFF2-40B4-BE49-F238E27FC236}">
                <a16:creationId xmlns:a16="http://schemas.microsoft.com/office/drawing/2014/main" id="{96BE1C86-0920-E141-88F6-F224C65A7C8F}"/>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sz="2400">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sz="2400">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sz="2400">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491199-E330-F944-B0A7-174683ACFD44}" type="slidenum">
              <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9091" name="Picture 4">
            <a:extLst>
              <a:ext uri="{FF2B5EF4-FFF2-40B4-BE49-F238E27FC236}">
                <a16:creationId xmlns:a16="http://schemas.microsoft.com/office/drawing/2014/main" id="{E795BB9E-5CE1-BB4E-990A-006605D4989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811213"/>
            <a:ext cx="5791200" cy="6040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8211556"/>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Intel</a:t>
            </a:r>
          </a:p>
          <a:p>
            <a:r>
              <a:rPr lang="en-US" dirty="0"/>
              <a:t>Microsoft</a:t>
            </a:r>
          </a:p>
          <a:p>
            <a:r>
              <a:rPr lang="en-US" dirty="0"/>
              <a:t>NVIDIA</a:t>
            </a:r>
          </a:p>
          <a:p>
            <a:r>
              <a:rPr lang="en-US" dirty="0"/>
              <a:t>Tesla</a:t>
            </a:r>
          </a:p>
          <a:p>
            <a:r>
              <a:rPr lang="en-US" dirty="0"/>
              <a:t>Many Others and Many Startups…</a:t>
            </a:r>
          </a:p>
          <a:p>
            <a:endParaRPr lang="en-US" dirty="0"/>
          </a:p>
          <a:p>
            <a:r>
              <a:rPr lang="en-US" b="1" dirty="0">
                <a:solidFill>
                  <a:srgbClr val="FF0000"/>
                </a:solidFill>
              </a:rPr>
              <a:t>Many More to Come…</a:t>
            </a:r>
          </a:p>
          <a:p>
            <a:endParaRPr lang="en-US" dirty="0"/>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887885602"/>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49238-1052-C14D-8579-F00216DA3B2B}"/>
              </a:ext>
            </a:extLst>
          </p:cNvPr>
          <p:cNvSpPr>
            <a:spLocks noGrp="1"/>
          </p:cNvSpPr>
          <p:nvPr>
            <p:ph type="title"/>
          </p:nvPr>
        </p:nvSpPr>
        <p:spPr/>
        <p:txBody>
          <a:bodyPr/>
          <a:lstStyle/>
          <a:p>
            <a:r>
              <a:rPr lang="en-US" dirty="0"/>
              <a:t>Many (Other) AI/ML Chips</a:t>
            </a:r>
          </a:p>
        </p:txBody>
      </p:sp>
      <p:sp>
        <p:nvSpPr>
          <p:cNvPr id="3" name="Content Placeholder 2">
            <a:extLst>
              <a:ext uri="{FF2B5EF4-FFF2-40B4-BE49-F238E27FC236}">
                <a16:creationId xmlns:a16="http://schemas.microsoft.com/office/drawing/2014/main" id="{BF99EAEA-7208-AD42-9621-83F9352A91C0}"/>
              </a:ext>
            </a:extLst>
          </p:cNvPr>
          <p:cNvSpPr>
            <a:spLocks noGrp="1"/>
          </p:cNvSpPr>
          <p:nvPr>
            <p:ph idx="1"/>
          </p:nvPr>
        </p:nvSpPr>
        <p:spPr>
          <a:xfrm>
            <a:off x="228600" y="1124744"/>
            <a:ext cx="8610600" cy="4876800"/>
          </a:xfrm>
        </p:spPr>
        <p:txBody>
          <a:bodyPr/>
          <a:lstStyle/>
          <a:p>
            <a:r>
              <a:rPr lang="en-US" dirty="0"/>
              <a:t>Alibaba</a:t>
            </a:r>
          </a:p>
          <a:p>
            <a:r>
              <a:rPr lang="en-US" dirty="0"/>
              <a:t>Amazon</a:t>
            </a:r>
          </a:p>
          <a:p>
            <a:r>
              <a:rPr lang="en-US" dirty="0"/>
              <a:t>Facebook</a:t>
            </a:r>
          </a:p>
          <a:p>
            <a:r>
              <a:rPr lang="en-US" dirty="0"/>
              <a:t>Google</a:t>
            </a:r>
          </a:p>
          <a:p>
            <a:r>
              <a:rPr lang="en-US" dirty="0"/>
              <a:t>Huawei</a:t>
            </a:r>
          </a:p>
          <a:p>
            <a:r>
              <a:rPr lang="en-US" dirty="0"/>
              <a:t>Microsoft</a:t>
            </a:r>
          </a:p>
          <a:p>
            <a:r>
              <a:rPr lang="en-US" dirty="0"/>
              <a:t>NVIDIA</a:t>
            </a:r>
          </a:p>
          <a:p>
            <a:r>
              <a:rPr lang="en-US" dirty="0"/>
              <a:t>Tesla</a:t>
            </a:r>
          </a:p>
          <a:p>
            <a:r>
              <a:rPr lang="en-US" dirty="0"/>
              <a:t>Many Startups…</a:t>
            </a:r>
          </a:p>
          <a:p>
            <a:endParaRPr lang="en-US" dirty="0"/>
          </a:p>
          <a:p>
            <a:r>
              <a:rPr lang="en-US" b="1" dirty="0">
                <a:solidFill>
                  <a:srgbClr val="FF0000"/>
                </a:solidFill>
              </a:rPr>
              <a:t>Many More to Come…</a:t>
            </a:r>
          </a:p>
          <a:p>
            <a:endParaRPr lang="en-US" dirty="0"/>
          </a:p>
        </p:txBody>
      </p:sp>
      <p:sp>
        <p:nvSpPr>
          <p:cNvPr id="4" name="Slide Number Placeholder 3">
            <a:extLst>
              <a:ext uri="{FF2B5EF4-FFF2-40B4-BE49-F238E27FC236}">
                <a16:creationId xmlns:a16="http://schemas.microsoft.com/office/drawing/2014/main" id="{4A542244-F01F-2D42-B965-CD84957DD0D8}"/>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522E56E-0566-C442-8D34-C481D9F84BC2}"/>
              </a:ext>
            </a:extLst>
          </p:cNvPr>
          <p:cNvPicPr>
            <a:picLocks noChangeAspect="1"/>
          </p:cNvPicPr>
          <p:nvPr/>
        </p:nvPicPr>
        <p:blipFill>
          <a:blip r:embed="rId2"/>
          <a:stretch>
            <a:fillRect/>
          </a:stretch>
        </p:blipFill>
        <p:spPr>
          <a:xfrm>
            <a:off x="241029" y="945864"/>
            <a:ext cx="7971091" cy="5404401"/>
          </a:xfrm>
          <a:prstGeom prst="rect">
            <a:avLst/>
          </a:prstGeom>
        </p:spPr>
      </p:pic>
      <p:sp>
        <p:nvSpPr>
          <p:cNvPr id="6" name="TextBox 5">
            <a:extLst>
              <a:ext uri="{FF2B5EF4-FFF2-40B4-BE49-F238E27FC236}">
                <a16:creationId xmlns:a16="http://schemas.microsoft.com/office/drawing/2014/main" id="{3F9B39CE-6E41-C345-AEF1-277796969AE9}"/>
              </a:ext>
            </a:extLst>
          </p:cNvPr>
          <p:cNvSpPr txBox="1"/>
          <p:nvPr/>
        </p:nvSpPr>
        <p:spPr>
          <a:xfrm>
            <a:off x="2733695" y="6458383"/>
            <a:ext cx="36004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3"/>
              </a:rPr>
              <a:t>https://basicmi.github.io/AI-Chip/</a:t>
            </a: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3587638139"/>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899592" y="1795462"/>
            <a:ext cx="7924800" cy="1752600"/>
          </a:xfrm>
        </p:spPr>
        <p:txBody>
          <a:bodyPr/>
          <a:lstStyle/>
          <a:p>
            <a:r>
              <a:rPr lang="en-US" dirty="0"/>
              <a:t>Accelerating Genome Analysis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25111559"/>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What disease/condition might this particular DNA/RNA piece associated with?</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481944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1938792325"/>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2249567333"/>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8689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954422"/>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142199005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36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36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2373895245"/>
      </p:ext>
    </p:extLst>
  </p:cSld>
  <p:clrMapOvr>
    <a:masterClrMapping/>
  </p:clrMapOvr>
  <p:transition/>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591967287"/>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467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468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40687445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Hash Table Based Read Mappers</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83591259"/>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3366486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324052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1712742625"/>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42109100"/>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25652"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3994442422"/>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1721024959"/>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91124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2593731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Shouji </a:t>
            </a:r>
            <a:r>
              <a:rPr lang="en-US" dirty="0">
                <a:solidFill>
                  <a:srgbClr val="006633"/>
                </a:solidFill>
              </a:rPr>
              <a:t>(</a:t>
            </a:r>
            <a:r>
              <a:rPr lang="ja-JP" altLang="en-US">
                <a:solidFill>
                  <a:srgbClr val="006633"/>
                </a:solidFill>
              </a:rPr>
              <a:t>障子</a:t>
            </a:r>
            <a:r>
              <a:rPr lang="en-US" altLang="ja-JP" dirty="0">
                <a:solidFill>
                  <a:srgbClr val="006633"/>
                </a:solidFill>
              </a:rPr>
              <a:t>)</a:t>
            </a:r>
            <a:r>
              <a:rPr lang="en-US" sz="3600" dirty="0"/>
              <a:t> </a:t>
            </a:r>
            <a:r>
              <a:rPr lang="en-US" sz="3000" b="1" dirty="0"/>
              <a:t>[Alser+,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8464217"/>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A81F32-CBF9-E94D-A888-7F327824E4CE}"/>
              </a:ext>
            </a:extLst>
          </p:cNvPr>
          <p:cNvPicPr>
            <a:picLocks noChangeAspect="1"/>
          </p:cNvPicPr>
          <p:nvPr/>
        </p:nvPicPr>
        <p:blipFill>
          <a:blip r:embed="rId2"/>
          <a:stretch>
            <a:fillRect/>
          </a:stretch>
        </p:blipFill>
        <p:spPr>
          <a:xfrm>
            <a:off x="683568" y="2109396"/>
            <a:ext cx="7634053" cy="4273222"/>
          </a:xfrm>
          <a:prstGeom prst="rect">
            <a:avLst/>
          </a:prstGeom>
        </p:spPr>
      </p:pic>
      <p:sp>
        <p:nvSpPr>
          <p:cNvPr id="2" name="Title 1"/>
          <p:cNvSpPr>
            <a:spLocks noGrp="1"/>
          </p:cNvSpPr>
          <p:nvPr>
            <p:ph type="title"/>
          </p:nvPr>
        </p:nvSpPr>
        <p:spPr>
          <a:xfrm>
            <a:off x="228600" y="152400"/>
            <a:ext cx="8915400" cy="1066800"/>
          </a:xfrm>
        </p:spPr>
        <p:txBody>
          <a:bodyPr/>
          <a:lstStyle/>
          <a:p>
            <a:r>
              <a:rPr lang="en-US" dirty="0" err="1"/>
              <a:t>SneakySnake</a:t>
            </a:r>
            <a:r>
              <a:rPr lang="en-US" sz="3600" dirty="0"/>
              <a:t> </a:t>
            </a:r>
            <a:r>
              <a:rPr lang="en-US" sz="3000" b="1" dirty="0"/>
              <a:t>[Alser+, Bioinformatics 2020]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229293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Mohammed Alser, Taha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Shahroodi</a:t>
            </a:r>
            <a:r>
              <a:rPr kumimoji="0" lang="en-US" sz="1800" b="0" i="0" u="none" strike="noStrike" kern="1200" cap="none" spc="0" normalizeH="0" baseline="0" noProof="0" dirty="0">
                <a:ln>
                  <a:noFill/>
                </a:ln>
                <a:solidFill>
                  <a:srgbClr val="000000"/>
                </a:solidFill>
                <a:effectLst/>
                <a:uLnTx/>
                <a:uFillTx/>
                <a:latin typeface="Tahoma"/>
                <a:ea typeface="+mn-ea"/>
                <a:cs typeface="+mn-cs"/>
              </a:rPr>
              <a:t>, Juan-Gomez Luna, Can Alkan, and Onur Mutlu,</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"SneakySnake: A Fast and Accurate Universal Genome Pre-Alignment Filter for CPUs, GPUs, and FPGAs"</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2020.</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600" b="0" i="0" u="none" strike="noStrike" kern="1200" cap="none" spc="0" normalizeH="0" baseline="0" noProof="0" dirty="0">
                <a:ln>
                  <a:noFill/>
                </a:ln>
                <a:solidFill>
                  <a:srgbClr val="000000"/>
                </a:solidFill>
                <a:effectLst/>
                <a:uLnTx/>
                <a:uFillTx/>
                <a:latin typeface="Tahoma"/>
                <a:ea typeface="+mn-ea"/>
                <a:cs typeface="+mn-cs"/>
              </a:rPr>
            </a:b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54999595"/>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1122865929"/>
      </p:ext>
    </p:extLst>
  </p:cSld>
  <p:clrMapOvr>
    <a:masterClrMapping/>
  </p:clrMapOvr>
  <p:transition/>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endParaRPr lang="en-US" b="1" dirty="0">
              <a:solidFill>
                <a:srgbClr val="7030A0"/>
              </a:solidFill>
            </a:endParaRPr>
          </a:p>
          <a:p>
            <a:endParaRPr lang="en-US" b="1" dirty="0">
              <a:solidFill>
                <a:srgbClr val="7030A0"/>
              </a:solidFill>
            </a:endParaRPr>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~100-1000X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6208952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582154933"/>
      </p:ext>
    </p:extLst>
  </p:cSld>
  <p:clrMapOvr>
    <a:masterClrMapping/>
  </p:clrMapOvr>
  <p:transition/>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795222520"/>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36474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290</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895260285"/>
      </p:ext>
    </p:extLst>
  </p:cSld>
  <p:clrMapOvr>
    <a:masterClrMapping/>
  </p:clrMapOvr>
  <p:transition/>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730A-47B0-D949-A912-EC2F725C6EAD}"/>
              </a:ext>
            </a:extLst>
          </p:cNvPr>
          <p:cNvSpPr>
            <a:spLocks noGrp="1"/>
          </p:cNvSpPr>
          <p:nvPr>
            <p:ph type="title"/>
          </p:nvPr>
        </p:nvSpPr>
        <p:spPr>
          <a:xfrm>
            <a:off x="228600" y="152400"/>
            <a:ext cx="8903034" cy="1066800"/>
          </a:xfrm>
        </p:spPr>
        <p:txBody>
          <a:bodyPr/>
          <a:lstStyle/>
          <a:p>
            <a:r>
              <a:rPr lang="en-US" dirty="0"/>
              <a:t>Why Do We Care? An Example from 2020</a:t>
            </a:r>
          </a:p>
        </p:txBody>
      </p:sp>
      <p:sp>
        <p:nvSpPr>
          <p:cNvPr id="4" name="Slide Number Placeholder 3">
            <a:extLst>
              <a:ext uri="{FF2B5EF4-FFF2-40B4-BE49-F238E27FC236}">
                <a16:creationId xmlns:a16="http://schemas.microsoft.com/office/drawing/2014/main" id="{98930A62-F59B-624C-BB84-C9FBB9A0413D}"/>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16949F5-6F85-CE49-BD45-A0C27455A6C6}"/>
              </a:ext>
            </a:extLst>
          </p:cNvPr>
          <p:cNvPicPr>
            <a:picLocks noChangeAspect="1"/>
          </p:cNvPicPr>
          <p:nvPr/>
        </p:nvPicPr>
        <p:blipFill>
          <a:blip r:embed="rId2"/>
          <a:stretch>
            <a:fillRect/>
          </a:stretch>
        </p:blipFill>
        <p:spPr>
          <a:xfrm>
            <a:off x="0" y="950575"/>
            <a:ext cx="9144000" cy="2123372"/>
          </a:xfrm>
          <a:prstGeom prst="rect">
            <a:avLst/>
          </a:prstGeom>
        </p:spPr>
      </p:pic>
      <p:pic>
        <p:nvPicPr>
          <p:cNvPr id="6" name="Picture 5">
            <a:extLst>
              <a:ext uri="{FF2B5EF4-FFF2-40B4-BE49-F238E27FC236}">
                <a16:creationId xmlns:a16="http://schemas.microsoft.com/office/drawing/2014/main" id="{3C3AA88A-5F39-0744-80BD-395C5DEAF9D4}"/>
              </a:ext>
            </a:extLst>
          </p:cNvPr>
          <p:cNvPicPr>
            <a:picLocks noChangeAspect="1"/>
          </p:cNvPicPr>
          <p:nvPr/>
        </p:nvPicPr>
        <p:blipFill>
          <a:blip r:embed="rId3"/>
          <a:stretch>
            <a:fillRect/>
          </a:stretch>
        </p:blipFill>
        <p:spPr>
          <a:xfrm>
            <a:off x="1676400" y="3105902"/>
            <a:ext cx="5410200" cy="3594936"/>
          </a:xfrm>
          <a:prstGeom prst="rect">
            <a:avLst/>
          </a:prstGeom>
        </p:spPr>
      </p:pic>
      <p:sp>
        <p:nvSpPr>
          <p:cNvPr id="7" name="TextBox 6">
            <a:extLst>
              <a:ext uri="{FF2B5EF4-FFF2-40B4-BE49-F238E27FC236}">
                <a16:creationId xmlns:a16="http://schemas.microsoft.com/office/drawing/2014/main" id="{A2B8CED8-A1A9-BC46-ACB3-6E83444CCFA3}"/>
              </a:ext>
            </a:extLst>
          </p:cNvPr>
          <p:cNvSpPr txBox="1"/>
          <p:nvPr/>
        </p:nvSpPr>
        <p:spPr>
          <a:xfrm>
            <a:off x="4533900" y="6702831"/>
            <a:ext cx="4597734" cy="184666"/>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Source: https://nanoporetech.com/about-us/news/200-oxford-nanopore-sequencers-have-left-uk-china-support-rapid-near-sample</a:t>
            </a:r>
            <a:endParaRPr kumimoji="0" lang="en-US" sz="6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30215823"/>
      </p:ext>
    </p:extLst>
  </p:cSld>
  <p:clrMapOvr>
    <a:masterClrMapping/>
  </p:clrMapOvr>
  <p:transition/>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0BF76-B631-ED47-A0B9-BF5EAB39348D}"/>
              </a:ext>
            </a:extLst>
          </p:cNvPr>
          <p:cNvSpPr>
            <a:spLocks noGrp="1"/>
          </p:cNvSpPr>
          <p:nvPr>
            <p:ph type="title"/>
          </p:nvPr>
        </p:nvSpPr>
        <p:spPr/>
        <p:txBody>
          <a:bodyPr>
            <a:normAutofit/>
          </a:bodyPr>
          <a:lstStyle/>
          <a:p>
            <a:r>
              <a:rPr lang="en-US" dirty="0"/>
              <a:t>Sequencing of COVID-19</a:t>
            </a:r>
          </a:p>
        </p:txBody>
      </p:sp>
      <p:sp>
        <p:nvSpPr>
          <p:cNvPr id="3" name="Content Placeholder 2">
            <a:extLst>
              <a:ext uri="{FF2B5EF4-FFF2-40B4-BE49-F238E27FC236}">
                <a16:creationId xmlns:a16="http://schemas.microsoft.com/office/drawing/2014/main" id="{F8716B1D-4F0D-544D-8751-DC77F99600F7}"/>
              </a:ext>
            </a:extLst>
          </p:cNvPr>
          <p:cNvSpPr>
            <a:spLocks noGrp="1"/>
          </p:cNvSpPr>
          <p:nvPr>
            <p:ph idx="1"/>
          </p:nvPr>
        </p:nvSpPr>
        <p:spPr>
          <a:xfrm>
            <a:off x="228600" y="980728"/>
            <a:ext cx="8610600" cy="4876800"/>
          </a:xfrm>
        </p:spPr>
        <p:txBody>
          <a:bodyPr/>
          <a:lstStyle/>
          <a:p>
            <a:pPr fontAlgn="base">
              <a:lnSpc>
                <a:spcPct val="100000"/>
              </a:lnSpc>
            </a:pPr>
            <a:r>
              <a:rPr lang="en-US" b="1" dirty="0">
                <a:solidFill>
                  <a:srgbClr val="0000FF"/>
                </a:solidFill>
              </a:rPr>
              <a:t>Whole genome sequencing (WGS) and sequence data analysis are important</a:t>
            </a:r>
            <a:endParaRPr lang="en-US" dirty="0">
              <a:solidFill>
                <a:srgbClr val="0000FF"/>
              </a:solidFill>
            </a:endParaRPr>
          </a:p>
          <a:p>
            <a:pPr lvl="1" fontAlgn="base">
              <a:lnSpc>
                <a:spcPct val="100000"/>
              </a:lnSpc>
            </a:pPr>
            <a:r>
              <a:rPr lang="en-US" sz="2000" dirty="0"/>
              <a:t>To detect the virus from a human sample such as saliva, Bronchoalveolar fluid etc. </a:t>
            </a:r>
          </a:p>
          <a:p>
            <a:pPr lvl="1" fontAlgn="base">
              <a:lnSpc>
                <a:spcPct val="100000"/>
              </a:lnSpc>
            </a:pPr>
            <a:r>
              <a:rPr lang="en-US" sz="2000" dirty="0"/>
              <a:t>To understand the sources and modes of transmission of the virus</a:t>
            </a:r>
          </a:p>
          <a:p>
            <a:pPr lvl="1" fontAlgn="base">
              <a:lnSpc>
                <a:spcPct val="100000"/>
              </a:lnSpc>
            </a:pPr>
            <a:r>
              <a:rPr lang="en-US" sz="2000" dirty="0"/>
              <a:t>To discover the genomic characteristics of the virus, and compare with better-known viruses (e.g., 02-03 SARS epidemic)</a:t>
            </a:r>
          </a:p>
          <a:p>
            <a:pPr lvl="1" fontAlgn="base">
              <a:lnSpc>
                <a:spcPct val="100000"/>
              </a:lnSpc>
            </a:pPr>
            <a:r>
              <a:rPr lang="en-US" sz="2000" dirty="0"/>
              <a:t>To design and evaluate the diagnostic tests and deep-dive studies</a:t>
            </a:r>
          </a:p>
          <a:p>
            <a:pPr lvl="1" fontAlgn="base">
              <a:lnSpc>
                <a:spcPct val="100000"/>
              </a:lnSpc>
            </a:pPr>
            <a:endParaRPr lang="en-US" sz="800" dirty="0"/>
          </a:p>
          <a:p>
            <a:r>
              <a:rPr lang="en-US" b="1" dirty="0">
                <a:solidFill>
                  <a:srgbClr val="0000FF"/>
                </a:solidFill>
              </a:rPr>
              <a:t>Two key areas of COVID-19 genomic research</a:t>
            </a:r>
          </a:p>
          <a:p>
            <a:pPr lvl="1">
              <a:lnSpc>
                <a:spcPct val="100000"/>
              </a:lnSpc>
            </a:pPr>
            <a:r>
              <a:rPr lang="en-US" sz="2000" dirty="0">
                <a:solidFill>
                  <a:srgbClr val="FF0000"/>
                </a:solidFill>
              </a:rPr>
              <a:t>To sequence the genome of the virus itself, COVID-19, in order to track the mutations in the virus. </a:t>
            </a:r>
          </a:p>
          <a:p>
            <a:pPr lvl="1">
              <a:lnSpc>
                <a:spcPct val="100000"/>
              </a:lnSpc>
            </a:pPr>
            <a:r>
              <a:rPr lang="en-US" sz="2000" dirty="0">
                <a:solidFill>
                  <a:srgbClr val="FF0000"/>
                </a:solidFill>
              </a:rPr>
              <a:t>To explore the genes of infected patients. </a:t>
            </a:r>
            <a:r>
              <a:rPr lang="en-US" sz="2000" dirty="0"/>
              <a:t>This analysis can be used to understand why some people get more severe symptoms than others, as well as, help with the development of new treatments in the future.</a:t>
            </a:r>
          </a:p>
        </p:txBody>
      </p:sp>
      <p:sp>
        <p:nvSpPr>
          <p:cNvPr id="4" name="Slide Number Placeholder 3">
            <a:extLst>
              <a:ext uri="{FF2B5EF4-FFF2-40B4-BE49-F238E27FC236}">
                <a16:creationId xmlns:a16="http://schemas.microsoft.com/office/drawing/2014/main" id="{46464C01-5556-6946-B805-03D6251C186D}"/>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spTree>
    <p:extLst>
      <p:ext uri="{BB962C8B-B14F-4D97-AF65-F5344CB8AC3E}">
        <p14:creationId xmlns:p14="http://schemas.microsoft.com/office/powerpoint/2010/main" val="5807365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rmAutofit/>
          </a:bodyPr>
          <a:lstStyle/>
          <a:p>
            <a:r>
              <a:rPr lang="en-US" dirty="0"/>
              <a:t>COVID-19 Nanopore Sequencing (I)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3074" name="Picture 2">
            <a:extLst>
              <a:ext uri="{FF2B5EF4-FFF2-40B4-BE49-F238E27FC236}">
                <a16:creationId xmlns:a16="http://schemas.microsoft.com/office/drawing/2014/main" id="{3B8E9BCF-9EE2-5D42-9F8F-B25C369449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2683" y="1289716"/>
            <a:ext cx="5558631" cy="4278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120109"/>
      </p:ext>
    </p:extLst>
  </p:cSld>
  <p:clrMapOvr>
    <a:masterClrMapping/>
  </p:clrMapOvr>
  <p:transition/>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E7EC8-226E-924F-86A7-7894FD5B0C73}"/>
              </a:ext>
            </a:extLst>
          </p:cNvPr>
          <p:cNvSpPr>
            <a:spLocks noGrp="1"/>
          </p:cNvSpPr>
          <p:nvPr>
            <p:ph type="title"/>
          </p:nvPr>
        </p:nvSpPr>
        <p:spPr/>
        <p:txBody>
          <a:bodyPr>
            <a:noAutofit/>
          </a:bodyPr>
          <a:lstStyle/>
          <a:p>
            <a:r>
              <a:rPr lang="en-US" sz="4100" dirty="0"/>
              <a:t>COVID-19 Nanopore Sequencing (II)</a:t>
            </a:r>
          </a:p>
        </p:txBody>
      </p:sp>
      <p:sp>
        <p:nvSpPr>
          <p:cNvPr id="3" name="Content Placeholder 2">
            <a:extLst>
              <a:ext uri="{FF2B5EF4-FFF2-40B4-BE49-F238E27FC236}">
                <a16:creationId xmlns:a16="http://schemas.microsoft.com/office/drawing/2014/main" id="{6B656E47-7248-4048-95AD-CB91A1263585}"/>
              </a:ext>
            </a:extLst>
          </p:cNvPr>
          <p:cNvSpPr>
            <a:spLocks noGrp="1"/>
          </p:cNvSpPr>
          <p:nvPr>
            <p:ph idx="1"/>
          </p:nvPr>
        </p:nvSpPr>
        <p:spPr>
          <a:xfrm>
            <a:off x="366963" y="6158167"/>
            <a:ext cx="8410073" cy="270767"/>
          </a:xfrm>
        </p:spPr>
        <p:txBody>
          <a:bodyPr>
            <a:normAutofit fontScale="55000" lnSpcReduction="20000"/>
          </a:bodyPr>
          <a:lstStyle/>
          <a:p>
            <a:pPr algn="r">
              <a:buFont typeface="Arial" panose="020B0604020202020204" pitchFamily="34" charset="0"/>
              <a:buChar char="•"/>
            </a:pPr>
            <a:r>
              <a:rPr lang="en-US" dirty="0"/>
              <a:t>From ONT (</a:t>
            </a:r>
            <a:r>
              <a:rPr lang="en-US" dirty="0">
                <a:hlinkClick r:id="rId2"/>
              </a:rPr>
              <a:t>https://nanoporetech.com/covid-19/overview</a:t>
            </a:r>
            <a:r>
              <a:rPr lang="en-US" dirty="0"/>
              <a:t>)</a:t>
            </a:r>
          </a:p>
        </p:txBody>
      </p:sp>
      <p:sp>
        <p:nvSpPr>
          <p:cNvPr id="4" name="Slide Number Placeholder 3">
            <a:extLst>
              <a:ext uri="{FF2B5EF4-FFF2-40B4-BE49-F238E27FC236}">
                <a16:creationId xmlns:a16="http://schemas.microsoft.com/office/drawing/2014/main" id="{948CEDB2-AFEC-5E4B-9145-9BE71FDC35A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4098" name="Picture 2">
            <a:extLst>
              <a:ext uri="{FF2B5EF4-FFF2-40B4-BE49-F238E27FC236}">
                <a16:creationId xmlns:a16="http://schemas.microsoft.com/office/drawing/2014/main" id="{C14BC97C-9776-2C4D-BED5-2896E6A5B6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069" y="1149202"/>
            <a:ext cx="8719860" cy="4904921"/>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55AE043F-540E-8F48-8365-73BDC27C3CB3}"/>
              </a:ext>
            </a:extLst>
          </p:cNvPr>
          <p:cNvSpPr>
            <a:spLocks noChangeArrowheads="1"/>
          </p:cNvSpPr>
          <p:nvPr/>
        </p:nvSpPr>
        <p:spPr bwMode="auto">
          <a:xfrm rot="5400000">
            <a:off x="3527885" y="1016735"/>
            <a:ext cx="1728189" cy="7128792"/>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mn-cs"/>
            </a:endParaRPr>
          </a:p>
        </p:txBody>
      </p:sp>
    </p:spTree>
    <p:extLst>
      <p:ext uri="{BB962C8B-B14F-4D97-AF65-F5344CB8AC3E}">
        <p14:creationId xmlns:p14="http://schemas.microsoft.com/office/powerpoint/2010/main" val="7426653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mn-ea"/>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mn-ea"/>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mn-ea"/>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mn-ea"/>
                <a:cs typeface="+mn-cs"/>
              </a:rPr>
              <a:t>MinION from ONT</a:t>
            </a:r>
          </a:p>
        </p:txBody>
      </p:sp>
    </p:spTree>
    <p:extLst>
      <p:ext uri="{BB962C8B-B14F-4D97-AF65-F5344CB8AC3E}">
        <p14:creationId xmlns:p14="http://schemas.microsoft.com/office/powerpoint/2010/main" val="2230953912"/>
      </p:ext>
    </p:extLst>
  </p:cSld>
  <p:clrMapOvr>
    <a:masterClrMapping/>
  </p:clrMapOvr>
  <p:transition/>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1057243079"/>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dirty="0"/>
              <a:t>More on Fast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hlinkClick r:id="rId2"/>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hlinkClick r:id="rId2"/>
              </a:rPr>
              <a:t>Slides (pptx)</a:t>
            </a:r>
            <a:r>
              <a:rPr lang="en-US" sz="1600" dirty="0"/>
              <a:t>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hlinkClick r:id="rId7"/>
            <a:extLst>
              <a:ext uri="{FF2B5EF4-FFF2-40B4-BE49-F238E27FC236}">
                <a16:creationId xmlns:a16="http://schemas.microsoft.com/office/drawing/2014/main" id="{63062A44-6117-B242-BB5D-88FC9FCE611C}"/>
              </a:ext>
            </a:extLst>
          </p:cNvPr>
          <p:cNvPicPr>
            <a:picLocks noChangeAspect="1"/>
          </p:cNvPicPr>
          <p:nvPr/>
        </p:nvPicPr>
        <p:blipFill>
          <a:blip r:embed="rId8"/>
          <a:stretch>
            <a:fillRect/>
          </a:stretch>
        </p:blipFill>
        <p:spPr>
          <a:xfrm>
            <a:off x="1691680" y="2569425"/>
            <a:ext cx="6012160" cy="4144395"/>
          </a:xfrm>
          <a:prstGeom prst="rect">
            <a:avLst/>
          </a:prstGeom>
        </p:spPr>
      </p:pic>
    </p:spTree>
    <p:extLst>
      <p:ext uri="{BB962C8B-B14F-4D97-AF65-F5344CB8AC3E}">
        <p14:creationId xmlns:p14="http://schemas.microsoft.com/office/powerpoint/2010/main" val="126831747"/>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43301169"/>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539552" y="2132856"/>
            <a:ext cx="7776864" cy="2088232"/>
          </a:xfrm>
        </p:spPr>
        <p:txBody>
          <a:bodyPr/>
          <a:lstStyle/>
          <a:p>
            <a:pPr marL="0" indent="0" algn="ctr">
              <a:buNone/>
            </a:pPr>
            <a:r>
              <a:rPr lang="en-US" sz="6400" dirty="0">
                <a:solidFill>
                  <a:srgbClr val="FF0000"/>
                </a:solidFill>
              </a:rPr>
              <a:t>High Performance</a:t>
            </a:r>
          </a:p>
          <a:p>
            <a:pPr marL="0" indent="0" algn="ctr">
              <a:buNone/>
            </a:pPr>
            <a:endParaRPr lang="en-US" sz="4000" dirty="0">
              <a:solidFill>
                <a:srgbClr val="FF0000"/>
              </a:solidFill>
            </a:endParaRPr>
          </a:p>
          <a:p>
            <a:pPr marL="0" indent="0" algn="ctr">
              <a:buNone/>
            </a:pPr>
            <a:r>
              <a:rPr lang="en-US" sz="4000" dirty="0">
                <a:solidFill>
                  <a:srgbClr val="FF0000"/>
                </a:solidFill>
              </a:rPr>
              <a:t>(to solve </a:t>
            </a:r>
          </a:p>
          <a:p>
            <a:pPr marL="0" indent="0" algn="ctr">
              <a:buNone/>
            </a:pPr>
            <a:r>
              <a:rPr lang="en-US" sz="4000" dirty="0">
                <a:solidFill>
                  <a:srgbClr val="FF0000"/>
                </a:solidFill>
              </a:rPr>
              <a:t>the </a:t>
            </a:r>
            <a:r>
              <a:rPr lang="en-US" sz="4000" b="1" dirty="0">
                <a:solidFill>
                  <a:srgbClr val="FF0000"/>
                </a:solidFill>
              </a:rPr>
              <a:t>toughest </a:t>
            </a:r>
            <a:r>
              <a:rPr lang="en-US" sz="4000" dirty="0">
                <a:solidFill>
                  <a:srgbClr val="FF0000"/>
                </a:solidFill>
              </a:rPr>
              <a:t>&amp; </a:t>
            </a:r>
            <a:r>
              <a:rPr lang="en-US" sz="4000" b="1" dirty="0">
                <a:solidFill>
                  <a:srgbClr val="FF0000"/>
                </a:solidFill>
              </a:rPr>
              <a:t>all</a:t>
            </a:r>
            <a:r>
              <a:rPr lang="en-US" sz="4000" dirty="0">
                <a:solidFill>
                  <a:srgbClr val="FF0000"/>
                </a:solidFill>
              </a:rPr>
              <a:t> problems)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29762622"/>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72008" y="2060848"/>
            <a:ext cx="8964488" cy="2088232"/>
          </a:xfrm>
        </p:spPr>
        <p:txBody>
          <a:bodyPr/>
          <a:lstStyle/>
          <a:p>
            <a:pPr marL="0" indent="0" algn="ctr">
              <a:buNone/>
            </a:pPr>
            <a:r>
              <a:rPr lang="en-US" sz="6400" dirty="0">
                <a:solidFill>
                  <a:srgbClr val="FF0000"/>
                </a:solidFill>
              </a:rPr>
              <a:t>Personalized and Private</a:t>
            </a:r>
          </a:p>
          <a:p>
            <a:pPr marL="0" indent="0" algn="ctr">
              <a:buNone/>
            </a:pPr>
            <a:endParaRPr lang="en-US" sz="4000" dirty="0">
              <a:solidFill>
                <a:srgbClr val="FF0000"/>
              </a:solidFill>
            </a:endParaRPr>
          </a:p>
          <a:p>
            <a:pPr marL="0" indent="0" algn="ctr">
              <a:buNone/>
            </a:pPr>
            <a:r>
              <a:rPr lang="en-US" sz="4000" dirty="0">
                <a:solidFill>
                  <a:srgbClr val="FF0000"/>
                </a:solidFill>
              </a:rPr>
              <a:t>(in every aspect of life: </a:t>
            </a:r>
          </a:p>
          <a:p>
            <a:pPr marL="0" indent="0" algn="ctr">
              <a:buNone/>
            </a:pPr>
            <a:r>
              <a:rPr lang="en-US" sz="4000" dirty="0">
                <a:solidFill>
                  <a:srgbClr val="FF0000"/>
                </a:solidFill>
              </a:rPr>
              <a:t>health, medicine, </a:t>
            </a:r>
          </a:p>
          <a:p>
            <a:pPr marL="0" indent="0" algn="ctr">
              <a:buNone/>
            </a:pPr>
            <a:r>
              <a:rPr lang="en-US" sz="4000" dirty="0">
                <a:solidFill>
                  <a:srgbClr val="FF0000"/>
                </a:solidFill>
              </a:rPr>
              <a:t>spaces, devices, robotics, </a:t>
            </a:r>
            <a:r>
              <a:rPr lang="is-IS" sz="4000" dirty="0">
                <a:solidFill>
                  <a:srgbClr val="FF0000"/>
                </a:solidFill>
              </a:rPr>
              <a:t>…)</a:t>
            </a:r>
            <a:endParaRPr lang="en-US" sz="400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23730"/>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893697311"/>
      </p:ext>
    </p:extLst>
  </p:cSld>
  <p:clrMapOvr>
    <a:masterClrMapping/>
  </p:clrMapOvr>
  <p:transition/>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9079810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477108851"/>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104550088"/>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7127836"/>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530419439"/>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3677826540"/>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308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12658792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773906571"/>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938780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48606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Good cross-layer communication, expressive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7EF5BC18-EE1D-6F4B-B345-541A869C9E6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1217050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FF0000"/>
                </a:solidFill>
              </a:rPr>
              <a:t>principled computing architectures </a:t>
            </a:r>
            <a:r>
              <a:rPr lang="en-US" dirty="0"/>
              <a:t>to achieve the highest </a:t>
            </a:r>
            <a:r>
              <a:rPr lang="en-US" dirty="0">
                <a:solidFill>
                  <a:srgbClr val="0000FF"/>
                </a:solidFill>
              </a:rPr>
              <a:t>security, performance, and efficiency</a:t>
            </a: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and low-latency</a:t>
            </a:r>
          </a:p>
          <a:p>
            <a:endParaRPr lang="en-US" sz="1400" dirty="0">
              <a:solidFill>
                <a:srgbClr val="0000FF"/>
              </a:solidFill>
            </a:endParaRPr>
          </a:p>
          <a:p>
            <a:r>
              <a:rPr lang="en-US" dirty="0">
                <a:solidFill>
                  <a:srgbClr val="FF0000"/>
                </a:solidFill>
              </a:rPr>
              <a:t>Enable new platforms for genomics, medicine, health</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sz="2000" b="1" dirty="0">
                <a:solidFill>
                  <a:srgbClr val="2C6123"/>
                </a:solidFill>
              </a:rPr>
              <a:t>…</a:t>
            </a:r>
            <a:endParaRPr lang="en-US" sz="2000" b="1" dirty="0">
              <a:solidFill>
                <a:srgbClr val="2C6123"/>
              </a:solidFill>
            </a:endParaRPr>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121328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Future is Very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992910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solidFill>
                  <a:srgbClr val="006633"/>
                </a:solidFill>
                <a:ea typeface="ＭＳ Ｐゴシック" pitchFamily="-106" charset="-128"/>
              </a:rPr>
              <a:t>We Need to Think and Act Across the Stack</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327739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966241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452572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807896" cy="1066800"/>
          </a:xfrm>
        </p:spPr>
        <p:txBody>
          <a:bodyPr/>
          <a:lstStyle/>
          <a:p>
            <a:r>
              <a:rPr lang="en-US" dirty="0"/>
              <a:t>A Tutorial on Memory-Centric Systems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TextBox 4">
            <a:extLst>
              <a:ext uri="{FF2B5EF4-FFF2-40B4-BE49-F238E27FC236}">
                <a16:creationId xmlns:a16="http://schemas.microsoft.com/office/drawing/2014/main" id="{BB09B705-782D-5543-A36E-90C01DB83752}"/>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150739689"/>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178801732"/>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35448188"/>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486858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hlinkClick r:id="rId6">
                  <a:extLst>
                    <a:ext uri="{A12FA001-AC4F-418D-AE19-62706E023703}">
                      <ahyp:hlinkClr xmlns:ahyp="http://schemas.microsoft.com/office/drawing/2018/hyperlinkcolor" val="tx"/>
                    </a:ext>
                  </a:extLst>
                </a:hlinkClick>
              </a:rPr>
              <a:t>https://safari.ethz.ch/safari-newsletter-january-2021/</a:t>
            </a:r>
            <a:r>
              <a:rPr kumimoji="0" lang="en-US" sz="1800" b="0" i="0" u="none" strike="noStrike" kern="1200" cap="none" spc="0" normalizeH="0" baseline="0" noProof="0" dirty="0">
                <a:ln>
                  <a:noFill/>
                </a:ln>
                <a:solidFill>
                  <a:srgbClr val="7030A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411384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389688006"/>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626485526"/>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February 2021</a:t>
            </a:r>
          </a:p>
          <a:p>
            <a:r>
              <a:rPr lang="en-US" sz="2200" dirty="0"/>
              <a:t>IEEE CS Turkey Master Class Invited Talk</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93DF90B4-9AA1-0247-9894-BE34945D5732}"/>
              </a:ext>
            </a:extLst>
          </p:cNvPr>
          <p:cNvSpPr>
            <a:spLocks noGrp="1"/>
          </p:cNvSpPr>
          <p:nvPr>
            <p:ph type="ctrTitle"/>
          </p:nvPr>
        </p:nvSpPr>
        <p:spPr>
          <a:xfrm>
            <a:off x="395536" y="1412776"/>
            <a:ext cx="8382000" cy="2201416"/>
          </a:xfrm>
        </p:spPr>
        <p:txBody>
          <a:bodyPr>
            <a:normAutofit fontScale="90000"/>
          </a:bodyPr>
          <a:lstStyle/>
          <a:p>
            <a:pPr algn="ctr"/>
            <a:r>
              <a:rPr lang="en-US" sz="5300" dirty="0"/>
              <a:t>Future Computing Platforms</a:t>
            </a:r>
            <a:br>
              <a:rPr lang="en-US" sz="4400" b="1" dirty="0"/>
            </a:br>
            <a:br>
              <a:rPr lang="en-US" sz="1300" dirty="0"/>
            </a:br>
            <a:r>
              <a:rPr lang="en-US" sz="4400" dirty="0">
                <a:solidFill>
                  <a:srgbClr val="C00000"/>
                </a:solidFill>
              </a:rPr>
              <a:t>Challenges and Opportunities</a:t>
            </a:r>
            <a:br>
              <a:rPr lang="en-US" sz="4400" dirty="0"/>
            </a:br>
            <a:endParaRPr lang="en-US" sz="3800" dirty="0">
              <a:solidFill>
                <a:srgbClr val="FF0000"/>
              </a:solidFill>
            </a:endParaRPr>
          </a:p>
        </p:txBody>
      </p:sp>
    </p:spTree>
    <p:extLst>
      <p:ext uri="{BB962C8B-B14F-4D97-AF65-F5344CB8AC3E}">
        <p14:creationId xmlns:p14="http://schemas.microsoft.com/office/powerpoint/2010/main" val="3555050413"/>
      </p:ext>
    </p:extLst>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32091693"/>
      </p:ext>
    </p:extLst>
  </p:cSld>
  <p:clrMapOvr>
    <a:masterClrMapping/>
  </p:clrMapOvr>
  <p:transition/>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8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800" dirty="0"/>
          </a:p>
          <a:p>
            <a:r>
              <a:rPr lang="en-US" dirty="0"/>
              <a:t>Accelerating Genome Analysis</a:t>
            </a:r>
          </a:p>
          <a:p>
            <a:pPr lvl="1"/>
            <a:r>
              <a:rPr lang="en-US" sz="1300" dirty="0">
                <a:hlinkClick r:id="rId5"/>
              </a:rPr>
              <a:t>https://www.youtube.com/watch?v=r7sn41lH-4A&amp;list=PL5Q2soXY2Zi8D_5MGV6EnXEJHnV2YFBJl&amp;index=41</a:t>
            </a:r>
            <a:r>
              <a:rPr lang="en-US" sz="1300" dirty="0"/>
              <a:t> </a:t>
            </a:r>
          </a:p>
          <a:p>
            <a:pPr lvl="1"/>
            <a:endParaRPr lang="en-US" sz="8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800" dirty="0"/>
          </a:p>
          <a:p>
            <a:r>
              <a:rPr lang="en-US" dirty="0"/>
              <a:t>Intelligent Architectures for Intelligent Machines</a:t>
            </a:r>
          </a:p>
          <a:p>
            <a:pPr lvl="1"/>
            <a:r>
              <a:rPr lang="en-US" sz="1300" dirty="0">
                <a:hlinkClick r:id="rId7"/>
              </a:rPr>
              <a:t>https://www.youtube.com/watch?v=c6_LgzuNdkw&amp;list=PL5Q2soXY2Zi8D_5MGV6EnXEJHnV2YFBJl&amp;index=25</a:t>
            </a:r>
            <a:r>
              <a:rPr lang="en-US" sz="1300" dirty="0"/>
              <a:t> </a:t>
            </a:r>
          </a:p>
          <a:p>
            <a:pPr lvl="1"/>
            <a:endParaRPr lang="en-US" sz="800" dirty="0"/>
          </a:p>
          <a:p>
            <a:r>
              <a:rPr lang="en-US" dirty="0"/>
              <a:t>The Story of RowHammer</a:t>
            </a:r>
          </a:p>
          <a:p>
            <a:pPr lvl="1"/>
            <a:r>
              <a:rPr lang="en-US" sz="1300" dirty="0">
                <a:hlinkClick r:id="rId8"/>
              </a:rPr>
              <a:t>https://www.youtube.com/watch?v=sgd7PHQQ1AI&amp;list=PL5Q2soXY2Zi8D_5MGV6EnXEJHnV2YFBJl&amp;index=39</a:t>
            </a:r>
            <a:r>
              <a:rPr lang="en-US" sz="1300" dirty="0"/>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555694458"/>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63400203"/>
      </p:ext>
    </p:extLst>
  </p:cSld>
  <p:clrMapOvr>
    <a:masterClrMapping/>
  </p:clrMapOvr>
  <p:transition/>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329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135165045"/>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59861364"/>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hlinkClick r:id="rId2"/>
              </a:rPr>
              <a:t>"Some Reflections (on DRAM)"</a:t>
            </a:r>
            <a:br>
              <a:rPr lang="en-US" sz="1800" dirty="0"/>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hlinkClick r:id="rId10"/>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61323714"/>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6160901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110554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798327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717596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484712183"/>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2672628722"/>
      </p:ext>
    </p:extLst>
  </p:cSld>
  <p:clrMapOvr>
    <a:masterClrMapping/>
  </p:clrMapOvr>
  <p:transition/>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33895751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846558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176281025"/>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90635514"/>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09698862"/>
      </p:ext>
    </p:extLst>
  </p:cSld>
  <p:clrMapOvr>
    <a:masterClrMapping/>
  </p:clrMapOvr>
  <p:transition/>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84259714"/>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4202230"/>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249119151"/>
      </p:ext>
    </p:extLst>
  </p:cSld>
  <p:clrMapOvr>
    <a:masterClrMapping/>
  </p:clrMapOvr>
  <p:transition/>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2261414133"/>
      </p:ext>
    </p:extLst>
  </p:cSld>
  <p:clrMapOvr>
    <a:masterClrMapping/>
  </p:clrMapOvr>
  <p:transition/>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682539221"/>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6053347"/>
      </p:ext>
    </p:extLst>
  </p:cSld>
  <p:clrMapOvr>
    <a:masterClrMapping/>
  </p:clrMapOvr>
  <p:transition/>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349</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3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6.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8.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3.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7.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4.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0.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3.xml><?xml version="1.0" encoding="utf-8"?>
<a:theme xmlns:a="http://schemas.openxmlformats.org/drawingml/2006/main" name="1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6.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3.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196220</TotalTime>
  <Words>19873</Words>
  <Application>Microsoft Macintosh PowerPoint</Application>
  <PresentationFormat>On-screen Show (4:3)</PresentationFormat>
  <Paragraphs>3163</Paragraphs>
  <Slides>349</Slides>
  <Notes>57</Notes>
  <HiddenSlides>0</HiddenSlides>
  <MMClips>0</MMClips>
  <ScaleCrop>false</ScaleCrop>
  <HeadingPairs>
    <vt:vector size="8" baseType="variant">
      <vt:variant>
        <vt:lpstr>Fonts Used</vt:lpstr>
      </vt:variant>
      <vt:variant>
        <vt:i4>24</vt:i4>
      </vt:variant>
      <vt:variant>
        <vt:lpstr>Theme</vt:lpstr>
      </vt:variant>
      <vt:variant>
        <vt:i4>84</vt:i4>
      </vt:variant>
      <vt:variant>
        <vt:lpstr>Embedded OLE Servers</vt:lpstr>
      </vt:variant>
      <vt:variant>
        <vt:i4>1</vt:i4>
      </vt:variant>
      <vt:variant>
        <vt:lpstr>Slide Titles</vt:lpstr>
      </vt:variant>
      <vt:variant>
        <vt:i4>349</vt:i4>
      </vt:variant>
    </vt:vector>
  </HeadingPairs>
  <TitlesOfParts>
    <vt:vector size="458" baseType="lpstr">
      <vt:lpstr>Adobe Garamond Pro</vt:lpstr>
      <vt:lpstr>Arial</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medium-content-sans-serif-font</vt:lpstr>
      <vt:lpstr>Myriad Pro Bold Cond</vt:lpstr>
      <vt:lpstr>Perpetua</vt:lpstr>
      <vt:lpstr>Proxima Nova</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147_Edge</vt:lpstr>
      <vt:lpstr>148_Edge</vt:lpstr>
      <vt:lpstr>3_Metropolitan_bullet</vt:lpstr>
      <vt:lpstr>151_Edge</vt:lpstr>
      <vt:lpstr>152_Edge</vt:lpstr>
      <vt:lpstr>154_Edge</vt:lpstr>
      <vt:lpstr>4_Office Theme</vt:lpstr>
      <vt:lpstr>Title &amp; Bullets</vt:lpstr>
      <vt:lpstr>156_Edge</vt:lpstr>
      <vt:lpstr>159_Edge</vt:lpstr>
      <vt:lpstr>12_Office Theme</vt:lpstr>
      <vt:lpstr>15_Office Theme</vt:lpstr>
      <vt:lpstr>170_Edge</vt:lpstr>
      <vt:lpstr>safari</vt:lpstr>
      <vt:lpstr>153_Edge</vt:lpstr>
      <vt:lpstr>5_Edge</vt:lpstr>
      <vt:lpstr>78_Edge</vt:lpstr>
      <vt:lpstr>7_Edge</vt:lpstr>
      <vt:lpstr>11_Edge</vt:lpstr>
      <vt:lpstr>12_Edge</vt:lpstr>
      <vt:lpstr>40_Edge</vt:lpstr>
      <vt:lpstr>41_Edge</vt:lpstr>
      <vt:lpstr>14_Edge</vt:lpstr>
      <vt:lpstr>25_Edge</vt:lpstr>
      <vt:lpstr>3_sesha-theme</vt:lpstr>
      <vt:lpstr>15_Edge</vt:lpstr>
      <vt:lpstr>3_Office Theme</vt:lpstr>
      <vt:lpstr>18_Edge</vt:lpstr>
      <vt:lpstr>21_Office Theme</vt:lpstr>
      <vt:lpstr>5_Office Theme</vt:lpstr>
      <vt:lpstr>102_Edge</vt:lpstr>
      <vt:lpstr>50_Edge</vt:lpstr>
      <vt:lpstr>4_sesha-theme</vt:lpstr>
      <vt:lpstr>16_Office Theme</vt:lpstr>
      <vt:lpstr>10_Edge</vt:lpstr>
      <vt:lpstr>Office Theme</vt:lpstr>
      <vt:lpstr>20_Edge</vt:lpstr>
      <vt:lpstr>26_Edge</vt:lpstr>
      <vt:lpstr>42_Edge</vt:lpstr>
      <vt:lpstr>7_Office Theme</vt:lpstr>
      <vt:lpstr>62_Edge</vt:lpstr>
      <vt:lpstr>67_Edge</vt:lpstr>
      <vt:lpstr>21_Edge</vt:lpstr>
      <vt:lpstr>22_Edge</vt:lpstr>
      <vt:lpstr>24_Edge</vt:lpstr>
      <vt:lpstr>99_Edge</vt:lpstr>
      <vt:lpstr>27_Edge</vt:lpstr>
      <vt:lpstr>1_Office Theme</vt:lpstr>
      <vt:lpstr>28_Edge</vt:lpstr>
      <vt:lpstr>27_Office Theme</vt:lpstr>
      <vt:lpstr>29_Edge</vt:lpstr>
      <vt:lpstr>30_Edge</vt:lpstr>
      <vt:lpstr>6_Office Theme</vt:lpstr>
      <vt:lpstr>19_Edge</vt:lpstr>
      <vt:lpstr>171_Edge</vt:lpstr>
      <vt:lpstr>Visio</vt:lpstr>
      <vt:lpstr>Future Computing Platforms  Challenges and Opportunities </vt:lpstr>
      <vt:lpstr>Brief Self Introduction</vt:lpstr>
      <vt:lpstr>Current Research Mission</vt:lpstr>
      <vt:lpstr>Four Key Current Directions</vt:lpstr>
      <vt:lpstr>The Transformation Hierarchy</vt:lpstr>
      <vt:lpstr>Axiom</vt:lpstr>
      <vt:lpstr>Current Research Mission &amp; Major Topics</vt:lpstr>
      <vt:lpstr>PowerPoint Presentation</vt:lpstr>
      <vt:lpstr>SAFARI Newsletter January 2021 Edition</vt:lpstr>
      <vt:lpstr>Principle: Teaching and Research</vt:lpstr>
      <vt:lpstr>Principle: Insight and Ideas</vt:lpstr>
      <vt:lpstr>Research &amp; Teaching: Some Overview Talks</vt:lpstr>
      <vt:lpstr>An Interview on Research and Education</vt:lpstr>
      <vt:lpstr>More Thoughts and Suggestions</vt:lpstr>
      <vt:lpstr>Future Computing Architectures  Challenges and Opportunities </vt:lpstr>
      <vt:lpstr>Why Do We Do Computing?</vt:lpstr>
      <vt:lpstr>Answer</vt:lpstr>
      <vt:lpstr>Answer Reworded</vt:lpstr>
      <vt:lpstr>Answer Extended</vt:lpstr>
      <vt:lpstr>How Does a Computer  Solve Problems?</vt:lpstr>
      <vt:lpstr>Answer</vt:lpstr>
      <vt:lpstr>How Do Problems   Get Solved by Electrons?</vt:lpstr>
      <vt:lpstr>The Transformation Hierarchy</vt:lpstr>
      <vt:lpstr>Computer Architecture</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Different Platforms, Different Goals</vt:lpstr>
      <vt:lpstr>Axiom</vt:lpstr>
      <vt:lpstr>What Kind of a Future      Do We Want?</vt:lpstr>
      <vt:lpstr>How Reliable/Secure/Safe is This Bridge?</vt:lpstr>
      <vt:lpstr>Collapse of the “Galloping Gertie”</vt:lpstr>
      <vt:lpstr>Another View</vt:lpstr>
      <vt:lpstr>How Secure Are These People?</vt:lpstr>
      <vt:lpstr>Challenge and Opportunity for Future</vt:lpstr>
      <vt:lpstr>Do We Want This?</vt:lpstr>
      <vt:lpstr>Or This?</vt:lpstr>
      <vt:lpstr>Challenge and Opportunity for Future</vt:lpstr>
      <vt:lpstr>Many Difficult Problems: Climate</vt:lpstr>
      <vt:lpstr>Many Difficult Problems: Congestion</vt:lpstr>
      <vt:lpstr>Many Difficult Problems: Intelligence </vt:lpstr>
      <vt:lpstr>Many Difficult Problems: Public Health </vt:lpstr>
      <vt:lpstr>Many Difficult Problems: Genome Analysis </vt:lpstr>
      <vt:lpstr>Accelerating Genome Analysis</vt:lpstr>
      <vt:lpstr>More on Fast Genome Analysis …</vt:lpstr>
      <vt:lpstr>Detailed Lectures on Genome Analysis</vt:lpstr>
      <vt:lpstr>Challenge and Opportunity for Future</vt:lpstr>
      <vt:lpstr>Personalized Medicine</vt:lpstr>
      <vt:lpstr>Comparative Genomics</vt:lpstr>
      <vt:lpstr>New Genome Sequencing Technologies</vt:lpstr>
      <vt:lpstr>Challenge and Opportunity for Future</vt:lpstr>
      <vt:lpstr>This Lecture is About …</vt:lpstr>
      <vt:lpstr>Increasingly Demanding Applications</vt:lpstr>
      <vt:lpstr>Key Realization</vt:lpstr>
      <vt:lpstr>Realization</vt:lpstr>
      <vt:lpstr>Focus is on Data Storage Systems (Memory)</vt:lpstr>
      <vt:lpstr>Focus is on Data Storage Systems (Memory)</vt:lpstr>
      <vt:lpstr>Focus is on Data Storage Systems (Memory)</vt:lpstr>
      <vt:lpstr>The Problem</vt:lpstr>
      <vt:lpstr>Data is Key for AI, ML, Genomics, …</vt:lpstr>
      <vt:lpstr>Memory Is Critical for Performance (I)</vt:lpstr>
      <vt:lpstr>Memory Is Critical for Performance (I)</vt:lpstr>
      <vt:lpstr>Memory Is Critical for Performance (II)</vt:lpstr>
      <vt:lpstr>Memory Is Critical for Performance (II)</vt:lpstr>
      <vt:lpstr>PowerPoint Presentation</vt:lpstr>
      <vt:lpstr>PowerPoint Presentation</vt:lpstr>
      <vt:lpstr>New Genome Sequencing Technologies</vt:lpstr>
      <vt:lpstr>New Genome Sequencing Technologies</vt:lpstr>
      <vt:lpstr>Memory is Critical for Energy </vt:lpstr>
      <vt:lpstr>Memory is Critical for Reliability</vt:lpstr>
      <vt:lpstr>Realization Reworded</vt:lpstr>
      <vt:lpstr>Four Key Issues in Future Platforms</vt:lpstr>
      <vt:lpstr>Maslow’s (Human) Hierarchy of Needs</vt:lpstr>
      <vt:lpstr>How Reliable/Secure/Safe is This Bridge?</vt:lpstr>
      <vt:lpstr>Collapse of the “Galloping Gertie”</vt:lpstr>
      <vt:lpstr>How Secure Are These People?</vt:lpstr>
      <vt:lpstr>The Problem</vt:lpstr>
      <vt:lpstr>As Memory Scales, It Becomes Unreliable</vt:lpstr>
      <vt:lpstr>The DRAM Scaling Problem</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Why Is This Happening?</vt:lpstr>
      <vt:lpstr>Higher-Level Implications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More Security Implications?</vt:lpstr>
      <vt:lpstr>Apple’s Patch for RowHammer</vt:lpstr>
      <vt:lpstr>Solution Direction: Principled Designs</vt:lpstr>
      <vt:lpstr>Our Solution to RowHammer</vt:lpstr>
      <vt:lpstr>Advantages of PARA</vt:lpstr>
      <vt:lpstr>Requirements for PARA</vt:lpstr>
      <vt:lpstr>Probabilistic Activation in Real Life (I)</vt:lpstr>
      <vt:lpstr>Probabilistic Activation in Real Life (II)</vt:lpstr>
      <vt:lpstr>Detailed Lectures on RowHammer</vt:lpstr>
      <vt:lpstr>First RowHammer Analysis</vt:lpstr>
      <vt:lpstr>More on RowHammer Analysis</vt:lpstr>
      <vt:lpstr>Future of Memory Reliability/Security</vt:lpstr>
      <vt:lpstr>A More Recent RowHammer Retrospective</vt:lpstr>
      <vt:lpstr>RowHammer in 2020</vt:lpstr>
      <vt:lpstr>RowHammer in 2020 (I)</vt:lpstr>
      <vt:lpstr>Key Takeaways from 1580 Chips</vt:lpstr>
      <vt:lpstr>RowHammer in 2020 (II)</vt:lpstr>
      <vt:lpstr>RowHammer in 2020 (III)</vt:lpstr>
      <vt:lpstr>Coming Up in HPCA 2021…</vt:lpstr>
      <vt:lpstr>Detailed Lectures on RowHammer</vt:lpstr>
      <vt:lpstr>The Story of RowHammer Lecture …</vt:lpstr>
      <vt:lpstr>PowerPoint Presentation</vt:lpstr>
      <vt:lpstr>Future of Main Memory Reliability</vt:lpstr>
      <vt:lpstr>All Memory Technologies are Vulnerable</vt:lpstr>
      <vt:lpstr>How Do We Keep Memory Secure?</vt:lpstr>
      <vt:lpstr>PowerPoint Presentation</vt:lpstr>
      <vt:lpstr>Understand and Model with Experiments (Flash)</vt:lpstr>
      <vt:lpstr>Understanding Flash Memory Reliability</vt:lpstr>
      <vt:lpstr>There are Two Other Solution Directions</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(2015)</vt:lpstr>
      <vt:lpstr>The Performance Perspective (2015)</vt:lpstr>
      <vt:lpstr>Perils of Processor-Centric Design</vt:lpstr>
      <vt:lpstr>Perils of Processor-Centric Design</vt:lpstr>
      <vt:lpstr>Three Key Systems Trends</vt:lpstr>
      <vt:lpstr>Data Movement vs. Computation Energy</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(Truly) In-Memory Computation </vt:lpstr>
      <vt:lpstr>In-DRAM Acceleration of Database Queries</vt:lpstr>
      <vt:lpstr>More on Ambit</vt:lpstr>
      <vt:lpstr>In-DRAM Bulk Bitwise Execution</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Energy</vt:lpstr>
      <vt:lpstr>More on Tesseract</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Climate Modeling</vt:lpstr>
      <vt:lpstr>Accelerating Genome Sequence Analysis</vt:lpstr>
      <vt:lpstr>Accelerating Approximate String Matching</vt:lpstr>
      <vt:lpstr>Accelerating Time Series Analysis</vt:lpstr>
      <vt:lpstr>We Need to Revisit the Entire Stack</vt:lpstr>
      <vt:lpstr>PIM Review and Open Problems</vt:lpstr>
      <vt:lpstr>PIM Review and Open Problems (II)</vt:lpstr>
      <vt:lpstr>UPMEM Processing-in-DRAM Engine (2019)</vt:lpstr>
      <vt:lpstr>Detailed Lectures on PIM (I)</vt:lpstr>
      <vt:lpstr>Detailed Lectures on PIM (II)</vt:lpstr>
      <vt:lpstr>A Tutorial on PIM</vt:lpstr>
      <vt:lpstr>A Tutorial on PIM</vt:lpstr>
      <vt:lpstr>Challenge and Opportunity for Future</vt:lpstr>
      <vt:lpstr>Four Key Issues in Future Platforms</vt:lpstr>
      <vt:lpstr>Low Latency Communication is Critical</vt:lpstr>
      <vt:lpstr>Maslow’s Hierarchy of Needs, A Third Time</vt:lpstr>
      <vt:lpstr>Challenge and Opportunity for Future</vt:lpstr>
      <vt:lpstr>Main Memory Latency Lags Behind</vt:lpstr>
      <vt:lpstr>The Memory Latency Problem</vt:lpstr>
      <vt:lpstr>Retrospective: Conventional Latency Tolerance Techniques</vt:lpstr>
      <vt:lpstr>Truly Reducing Memory Latency</vt:lpstr>
      <vt:lpstr>Why the Long Memory Latency?</vt:lpstr>
      <vt:lpstr>Tackling the Fixed Latency Mindset</vt:lpstr>
      <vt:lpstr>Latency Variation in Memory Chips</vt:lpstr>
      <vt:lpstr>Why is Latency High?</vt:lpstr>
      <vt:lpstr>What Causes the Long Memory Latency?</vt:lpstr>
      <vt:lpstr>Understanding and Exploiting Variation in DRAM Latency</vt:lpstr>
      <vt:lpstr>DRAM Characterization Infrastructure</vt:lpstr>
      <vt:lpstr>Adaptive-Latency DRAM</vt:lpstr>
      <vt:lpstr>PowerPoint Presentation</vt:lpstr>
      <vt:lpstr>PowerPoint Presentation</vt:lpstr>
      <vt:lpstr>PowerPoint Presentation</vt:lpstr>
      <vt:lpstr>PowerPoint Presentation</vt:lpstr>
      <vt:lpstr>Reducing Latency Also Reduces Energy</vt:lpstr>
      <vt:lpstr>Challenge and Opportunity for Future</vt:lpstr>
      <vt:lpstr>D-RaNGe: Using Commodity DRAM Devices  to Generate True Random Numbers  with Low Latency and High Throughput</vt:lpstr>
      <vt:lpstr>DRAM Latency Characterization of 282 LPDDR4 DRAM Devices</vt:lpstr>
      <vt:lpstr>D-RaNGe Key Idea</vt:lpstr>
      <vt:lpstr>D-RaNGe Key Idea</vt:lpstr>
      <vt:lpstr>Our D-RaNGe Evaluation</vt:lpstr>
      <vt:lpstr>DRAM Latency True Random Number Generator</vt:lpstr>
      <vt:lpstr>Lectures on Low-Latency Memory</vt:lpstr>
      <vt:lpstr>Challenge and Opportunity for Future</vt:lpstr>
      <vt:lpstr>Four Key Issues in Future Platforms</vt:lpstr>
      <vt:lpstr>Intel Optane Persistent Memory (2019)</vt:lpstr>
      <vt:lpstr>PCM as Main Memory: Idea in 2009</vt:lpstr>
      <vt:lpstr>PCM as Main Memory: Idea in 2009</vt:lpstr>
      <vt:lpstr>Cerebras’s Wafer Scale Engine (2019)</vt:lpstr>
      <vt:lpstr>UPMEM Processing-in-DRAM Engine (2019)</vt:lpstr>
      <vt:lpstr>More on Processing in Memory (I)</vt:lpstr>
      <vt:lpstr>More on Processing in Memory (II)</vt:lpstr>
      <vt:lpstr>More on Processing in Memory (III)</vt:lpstr>
      <vt:lpstr>More on Processing in Memory (IV)</vt:lpstr>
      <vt:lpstr>TESLA Full Self-Driving Computer (2019)</vt:lpstr>
      <vt:lpstr>Google TPU Generation I (~2016)</vt:lpstr>
      <vt:lpstr>Google TPU Generation II (2017)</vt:lpstr>
      <vt:lpstr>An Example Modern Systolic Array: TPU (II)</vt:lpstr>
      <vt:lpstr>An Example Modern Systolic Array: TPU (III)</vt:lpstr>
      <vt:lpstr>Many (Other) AI/ML Chips</vt:lpstr>
      <vt:lpstr>Many (Other) AI/ML Chips</vt:lpstr>
      <vt:lpstr>Accelerating Genome Analysis</vt:lpstr>
      <vt:lpstr>Our Dream (circa 2007)</vt:lpstr>
      <vt:lpstr>What Is a Genome Made Of?</vt:lpstr>
      <vt:lpstr>DNA Under Electron Microscope</vt:lpstr>
      <vt:lpstr>DNA Sequencing</vt:lpstr>
      <vt:lpstr>Untangling Yarn Balls &amp; DNA Sequencing</vt:lpstr>
      <vt:lpstr>PowerPoint Presentation</vt:lpstr>
      <vt:lpstr>PowerPoint Presentation</vt:lpstr>
      <vt:lpstr>Genome Sequence Alignment: Example</vt:lpstr>
      <vt:lpstr>PowerPoint Presentation</vt:lpstr>
      <vt:lpstr>Hash Table Based Read Mappers</vt:lpstr>
      <vt:lpstr>Read Mapping Execution Time Breakdown </vt:lpstr>
      <vt:lpstr>Idea</vt:lpstr>
      <vt:lpstr>Our First Filter: Pure Software Approach</vt:lpstr>
      <vt:lpstr>Shifted Hamming Distance: SIMD Acceleration</vt:lpstr>
      <vt:lpstr>PowerPoint Presentation</vt:lpstr>
      <vt:lpstr>GateKeeper: FPGA-Based Alignment Filtering</vt:lpstr>
      <vt:lpstr>DNA Read Mapping &amp; Filtering</vt:lpstr>
      <vt:lpstr>In-Memory DNA Sequence Analysis</vt:lpstr>
      <vt:lpstr>Shouji (障子) [Alser+, Bioinformatics 2019]</vt:lpstr>
      <vt:lpstr>SneakySnake [Alser+, Bioinformatics 2020]</vt:lpstr>
      <vt:lpstr>GenASM Framework [MICRO 2020]</vt:lpstr>
      <vt:lpstr>Quick Note: Key Principles and Results</vt:lpstr>
      <vt:lpstr>New Genome Sequencing Technologies</vt:lpstr>
      <vt:lpstr>Nanopore Genome Assembly Pipeline</vt:lpstr>
      <vt:lpstr>Recall Our Dream</vt:lpstr>
      <vt:lpstr>Future of Genome Sequencing &amp; Analysis</vt:lpstr>
      <vt:lpstr>Why Do We Care? An Example from 2020</vt:lpstr>
      <vt:lpstr>Sequencing of COVID-19</vt:lpstr>
      <vt:lpstr>COVID-19 Nanopore Sequencing (I)</vt:lpstr>
      <vt:lpstr>COVID-19 Nanopore Sequencing (II)</vt:lpstr>
      <vt:lpstr>Future of Genome Sequencing &amp; Analysis</vt:lpstr>
      <vt:lpstr>Accelerating Genome Analysis: Overview</vt:lpstr>
      <vt:lpstr>More on Fast Genome Analysis …</vt:lpstr>
      <vt:lpstr>Detailed Lectures on Genome Analysis</vt:lpstr>
      <vt:lpstr>Challenge and Opportunity for Future</vt:lpstr>
      <vt:lpstr>Challenge and Opportunity for Future</vt:lpstr>
      <vt:lpstr> Concluding Remarks</vt:lpstr>
      <vt:lpstr>A Quote from A Famous Architect</vt:lpstr>
      <vt:lpstr>Precedent-Based Design</vt:lpstr>
      <vt:lpstr>Principled Design</vt:lpstr>
      <vt:lpstr>PowerPoint Presentation</vt:lpstr>
      <vt:lpstr>Another Example: Precedent-Based Design</vt:lpstr>
      <vt:lpstr>Principled Design</vt:lpstr>
      <vt:lpstr>Another Principled Design</vt:lpstr>
      <vt:lpstr>Another Principled Design</vt:lpstr>
      <vt:lpstr>Principle Applied to Another Structure</vt:lpstr>
      <vt:lpstr>Overarching Principles for Computing?</vt:lpstr>
      <vt:lpstr>We Need to Exploit Good Principles</vt:lpstr>
      <vt:lpstr>Concluding Remarks</vt:lpstr>
      <vt:lpstr>The Future is Very Bright</vt:lpstr>
      <vt:lpstr>We Need to Think and Act Across the Stack</vt:lpstr>
      <vt:lpstr>PIM Review and Open Problems</vt:lpstr>
      <vt:lpstr>PIM Review and Open Problems (II)</vt:lpstr>
      <vt:lpstr>A Tutorial on Memory-Centric Systems</vt:lpstr>
      <vt:lpstr>Funding Acknowledgments</vt:lpstr>
      <vt:lpstr>Acknowledgments</vt:lpstr>
      <vt:lpstr>Acknowledgments</vt:lpstr>
      <vt:lpstr>PowerPoint Presentation</vt:lpstr>
      <vt:lpstr>SAFARI Newsletter April 2020 Edition</vt:lpstr>
      <vt:lpstr>SAFARI Newsletter January 2021 Edition</vt:lpstr>
      <vt:lpstr>Future Computing Platforms  Challenges and Opportunities </vt:lpstr>
      <vt:lpstr>Readings, Videos, Reference Materials</vt:lpstr>
      <vt:lpstr>Research &amp; Teaching: Some Overview Talks</vt:lpstr>
      <vt:lpstr>Accelerated Memory Course (~6.5 hours)</vt:lpstr>
      <vt:lpstr>Longer Memory Course (~18 hours)</vt:lpstr>
      <vt:lpstr>An Interview on Research and Education</vt:lpstr>
      <vt:lpstr>More Thoughts and Suggestions</vt:lpstr>
      <vt:lpstr>Reference Overview Paper</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2817</cp:revision>
  <cp:lastPrinted>2017-09-14T13:39:03Z</cp:lastPrinted>
  <dcterms:created xsi:type="dcterms:W3CDTF">2010-10-08T20:41:54Z</dcterms:created>
  <dcterms:modified xsi:type="dcterms:W3CDTF">2021-02-22T14:54:30Z</dcterms:modified>
</cp:coreProperties>
</file>