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9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0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1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2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3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4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6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7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8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20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21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22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23.xml" ContentType="application/vnd.openxmlformats-officedocument.theme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24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25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26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7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28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9.xml" ContentType="application/vnd.openxmlformats-officedocument.theme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30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31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2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theme/theme33.xml" ContentType="application/vnd.openxmlformats-officedocument.theme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4.xml" ContentType="application/vnd.openxmlformats-officedocument.theme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5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6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theme/theme37.xml" ContentType="application/vnd.openxmlformats-officedocument.theme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theme/theme38.xml" ContentType="application/vnd.openxmlformats-officedocument.theme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theme/theme39.xml" ContentType="application/vnd.openxmlformats-officedocument.theme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theme/theme40.xml" ContentType="application/vnd.openxmlformats-officedocument.theme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theme/theme41.xml" ContentType="application/vnd.openxmlformats-officedocument.theme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theme/theme42.xml" ContentType="application/vnd.openxmlformats-officedocument.theme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theme/theme43.xml" ContentType="application/vnd.openxmlformats-officedocument.theme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theme/theme44.xml" ContentType="application/vnd.openxmlformats-officedocument.theme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theme/theme45.xml" ContentType="application/vnd.openxmlformats-officedocument.theme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theme/theme46.xml" ContentType="application/vnd.openxmlformats-officedocument.theme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theme/theme47.xml" ContentType="application/vnd.openxmlformats-officedocument.theme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theme/theme48.xml" ContentType="application/vnd.openxmlformats-officedocument.theme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theme/theme49.xml" ContentType="application/vnd.openxmlformats-officedocument.theme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theme/theme50.xml" ContentType="application/vnd.openxmlformats-officedocument.theme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theme/theme51.xml" ContentType="application/vnd.openxmlformats-officedocument.theme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theme/theme52.xml" ContentType="application/vnd.openxmlformats-officedocument.theme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theme/theme53.xml" ContentType="application/vnd.openxmlformats-officedocument.theme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theme/theme54.xml" ContentType="application/vnd.openxmlformats-officedocument.theme+xml"/>
  <Override PartName="/ppt/theme/theme55.xml" ContentType="application/vnd.openxmlformats-officedocument.theme+xml"/>
  <Override PartName="/ppt/theme/theme5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812" r:id="rId3"/>
    <p:sldMasterId id="2147483824" r:id="rId4"/>
    <p:sldMasterId id="2147483848" r:id="rId5"/>
    <p:sldMasterId id="2147483872" r:id="rId6"/>
    <p:sldMasterId id="2147483909" r:id="rId7"/>
    <p:sldMasterId id="2147483936" r:id="rId8"/>
    <p:sldMasterId id="2147484087" r:id="rId9"/>
    <p:sldMasterId id="2147484099" r:id="rId10"/>
    <p:sldMasterId id="2147484281" r:id="rId11"/>
    <p:sldMasterId id="2147484522" r:id="rId12"/>
    <p:sldMasterId id="2147484571" r:id="rId13"/>
    <p:sldMasterId id="2147484777" r:id="rId14"/>
    <p:sldMasterId id="2147484837" r:id="rId15"/>
    <p:sldMasterId id="2147484849" r:id="rId16"/>
    <p:sldMasterId id="2147484861" r:id="rId17"/>
    <p:sldMasterId id="2147484873" r:id="rId18"/>
    <p:sldMasterId id="2147484969" r:id="rId19"/>
    <p:sldMasterId id="2147485410" r:id="rId20"/>
    <p:sldMasterId id="2147485520" r:id="rId21"/>
    <p:sldMasterId id="2147485532" r:id="rId22"/>
    <p:sldMasterId id="2147485652" r:id="rId23"/>
    <p:sldMasterId id="2147485665" r:id="rId24"/>
    <p:sldMasterId id="2147485714" r:id="rId25"/>
    <p:sldMasterId id="2147486472" r:id="rId26"/>
    <p:sldMasterId id="2147486594" r:id="rId27"/>
    <p:sldMasterId id="2147486871" r:id="rId28"/>
    <p:sldMasterId id="2147487120" r:id="rId29"/>
    <p:sldMasterId id="2147487144" r:id="rId30"/>
    <p:sldMasterId id="2147487194" r:id="rId31"/>
    <p:sldMasterId id="2147487206" r:id="rId32"/>
    <p:sldMasterId id="2147487258" r:id="rId33"/>
    <p:sldMasterId id="2147487574" r:id="rId34"/>
    <p:sldMasterId id="2147487623" r:id="rId35"/>
    <p:sldMasterId id="2147487743" r:id="rId36"/>
    <p:sldMasterId id="2147488085" r:id="rId37"/>
    <p:sldMasterId id="2147488097" r:id="rId38"/>
    <p:sldMasterId id="2147488265" r:id="rId39"/>
    <p:sldMasterId id="2147488316" r:id="rId40"/>
    <p:sldMasterId id="2147488340" r:id="rId41"/>
    <p:sldMasterId id="2147488378" r:id="rId42"/>
    <p:sldMasterId id="2147488559" r:id="rId43"/>
    <p:sldMasterId id="2147488637" r:id="rId44"/>
    <p:sldMasterId id="2147488747" r:id="rId45"/>
    <p:sldMasterId id="2147488978" r:id="rId46"/>
    <p:sldMasterId id="2147488991" r:id="rId47"/>
    <p:sldMasterId id="2147489016" r:id="rId48"/>
    <p:sldMasterId id="2147489028" r:id="rId49"/>
    <p:sldMasterId id="2147489066" r:id="rId50"/>
    <p:sldMasterId id="2147489265" r:id="rId51"/>
    <p:sldMasterId id="2147489277" r:id="rId52"/>
    <p:sldMasterId id="2147489477" r:id="rId53"/>
    <p:sldMasterId id="2147489489" r:id="rId54"/>
  </p:sldMasterIdLst>
  <p:notesMasterIdLst>
    <p:notesMasterId r:id="rId85"/>
  </p:notesMasterIdLst>
  <p:handoutMasterIdLst>
    <p:handoutMasterId r:id="rId86"/>
  </p:handoutMasterIdLst>
  <p:sldIdLst>
    <p:sldId id="5652" r:id="rId55"/>
    <p:sldId id="5206" r:id="rId56"/>
    <p:sldId id="5814" r:id="rId57"/>
    <p:sldId id="5219" r:id="rId58"/>
    <p:sldId id="5220" r:id="rId59"/>
    <p:sldId id="5221" r:id="rId60"/>
    <p:sldId id="5222" r:id="rId61"/>
    <p:sldId id="5223" r:id="rId62"/>
    <p:sldId id="4457" r:id="rId63"/>
    <p:sldId id="4436" r:id="rId64"/>
    <p:sldId id="4696" r:id="rId65"/>
    <p:sldId id="5742" r:id="rId66"/>
    <p:sldId id="5835" r:id="rId67"/>
    <p:sldId id="5224" r:id="rId68"/>
    <p:sldId id="5226" r:id="rId69"/>
    <p:sldId id="5228" r:id="rId70"/>
    <p:sldId id="5230" r:id="rId71"/>
    <p:sldId id="5882" r:id="rId72"/>
    <p:sldId id="5374" r:id="rId73"/>
    <p:sldId id="5233" r:id="rId74"/>
    <p:sldId id="5540" r:id="rId75"/>
    <p:sldId id="5259" r:id="rId76"/>
    <p:sldId id="3792" r:id="rId77"/>
    <p:sldId id="5500" r:id="rId78"/>
    <p:sldId id="5365" r:id="rId79"/>
    <p:sldId id="5778" r:id="rId80"/>
    <p:sldId id="5779" r:id="rId81"/>
    <p:sldId id="5772" r:id="rId82"/>
    <p:sldId id="5773" r:id="rId83"/>
    <p:sldId id="5881" r:id="rId8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432FF"/>
    <a:srgbClr val="8C0000"/>
    <a:srgbClr val="1A5712"/>
    <a:srgbClr val="0000FF"/>
    <a:srgbClr val="FF00C4"/>
    <a:srgbClr val="948A54"/>
    <a:srgbClr val="2A55D6"/>
    <a:srgbClr val="663D63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89" autoAdjust="0"/>
    <p:restoredTop sz="93100" autoAdjust="0"/>
  </p:normalViewPr>
  <p:slideViewPr>
    <p:cSldViewPr>
      <p:cViewPr varScale="1">
        <p:scale>
          <a:sx n="99" d="100"/>
          <a:sy n="99" d="100"/>
        </p:scale>
        <p:origin x="105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63" Type="http://schemas.openxmlformats.org/officeDocument/2006/relationships/slide" Target="slides/slide9.xml"/><Relationship Id="rId68" Type="http://schemas.openxmlformats.org/officeDocument/2006/relationships/slide" Target="slides/slide14.xml"/><Relationship Id="rId84" Type="http://schemas.openxmlformats.org/officeDocument/2006/relationships/slide" Target="slides/slide30.xml"/><Relationship Id="rId89" Type="http://schemas.openxmlformats.org/officeDocument/2006/relationships/theme" Target="theme/theme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Master" Target="slideMasters/slideMaster53.xml"/><Relationship Id="rId58" Type="http://schemas.openxmlformats.org/officeDocument/2006/relationships/slide" Target="slides/slide4.xml"/><Relationship Id="rId74" Type="http://schemas.openxmlformats.org/officeDocument/2006/relationships/slide" Target="slides/slide20.xml"/><Relationship Id="rId79" Type="http://schemas.openxmlformats.org/officeDocument/2006/relationships/slide" Target="slides/slide25.xml"/><Relationship Id="rId5" Type="http://schemas.openxmlformats.org/officeDocument/2006/relationships/slideMaster" Target="slideMasters/slideMaster5.xml"/><Relationship Id="rId90" Type="http://schemas.openxmlformats.org/officeDocument/2006/relationships/tableStyles" Target="tableStyles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slide" Target="slides/slide2.xml"/><Relationship Id="rId64" Type="http://schemas.openxmlformats.org/officeDocument/2006/relationships/slide" Target="slides/slide10.xml"/><Relationship Id="rId69" Type="http://schemas.openxmlformats.org/officeDocument/2006/relationships/slide" Target="slides/slide15.xml"/><Relationship Id="rId77" Type="http://schemas.openxmlformats.org/officeDocument/2006/relationships/slide" Target="slides/slide23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18.xml"/><Relationship Id="rId80" Type="http://schemas.openxmlformats.org/officeDocument/2006/relationships/slide" Target="slides/slide26.xml"/><Relationship Id="rId85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59" Type="http://schemas.openxmlformats.org/officeDocument/2006/relationships/slide" Target="slides/slide5.xml"/><Relationship Id="rId67" Type="http://schemas.openxmlformats.org/officeDocument/2006/relationships/slide" Target="slides/slide13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Master" Target="slideMasters/slideMaster54.xml"/><Relationship Id="rId62" Type="http://schemas.openxmlformats.org/officeDocument/2006/relationships/slide" Target="slides/slide8.xml"/><Relationship Id="rId70" Type="http://schemas.openxmlformats.org/officeDocument/2006/relationships/slide" Target="slides/slide16.xml"/><Relationship Id="rId75" Type="http://schemas.openxmlformats.org/officeDocument/2006/relationships/slide" Target="slides/slide21.xml"/><Relationship Id="rId83" Type="http://schemas.openxmlformats.org/officeDocument/2006/relationships/slide" Target="slides/slide29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slide" Target="slides/slide3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Master" Target="slideMasters/slideMaster52.xml"/><Relationship Id="rId60" Type="http://schemas.openxmlformats.org/officeDocument/2006/relationships/slide" Target="slides/slide6.xml"/><Relationship Id="rId65" Type="http://schemas.openxmlformats.org/officeDocument/2006/relationships/slide" Target="slides/slide11.xml"/><Relationship Id="rId73" Type="http://schemas.openxmlformats.org/officeDocument/2006/relationships/slide" Target="slides/slide19.xml"/><Relationship Id="rId78" Type="http://schemas.openxmlformats.org/officeDocument/2006/relationships/slide" Target="slides/slide24.xml"/><Relationship Id="rId81" Type="http://schemas.openxmlformats.org/officeDocument/2006/relationships/slide" Target="slides/slide27.xml"/><Relationship Id="rId86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" Target="slides/slide1.xml"/><Relationship Id="rId76" Type="http://schemas.openxmlformats.org/officeDocument/2006/relationships/slide" Target="slides/slide2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" Target="slides/slide12.xml"/><Relationship Id="rId87" Type="http://schemas.openxmlformats.org/officeDocument/2006/relationships/presProps" Target="presProps.xml"/><Relationship Id="rId61" Type="http://schemas.openxmlformats.org/officeDocument/2006/relationships/slide" Target="slides/slide7.xml"/><Relationship Id="rId82" Type="http://schemas.openxmlformats.org/officeDocument/2006/relationships/slide" Target="slides/slide28.xml"/><Relationship Id="rId19" Type="http://schemas.openxmlformats.org/officeDocument/2006/relationships/slideMaster" Target="slideMasters/slideMaster19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12/6/20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12/6/20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4301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676275"/>
            <a:ext cx="4713288" cy="3533775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7994" y="4434208"/>
            <a:ext cx="5166647" cy="413509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Professor Mutlu</a:t>
            </a:r>
            <a:r>
              <a:rPr lang="ja-JP" altLang="en-US" dirty="0"/>
              <a:t>’</a:t>
            </a:r>
            <a:r>
              <a:rPr lang="en-US" dirty="0"/>
              <a:t>s research focus is all aspects of computer</a:t>
            </a:r>
            <a:r>
              <a:rPr lang="en-US" baseline="0" dirty="0"/>
              <a:t> </a:t>
            </a:r>
            <a:r>
              <a:rPr lang="en-US" dirty="0"/>
              <a:t>architecture, HW/SW interaction</a:t>
            </a:r>
            <a:r>
              <a:rPr lang="en-US" baseline="0" dirty="0"/>
              <a:t> and bioinformatics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He is looking for students to perform research</a:t>
            </a:r>
            <a:r>
              <a:rPr lang="en-US" baseline="0" dirty="0"/>
              <a:t> in these areas.</a:t>
            </a:r>
            <a:endParaRPr lang="en-US" dirty="0"/>
          </a:p>
          <a:p>
            <a:endParaRPr lang="en-US" dirty="0"/>
          </a:p>
          <a:p>
            <a:r>
              <a:rPr lang="en-US" dirty="0"/>
              <a:t>He and his group, SAFARI,</a:t>
            </a:r>
            <a:r>
              <a:rPr lang="en-US" baseline="0" dirty="0"/>
              <a:t> solve fundamental problems spanning:</a:t>
            </a:r>
          </a:p>
          <a:p>
            <a:endParaRPr lang="en-US" dirty="0"/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Memory, memory, memory, storage, interconnects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Parallel architectures, heterogeneous architectures, GP-GPUs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System/architecture interaction, new execution models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Energy efficiency, fault tolerance, hardware security 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Genome sequence analysis and assembly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pPr defTabSz="931774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His group does broad research spanning systems to logic with architecture at center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300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357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9C2D-02FE-4C64-AD33-18B082577A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95350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9C2D-02FE-4C64-AD33-18B082577A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3206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we take</a:t>
            </a:r>
            <a:r>
              <a:rPr lang="en-US" baseline="0" dirty="0"/>
              <a:t> a look at widely-used </a:t>
            </a:r>
            <a:r>
              <a:rPr lang="en-US" baseline="0" dirty="0" err="1"/>
              <a:t>google</a:t>
            </a:r>
            <a:r>
              <a:rPr lang="en-US" baseline="0" dirty="0"/>
              <a:t> consumer workloads, to figure out the major sources of energy consumption.</a:t>
            </a:r>
          </a:p>
          <a:p>
            <a:endParaRPr lang="en-US" baseline="0" dirty="0"/>
          </a:p>
          <a:p>
            <a:r>
              <a:rPr lang="en-US" baseline="0" dirty="0"/>
              <a:t>We look at Google Chrome web </a:t>
            </a:r>
            <a:r>
              <a:rPr lang="en-US" baseline="0" dirty="0" err="1"/>
              <a:t>brower</a:t>
            </a:r>
            <a:r>
              <a:rPr lang="en-US" baseline="0" dirty="0"/>
              <a:t>. We take a look at </a:t>
            </a:r>
            <a:r>
              <a:rPr lang="en-US" baseline="0" dirty="0" err="1"/>
              <a:t>Tensorflow</a:t>
            </a:r>
            <a:r>
              <a:rPr lang="en-US" baseline="0" dirty="0"/>
              <a:t>, Google’s machine learning framework, and we also take a look at two important video related workloads, video playback and video capture, both rely on Google’s vp9 codec technology.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60475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we take</a:t>
            </a:r>
            <a:r>
              <a:rPr lang="en-US" baseline="0" dirty="0"/>
              <a:t> a look at widely-used </a:t>
            </a:r>
            <a:r>
              <a:rPr lang="en-US" baseline="0" dirty="0" err="1"/>
              <a:t>google</a:t>
            </a:r>
            <a:r>
              <a:rPr lang="en-US" baseline="0" dirty="0"/>
              <a:t> consumer workloads, to figure out the major sources of energy consumption.</a:t>
            </a:r>
          </a:p>
          <a:p>
            <a:endParaRPr lang="en-US" baseline="0" dirty="0"/>
          </a:p>
          <a:p>
            <a:r>
              <a:rPr lang="en-US" baseline="0" dirty="0"/>
              <a:t>We look at Google Chrome web </a:t>
            </a:r>
            <a:r>
              <a:rPr lang="en-US" baseline="0" dirty="0" err="1"/>
              <a:t>brower</a:t>
            </a:r>
            <a:r>
              <a:rPr lang="en-US" baseline="0" dirty="0"/>
              <a:t>. We take a look at </a:t>
            </a:r>
            <a:r>
              <a:rPr lang="en-US" baseline="0" dirty="0" err="1"/>
              <a:t>Tensorflow</a:t>
            </a:r>
            <a:r>
              <a:rPr lang="en-US" baseline="0" dirty="0"/>
              <a:t>, Google’s machine learning framework, and we also take a look at two important video related workloads, video playback and video capture, both rely on Google’s vp9 codec technology.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7803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latinLnBrk="0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since the development of high throughput sequencing (HTS) technologies, the cost of genome sequencing has fallen off a cliff (&lt;&lt; 1,000$) making it viable for almost everyone's use.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0417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Genome analysis starts with sequencing random short DNA fragments of copies of the original molecule.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Unfortunately,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these reads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lack information about their order and which part of genome they are originated from.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Hence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second step is to map these reads to a long reference genome.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01317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125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6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99281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9459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330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5920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022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2104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26866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7189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582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7697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00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2916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61647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18393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56249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934606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350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377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904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7032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98509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87723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999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69925" indent="-325438">
              <a:buFont typeface="Wingdings" charset="2"/>
              <a:buChar char="q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8421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75371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94154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69514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05284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088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75374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78713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34339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3914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67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94" y="469200"/>
            <a:ext cx="7772400" cy="130823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494" y="1941516"/>
            <a:ext cx="500910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" y="5967630"/>
            <a:ext cx="9144001" cy="890370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528" y="6080245"/>
            <a:ext cx="3275179" cy="65503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8519" y="6259200"/>
            <a:ext cx="3895838" cy="3544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28590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3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9994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474858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05421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0214"/>
            <a:ext cx="4040188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0214"/>
            <a:ext cx="4041775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49788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829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68135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879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7290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48755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33451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755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2357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308204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107042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18522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7201" y="1070426"/>
            <a:ext cx="2859088" cy="4919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6408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84071" y="145143"/>
            <a:ext cx="5959929" cy="771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3542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30788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6753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73927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3583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85609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787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90549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13194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37132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94476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13786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00649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0191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54154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45867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37371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77408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29212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38355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56693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30625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94368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96810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932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86633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156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04901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34217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37537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47826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98383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20733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77888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06719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01064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41158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9188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1306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2512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36361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66256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5251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90055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4506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46172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10258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919528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959976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89655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37517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39402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8992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53517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85112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39329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87462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34739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74618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8924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44487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76866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15277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09747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8578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6562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23875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627791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908108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52285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81355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80472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42114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64020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71237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81690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37539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64383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02026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57730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04299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00483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85155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13795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06705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84746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74164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04165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4924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88555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95845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65600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87117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21515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18779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316749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82393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10711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736569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59779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74614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07966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66992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9532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72713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40216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51887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893416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23611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74657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77081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78914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89629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60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59952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123489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66245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83743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4853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47908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90558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37458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DD642-5717-9C43-BCF7-E4F88A58C1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22593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4AC23-9DE4-C746-BC02-D3085298AE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25448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65027-C458-0F45-A175-76C38D629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62719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F2552-3716-B24B-9F3D-FF7B024E8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33555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D5230-971F-2E41-8CFA-14A60A5B2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20648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DEAA0-2A78-7C4C-AC1D-0745BDD65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4556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A15DC-7DB6-2E4F-8E40-D436CE927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09927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972F1-201A-1341-A138-68D516974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02723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A4686-03CC-5744-B2F1-C7CFBAB9D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47140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60323-C27F-274D-98DD-E8A584096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46284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8D1A2-8B05-D448-BEED-1DCCC5669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459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2FA06-CF86-2545-AF2A-570D639DE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30028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61737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977340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964163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227174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425256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028508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796304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83577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701788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848879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33164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599387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560067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234862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120778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24576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77436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39623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802086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01118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35911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48123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193878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185237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883693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650700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384331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02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577748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59025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20365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59023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583518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cs typeface="ＭＳ Ｐゴシック" charset="0"/>
              </a:defRPr>
            </a:lvl1pPr>
          </a:lstStyle>
          <a:p>
            <a:pPr>
              <a:defRPr/>
            </a:pPr>
            <a:fld id="{2B0615E8-B7BA-A94F-8CD8-59ABAB50F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48336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E574D81-B5DE-384D-B24B-566C679A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09365"/>
      </p:ext>
    </p:extLst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F718DBD-A8C3-BF41-B930-E6F09B914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84687"/>
      </p:ext>
    </p:extLst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9E6F74A-33AD-9C44-A652-5BC058E44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25218"/>
      </p:ext>
    </p:extLst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FE313B9-34D2-9B4F-924F-705E340D7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63346"/>
      </p:ext>
    </p:extLst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72681F7-101F-CD48-BD26-A7C1DB38D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28824"/>
      </p:ext>
    </p:extLst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4DA22FE8-1BF1-7945-858E-9EDF18117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99907"/>
      </p:ext>
    </p:extLst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EDECFB72-9437-4E43-B6E9-A86EC5F84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58762"/>
      </p:ext>
    </p:extLst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9F1BB03A-AA9C-3441-BB02-8D748B0FE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35403"/>
      </p:ext>
    </p:extLst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F09218E9-1586-4840-9706-4250AB692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95463"/>
      </p:ext>
    </p:extLst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0C7C5289-DED0-BF4F-8007-4B3A361AC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7303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177E2285-5DCA-104D-A461-AF822D41B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8188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6466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104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459128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7539033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459576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077432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865466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955635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829144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8623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987500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876931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75784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24249"/>
      </p:ext>
    </p:extLst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265628"/>
      </p:ext>
    </p:extLst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231"/>
      </p:ext>
    </p:extLst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75383"/>
      </p:ext>
    </p:extLst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11113"/>
      </p:ext>
    </p:extLst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65468"/>
      </p:ext>
    </p:extLst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952016"/>
      </p:ext>
    </p:extLst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53053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2141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73888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10633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 anchor="ctr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6561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2020. 12. 6.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269450811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2020. 12. 6.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307237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2020. 12. 6.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1182850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2020. 12. 6.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29036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2020. 12. 6.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85753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2020. 12. 6.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871302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2020. 12. 6.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3560198658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479520"/>
      </p:ext>
    </p:extLst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6325"/>
      </p:ext>
    </p:extLst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379847"/>
      </p:ext>
    </p:extLst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572035"/>
      </p:ext>
    </p:extLst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566681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79462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569968"/>
      </p:ext>
    </p:extLst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015984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952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945983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225097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6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51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29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24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33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1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58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57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0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01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1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E240D94-E5C6-2B45-92EB-F7FCCB9B61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261544"/>
      </p:ext>
    </p:extLst>
  </p:cSld>
  <p:clrMapOvr>
    <a:masterClrMapping/>
  </p:clrMapOvr>
  <p:transition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7B2952-2F74-D544-92BC-FBFBE9A340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4734131"/>
      </p:ext>
    </p:extLst>
  </p:cSld>
  <p:clrMapOvr>
    <a:masterClrMapping/>
  </p:clrMapOvr>
  <p:transition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F9F7682-838C-D145-8DB5-B49C18A130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153688"/>
      </p:ext>
    </p:extLst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E01938C-1825-4C47-ADAA-667501E8BB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6725712"/>
      </p:ext>
    </p:extLst>
  </p:cSld>
  <p:clrMapOvr>
    <a:masterClrMapping/>
  </p:clrMapOvr>
  <p:transition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2E44CBD-17AA-1C44-8BA0-F0313DF1E0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9638184"/>
      </p:ext>
    </p:extLst>
  </p:cSld>
  <p:clrMapOvr>
    <a:masterClrMapping/>
  </p:clrMapOvr>
  <p:transition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14E6E70-902E-8E4C-B56A-EB171DB5C3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0595539"/>
      </p:ext>
    </p:extLst>
  </p:cSld>
  <p:clrMapOvr>
    <a:masterClrMapping/>
  </p:clrMapOvr>
  <p:transition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1920B83-E5C7-4748-945F-F958559473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433047"/>
      </p:ext>
    </p:extLst>
  </p:cSld>
  <p:clrMapOvr>
    <a:masterClrMapping/>
  </p:clrMapOvr>
  <p:transition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84C42A7-D582-E24E-B2AD-3611212565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5594660"/>
      </p:ext>
    </p:extLst>
  </p:cSld>
  <p:clrMapOvr>
    <a:masterClrMapping/>
  </p:clrMapOvr>
  <p:transition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45B44AF-607F-D14C-BF32-685CA37DFF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801899"/>
      </p:ext>
    </p:extLst>
  </p:cSld>
  <p:clrMapOvr>
    <a:masterClrMapping/>
  </p:clrMapOvr>
  <p:transition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DCDFAA6-D8FF-694C-834A-ACCCD8522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3007646"/>
      </p:ext>
    </p:extLst>
  </p:cSld>
  <p:clrMapOvr>
    <a:masterClrMapping/>
  </p:clrMapOvr>
  <p:transition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923AAA-1C55-7E45-B953-D9BFED328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2791579"/>
      </p:ext>
    </p:extLst>
  </p:cSld>
  <p:clrMapOvr>
    <a:masterClrMapping/>
  </p:clrMapOvr>
  <p:transition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4097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5019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850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425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031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97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45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907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838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4380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66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64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668BF9C-93BB-B548-912F-BE2A1331A6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29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60F4C6C-A4AD-634C-B2AA-5823E85646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87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E9D27D4-CF21-B743-868C-38D13B2F4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5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8F35F6C-2FE9-E643-BA9E-744EBFA979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461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36820D8-511C-334B-9255-32401B2237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745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42E3693-D302-D64D-8335-04DBBDCAC3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847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0C3B91E-9495-5D4C-A473-89DD744F31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49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317DB17-6DD3-1D47-9DC7-29C718BD88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04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8B564A7-2749-BD47-ACBB-5E9A7893C5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83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3FA10DE-9244-444C-BB66-013E28A2DD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69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E2563C0-B5B3-BE4C-AFD7-D5025596D7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60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882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4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50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37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09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1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85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68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691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32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91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401317"/>
      </p:ext>
    </p:extLst>
  </p:cSld>
  <p:clrMapOvr>
    <a:masterClrMapping/>
  </p:clrMapOvr>
  <p:transition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768776"/>
      </p:ext>
    </p:extLst>
  </p:cSld>
  <p:clrMapOvr>
    <a:masterClrMapping/>
  </p:clrMapOvr>
  <p:transition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511931"/>
      </p:ext>
    </p:extLst>
  </p:cSld>
  <p:clrMapOvr>
    <a:masterClrMapping/>
  </p:clrMapOvr>
  <p:transition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174166"/>
      </p:ext>
    </p:extLst>
  </p:cSld>
  <p:clrMapOvr>
    <a:masterClrMapping/>
  </p:clrMapOvr>
  <p:transition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919389"/>
      </p:ext>
    </p:extLst>
  </p:cSld>
  <p:clrMapOvr>
    <a:masterClrMapping/>
  </p:clrMapOvr>
  <p:transition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318677"/>
      </p:ext>
    </p:extLst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374766"/>
      </p:ext>
    </p:extLst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041354"/>
      </p:ext>
    </p:extLst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398135"/>
      </p:ext>
    </p:extLst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488110"/>
      </p:ext>
    </p:extLst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301839"/>
      </p:ext>
    </p:extLst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625789"/>
      </p:ext>
    </p:extLst>
  </p:cSld>
  <p:clrMapOvr>
    <a:masterClrMapping/>
  </p:clrMapOvr>
  <p:transition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409016"/>
      </p:ext>
    </p:extLst>
  </p:cSld>
  <p:clrMapOvr>
    <a:masterClrMapping/>
  </p:clrMapOvr>
  <p:transition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6495892"/>
      </p:ext>
    </p:extLst>
  </p:cSld>
  <p:clrMapOvr>
    <a:masterClrMapping/>
  </p:clrMapOvr>
  <p:transition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1889725"/>
      </p:ext>
    </p:extLst>
  </p:cSld>
  <p:clrMapOvr>
    <a:masterClrMapping/>
  </p:clrMapOvr>
  <p:transition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3419311"/>
      </p:ext>
    </p:extLst>
  </p:cSld>
  <p:clrMapOvr>
    <a:masterClrMapping/>
  </p:clrMapOvr>
  <p:transition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7196653"/>
      </p:ext>
    </p:extLst>
  </p:cSld>
  <p:clrMapOvr>
    <a:masterClrMapping/>
  </p:clrMapOvr>
  <p:transition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3399964"/>
      </p:ext>
    </p:extLst>
  </p:cSld>
  <p:clrMapOvr>
    <a:masterClrMapping/>
  </p:clrMapOvr>
  <p:transition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1952778"/>
      </p:ext>
    </p:extLst>
  </p:cSld>
  <p:clrMapOvr>
    <a:masterClrMapping/>
  </p:clrMapOvr>
  <p:transition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5507306"/>
      </p:ext>
    </p:extLst>
  </p:cSld>
  <p:clrMapOvr>
    <a:masterClrMapping/>
  </p:clrMapOvr>
  <p:transition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77281"/>
      </p:ext>
    </p:extLst>
  </p:cSld>
  <p:clrMapOvr>
    <a:masterClrMapping/>
  </p:clrMapOvr>
  <p:transition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0621740"/>
      </p:ext>
    </p:extLst>
  </p:cSld>
  <p:clrMapOvr>
    <a:masterClrMapping/>
  </p:clrMapOvr>
  <p:transition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456820"/>
      </p:ext>
    </p:extLst>
  </p:cSld>
  <p:clrMapOvr>
    <a:masterClrMapping/>
  </p:clrMapOvr>
  <p:transition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26908"/>
      </p:ext>
    </p:extLst>
  </p:cSld>
  <p:clrMapOvr>
    <a:masterClrMapping/>
  </p:clrMapOvr>
  <p:transition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354275"/>
      </p:ext>
    </p:extLst>
  </p:cSld>
  <p:clrMapOvr>
    <a:masterClrMapping/>
  </p:clrMapOvr>
  <p:transition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248345"/>
      </p:ext>
    </p:extLst>
  </p:cSld>
  <p:clrMapOvr>
    <a:masterClrMapping/>
  </p:clrMapOvr>
  <p:transition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97984"/>
      </p:ext>
    </p:extLst>
  </p:cSld>
  <p:clrMapOvr>
    <a:masterClrMapping/>
  </p:clrMapOvr>
  <p:transition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771066"/>
      </p:ext>
    </p:extLst>
  </p:cSld>
  <p:clrMapOvr>
    <a:masterClrMapping/>
  </p:clrMapOvr>
  <p:transition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28682"/>
      </p:ext>
    </p:extLst>
  </p:cSld>
  <p:clrMapOvr>
    <a:masterClrMapping/>
  </p:clrMapOvr>
  <p:transition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798312"/>
      </p:ext>
    </p:extLst>
  </p:cSld>
  <p:clrMapOvr>
    <a:masterClrMapping/>
  </p:clrMapOvr>
  <p:transition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677376"/>
      </p:ext>
    </p:extLst>
  </p:cSld>
  <p:clrMapOvr>
    <a:masterClrMapping/>
  </p:clrMapOvr>
  <p:transition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940184"/>
      </p:ext>
    </p:extLst>
  </p:cSld>
  <p:clrMapOvr>
    <a:masterClrMapping/>
  </p:clrMapOvr>
  <p:transition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021759"/>
      </p:ext>
    </p:extLst>
  </p:cSld>
  <p:clrMapOvr>
    <a:masterClrMapping/>
  </p:clrMapOvr>
  <p:transition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 l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920D214A-2AFC-4BE3-89FE-6518807E148F}" type="datetime1">
              <a:rPr lang="en-US" smtClean="0"/>
              <a:t>12/6/20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012122"/>
      </p:ext>
    </p:extLst>
  </p:cSld>
  <p:clrMapOvr>
    <a:masterClrMapping/>
  </p:clrMapOvr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E9021861-6BD7-4EE9-A68B-37E75913A333}" type="datetime1">
              <a:rPr lang="en-US" smtClean="0"/>
              <a:t>12/6/20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42792"/>
      </p:ext>
    </p:extLst>
  </p:cSld>
  <p:clrMapOvr>
    <a:masterClrMapping/>
  </p:clrMapOvr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E294271-EC2C-4AA4-B1D8-6325DBCD6885}" type="datetime1">
              <a:rPr lang="en-US" smtClean="0"/>
              <a:t>12/6/20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459670"/>
      </p:ext>
    </p:extLst>
  </p:cSld>
  <p:clrMapOvr>
    <a:masterClrMapping/>
  </p:clrMapOvr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26C81D6-5C0A-4888-8AA2-94A703B72A86}" type="datetime1">
              <a:rPr lang="en-US" smtClean="0"/>
              <a:t>12/6/20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836580"/>
      </p:ext>
    </p:extLst>
  </p:cSld>
  <p:clrMapOvr>
    <a:masterClrMapping/>
  </p:clrMapOvr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5C6A7242-E7F0-452E-9AAD-6A266A1C3304}" type="datetime1">
              <a:rPr lang="en-US" smtClean="0"/>
              <a:t>12/6/20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937078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E4A2E865-F686-4BA8-A1F8-7363E1251590}" type="datetime1">
              <a:rPr lang="en-US" smtClean="0"/>
              <a:t>12/6/20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248155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13858B6D-F0A8-4A5A-A21C-F2DDFAEE91CA}" type="datetime1">
              <a:rPr lang="en-US" smtClean="0"/>
              <a:t>12/6/20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706365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4BE59F63-4AED-4D19-AEDC-2344A5DC207C}" type="datetime1">
              <a:rPr lang="en-US" smtClean="0"/>
              <a:t>12/6/20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2106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E2DF23D-22DE-41A0-9045-8939205C2A67}" type="datetime1">
              <a:rPr lang="en-US" smtClean="0"/>
              <a:t>12/6/20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40118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206B5BB5-C062-4C16-8C4E-0D7EE65EA5A7}" type="datetime1">
              <a:rPr lang="en-US" smtClean="0"/>
              <a:t>12/6/20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648210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93CCC17E-136C-4D5B-9C83-1E9F6F691804}" type="datetime1">
              <a:rPr lang="en-US" smtClean="0"/>
              <a:t>12/6/20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393183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996880"/>
      </p:ext>
    </p:extLst>
  </p:cSld>
  <p:clrMapOvr>
    <a:masterClrMapping/>
  </p:clrMapOvr>
  <p:transition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2748827"/>
      </p:ext>
    </p:extLst>
  </p:cSld>
  <p:clrMapOvr>
    <a:masterClrMapping/>
  </p:clrMapOvr>
  <p:transition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4348648"/>
      </p:ext>
    </p:extLst>
  </p:cSld>
  <p:clrMapOvr>
    <a:masterClrMapping/>
  </p:clrMapOvr>
  <p:transition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294743"/>
      </p:ext>
    </p:extLst>
  </p:cSld>
  <p:clrMapOvr>
    <a:masterClrMapping/>
  </p:clrMapOvr>
  <p:transition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1732729"/>
      </p:ext>
    </p:extLst>
  </p:cSld>
  <p:clrMapOvr>
    <a:masterClrMapping/>
  </p:clrMapOvr>
  <p:transition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746972"/>
      </p:ext>
    </p:extLst>
  </p:cSld>
  <p:clrMapOvr>
    <a:masterClrMapping/>
  </p:clrMapOvr>
  <p:transition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6205692"/>
      </p:ext>
    </p:extLst>
  </p:cSld>
  <p:clrMapOvr>
    <a:masterClrMapping/>
  </p:clrMapOvr>
  <p:transition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6324575"/>
      </p:ext>
    </p:extLst>
  </p:cSld>
  <p:clrMapOvr>
    <a:masterClrMapping/>
  </p:clrMapOvr>
  <p:transition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6707855"/>
      </p:ext>
    </p:extLst>
  </p:cSld>
  <p:clrMapOvr>
    <a:masterClrMapping/>
  </p:clrMapOvr>
  <p:transition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2579808"/>
      </p:ext>
    </p:extLst>
  </p:cSld>
  <p:clrMapOvr>
    <a:masterClrMapping/>
  </p:clrMapOvr>
  <p:transition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139324"/>
      </p:ext>
    </p:extLst>
  </p:cSld>
  <p:clrMapOvr>
    <a:masterClrMapping/>
  </p:clrMapOvr>
  <p:transition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698652"/>
      </p:ext>
    </p:extLst>
  </p:cSld>
  <p:clrMapOvr>
    <a:masterClrMapping/>
  </p:clrMapOvr>
  <p:transition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482364"/>
      </p:ext>
    </p:extLst>
  </p:cSld>
  <p:clrMapOvr>
    <a:masterClrMapping/>
  </p:clrMapOvr>
  <p:transition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161478"/>
      </p:ext>
    </p:extLst>
  </p:cSld>
  <p:clrMapOvr>
    <a:masterClrMapping/>
  </p:clrMapOvr>
  <p:transition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185520"/>
      </p:ext>
    </p:extLst>
  </p:cSld>
  <p:clrMapOvr>
    <a:masterClrMapping/>
  </p:clrMapOvr>
  <p:transition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878452"/>
      </p:ext>
    </p:extLst>
  </p:cSld>
  <p:clrMapOvr>
    <a:masterClrMapping/>
  </p:clrMapOvr>
  <p:transition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680095"/>
      </p:ext>
    </p:extLst>
  </p:cSld>
  <p:clrMapOvr>
    <a:masterClrMapping/>
  </p:clrMapOvr>
  <p:transition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36310"/>
      </p:ext>
    </p:extLst>
  </p:cSld>
  <p:clrMapOvr>
    <a:masterClrMapping/>
  </p:clrMapOvr>
  <p:transition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627763"/>
      </p:ext>
    </p:extLst>
  </p:cSld>
  <p:clrMapOvr>
    <a:masterClrMapping/>
  </p:clrMapOvr>
  <p:transition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407949"/>
      </p:ext>
    </p:extLst>
  </p:cSld>
  <p:clrMapOvr>
    <a:masterClrMapping/>
  </p:clrMapOvr>
  <p:transition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999752"/>
      </p:ext>
    </p:extLst>
  </p:cSld>
  <p:clrMapOvr>
    <a:masterClrMapping/>
  </p:clrMapOvr>
  <p:transition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868246"/>
      </p:ext>
    </p:extLst>
  </p:cSld>
  <p:clrMapOvr>
    <a:masterClrMapping/>
  </p:clrMapOvr>
  <p:transition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25495"/>
      </p:ext>
    </p:extLst>
  </p:cSld>
  <p:clrMapOvr>
    <a:masterClrMapping/>
  </p:clrMapOvr>
  <p:transition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0731054"/>
      </p:ext>
    </p:extLst>
  </p:cSld>
  <p:clrMapOvr>
    <a:masterClrMapping/>
  </p:clrMapOvr>
  <p:transition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2116492"/>
      </p:ext>
    </p:extLst>
  </p:cSld>
  <p:clrMapOvr>
    <a:masterClrMapping/>
  </p:clrMapOvr>
  <p:transition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9844510"/>
      </p:ext>
    </p:extLst>
  </p:cSld>
  <p:clrMapOvr>
    <a:masterClrMapping/>
  </p:clrMapOvr>
  <p:transition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270744"/>
      </p:ext>
    </p:extLst>
  </p:cSld>
  <p:clrMapOvr>
    <a:masterClrMapping/>
  </p:clrMapOvr>
  <p:transition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82394"/>
      </p:ext>
    </p:extLst>
  </p:cSld>
  <p:clrMapOvr>
    <a:masterClrMapping/>
  </p:clrMapOvr>
  <p:transition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6152822"/>
      </p:ext>
    </p:extLst>
  </p:cSld>
  <p:clrMapOvr>
    <a:masterClrMapping/>
  </p:clrMapOvr>
  <p:transition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2486270"/>
      </p:ext>
    </p:extLst>
  </p:cSld>
  <p:clrMapOvr>
    <a:masterClrMapping/>
  </p:clrMapOvr>
  <p:transition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878341"/>
      </p:ext>
    </p:extLst>
  </p:cSld>
  <p:clrMapOvr>
    <a:masterClrMapping/>
  </p:clrMapOvr>
  <p:transition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3644539"/>
      </p:ext>
    </p:extLst>
  </p:cSld>
  <p:clrMapOvr>
    <a:masterClrMapping/>
  </p:clrMapOvr>
  <p:transition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8205396"/>
      </p:ext>
    </p:extLst>
  </p:cSld>
  <p:clrMapOvr>
    <a:masterClrMapping/>
  </p:clrMapOvr>
  <p:transition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658042"/>
      </p:ext>
    </p:extLst>
  </p:cSld>
  <p:clrMapOvr>
    <a:masterClrMapping/>
  </p:clrMapOvr>
  <p:transition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775802"/>
      </p:ext>
    </p:extLst>
  </p:cSld>
  <p:clrMapOvr>
    <a:masterClrMapping/>
  </p:clrMapOvr>
  <p:transition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966446"/>
      </p:ext>
    </p:extLst>
  </p:cSld>
  <p:clrMapOvr>
    <a:masterClrMapping/>
  </p:clrMapOvr>
  <p:transition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931253"/>
      </p:ext>
    </p:extLst>
  </p:cSld>
  <p:clrMapOvr>
    <a:masterClrMapping/>
  </p:clrMapOvr>
  <p:transition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473481"/>
      </p:ext>
    </p:extLst>
  </p:cSld>
  <p:clrMapOvr>
    <a:masterClrMapping/>
  </p:clrMapOvr>
  <p:transition/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120122"/>
      </p:ext>
    </p:extLst>
  </p:cSld>
  <p:clrMapOvr>
    <a:masterClrMapping/>
  </p:clrMapOvr>
  <p:transition/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014594"/>
      </p:ext>
    </p:extLst>
  </p:cSld>
  <p:clrMapOvr>
    <a:masterClrMapping/>
  </p:clrMapOvr>
  <p:transition/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802520"/>
      </p:ext>
    </p:extLst>
  </p:cSld>
  <p:clrMapOvr>
    <a:masterClrMapping/>
  </p:clrMapOvr>
  <p:transition/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679863"/>
      </p:ext>
    </p:extLst>
  </p:cSld>
  <p:clrMapOvr>
    <a:masterClrMapping/>
  </p:clrMapOvr>
  <p:transition/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54041"/>
      </p:ext>
    </p:extLst>
  </p:cSld>
  <p:clrMapOvr>
    <a:masterClrMapping/>
  </p:clrMapOvr>
  <p:transition/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516007"/>
      </p:ext>
    </p:extLst>
  </p:cSld>
  <p:clrMapOvr>
    <a:masterClrMapping/>
  </p:clrMapOvr>
  <p:transition/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714961"/>
      </p:ext>
    </p:extLst>
  </p:cSld>
  <p:clrMapOvr>
    <a:masterClrMapping/>
  </p:clrMapOvr>
  <p:transition/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9193371"/>
      </p:ext>
    </p:extLst>
  </p:cSld>
  <p:clrMapOvr>
    <a:masterClrMapping/>
  </p:clrMapOvr>
  <p:transition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9501526"/>
      </p:ext>
    </p:extLst>
  </p:cSld>
  <p:clrMapOvr>
    <a:masterClrMapping/>
  </p:clrMapOvr>
  <p:transition/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749651"/>
      </p:ext>
    </p:extLst>
  </p:cSld>
  <p:clrMapOvr>
    <a:masterClrMapping/>
  </p:clrMapOvr>
  <p:transition/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0607654"/>
      </p:ext>
    </p:extLst>
  </p:cSld>
  <p:clrMapOvr>
    <a:masterClrMapping/>
  </p:clrMapOvr>
  <p:transition/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817788"/>
      </p:ext>
    </p:extLst>
  </p:cSld>
  <p:clrMapOvr>
    <a:masterClrMapping/>
  </p:clrMapOvr>
  <p:transition/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3430946"/>
      </p:ext>
    </p:extLst>
  </p:cSld>
  <p:clrMapOvr>
    <a:masterClrMapping/>
  </p:clrMapOvr>
  <p:transition/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1467233"/>
      </p:ext>
    </p:extLst>
  </p:cSld>
  <p:clrMapOvr>
    <a:masterClrMapping/>
  </p:clrMapOvr>
  <p:transition/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8646969"/>
      </p:ext>
    </p:extLst>
  </p:cSld>
  <p:clrMapOvr>
    <a:masterClrMapping/>
  </p:clrMapOvr>
  <p:transition/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8319528"/>
      </p:ext>
    </p:extLst>
  </p:cSld>
  <p:clrMapOvr>
    <a:masterClrMapping/>
  </p:clrMapOvr>
  <p:transition/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0107998"/>
      </p:ext>
    </p:extLst>
  </p:cSld>
  <p:clrMapOvr>
    <a:masterClrMapping/>
  </p:clrMapOvr>
  <p:transition/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611412"/>
      </p:ext>
    </p:extLst>
  </p:cSld>
  <p:clrMapOvr>
    <a:masterClrMapping/>
  </p:clrMapOvr>
  <p:transition/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683005"/>
      </p:ext>
    </p:extLst>
  </p:cSld>
  <p:clrMapOvr>
    <a:masterClrMapping/>
  </p:clrMapOvr>
  <p:transition/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91947"/>
      </p:ext>
    </p:extLst>
  </p:cSld>
  <p:clrMapOvr>
    <a:masterClrMapping/>
  </p:clrMapOvr>
  <p:transition/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846919"/>
      </p:ext>
    </p:extLst>
  </p:cSld>
  <p:clrMapOvr>
    <a:masterClrMapping/>
  </p:clrMapOvr>
  <p:transition/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541919"/>
      </p:ext>
    </p:extLst>
  </p:cSld>
  <p:clrMapOvr>
    <a:masterClrMapping/>
  </p:clrMapOvr>
  <p:transition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768868"/>
      </p:ext>
    </p:extLst>
  </p:cSld>
  <p:clrMapOvr>
    <a:masterClrMapping/>
  </p:clrMapOvr>
  <p:transition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81794"/>
      </p:ext>
    </p:extLst>
  </p:cSld>
  <p:clrMapOvr>
    <a:masterClrMapping/>
  </p:clrMapOvr>
  <p:transition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540252"/>
      </p:ext>
    </p:extLst>
  </p:cSld>
  <p:clrMapOvr>
    <a:masterClrMapping/>
  </p:clrMapOvr>
  <p:transition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510753"/>
      </p:ext>
    </p:extLst>
  </p:cSld>
  <p:clrMapOvr>
    <a:masterClrMapping/>
  </p:clrMapOvr>
  <p:transition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388659"/>
      </p:ext>
    </p:extLst>
  </p:cSld>
  <p:clrMapOvr>
    <a:masterClrMapping/>
  </p:clrMapOvr>
  <p:transition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961845"/>
      </p:ext>
    </p:extLst>
  </p:cSld>
  <p:clrMapOvr>
    <a:masterClrMapping/>
  </p:clrMapOvr>
  <p:transition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937757"/>
      </p:ext>
    </p:extLst>
  </p:cSld>
  <p:clrMapOvr>
    <a:masterClrMapping/>
  </p:clrMapOvr>
  <p:transition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889456"/>
      </p:ext>
    </p:extLst>
  </p:cSld>
  <p:clrMapOvr>
    <a:masterClrMapping/>
  </p:clrMapOvr>
  <p:transition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784263"/>
      </p:ext>
    </p:extLst>
  </p:cSld>
  <p:clrMapOvr>
    <a:masterClrMapping/>
  </p:clrMapOvr>
  <p:transition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137394"/>
      </p:ext>
    </p:extLst>
  </p:cSld>
  <p:clrMapOvr>
    <a:masterClrMapping/>
  </p:clrMapOvr>
  <p:transition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434173"/>
      </p:ext>
    </p:extLst>
  </p:cSld>
  <p:clrMapOvr>
    <a:masterClrMapping/>
  </p:clrMapOvr>
  <p:transition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469503"/>
      </p:ext>
    </p:extLst>
  </p:cSld>
  <p:clrMapOvr>
    <a:masterClrMapping/>
  </p:clrMapOvr>
  <p:transition/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542624"/>
      </p:ext>
    </p:extLst>
  </p:cSld>
  <p:clrMapOvr>
    <a:masterClrMapping/>
  </p:clrMapOvr>
  <p:transition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563842"/>
      </p:ext>
    </p:extLst>
  </p:cSld>
  <p:clrMapOvr>
    <a:masterClrMapping/>
  </p:clrMapOvr>
  <p:transition/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580434"/>
      </p:ext>
    </p:extLst>
  </p:cSld>
  <p:clrMapOvr>
    <a:masterClrMapping/>
  </p:clrMapOvr>
  <p:transition/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604124"/>
      </p:ext>
    </p:extLst>
  </p:cSld>
  <p:clrMapOvr>
    <a:masterClrMapping/>
  </p:clrMapOvr>
  <p:transition/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290896"/>
      </p:ext>
    </p:extLst>
  </p:cSld>
  <p:clrMapOvr>
    <a:masterClrMapping/>
  </p:clrMapOvr>
  <p:transition/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256847"/>
      </p:ext>
    </p:extLst>
  </p:cSld>
  <p:clrMapOvr>
    <a:masterClrMapping/>
  </p:clrMapOvr>
  <p:transition/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021770"/>
      </p:ext>
    </p:extLst>
  </p:cSld>
  <p:clrMapOvr>
    <a:masterClrMapping/>
  </p:clrMapOvr>
  <p:transition/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203353"/>
      </p:ext>
    </p:extLst>
  </p:cSld>
  <p:clrMapOvr>
    <a:masterClrMapping/>
  </p:clrMapOvr>
  <p:transition/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881052"/>
      </p:ext>
    </p:extLst>
  </p:cSld>
  <p:clrMapOvr>
    <a:masterClrMapping/>
  </p:clrMapOvr>
  <p:transition/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093815"/>
      </p:ext>
    </p:extLst>
  </p:cSld>
  <p:clrMapOvr>
    <a:masterClrMapping/>
  </p:clrMapOvr>
  <p:transition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366137"/>
      </p:ext>
    </p:extLst>
  </p:cSld>
  <p:clrMapOvr>
    <a:masterClrMapping/>
  </p:clrMapOvr>
  <p:transition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387529"/>
      </p:ext>
    </p:extLst>
  </p:cSld>
  <p:clrMapOvr>
    <a:masterClrMapping/>
  </p:clrMapOvr>
  <p:transition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807467"/>
      </p:ext>
    </p:extLst>
  </p:cSld>
  <p:clrMapOvr>
    <a:masterClrMapping/>
  </p:clrMapOvr>
  <p:transition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232110"/>
      </p:ext>
    </p:extLst>
  </p:cSld>
  <p:clrMapOvr>
    <a:masterClrMapping/>
  </p:clrMapOvr>
  <p:transition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917201"/>
      </p:ext>
    </p:extLst>
  </p:cSld>
  <p:clrMapOvr>
    <a:masterClrMapping/>
  </p:clrMapOvr>
  <p:transition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576942"/>
      </p:ext>
    </p:extLst>
  </p:cSld>
  <p:clrMapOvr>
    <a:masterClrMapping/>
  </p:clrMapOvr>
  <p:transition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375152"/>
      </p:ext>
    </p:extLst>
  </p:cSld>
  <p:clrMapOvr>
    <a:masterClrMapping/>
  </p:clrMapOvr>
  <p:transition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697546"/>
      </p:ext>
    </p:extLst>
  </p:cSld>
  <p:clrMapOvr>
    <a:masterClrMapping/>
  </p:clrMapOvr>
  <p:transition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563949"/>
      </p:ext>
    </p:extLst>
  </p:cSld>
  <p:clrMapOvr>
    <a:masterClrMapping/>
  </p:clrMapOvr>
  <p:transition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968767"/>
      </p:ext>
    </p:extLst>
  </p:cSld>
  <p:clrMapOvr>
    <a:masterClrMapping/>
  </p:clrMapOvr>
  <p:transition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010157"/>
      </p:ext>
    </p:extLst>
  </p:cSld>
  <p:clrMapOvr>
    <a:masterClrMapping/>
  </p:clrMapOvr>
  <p:transition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068310"/>
      </p:ext>
    </p:extLst>
  </p:cSld>
  <p:clrMapOvr>
    <a:masterClrMapping/>
  </p:clrMapOvr>
  <p:transition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751675"/>
      </p:ext>
    </p:extLst>
  </p:cSld>
  <p:clrMapOvr>
    <a:masterClrMapping/>
  </p:clrMapOvr>
  <p:transition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21418"/>
      </p:ext>
    </p:extLst>
  </p:cSld>
  <p:clrMapOvr>
    <a:masterClrMapping/>
  </p:clrMapOvr>
  <p:transition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145277"/>
      </p:ext>
    </p:extLst>
  </p:cSld>
  <p:clrMapOvr>
    <a:masterClrMapping/>
  </p:clrMapOvr>
  <p:transition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586944"/>
      </p:ext>
    </p:extLst>
  </p:cSld>
  <p:clrMapOvr>
    <a:masterClrMapping/>
  </p:clrMapOvr>
  <p:transition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344101"/>
      </p:ext>
    </p:extLst>
  </p:cSld>
  <p:clrMapOvr>
    <a:masterClrMapping/>
  </p:clrMapOvr>
  <p:transition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338968"/>
      </p:ext>
    </p:extLst>
  </p:cSld>
  <p:clrMapOvr>
    <a:masterClrMapping/>
  </p:clrMapOvr>
  <p:transition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8AD672FA-6339-CE41-9F07-09C3D4EAF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8A9478E9-6D3F-3141-A5A1-C884727CF6F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7CA3EB0D-EA22-834D-9D29-4A066205305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2025DFA-C983-F343-95CF-857FE2DECA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485F640-0DE9-0C43-B145-E80A4A815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863ED2B-36DB-A641-AB6F-1194343526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1DD8A012-9FFD-AF43-993B-1B5111DE88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5159669"/>
      </p:ext>
    </p:extLst>
  </p:cSld>
  <p:clrMapOvr>
    <a:masterClrMapping/>
  </p:clrMapOvr>
  <p:transition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487A28DB-EB70-C549-9CBF-EC5A384A4B5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D7420B76-A099-C64B-9B67-800067521FE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0E66B-D170-A84B-AD98-A0D06085EB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0108591"/>
      </p:ext>
    </p:extLst>
  </p:cSld>
  <p:clrMapOvr>
    <a:masterClrMapping/>
  </p:clrMapOvr>
  <p:transition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68F6DD82-5894-9443-AFB2-2DB6F31FE4F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90B67BC-4A11-FE42-9669-EFCCA2F1F04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D8E6A-C3E3-D64A-BDB1-C1623B5F98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4315204"/>
      </p:ext>
    </p:extLst>
  </p:cSld>
  <p:clrMapOvr>
    <a:masterClrMapping/>
  </p:clrMapOvr>
  <p:transition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0D1C58E8-B0C3-C044-8C95-923E6424918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2CFD7574-337C-D849-80E5-5F4A5D4D1A2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F5822-869C-614B-8FBD-5D7C2F57C2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4265763"/>
      </p:ext>
    </p:extLst>
  </p:cSld>
  <p:clrMapOvr>
    <a:masterClrMapping/>
  </p:clrMapOvr>
  <p:transition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34AFD789-89FA-8642-8359-527022AA9ED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8B38C27A-4594-7142-8DD1-0B5D92B4862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FE3E7-3301-EC4F-BAF4-DA08D63D48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1077975"/>
      </p:ext>
    </p:extLst>
  </p:cSld>
  <p:clrMapOvr>
    <a:masterClrMapping/>
  </p:clrMapOvr>
  <p:transition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4179D247-6FE5-2446-843D-38D2BFBB796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9D05C15A-9ECB-1649-A20E-D8040C8C8D0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A160B-8660-A04F-9AB1-52C56219BF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1902596"/>
      </p:ext>
    </p:extLst>
  </p:cSld>
  <p:clrMapOvr>
    <a:masterClrMapping/>
  </p:clrMapOvr>
  <p:transition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1B6342D5-357A-B242-98F7-B5A4AF27632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44C803E1-C885-104B-9026-B620951D1F6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0C3CB-FFC5-2943-86BB-92490FEA3C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5279254"/>
      </p:ext>
    </p:extLst>
  </p:cSld>
  <p:clrMapOvr>
    <a:masterClrMapping/>
  </p:clrMapOvr>
  <p:transition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CC452122-67F4-254F-90B7-EEFE7EA78B4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7F7320F4-1D75-6A47-971C-DF47D1A08DF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0F1EE-C46E-A64A-BA91-3AC0D2DB9F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5813371"/>
      </p:ext>
    </p:extLst>
  </p:cSld>
  <p:clrMapOvr>
    <a:masterClrMapping/>
  </p:clrMapOvr>
  <p:transition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CFFCFE6C-36AF-E640-A2BC-E189297B94C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4C43B765-AAD5-6F42-8D0C-1BD8EF5BD48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00F3A-745D-F649-9D38-49583842D1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8957441"/>
      </p:ext>
    </p:extLst>
  </p:cSld>
  <p:clrMapOvr>
    <a:masterClrMapping/>
  </p:clrMapOvr>
  <p:transition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9E8655C5-7BD0-3442-886E-234821E407D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604EF9B-850A-994A-A1C0-9E6E45BEAC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7DCD7-BC73-E847-B0C3-6A1166D4C5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7149342"/>
      </p:ext>
    </p:extLst>
  </p:cSld>
  <p:clrMapOvr>
    <a:masterClrMapping/>
  </p:clrMapOvr>
  <p:transition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DDC2D6A6-7EB8-A34F-8DCF-4DEE370284E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01D3AC6C-E0BA-8B4B-9078-28F01E1F537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3DF811-9866-7545-B37C-ECEFF032CC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1946729"/>
      </p:ext>
    </p:extLst>
  </p:cSld>
  <p:clrMapOvr>
    <a:masterClrMapping/>
  </p:clrMapOvr>
  <p:transition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9FFBC4E-B5F7-684F-9032-173071980B9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A59679A0-D655-8B48-9C34-E461C1BCD40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74377-449D-1442-BFA7-E8E1157DE0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7809248"/>
      </p:ext>
    </p:extLst>
  </p:cSld>
  <p:clrMapOvr>
    <a:masterClrMapping/>
  </p:clrMapOvr>
  <p:transition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7627032"/>
      </p:ext>
    </p:extLst>
  </p:cSld>
  <p:clrMapOvr>
    <a:masterClrMapping/>
  </p:clrMapOvr>
  <p:transition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7705307"/>
      </p:ext>
    </p:extLst>
  </p:cSld>
  <p:clrMapOvr>
    <a:masterClrMapping/>
  </p:clrMapOvr>
  <p:transition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9213287"/>
      </p:ext>
    </p:extLst>
  </p:cSld>
  <p:clrMapOvr>
    <a:masterClrMapping/>
  </p:clrMapOvr>
  <p:transition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4551678"/>
      </p:ext>
    </p:extLst>
  </p:cSld>
  <p:clrMapOvr>
    <a:masterClrMapping/>
  </p:clrMapOvr>
  <p:transition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114607"/>
      </p:ext>
    </p:extLst>
  </p:cSld>
  <p:clrMapOvr>
    <a:masterClrMapping/>
  </p:clrMapOvr>
  <p:transition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6304225"/>
      </p:ext>
    </p:extLst>
  </p:cSld>
  <p:clrMapOvr>
    <a:masterClrMapping/>
  </p:clrMapOvr>
  <p:transition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6446272"/>
      </p:ext>
    </p:extLst>
  </p:cSld>
  <p:clrMapOvr>
    <a:masterClrMapping/>
  </p:clrMapOvr>
  <p:transition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7850429"/>
      </p:ext>
    </p:extLst>
  </p:cSld>
  <p:clrMapOvr>
    <a:masterClrMapping/>
  </p:clrMapOvr>
  <p:transition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827147"/>
      </p:ext>
    </p:extLst>
  </p:cSld>
  <p:clrMapOvr>
    <a:masterClrMapping/>
  </p:clrMapOvr>
  <p:transition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603565"/>
      </p:ext>
    </p:extLst>
  </p:cSld>
  <p:clrMapOvr>
    <a:masterClrMapping/>
  </p:clrMapOvr>
  <p:transition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652260"/>
      </p:ext>
    </p:extLst>
  </p:cSld>
  <p:clrMapOvr>
    <a:masterClrMapping/>
  </p:clrMapOvr>
  <p:transition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238494"/>
      </p:ext>
    </p:extLst>
  </p:cSld>
  <p:clrMapOvr>
    <a:masterClrMapping/>
  </p:clrMapOvr>
  <p:transition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273774"/>
      </p:ext>
    </p:extLst>
  </p:cSld>
  <p:clrMapOvr>
    <a:masterClrMapping/>
  </p:clrMapOvr>
  <p:transition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525032"/>
      </p:ext>
    </p:extLst>
  </p:cSld>
  <p:clrMapOvr>
    <a:masterClrMapping/>
  </p:clrMapOvr>
  <p:transition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07841"/>
      </p:ext>
    </p:extLst>
  </p:cSld>
  <p:clrMapOvr>
    <a:masterClrMapping/>
  </p:clrMapOvr>
  <p:transition/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197304"/>
      </p:ext>
    </p:extLst>
  </p:cSld>
  <p:clrMapOvr>
    <a:masterClrMapping/>
  </p:clrMapOvr>
  <p:transition/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844893"/>
      </p:ext>
    </p:extLst>
  </p:cSld>
  <p:clrMapOvr>
    <a:masterClrMapping/>
  </p:clrMapOvr>
  <p:transition/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572785"/>
      </p:ext>
    </p:extLst>
  </p:cSld>
  <p:clrMapOvr>
    <a:masterClrMapping/>
  </p:clrMapOvr>
  <p:transition/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490012"/>
      </p:ext>
    </p:extLst>
  </p:cSld>
  <p:clrMapOvr>
    <a:masterClrMapping/>
  </p:clrMapOvr>
  <p:transition/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392628"/>
      </p:ext>
    </p:extLst>
  </p:cSld>
  <p:clrMapOvr>
    <a:masterClrMapping/>
  </p:clrMapOvr>
  <p:transition/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930839"/>
      </p:ext>
    </p:extLst>
  </p:cSld>
  <p:clrMapOvr>
    <a:masterClrMapping/>
  </p:clrMapOvr>
  <p:transition/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634247"/>
      </p:ext>
    </p:extLst>
  </p:cSld>
  <p:clrMapOvr>
    <a:masterClrMapping/>
  </p:clrMapOvr>
  <p:transition/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677792"/>
      </p:ext>
    </p:extLst>
  </p:cSld>
  <p:clrMapOvr>
    <a:masterClrMapping/>
  </p:clrMapOvr>
  <p:transition/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92689"/>
      </p:ext>
    </p:extLst>
  </p:cSld>
  <p:clrMapOvr>
    <a:masterClrMapping/>
  </p:clrMapOvr>
  <p:transition/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307624"/>
      </p:ext>
    </p:extLst>
  </p:cSld>
  <p:clrMapOvr>
    <a:masterClrMapping/>
  </p:clrMapOvr>
  <p:transition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574484"/>
      </p:ext>
    </p:extLst>
  </p:cSld>
  <p:clrMapOvr>
    <a:masterClrMapping/>
  </p:clrMapOvr>
  <p:transition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740514"/>
      </p:ext>
    </p:extLst>
  </p:cSld>
  <p:clrMapOvr>
    <a:masterClrMapping/>
  </p:clrMapOvr>
  <p:transition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038624"/>
      </p:ext>
    </p:extLst>
  </p:cSld>
  <p:clrMapOvr>
    <a:masterClrMapping/>
  </p:clrMapOvr>
  <p:transition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958835"/>
      </p:ext>
    </p:extLst>
  </p:cSld>
  <p:clrMapOvr>
    <a:masterClrMapping/>
  </p:clrMapOvr>
  <p:transition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824725"/>
      </p:ext>
    </p:extLst>
  </p:cSld>
  <p:clrMapOvr>
    <a:masterClrMapping/>
  </p:clrMapOvr>
  <p:transition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980435"/>
      </p:ext>
    </p:extLst>
  </p:cSld>
  <p:clrMapOvr>
    <a:masterClrMapping/>
  </p:clrMapOvr>
  <p:transition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058610"/>
      </p:ext>
    </p:extLst>
  </p:cSld>
  <p:clrMapOvr>
    <a:masterClrMapping/>
  </p:clrMapOvr>
  <p:transition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303381"/>
      </p:ext>
    </p:extLst>
  </p:cSld>
  <p:clrMapOvr>
    <a:masterClrMapping/>
  </p:clrMapOvr>
  <p:transition/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575002"/>
      </p:ext>
    </p:extLst>
  </p:cSld>
  <p:clrMapOvr>
    <a:masterClrMapping/>
  </p:clrMapOvr>
  <p:transition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478174"/>
      </p:ext>
    </p:extLst>
  </p:cSld>
  <p:clrMapOvr>
    <a:masterClrMapping/>
  </p:clrMapOvr>
  <p:transition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419827"/>
      </p:ext>
    </p:extLst>
  </p:cSld>
  <p:clrMapOvr>
    <a:masterClrMapping/>
  </p:clrMapOvr>
  <p:transition/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643292"/>
      </p:ext>
    </p:extLst>
  </p:cSld>
  <p:clrMapOvr>
    <a:masterClrMapping/>
  </p:clrMapOvr>
  <p:transition/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183223"/>
      </p:ext>
    </p:extLst>
  </p:cSld>
  <p:clrMapOvr>
    <a:masterClrMapping/>
  </p:clrMapOvr>
  <p:transition/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561040"/>
      </p:ext>
    </p:extLst>
  </p:cSld>
  <p:clrMapOvr>
    <a:masterClrMapping/>
  </p:clrMapOvr>
  <p:transition/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722039"/>
      </p:ext>
    </p:extLst>
  </p:cSld>
  <p:clrMapOvr>
    <a:masterClrMapping/>
  </p:clrMapOvr>
  <p:transition/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788282"/>
      </p:ext>
    </p:extLst>
  </p:cSld>
  <p:clrMapOvr>
    <a:masterClrMapping/>
  </p:clrMapOvr>
  <p:transition/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78333"/>
      </p:ext>
    </p:extLst>
  </p:cSld>
  <p:clrMapOvr>
    <a:masterClrMapping/>
  </p:clrMapOvr>
  <p:transition/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322536"/>
      </p:ext>
    </p:extLst>
  </p:cSld>
  <p:clrMapOvr>
    <a:masterClrMapping/>
  </p:clrMapOvr>
  <p:transition/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95059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image" Target="../media/image1.pn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19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4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49.xml"/><Relationship Id="rId7" Type="http://schemas.openxmlformats.org/officeDocument/2006/relationships/slideLayout" Target="../slideLayouts/slideLayout253.xml"/><Relationship Id="rId12" Type="http://schemas.openxmlformats.org/officeDocument/2006/relationships/slideLayout" Target="../slideLayouts/slideLayout258.xml"/><Relationship Id="rId2" Type="http://schemas.openxmlformats.org/officeDocument/2006/relationships/slideLayout" Target="../slideLayouts/slideLayout248.xml"/><Relationship Id="rId1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52.xml"/><Relationship Id="rId11" Type="http://schemas.openxmlformats.org/officeDocument/2006/relationships/slideLayout" Target="../slideLayouts/slideLayout257.xml"/><Relationship Id="rId5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56.xml"/><Relationship Id="rId4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2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image" Target="../media/image1.pn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theme" Target="../theme/theme26.xml"/><Relationship Id="rId3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7.xml"/><Relationship Id="rId2" Type="http://schemas.openxmlformats.org/officeDocument/2006/relationships/slideLayout" Target="../slideLayouts/slideLayout272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7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79.xml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0" Type="http://schemas.openxmlformats.org/officeDocument/2006/relationships/slideLayout" Target="../slideLayouts/slideLayout287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6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01.xml"/><Relationship Id="rId1" Type="http://schemas.openxmlformats.org/officeDocument/2006/relationships/slideLayout" Target="../slideLayouts/slideLayout300.xml"/><Relationship Id="rId6" Type="http://schemas.openxmlformats.org/officeDocument/2006/relationships/slideLayout" Target="../slideLayouts/slideLayout305.xml"/><Relationship Id="rId11" Type="http://schemas.openxmlformats.org/officeDocument/2006/relationships/slideLayout" Target="../slideLayouts/slideLayout310.xml"/><Relationship Id="rId5" Type="http://schemas.openxmlformats.org/officeDocument/2006/relationships/slideLayout" Target="../slideLayouts/slideLayout304.xml"/><Relationship Id="rId10" Type="http://schemas.openxmlformats.org/officeDocument/2006/relationships/slideLayout" Target="../slideLayouts/slideLayout309.xml"/><Relationship Id="rId4" Type="http://schemas.openxmlformats.org/officeDocument/2006/relationships/slideLayout" Target="../slideLayouts/slideLayout303.xml"/><Relationship Id="rId9" Type="http://schemas.openxmlformats.org/officeDocument/2006/relationships/slideLayout" Target="../slideLayouts/slideLayout308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8.xml"/><Relationship Id="rId13" Type="http://schemas.openxmlformats.org/officeDocument/2006/relationships/theme" Target="../theme/theme30.xml"/><Relationship Id="rId3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7.xml"/><Relationship Id="rId12" Type="http://schemas.openxmlformats.org/officeDocument/2006/relationships/slideLayout" Target="../slideLayouts/slideLayout322.xml"/><Relationship Id="rId2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311.xml"/><Relationship Id="rId6" Type="http://schemas.openxmlformats.org/officeDocument/2006/relationships/slideLayout" Target="../slideLayouts/slideLayout316.xml"/><Relationship Id="rId11" Type="http://schemas.openxmlformats.org/officeDocument/2006/relationships/slideLayout" Target="../slideLayouts/slideLayout321.xml"/><Relationship Id="rId5" Type="http://schemas.openxmlformats.org/officeDocument/2006/relationships/slideLayout" Target="../slideLayouts/slideLayout315.xml"/><Relationship Id="rId10" Type="http://schemas.openxmlformats.org/officeDocument/2006/relationships/slideLayout" Target="../slideLayouts/slideLayout320.xml"/><Relationship Id="rId4" Type="http://schemas.openxmlformats.org/officeDocument/2006/relationships/slideLayout" Target="../slideLayouts/slideLayout314.xml"/><Relationship Id="rId9" Type="http://schemas.openxmlformats.org/officeDocument/2006/relationships/slideLayout" Target="../slideLayouts/slideLayout319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5.xml"/><Relationship Id="rId7" Type="http://schemas.openxmlformats.org/officeDocument/2006/relationships/slideLayout" Target="../slideLayouts/slideLayout329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8.xml"/><Relationship Id="rId11" Type="http://schemas.openxmlformats.org/officeDocument/2006/relationships/slideLayout" Target="../slideLayouts/slideLayout333.xml"/><Relationship Id="rId5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32.xml"/><Relationship Id="rId4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31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1.xml"/><Relationship Id="rId3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40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35.xml"/><Relationship Id="rId1" Type="http://schemas.openxmlformats.org/officeDocument/2006/relationships/slideLayout" Target="../slideLayouts/slideLayout334.xml"/><Relationship Id="rId6" Type="http://schemas.openxmlformats.org/officeDocument/2006/relationships/slideLayout" Target="../slideLayouts/slideLayout339.xml"/><Relationship Id="rId11" Type="http://schemas.openxmlformats.org/officeDocument/2006/relationships/slideLayout" Target="../slideLayouts/slideLayout344.xml"/><Relationship Id="rId5" Type="http://schemas.openxmlformats.org/officeDocument/2006/relationships/slideLayout" Target="../slideLayouts/slideLayout338.xml"/><Relationship Id="rId10" Type="http://schemas.openxmlformats.org/officeDocument/2006/relationships/slideLayout" Target="../slideLayouts/slideLayout343.xml"/><Relationship Id="rId4" Type="http://schemas.openxmlformats.org/officeDocument/2006/relationships/slideLayout" Target="../slideLayouts/slideLayout337.xml"/><Relationship Id="rId9" Type="http://schemas.openxmlformats.org/officeDocument/2006/relationships/slideLayout" Target="../slideLayouts/slideLayout342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51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46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5" Type="http://schemas.openxmlformats.org/officeDocument/2006/relationships/slideLayout" Target="../slideLayouts/slideLayout349.xml"/><Relationship Id="rId10" Type="http://schemas.openxmlformats.org/officeDocument/2006/relationships/slideLayout" Target="../slideLayouts/slideLayout354.xml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8.xml"/><Relationship Id="rId7" Type="http://schemas.openxmlformats.org/officeDocument/2006/relationships/slideLayout" Target="../slideLayouts/slideLayout362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57.xml"/><Relationship Id="rId1" Type="http://schemas.openxmlformats.org/officeDocument/2006/relationships/slideLayout" Target="../slideLayouts/slideLayout356.xml"/><Relationship Id="rId6" Type="http://schemas.openxmlformats.org/officeDocument/2006/relationships/slideLayout" Target="../slideLayouts/slideLayout361.xml"/><Relationship Id="rId11" Type="http://schemas.openxmlformats.org/officeDocument/2006/relationships/slideLayout" Target="../slideLayouts/slideLayout366.xml"/><Relationship Id="rId5" Type="http://schemas.openxmlformats.org/officeDocument/2006/relationships/slideLayout" Target="../slideLayouts/slideLayout360.xml"/><Relationship Id="rId10" Type="http://schemas.openxmlformats.org/officeDocument/2006/relationships/slideLayout" Target="../slideLayouts/slideLayout365.xml"/><Relationship Id="rId4" Type="http://schemas.openxmlformats.org/officeDocument/2006/relationships/slideLayout" Target="../slideLayouts/slideLayout359.xml"/><Relationship Id="rId9" Type="http://schemas.openxmlformats.org/officeDocument/2006/relationships/slideLayout" Target="../slideLayouts/slideLayout364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9.xml"/><Relationship Id="rId7" Type="http://schemas.openxmlformats.org/officeDocument/2006/relationships/slideLayout" Target="../slideLayouts/slideLayout373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68.xml"/><Relationship Id="rId1" Type="http://schemas.openxmlformats.org/officeDocument/2006/relationships/slideLayout" Target="../slideLayouts/slideLayout367.xml"/><Relationship Id="rId6" Type="http://schemas.openxmlformats.org/officeDocument/2006/relationships/slideLayout" Target="../slideLayouts/slideLayout372.xml"/><Relationship Id="rId11" Type="http://schemas.openxmlformats.org/officeDocument/2006/relationships/slideLayout" Target="../slideLayouts/slideLayout377.xml"/><Relationship Id="rId5" Type="http://schemas.openxmlformats.org/officeDocument/2006/relationships/slideLayout" Target="../slideLayouts/slideLayout371.xml"/><Relationship Id="rId10" Type="http://schemas.openxmlformats.org/officeDocument/2006/relationships/slideLayout" Target="../slideLayouts/slideLayout376.xml"/><Relationship Id="rId4" Type="http://schemas.openxmlformats.org/officeDocument/2006/relationships/slideLayout" Target="../slideLayouts/slideLayout370.xml"/><Relationship Id="rId9" Type="http://schemas.openxmlformats.org/officeDocument/2006/relationships/slideLayout" Target="../slideLayouts/slideLayout375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0.xml"/><Relationship Id="rId7" Type="http://schemas.openxmlformats.org/officeDocument/2006/relationships/slideLayout" Target="../slideLayouts/slideLayout384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79.xml"/><Relationship Id="rId1" Type="http://schemas.openxmlformats.org/officeDocument/2006/relationships/slideLayout" Target="../slideLayouts/slideLayout378.xml"/><Relationship Id="rId6" Type="http://schemas.openxmlformats.org/officeDocument/2006/relationships/slideLayout" Target="../slideLayouts/slideLayout383.xml"/><Relationship Id="rId11" Type="http://schemas.openxmlformats.org/officeDocument/2006/relationships/slideLayout" Target="../slideLayouts/slideLayout388.xml"/><Relationship Id="rId5" Type="http://schemas.openxmlformats.org/officeDocument/2006/relationships/slideLayout" Target="../slideLayouts/slideLayout382.xml"/><Relationship Id="rId10" Type="http://schemas.openxmlformats.org/officeDocument/2006/relationships/slideLayout" Target="../slideLayouts/slideLayout387.xml"/><Relationship Id="rId4" Type="http://schemas.openxmlformats.org/officeDocument/2006/relationships/slideLayout" Target="../slideLayouts/slideLayout381.xml"/><Relationship Id="rId9" Type="http://schemas.openxmlformats.org/officeDocument/2006/relationships/slideLayout" Target="../slideLayouts/slideLayout386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6.xml"/><Relationship Id="rId3" Type="http://schemas.openxmlformats.org/officeDocument/2006/relationships/slideLayout" Target="../slideLayouts/slideLayout391.xml"/><Relationship Id="rId7" Type="http://schemas.openxmlformats.org/officeDocument/2006/relationships/slideLayout" Target="../slideLayouts/slideLayout395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0.xml"/><Relationship Id="rId1" Type="http://schemas.openxmlformats.org/officeDocument/2006/relationships/slideLayout" Target="../slideLayouts/slideLayout389.xml"/><Relationship Id="rId6" Type="http://schemas.openxmlformats.org/officeDocument/2006/relationships/slideLayout" Target="../slideLayouts/slideLayout394.xml"/><Relationship Id="rId11" Type="http://schemas.openxmlformats.org/officeDocument/2006/relationships/slideLayout" Target="../slideLayouts/slideLayout399.xml"/><Relationship Id="rId5" Type="http://schemas.openxmlformats.org/officeDocument/2006/relationships/slideLayout" Target="../slideLayouts/slideLayout393.xml"/><Relationship Id="rId10" Type="http://schemas.openxmlformats.org/officeDocument/2006/relationships/slideLayout" Target="../slideLayouts/slideLayout398.xml"/><Relationship Id="rId4" Type="http://schemas.openxmlformats.org/officeDocument/2006/relationships/slideLayout" Target="../slideLayouts/slideLayout392.xml"/><Relationship Id="rId9" Type="http://schemas.openxmlformats.org/officeDocument/2006/relationships/slideLayout" Target="../slideLayouts/slideLayout397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7.xml"/><Relationship Id="rId3" Type="http://schemas.openxmlformats.org/officeDocument/2006/relationships/slideLayout" Target="../slideLayouts/slideLayout402.xml"/><Relationship Id="rId7" Type="http://schemas.openxmlformats.org/officeDocument/2006/relationships/slideLayout" Target="../slideLayouts/slideLayout406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1.xml"/><Relationship Id="rId1" Type="http://schemas.openxmlformats.org/officeDocument/2006/relationships/slideLayout" Target="../slideLayouts/slideLayout400.xml"/><Relationship Id="rId6" Type="http://schemas.openxmlformats.org/officeDocument/2006/relationships/slideLayout" Target="../slideLayouts/slideLayout405.xml"/><Relationship Id="rId11" Type="http://schemas.openxmlformats.org/officeDocument/2006/relationships/slideLayout" Target="../slideLayouts/slideLayout410.xml"/><Relationship Id="rId5" Type="http://schemas.openxmlformats.org/officeDocument/2006/relationships/slideLayout" Target="../slideLayouts/slideLayout404.xml"/><Relationship Id="rId10" Type="http://schemas.openxmlformats.org/officeDocument/2006/relationships/slideLayout" Target="../slideLayouts/slideLayout409.xml"/><Relationship Id="rId4" Type="http://schemas.openxmlformats.org/officeDocument/2006/relationships/slideLayout" Target="../slideLayouts/slideLayout403.xml"/><Relationship Id="rId9" Type="http://schemas.openxmlformats.org/officeDocument/2006/relationships/slideLayout" Target="../slideLayouts/slideLayout408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13.xml"/><Relationship Id="rId7" Type="http://schemas.openxmlformats.org/officeDocument/2006/relationships/slideLayout" Target="../slideLayouts/slideLayout417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12.xml"/><Relationship Id="rId1" Type="http://schemas.openxmlformats.org/officeDocument/2006/relationships/slideLayout" Target="../slideLayouts/slideLayout411.xml"/><Relationship Id="rId6" Type="http://schemas.openxmlformats.org/officeDocument/2006/relationships/slideLayout" Target="../slideLayouts/slideLayout416.xml"/><Relationship Id="rId11" Type="http://schemas.openxmlformats.org/officeDocument/2006/relationships/slideLayout" Target="../slideLayouts/slideLayout421.xml"/><Relationship Id="rId5" Type="http://schemas.openxmlformats.org/officeDocument/2006/relationships/slideLayout" Target="../slideLayouts/slideLayout415.xml"/><Relationship Id="rId10" Type="http://schemas.openxmlformats.org/officeDocument/2006/relationships/slideLayout" Target="../slideLayouts/slideLayout420.xml"/><Relationship Id="rId4" Type="http://schemas.openxmlformats.org/officeDocument/2006/relationships/slideLayout" Target="../slideLayouts/slideLayout414.xml"/><Relationship Id="rId9" Type="http://schemas.openxmlformats.org/officeDocument/2006/relationships/slideLayout" Target="../slideLayouts/slideLayout419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9.xml"/><Relationship Id="rId3" Type="http://schemas.openxmlformats.org/officeDocument/2006/relationships/slideLayout" Target="../slideLayouts/slideLayout424.xml"/><Relationship Id="rId7" Type="http://schemas.openxmlformats.org/officeDocument/2006/relationships/slideLayout" Target="../slideLayouts/slideLayout428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23.xml"/><Relationship Id="rId1" Type="http://schemas.openxmlformats.org/officeDocument/2006/relationships/slideLayout" Target="../slideLayouts/slideLayout422.xml"/><Relationship Id="rId6" Type="http://schemas.openxmlformats.org/officeDocument/2006/relationships/slideLayout" Target="../slideLayouts/slideLayout427.xml"/><Relationship Id="rId11" Type="http://schemas.openxmlformats.org/officeDocument/2006/relationships/slideLayout" Target="../slideLayouts/slideLayout432.xml"/><Relationship Id="rId5" Type="http://schemas.openxmlformats.org/officeDocument/2006/relationships/slideLayout" Target="../slideLayouts/slideLayout426.xml"/><Relationship Id="rId10" Type="http://schemas.openxmlformats.org/officeDocument/2006/relationships/slideLayout" Target="../slideLayouts/slideLayout431.xml"/><Relationship Id="rId4" Type="http://schemas.openxmlformats.org/officeDocument/2006/relationships/slideLayout" Target="../slideLayouts/slideLayout425.xml"/><Relationship Id="rId9" Type="http://schemas.openxmlformats.org/officeDocument/2006/relationships/slideLayout" Target="../slideLayouts/slideLayout430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0.xml"/><Relationship Id="rId3" Type="http://schemas.openxmlformats.org/officeDocument/2006/relationships/slideLayout" Target="../slideLayouts/slideLayout435.xml"/><Relationship Id="rId7" Type="http://schemas.openxmlformats.org/officeDocument/2006/relationships/slideLayout" Target="../slideLayouts/slideLayout439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34.xml"/><Relationship Id="rId1" Type="http://schemas.openxmlformats.org/officeDocument/2006/relationships/slideLayout" Target="../slideLayouts/slideLayout433.xml"/><Relationship Id="rId6" Type="http://schemas.openxmlformats.org/officeDocument/2006/relationships/slideLayout" Target="../slideLayouts/slideLayout438.xml"/><Relationship Id="rId11" Type="http://schemas.openxmlformats.org/officeDocument/2006/relationships/slideLayout" Target="../slideLayouts/slideLayout443.xml"/><Relationship Id="rId5" Type="http://schemas.openxmlformats.org/officeDocument/2006/relationships/slideLayout" Target="../slideLayouts/slideLayout437.xml"/><Relationship Id="rId10" Type="http://schemas.openxmlformats.org/officeDocument/2006/relationships/slideLayout" Target="../slideLayouts/slideLayout442.xml"/><Relationship Id="rId4" Type="http://schemas.openxmlformats.org/officeDocument/2006/relationships/slideLayout" Target="../slideLayouts/slideLayout436.xml"/><Relationship Id="rId9" Type="http://schemas.openxmlformats.org/officeDocument/2006/relationships/slideLayout" Target="../slideLayouts/slideLayout441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6.xml"/><Relationship Id="rId7" Type="http://schemas.openxmlformats.org/officeDocument/2006/relationships/slideLayout" Target="../slideLayouts/slideLayout450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45.xml"/><Relationship Id="rId1" Type="http://schemas.openxmlformats.org/officeDocument/2006/relationships/slideLayout" Target="../slideLayouts/slideLayout444.xml"/><Relationship Id="rId6" Type="http://schemas.openxmlformats.org/officeDocument/2006/relationships/slideLayout" Target="../slideLayouts/slideLayout449.xml"/><Relationship Id="rId11" Type="http://schemas.openxmlformats.org/officeDocument/2006/relationships/slideLayout" Target="../slideLayouts/slideLayout454.xml"/><Relationship Id="rId5" Type="http://schemas.openxmlformats.org/officeDocument/2006/relationships/slideLayout" Target="../slideLayouts/slideLayout448.xml"/><Relationship Id="rId10" Type="http://schemas.openxmlformats.org/officeDocument/2006/relationships/slideLayout" Target="../slideLayouts/slideLayout453.xml"/><Relationship Id="rId4" Type="http://schemas.openxmlformats.org/officeDocument/2006/relationships/slideLayout" Target="../slideLayouts/slideLayout447.xml"/><Relationship Id="rId9" Type="http://schemas.openxmlformats.org/officeDocument/2006/relationships/slideLayout" Target="../slideLayouts/slideLayout452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57.xml"/><Relationship Id="rId7" Type="http://schemas.openxmlformats.org/officeDocument/2006/relationships/slideLayout" Target="../slideLayouts/slideLayout461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56.xml"/><Relationship Id="rId1" Type="http://schemas.openxmlformats.org/officeDocument/2006/relationships/slideLayout" Target="../slideLayouts/slideLayout455.xml"/><Relationship Id="rId6" Type="http://schemas.openxmlformats.org/officeDocument/2006/relationships/slideLayout" Target="../slideLayouts/slideLayout460.xml"/><Relationship Id="rId11" Type="http://schemas.openxmlformats.org/officeDocument/2006/relationships/slideLayout" Target="../slideLayouts/slideLayout465.xml"/><Relationship Id="rId5" Type="http://schemas.openxmlformats.org/officeDocument/2006/relationships/slideLayout" Target="../slideLayouts/slideLayout459.xml"/><Relationship Id="rId10" Type="http://schemas.openxmlformats.org/officeDocument/2006/relationships/slideLayout" Target="../slideLayouts/slideLayout464.xml"/><Relationship Id="rId4" Type="http://schemas.openxmlformats.org/officeDocument/2006/relationships/slideLayout" Target="../slideLayouts/slideLayout458.xml"/><Relationship Id="rId9" Type="http://schemas.openxmlformats.org/officeDocument/2006/relationships/slideLayout" Target="../slideLayouts/slideLayout463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68.xml"/><Relationship Id="rId7" Type="http://schemas.openxmlformats.org/officeDocument/2006/relationships/slideLayout" Target="../slideLayouts/slideLayout472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67.xml"/><Relationship Id="rId1" Type="http://schemas.openxmlformats.org/officeDocument/2006/relationships/slideLayout" Target="../slideLayouts/slideLayout466.xml"/><Relationship Id="rId6" Type="http://schemas.openxmlformats.org/officeDocument/2006/relationships/slideLayout" Target="../slideLayouts/slideLayout471.xml"/><Relationship Id="rId11" Type="http://schemas.openxmlformats.org/officeDocument/2006/relationships/slideLayout" Target="../slideLayouts/slideLayout476.xml"/><Relationship Id="rId5" Type="http://schemas.openxmlformats.org/officeDocument/2006/relationships/slideLayout" Target="../slideLayouts/slideLayout470.xml"/><Relationship Id="rId10" Type="http://schemas.openxmlformats.org/officeDocument/2006/relationships/slideLayout" Target="../slideLayouts/slideLayout475.xml"/><Relationship Id="rId4" Type="http://schemas.openxmlformats.org/officeDocument/2006/relationships/slideLayout" Target="../slideLayouts/slideLayout469.xml"/><Relationship Id="rId9" Type="http://schemas.openxmlformats.org/officeDocument/2006/relationships/slideLayout" Target="../slideLayouts/slideLayout474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9.xml"/><Relationship Id="rId7" Type="http://schemas.openxmlformats.org/officeDocument/2006/relationships/slideLayout" Target="../slideLayouts/slideLayout483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78.xml"/><Relationship Id="rId1" Type="http://schemas.openxmlformats.org/officeDocument/2006/relationships/slideLayout" Target="../slideLayouts/slideLayout477.xml"/><Relationship Id="rId6" Type="http://schemas.openxmlformats.org/officeDocument/2006/relationships/slideLayout" Target="../slideLayouts/slideLayout482.xml"/><Relationship Id="rId11" Type="http://schemas.openxmlformats.org/officeDocument/2006/relationships/slideLayout" Target="../slideLayouts/slideLayout487.xml"/><Relationship Id="rId5" Type="http://schemas.openxmlformats.org/officeDocument/2006/relationships/slideLayout" Target="../slideLayouts/slideLayout481.xml"/><Relationship Id="rId10" Type="http://schemas.openxmlformats.org/officeDocument/2006/relationships/slideLayout" Target="../slideLayouts/slideLayout486.xml"/><Relationship Id="rId4" Type="http://schemas.openxmlformats.org/officeDocument/2006/relationships/slideLayout" Target="../slideLayouts/slideLayout480.xml"/><Relationship Id="rId9" Type="http://schemas.openxmlformats.org/officeDocument/2006/relationships/slideLayout" Target="../slideLayouts/slideLayout485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5.xml"/><Relationship Id="rId13" Type="http://schemas.openxmlformats.org/officeDocument/2006/relationships/theme" Target="../theme/theme46.xml"/><Relationship Id="rId3" Type="http://schemas.openxmlformats.org/officeDocument/2006/relationships/slideLayout" Target="../slideLayouts/slideLayout490.xml"/><Relationship Id="rId7" Type="http://schemas.openxmlformats.org/officeDocument/2006/relationships/slideLayout" Target="../slideLayouts/slideLayout494.xml"/><Relationship Id="rId12" Type="http://schemas.openxmlformats.org/officeDocument/2006/relationships/slideLayout" Target="../slideLayouts/slideLayout499.xml"/><Relationship Id="rId2" Type="http://schemas.openxmlformats.org/officeDocument/2006/relationships/slideLayout" Target="../slideLayouts/slideLayout489.xml"/><Relationship Id="rId1" Type="http://schemas.openxmlformats.org/officeDocument/2006/relationships/slideLayout" Target="../slideLayouts/slideLayout488.xml"/><Relationship Id="rId6" Type="http://schemas.openxmlformats.org/officeDocument/2006/relationships/slideLayout" Target="../slideLayouts/slideLayout493.xml"/><Relationship Id="rId11" Type="http://schemas.openxmlformats.org/officeDocument/2006/relationships/slideLayout" Target="../slideLayouts/slideLayout498.xml"/><Relationship Id="rId5" Type="http://schemas.openxmlformats.org/officeDocument/2006/relationships/slideLayout" Target="../slideLayouts/slideLayout492.xml"/><Relationship Id="rId10" Type="http://schemas.openxmlformats.org/officeDocument/2006/relationships/slideLayout" Target="../slideLayouts/slideLayout497.xml"/><Relationship Id="rId4" Type="http://schemas.openxmlformats.org/officeDocument/2006/relationships/slideLayout" Target="../slideLayouts/slideLayout491.xml"/><Relationship Id="rId9" Type="http://schemas.openxmlformats.org/officeDocument/2006/relationships/slideLayout" Target="../slideLayouts/slideLayout496.xml"/><Relationship Id="rId14" Type="http://schemas.openxmlformats.org/officeDocument/2006/relationships/image" Target="../media/image1.png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02.xml"/><Relationship Id="rId7" Type="http://schemas.openxmlformats.org/officeDocument/2006/relationships/slideLayout" Target="../slideLayouts/slideLayout506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1.xml"/><Relationship Id="rId1" Type="http://schemas.openxmlformats.org/officeDocument/2006/relationships/slideLayout" Target="../slideLayouts/slideLayout500.xml"/><Relationship Id="rId6" Type="http://schemas.openxmlformats.org/officeDocument/2006/relationships/slideLayout" Target="../slideLayouts/slideLayout505.xml"/><Relationship Id="rId11" Type="http://schemas.openxmlformats.org/officeDocument/2006/relationships/slideLayout" Target="../slideLayouts/slideLayout510.xml"/><Relationship Id="rId5" Type="http://schemas.openxmlformats.org/officeDocument/2006/relationships/slideLayout" Target="../slideLayouts/slideLayout504.xml"/><Relationship Id="rId10" Type="http://schemas.openxmlformats.org/officeDocument/2006/relationships/slideLayout" Target="../slideLayouts/slideLayout509.xml"/><Relationship Id="rId4" Type="http://schemas.openxmlformats.org/officeDocument/2006/relationships/slideLayout" Target="../slideLayouts/slideLayout503.xml"/><Relationship Id="rId9" Type="http://schemas.openxmlformats.org/officeDocument/2006/relationships/slideLayout" Target="../slideLayouts/slideLayout508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13.xml"/><Relationship Id="rId7" Type="http://schemas.openxmlformats.org/officeDocument/2006/relationships/slideLayout" Target="../slideLayouts/slideLayout517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2.xml"/><Relationship Id="rId1" Type="http://schemas.openxmlformats.org/officeDocument/2006/relationships/slideLayout" Target="../slideLayouts/slideLayout511.xml"/><Relationship Id="rId6" Type="http://schemas.openxmlformats.org/officeDocument/2006/relationships/slideLayout" Target="../slideLayouts/slideLayout516.xml"/><Relationship Id="rId11" Type="http://schemas.openxmlformats.org/officeDocument/2006/relationships/slideLayout" Target="../slideLayouts/slideLayout521.xml"/><Relationship Id="rId5" Type="http://schemas.openxmlformats.org/officeDocument/2006/relationships/slideLayout" Target="../slideLayouts/slideLayout515.xml"/><Relationship Id="rId10" Type="http://schemas.openxmlformats.org/officeDocument/2006/relationships/slideLayout" Target="../slideLayouts/slideLayout520.xml"/><Relationship Id="rId4" Type="http://schemas.openxmlformats.org/officeDocument/2006/relationships/slideLayout" Target="../slideLayouts/slideLayout514.xml"/><Relationship Id="rId9" Type="http://schemas.openxmlformats.org/officeDocument/2006/relationships/slideLayout" Target="../slideLayouts/slideLayout519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4.xml"/><Relationship Id="rId7" Type="http://schemas.openxmlformats.org/officeDocument/2006/relationships/slideLayout" Target="../slideLayouts/slideLayout528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23.xml"/><Relationship Id="rId1" Type="http://schemas.openxmlformats.org/officeDocument/2006/relationships/slideLayout" Target="../slideLayouts/slideLayout522.xml"/><Relationship Id="rId6" Type="http://schemas.openxmlformats.org/officeDocument/2006/relationships/slideLayout" Target="../slideLayouts/slideLayout527.xml"/><Relationship Id="rId11" Type="http://schemas.openxmlformats.org/officeDocument/2006/relationships/slideLayout" Target="../slideLayouts/slideLayout532.xml"/><Relationship Id="rId5" Type="http://schemas.openxmlformats.org/officeDocument/2006/relationships/slideLayout" Target="../slideLayouts/slideLayout526.xml"/><Relationship Id="rId10" Type="http://schemas.openxmlformats.org/officeDocument/2006/relationships/slideLayout" Target="../slideLayouts/slideLayout531.xml"/><Relationship Id="rId4" Type="http://schemas.openxmlformats.org/officeDocument/2006/relationships/slideLayout" Target="../slideLayouts/slideLayout525.xml"/><Relationship Id="rId9" Type="http://schemas.openxmlformats.org/officeDocument/2006/relationships/slideLayout" Target="../slideLayouts/slideLayout530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0.xml"/><Relationship Id="rId13" Type="http://schemas.openxmlformats.org/officeDocument/2006/relationships/theme" Target="../theme/theme50.xml"/><Relationship Id="rId3" Type="http://schemas.openxmlformats.org/officeDocument/2006/relationships/slideLayout" Target="../slideLayouts/slideLayout535.xml"/><Relationship Id="rId7" Type="http://schemas.openxmlformats.org/officeDocument/2006/relationships/slideLayout" Target="../slideLayouts/slideLayout539.xml"/><Relationship Id="rId12" Type="http://schemas.openxmlformats.org/officeDocument/2006/relationships/slideLayout" Target="../slideLayouts/slideLayout544.xml"/><Relationship Id="rId2" Type="http://schemas.openxmlformats.org/officeDocument/2006/relationships/slideLayout" Target="../slideLayouts/slideLayout534.xml"/><Relationship Id="rId1" Type="http://schemas.openxmlformats.org/officeDocument/2006/relationships/slideLayout" Target="../slideLayouts/slideLayout533.xml"/><Relationship Id="rId6" Type="http://schemas.openxmlformats.org/officeDocument/2006/relationships/slideLayout" Target="../slideLayouts/slideLayout538.xml"/><Relationship Id="rId11" Type="http://schemas.openxmlformats.org/officeDocument/2006/relationships/slideLayout" Target="../slideLayouts/slideLayout543.xml"/><Relationship Id="rId5" Type="http://schemas.openxmlformats.org/officeDocument/2006/relationships/slideLayout" Target="../slideLayouts/slideLayout537.xml"/><Relationship Id="rId10" Type="http://schemas.openxmlformats.org/officeDocument/2006/relationships/slideLayout" Target="../slideLayouts/slideLayout542.xml"/><Relationship Id="rId4" Type="http://schemas.openxmlformats.org/officeDocument/2006/relationships/slideLayout" Target="../slideLayouts/slideLayout536.xml"/><Relationship Id="rId9" Type="http://schemas.openxmlformats.org/officeDocument/2006/relationships/slideLayout" Target="../slideLayouts/slideLayout541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47.xml"/><Relationship Id="rId7" Type="http://schemas.openxmlformats.org/officeDocument/2006/relationships/slideLayout" Target="../slideLayouts/slideLayout551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46.xml"/><Relationship Id="rId1" Type="http://schemas.openxmlformats.org/officeDocument/2006/relationships/slideLayout" Target="../slideLayouts/slideLayout545.xml"/><Relationship Id="rId6" Type="http://schemas.openxmlformats.org/officeDocument/2006/relationships/slideLayout" Target="../slideLayouts/slideLayout550.xml"/><Relationship Id="rId11" Type="http://schemas.openxmlformats.org/officeDocument/2006/relationships/slideLayout" Target="../slideLayouts/slideLayout555.xml"/><Relationship Id="rId5" Type="http://schemas.openxmlformats.org/officeDocument/2006/relationships/slideLayout" Target="../slideLayouts/slideLayout549.xml"/><Relationship Id="rId10" Type="http://schemas.openxmlformats.org/officeDocument/2006/relationships/slideLayout" Target="../slideLayouts/slideLayout554.xml"/><Relationship Id="rId4" Type="http://schemas.openxmlformats.org/officeDocument/2006/relationships/slideLayout" Target="../slideLayouts/slideLayout548.xml"/><Relationship Id="rId9" Type="http://schemas.openxmlformats.org/officeDocument/2006/relationships/slideLayout" Target="../slideLayouts/slideLayout553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58.xml"/><Relationship Id="rId7" Type="http://schemas.openxmlformats.org/officeDocument/2006/relationships/slideLayout" Target="../slideLayouts/slideLayout562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57.xml"/><Relationship Id="rId1" Type="http://schemas.openxmlformats.org/officeDocument/2006/relationships/slideLayout" Target="../slideLayouts/slideLayout556.xml"/><Relationship Id="rId6" Type="http://schemas.openxmlformats.org/officeDocument/2006/relationships/slideLayout" Target="../slideLayouts/slideLayout561.xml"/><Relationship Id="rId11" Type="http://schemas.openxmlformats.org/officeDocument/2006/relationships/slideLayout" Target="../slideLayouts/slideLayout566.xml"/><Relationship Id="rId5" Type="http://schemas.openxmlformats.org/officeDocument/2006/relationships/slideLayout" Target="../slideLayouts/slideLayout560.xml"/><Relationship Id="rId10" Type="http://schemas.openxmlformats.org/officeDocument/2006/relationships/slideLayout" Target="../slideLayouts/slideLayout565.xml"/><Relationship Id="rId4" Type="http://schemas.openxmlformats.org/officeDocument/2006/relationships/slideLayout" Target="../slideLayouts/slideLayout559.xml"/><Relationship Id="rId9" Type="http://schemas.openxmlformats.org/officeDocument/2006/relationships/slideLayout" Target="../slideLayouts/slideLayout564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69.xml"/><Relationship Id="rId7" Type="http://schemas.openxmlformats.org/officeDocument/2006/relationships/slideLayout" Target="../slideLayouts/slideLayout573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68.xml"/><Relationship Id="rId1" Type="http://schemas.openxmlformats.org/officeDocument/2006/relationships/slideLayout" Target="../slideLayouts/slideLayout567.xml"/><Relationship Id="rId6" Type="http://schemas.openxmlformats.org/officeDocument/2006/relationships/slideLayout" Target="../slideLayouts/slideLayout572.xml"/><Relationship Id="rId11" Type="http://schemas.openxmlformats.org/officeDocument/2006/relationships/slideLayout" Target="../slideLayouts/slideLayout577.xml"/><Relationship Id="rId5" Type="http://schemas.openxmlformats.org/officeDocument/2006/relationships/slideLayout" Target="../slideLayouts/slideLayout571.xml"/><Relationship Id="rId10" Type="http://schemas.openxmlformats.org/officeDocument/2006/relationships/slideLayout" Target="../slideLayouts/slideLayout576.xml"/><Relationship Id="rId4" Type="http://schemas.openxmlformats.org/officeDocument/2006/relationships/slideLayout" Target="../slideLayouts/slideLayout570.xml"/><Relationship Id="rId9" Type="http://schemas.openxmlformats.org/officeDocument/2006/relationships/slideLayout" Target="../slideLayouts/slideLayout575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0.xml"/><Relationship Id="rId7" Type="http://schemas.openxmlformats.org/officeDocument/2006/relationships/slideLayout" Target="../slideLayouts/slideLayout584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79.xml"/><Relationship Id="rId1" Type="http://schemas.openxmlformats.org/officeDocument/2006/relationships/slideLayout" Target="../slideLayouts/slideLayout578.xml"/><Relationship Id="rId6" Type="http://schemas.openxmlformats.org/officeDocument/2006/relationships/slideLayout" Target="../slideLayouts/slideLayout583.xml"/><Relationship Id="rId11" Type="http://schemas.openxmlformats.org/officeDocument/2006/relationships/slideLayout" Target="../slideLayouts/slideLayout588.xml"/><Relationship Id="rId5" Type="http://schemas.openxmlformats.org/officeDocument/2006/relationships/slideLayout" Target="../slideLayouts/slideLayout582.xml"/><Relationship Id="rId10" Type="http://schemas.openxmlformats.org/officeDocument/2006/relationships/slideLayout" Target="../slideLayouts/slideLayout587.xml"/><Relationship Id="rId4" Type="http://schemas.openxmlformats.org/officeDocument/2006/relationships/slideLayout" Target="../slideLayouts/slideLayout581.xml"/><Relationship Id="rId9" Type="http://schemas.openxmlformats.org/officeDocument/2006/relationships/slideLayout" Target="../slideLayouts/slideLayout5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7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053359" y="264849"/>
            <a:ext cx="5102012" cy="5425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99306" y="274638"/>
            <a:ext cx="8387494" cy="532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edit Master title style</a:t>
            </a:r>
          </a:p>
        </p:txBody>
      </p:sp>
      <p:pic>
        <p:nvPicPr>
          <p:cNvPr id="9" name="Picture 8" descr="footer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27215" y="6267135"/>
            <a:ext cx="9189720" cy="611833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 userDrawn="1"/>
        </p:nvPicPr>
        <p:blipFill>
          <a:blip r:embed="rId17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350" y="6294367"/>
            <a:ext cx="2563296" cy="512659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3668" y="6393688"/>
            <a:ext cx="3714414" cy="33790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9218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20" r:id="rId10"/>
    <p:sldLayoutId id="2147483921" r:id="rId11"/>
    <p:sldLayoutId id="2147483922" r:id="rId12"/>
    <p:sldLayoutId id="2147483923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4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2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7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3" r:id="rId1"/>
    <p:sldLayoutId id="2147484524" r:id="rId2"/>
    <p:sldLayoutId id="2147484525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3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0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7275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8" r:id="rId1"/>
    <p:sldLayoutId id="2147484779" r:id="rId2"/>
    <p:sldLayoutId id="2147484780" r:id="rId3"/>
    <p:sldLayoutId id="2147484781" r:id="rId4"/>
    <p:sldLayoutId id="2147484782" r:id="rId5"/>
    <p:sldLayoutId id="2147484783" r:id="rId6"/>
    <p:sldLayoutId id="2147484784" r:id="rId7"/>
    <p:sldLayoutId id="2147484785" r:id="rId8"/>
    <p:sldLayoutId id="2147484786" r:id="rId9"/>
    <p:sldLayoutId id="2147484787" r:id="rId10"/>
    <p:sldLayoutId id="21474847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  <p:sldLayoutId id="2147484839" r:id="rId2"/>
    <p:sldLayoutId id="2147484840" r:id="rId3"/>
    <p:sldLayoutId id="2147484841" r:id="rId4"/>
    <p:sldLayoutId id="2147484842" r:id="rId5"/>
    <p:sldLayoutId id="2147484843" r:id="rId6"/>
    <p:sldLayoutId id="2147484844" r:id="rId7"/>
    <p:sldLayoutId id="2147484845" r:id="rId8"/>
    <p:sldLayoutId id="2147484846" r:id="rId9"/>
    <p:sldLayoutId id="2147484847" r:id="rId10"/>
    <p:sldLayoutId id="214748484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517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53" r:id="rId4"/>
    <p:sldLayoutId id="2147484854" r:id="rId5"/>
    <p:sldLayoutId id="2147484855" r:id="rId6"/>
    <p:sldLayoutId id="2147484856" r:id="rId7"/>
    <p:sldLayoutId id="2147484857" r:id="rId8"/>
    <p:sldLayoutId id="2147484858" r:id="rId9"/>
    <p:sldLayoutId id="2147484859" r:id="rId10"/>
    <p:sldLayoutId id="214748486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7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2" r:id="rId1"/>
    <p:sldLayoutId id="2147484863" r:id="rId2"/>
    <p:sldLayoutId id="2147484864" r:id="rId3"/>
    <p:sldLayoutId id="2147484865" r:id="rId4"/>
    <p:sldLayoutId id="2147484866" r:id="rId5"/>
    <p:sldLayoutId id="2147484867" r:id="rId6"/>
    <p:sldLayoutId id="2147484868" r:id="rId7"/>
    <p:sldLayoutId id="2147484869" r:id="rId8"/>
    <p:sldLayoutId id="2147484870" r:id="rId9"/>
    <p:sldLayoutId id="2147484871" r:id="rId10"/>
    <p:sldLayoutId id="214748487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7976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4" r:id="rId1"/>
    <p:sldLayoutId id="2147484875" r:id="rId2"/>
    <p:sldLayoutId id="2147484876" r:id="rId3"/>
    <p:sldLayoutId id="2147484877" r:id="rId4"/>
    <p:sldLayoutId id="2147484878" r:id="rId5"/>
    <p:sldLayoutId id="2147484879" r:id="rId6"/>
    <p:sldLayoutId id="2147484880" r:id="rId7"/>
    <p:sldLayoutId id="2147484881" r:id="rId8"/>
    <p:sldLayoutId id="2147484882" r:id="rId9"/>
    <p:sldLayoutId id="2147484883" r:id="rId10"/>
    <p:sldLayoutId id="214748488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B59C95-9F24-CC4B-832C-1D8C21792A4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43366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67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68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15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  <p:sldLayoutId id="214748498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5800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11" r:id="rId1"/>
    <p:sldLayoutId id="2147485412" r:id="rId2"/>
    <p:sldLayoutId id="2147485413" r:id="rId3"/>
    <p:sldLayoutId id="2147485414" r:id="rId4"/>
    <p:sldLayoutId id="2147485415" r:id="rId5"/>
    <p:sldLayoutId id="2147485416" r:id="rId6"/>
    <p:sldLayoutId id="2147485417" r:id="rId7"/>
    <p:sldLayoutId id="2147485418" r:id="rId8"/>
    <p:sldLayoutId id="2147485419" r:id="rId9"/>
    <p:sldLayoutId id="2147485420" r:id="rId10"/>
    <p:sldLayoutId id="214748542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21" r:id="rId1"/>
    <p:sldLayoutId id="2147485522" r:id="rId2"/>
    <p:sldLayoutId id="2147485523" r:id="rId3"/>
    <p:sldLayoutId id="2147485524" r:id="rId4"/>
    <p:sldLayoutId id="2147485525" r:id="rId5"/>
    <p:sldLayoutId id="2147485526" r:id="rId6"/>
    <p:sldLayoutId id="2147485527" r:id="rId7"/>
    <p:sldLayoutId id="2147485528" r:id="rId8"/>
    <p:sldLayoutId id="2147485529" r:id="rId9"/>
    <p:sldLayoutId id="2147485530" r:id="rId10"/>
    <p:sldLayoutId id="21474855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2163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33" r:id="rId1"/>
    <p:sldLayoutId id="2147485534" r:id="rId2"/>
    <p:sldLayoutId id="2147485535" r:id="rId3"/>
    <p:sldLayoutId id="2147485536" r:id="rId4"/>
    <p:sldLayoutId id="2147485537" r:id="rId5"/>
    <p:sldLayoutId id="2147485538" r:id="rId6"/>
    <p:sldLayoutId id="2147485539" r:id="rId7"/>
    <p:sldLayoutId id="2147485540" r:id="rId8"/>
    <p:sldLayoutId id="2147485541" r:id="rId9"/>
    <p:sldLayoutId id="2147485542" r:id="rId10"/>
    <p:sldLayoutId id="214748554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7335F6-6954-3C40-A4A8-B5A9BB3542F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4342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3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00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53" r:id="rId1"/>
    <p:sldLayoutId id="2147485654" r:id="rId2"/>
    <p:sldLayoutId id="2147485655" r:id="rId3"/>
    <p:sldLayoutId id="2147485656" r:id="rId4"/>
    <p:sldLayoutId id="2147485657" r:id="rId5"/>
    <p:sldLayoutId id="2147485658" r:id="rId6"/>
    <p:sldLayoutId id="2147485659" r:id="rId7"/>
    <p:sldLayoutId id="2147485660" r:id="rId8"/>
    <p:sldLayoutId id="2147485661" r:id="rId9"/>
    <p:sldLayoutId id="2147485662" r:id="rId10"/>
    <p:sldLayoutId id="2147485663" r:id="rId11"/>
    <p:sldLayoutId id="2147485664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282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6" r:id="rId1"/>
    <p:sldLayoutId id="2147485667" r:id="rId2"/>
    <p:sldLayoutId id="2147485668" r:id="rId3"/>
    <p:sldLayoutId id="2147485669" r:id="rId4"/>
    <p:sldLayoutId id="2147485670" r:id="rId5"/>
    <p:sldLayoutId id="2147485671" r:id="rId6"/>
    <p:sldLayoutId id="2147485672" r:id="rId7"/>
    <p:sldLayoutId id="2147485673" r:id="rId8"/>
    <p:sldLayoutId id="2147485674" r:id="rId9"/>
    <p:sldLayoutId id="2147485675" r:id="rId10"/>
    <p:sldLayoutId id="2147485676" r:id="rId11"/>
    <p:sldLayoutId id="2147485677" r:id="rId12"/>
  </p:sldLayoutIdLs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73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15" r:id="rId1"/>
    <p:sldLayoutId id="2147485716" r:id="rId2"/>
    <p:sldLayoutId id="2147485717" r:id="rId3"/>
    <p:sldLayoutId id="2147485718" r:id="rId4"/>
    <p:sldLayoutId id="2147485719" r:id="rId5"/>
    <p:sldLayoutId id="2147485720" r:id="rId6"/>
    <p:sldLayoutId id="2147485721" r:id="rId7"/>
    <p:sldLayoutId id="2147485722" r:id="rId8"/>
    <p:sldLayoutId id="2147485723" r:id="rId9"/>
    <p:sldLayoutId id="2147485724" r:id="rId10"/>
    <p:sldLayoutId id="2147485725" r:id="rId11"/>
    <p:sldLayoutId id="214748572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2020. 12. 6.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53336"/>
            <a:ext cx="2895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37792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73" r:id="rId1"/>
    <p:sldLayoutId id="2147486474" r:id="rId2"/>
    <p:sldLayoutId id="2147486475" r:id="rId3"/>
    <p:sldLayoutId id="2147486476" r:id="rId4"/>
    <p:sldLayoutId id="2147486477" r:id="rId5"/>
    <p:sldLayoutId id="2147486478" r:id="rId6"/>
    <p:sldLayoutId id="2147486479" r:id="rId7"/>
  </p:sldLayoutIdLst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5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ts val="5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ts val="5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ts val="5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25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595" r:id="rId1"/>
    <p:sldLayoutId id="2147486596" r:id="rId2"/>
    <p:sldLayoutId id="2147486597" r:id="rId3"/>
    <p:sldLayoutId id="2147486598" r:id="rId4"/>
    <p:sldLayoutId id="2147486599" r:id="rId5"/>
    <p:sldLayoutId id="2147486600" r:id="rId6"/>
    <p:sldLayoutId id="2147486601" r:id="rId7"/>
    <p:sldLayoutId id="2147486602" r:id="rId8"/>
    <p:sldLayoutId id="2147486603" r:id="rId9"/>
    <p:sldLayoutId id="2147486604" r:id="rId10"/>
    <p:sldLayoutId id="214748660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4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72" r:id="rId1"/>
    <p:sldLayoutId id="2147486873" r:id="rId2"/>
    <p:sldLayoutId id="2147486874" r:id="rId3"/>
    <p:sldLayoutId id="2147486875" r:id="rId4"/>
    <p:sldLayoutId id="2147486876" r:id="rId5"/>
    <p:sldLayoutId id="2147486877" r:id="rId6"/>
    <p:sldLayoutId id="2147486878" r:id="rId7"/>
    <p:sldLayoutId id="2147486879" r:id="rId8"/>
    <p:sldLayoutId id="2147486880" r:id="rId9"/>
    <p:sldLayoutId id="2147486881" r:id="rId10"/>
    <p:sldLayoutId id="214748688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107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223C560-0E5F-EA4E-BC8F-576A579681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3107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107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1080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47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21" r:id="rId1"/>
    <p:sldLayoutId id="2147487122" r:id="rId2"/>
    <p:sldLayoutId id="2147487123" r:id="rId3"/>
    <p:sldLayoutId id="2147487124" r:id="rId4"/>
    <p:sldLayoutId id="2147487125" r:id="rId5"/>
    <p:sldLayoutId id="2147487126" r:id="rId6"/>
    <p:sldLayoutId id="2147487127" r:id="rId7"/>
    <p:sldLayoutId id="2147487128" r:id="rId8"/>
    <p:sldLayoutId id="2147487129" r:id="rId9"/>
    <p:sldLayoutId id="2147487130" r:id="rId10"/>
    <p:sldLayoutId id="21474871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12/6/20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940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45" r:id="rId1"/>
    <p:sldLayoutId id="2147487146" r:id="rId2"/>
    <p:sldLayoutId id="2147487147" r:id="rId3"/>
    <p:sldLayoutId id="2147487148" r:id="rId4"/>
    <p:sldLayoutId id="2147487149" r:id="rId5"/>
    <p:sldLayoutId id="2147487150" r:id="rId6"/>
    <p:sldLayoutId id="2147487151" r:id="rId7"/>
    <p:sldLayoutId id="2147487152" r:id="rId8"/>
    <p:sldLayoutId id="2147487153" r:id="rId9"/>
    <p:sldLayoutId id="2147487154" r:id="rId10"/>
    <p:sldLayoutId id="2147487155" r:id="rId11"/>
    <p:sldLayoutId id="2147487156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998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FC36330-171D-874A-B302-CA3D704439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69990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999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9992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60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95" r:id="rId1"/>
    <p:sldLayoutId id="2147487196" r:id="rId2"/>
    <p:sldLayoutId id="2147487197" r:id="rId3"/>
    <p:sldLayoutId id="2147487198" r:id="rId4"/>
    <p:sldLayoutId id="2147487199" r:id="rId5"/>
    <p:sldLayoutId id="2147487200" r:id="rId6"/>
    <p:sldLayoutId id="2147487201" r:id="rId7"/>
    <p:sldLayoutId id="2147487202" r:id="rId8"/>
    <p:sldLayoutId id="2147487203" r:id="rId9"/>
    <p:sldLayoutId id="2147487204" r:id="rId10"/>
    <p:sldLayoutId id="214748720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2694B9D-8BFE-654E-8D86-2D1B27ECA5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55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07" r:id="rId1"/>
    <p:sldLayoutId id="2147487208" r:id="rId2"/>
    <p:sldLayoutId id="2147487209" r:id="rId3"/>
    <p:sldLayoutId id="2147487210" r:id="rId4"/>
    <p:sldLayoutId id="2147487211" r:id="rId5"/>
    <p:sldLayoutId id="2147487212" r:id="rId6"/>
    <p:sldLayoutId id="2147487213" r:id="rId7"/>
    <p:sldLayoutId id="2147487214" r:id="rId8"/>
    <p:sldLayoutId id="2147487215" r:id="rId9"/>
    <p:sldLayoutId id="2147487216" r:id="rId10"/>
    <p:sldLayoutId id="214748721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3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59" r:id="rId1"/>
    <p:sldLayoutId id="2147487260" r:id="rId2"/>
    <p:sldLayoutId id="2147487261" r:id="rId3"/>
    <p:sldLayoutId id="2147487262" r:id="rId4"/>
    <p:sldLayoutId id="2147487263" r:id="rId5"/>
    <p:sldLayoutId id="2147487264" r:id="rId6"/>
    <p:sldLayoutId id="2147487265" r:id="rId7"/>
    <p:sldLayoutId id="2147487266" r:id="rId8"/>
    <p:sldLayoutId id="2147487267" r:id="rId9"/>
    <p:sldLayoutId id="2147487268" r:id="rId10"/>
    <p:sldLayoutId id="214748726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2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75" r:id="rId1"/>
    <p:sldLayoutId id="2147487576" r:id="rId2"/>
    <p:sldLayoutId id="2147487577" r:id="rId3"/>
    <p:sldLayoutId id="2147487578" r:id="rId4"/>
    <p:sldLayoutId id="2147487579" r:id="rId5"/>
    <p:sldLayoutId id="2147487580" r:id="rId6"/>
    <p:sldLayoutId id="2147487581" r:id="rId7"/>
    <p:sldLayoutId id="2147487582" r:id="rId8"/>
    <p:sldLayoutId id="2147487583" r:id="rId9"/>
    <p:sldLayoutId id="2147487584" r:id="rId10"/>
    <p:sldLayoutId id="214748758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6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24" r:id="rId1"/>
    <p:sldLayoutId id="2147487625" r:id="rId2"/>
    <p:sldLayoutId id="2147487626" r:id="rId3"/>
    <p:sldLayoutId id="2147487627" r:id="rId4"/>
    <p:sldLayoutId id="2147487628" r:id="rId5"/>
    <p:sldLayoutId id="2147487629" r:id="rId6"/>
    <p:sldLayoutId id="2147487630" r:id="rId7"/>
    <p:sldLayoutId id="2147487631" r:id="rId8"/>
    <p:sldLayoutId id="2147487632" r:id="rId9"/>
    <p:sldLayoutId id="2147487633" r:id="rId10"/>
    <p:sldLayoutId id="214748763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itchFamily="18" charset="0"/>
              </a:defRPr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6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44" r:id="rId1"/>
    <p:sldLayoutId id="2147487745" r:id="rId2"/>
    <p:sldLayoutId id="2147487746" r:id="rId3"/>
    <p:sldLayoutId id="2147487747" r:id="rId4"/>
    <p:sldLayoutId id="2147487748" r:id="rId5"/>
    <p:sldLayoutId id="2147487749" r:id="rId6"/>
    <p:sldLayoutId id="2147487750" r:id="rId7"/>
    <p:sldLayoutId id="2147487751" r:id="rId8"/>
    <p:sldLayoutId id="2147487752" r:id="rId9"/>
    <p:sldLayoutId id="2147487753" r:id="rId10"/>
    <p:sldLayoutId id="214748775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02444" indent="-2440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650">
          <a:solidFill>
            <a:schemeClr val="tx1"/>
          </a:solidFill>
          <a:latin typeface="+mn-lt"/>
        </a:defRPr>
      </a:lvl2pPr>
      <a:lvl3pPr marL="766763" indent="-2631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3pPr>
      <a:lvl4pPr marL="1004888" indent="-2369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2608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5pPr>
      <a:lvl6pPr marL="16037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19466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22895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26324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68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86" r:id="rId1"/>
    <p:sldLayoutId id="2147488087" r:id="rId2"/>
    <p:sldLayoutId id="2147488088" r:id="rId3"/>
    <p:sldLayoutId id="2147488089" r:id="rId4"/>
    <p:sldLayoutId id="2147488090" r:id="rId5"/>
    <p:sldLayoutId id="2147488091" r:id="rId6"/>
    <p:sldLayoutId id="2147488092" r:id="rId7"/>
    <p:sldLayoutId id="2147488093" r:id="rId8"/>
    <p:sldLayoutId id="2147488094" r:id="rId9"/>
    <p:sldLayoutId id="2147488095" r:id="rId10"/>
    <p:sldLayoutId id="214748809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60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98" r:id="rId1"/>
    <p:sldLayoutId id="2147488099" r:id="rId2"/>
    <p:sldLayoutId id="2147488100" r:id="rId3"/>
    <p:sldLayoutId id="2147488101" r:id="rId4"/>
    <p:sldLayoutId id="2147488102" r:id="rId5"/>
    <p:sldLayoutId id="2147488103" r:id="rId6"/>
    <p:sldLayoutId id="2147488104" r:id="rId7"/>
    <p:sldLayoutId id="2147488105" r:id="rId8"/>
    <p:sldLayoutId id="2147488106" r:id="rId9"/>
    <p:sldLayoutId id="2147488107" r:id="rId10"/>
    <p:sldLayoutId id="214748810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6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66" r:id="rId1"/>
    <p:sldLayoutId id="2147488267" r:id="rId2"/>
    <p:sldLayoutId id="2147488268" r:id="rId3"/>
    <p:sldLayoutId id="2147488269" r:id="rId4"/>
    <p:sldLayoutId id="2147488270" r:id="rId5"/>
    <p:sldLayoutId id="2147488271" r:id="rId6"/>
    <p:sldLayoutId id="2147488272" r:id="rId7"/>
    <p:sldLayoutId id="2147488273" r:id="rId8"/>
    <p:sldLayoutId id="2147488274" r:id="rId9"/>
    <p:sldLayoutId id="2147488275" r:id="rId10"/>
    <p:sldLayoutId id="214748827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43000"/>
            <a:ext cx="8839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8858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17" r:id="rId1"/>
    <p:sldLayoutId id="2147488318" r:id="rId2"/>
    <p:sldLayoutId id="2147488319" r:id="rId3"/>
    <p:sldLayoutId id="2147488320" r:id="rId4"/>
    <p:sldLayoutId id="2147488321" r:id="rId5"/>
    <p:sldLayoutId id="2147488322" r:id="rId6"/>
    <p:sldLayoutId id="2147488323" r:id="rId7"/>
    <p:sldLayoutId id="2147488324" r:id="rId8"/>
    <p:sldLayoutId id="2147488325" r:id="rId9"/>
    <p:sldLayoutId id="2147488326" r:id="rId10"/>
    <p:sldLayoutId id="2147488327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fld id="{72694B9D-8BFE-654E-8D86-2D1B27ECA5D0}" type="slidenum">
              <a:rPr lang="en-US" altLang="en-US"/>
              <a:pPr eaLnBrk="1" hangingPunct="1"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79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41" r:id="rId1"/>
    <p:sldLayoutId id="2147488342" r:id="rId2"/>
    <p:sldLayoutId id="2147488343" r:id="rId3"/>
    <p:sldLayoutId id="2147488344" r:id="rId4"/>
    <p:sldLayoutId id="2147488345" r:id="rId5"/>
    <p:sldLayoutId id="2147488346" r:id="rId6"/>
    <p:sldLayoutId id="2147488347" r:id="rId7"/>
    <p:sldLayoutId id="2147488348" r:id="rId8"/>
    <p:sldLayoutId id="2147488349" r:id="rId9"/>
    <p:sldLayoutId id="2147488350" r:id="rId10"/>
    <p:sldLayoutId id="214748835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defTabSz="914024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121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79" r:id="rId1"/>
    <p:sldLayoutId id="2147488380" r:id="rId2"/>
    <p:sldLayoutId id="2147488381" r:id="rId3"/>
    <p:sldLayoutId id="2147488382" r:id="rId4"/>
    <p:sldLayoutId id="2147488383" r:id="rId5"/>
    <p:sldLayoutId id="2147488384" r:id="rId6"/>
    <p:sldLayoutId id="2147488385" r:id="rId7"/>
    <p:sldLayoutId id="2147488386" r:id="rId8"/>
    <p:sldLayoutId id="2147488387" r:id="rId9"/>
    <p:sldLayoutId id="2147488388" r:id="rId10"/>
    <p:sldLayoutId id="214748838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07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60" r:id="rId1"/>
    <p:sldLayoutId id="2147488561" r:id="rId2"/>
    <p:sldLayoutId id="2147488562" r:id="rId3"/>
    <p:sldLayoutId id="2147488563" r:id="rId4"/>
    <p:sldLayoutId id="2147488564" r:id="rId5"/>
    <p:sldLayoutId id="2147488565" r:id="rId6"/>
    <p:sldLayoutId id="2147488566" r:id="rId7"/>
    <p:sldLayoutId id="2147488567" r:id="rId8"/>
    <p:sldLayoutId id="2147488568" r:id="rId9"/>
    <p:sldLayoutId id="2147488569" r:id="rId10"/>
    <p:sldLayoutId id="214748857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090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638" r:id="rId1"/>
    <p:sldLayoutId id="2147488639" r:id="rId2"/>
    <p:sldLayoutId id="2147488640" r:id="rId3"/>
    <p:sldLayoutId id="2147488641" r:id="rId4"/>
    <p:sldLayoutId id="2147488642" r:id="rId5"/>
    <p:sldLayoutId id="2147488643" r:id="rId6"/>
    <p:sldLayoutId id="2147488644" r:id="rId7"/>
    <p:sldLayoutId id="2147488645" r:id="rId8"/>
    <p:sldLayoutId id="2147488646" r:id="rId9"/>
    <p:sldLayoutId id="2147488647" r:id="rId10"/>
    <p:sldLayoutId id="2147488648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45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48" r:id="rId1"/>
    <p:sldLayoutId id="2147488749" r:id="rId2"/>
    <p:sldLayoutId id="2147488750" r:id="rId3"/>
    <p:sldLayoutId id="2147488751" r:id="rId4"/>
    <p:sldLayoutId id="2147488752" r:id="rId5"/>
    <p:sldLayoutId id="2147488753" r:id="rId6"/>
    <p:sldLayoutId id="2147488754" r:id="rId7"/>
    <p:sldLayoutId id="2147488755" r:id="rId8"/>
    <p:sldLayoutId id="2147488756" r:id="rId9"/>
    <p:sldLayoutId id="2147488757" r:id="rId10"/>
    <p:sldLayoutId id="2147488758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92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979" r:id="rId1"/>
    <p:sldLayoutId id="2147488980" r:id="rId2"/>
    <p:sldLayoutId id="2147488981" r:id="rId3"/>
    <p:sldLayoutId id="2147488982" r:id="rId4"/>
    <p:sldLayoutId id="2147488983" r:id="rId5"/>
    <p:sldLayoutId id="2147488984" r:id="rId6"/>
    <p:sldLayoutId id="2147488985" r:id="rId7"/>
    <p:sldLayoutId id="2147488986" r:id="rId8"/>
    <p:sldLayoutId id="2147488987" r:id="rId9"/>
    <p:sldLayoutId id="2147488988" r:id="rId10"/>
    <p:sldLayoutId id="2147488989" r:id="rId11"/>
    <p:sldLayoutId id="2147488990" r:id="rId12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83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992" r:id="rId1"/>
    <p:sldLayoutId id="2147488993" r:id="rId2"/>
    <p:sldLayoutId id="2147488994" r:id="rId3"/>
    <p:sldLayoutId id="2147488995" r:id="rId4"/>
    <p:sldLayoutId id="2147488996" r:id="rId5"/>
    <p:sldLayoutId id="2147488997" r:id="rId6"/>
    <p:sldLayoutId id="2147488998" r:id="rId7"/>
    <p:sldLayoutId id="2147488999" r:id="rId8"/>
    <p:sldLayoutId id="2147489000" r:id="rId9"/>
    <p:sldLayoutId id="2147489001" r:id="rId10"/>
    <p:sldLayoutId id="214748900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77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017" r:id="rId1"/>
    <p:sldLayoutId id="2147489018" r:id="rId2"/>
    <p:sldLayoutId id="2147489019" r:id="rId3"/>
    <p:sldLayoutId id="2147489020" r:id="rId4"/>
    <p:sldLayoutId id="2147489021" r:id="rId5"/>
    <p:sldLayoutId id="2147489022" r:id="rId6"/>
    <p:sldLayoutId id="2147489023" r:id="rId7"/>
    <p:sldLayoutId id="2147489024" r:id="rId8"/>
    <p:sldLayoutId id="2147489025" r:id="rId9"/>
    <p:sldLayoutId id="2147489026" r:id="rId10"/>
    <p:sldLayoutId id="2147489027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73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029" r:id="rId1"/>
    <p:sldLayoutId id="2147489030" r:id="rId2"/>
    <p:sldLayoutId id="2147489031" r:id="rId3"/>
    <p:sldLayoutId id="2147489032" r:id="rId4"/>
    <p:sldLayoutId id="2147489033" r:id="rId5"/>
    <p:sldLayoutId id="2147489034" r:id="rId6"/>
    <p:sldLayoutId id="2147489035" r:id="rId7"/>
    <p:sldLayoutId id="2147489036" r:id="rId8"/>
    <p:sldLayoutId id="2147489037" r:id="rId9"/>
    <p:sldLayoutId id="2147489038" r:id="rId10"/>
    <p:sldLayoutId id="2147489039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26">
            <a:extLst>
              <a:ext uri="{FF2B5EF4-FFF2-40B4-BE49-F238E27FC236}">
                <a16:creationId xmlns:a16="http://schemas.microsoft.com/office/drawing/2014/main" id="{293312E8-D4E9-DF40-A8C4-DF1173C808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5539" name="Rectangle 1027">
            <a:extLst>
              <a:ext uri="{FF2B5EF4-FFF2-40B4-BE49-F238E27FC236}">
                <a16:creationId xmlns:a16="http://schemas.microsoft.com/office/drawing/2014/main" id="{99E0C9D0-C579-0047-B2F6-E08FA639B3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23A0F77C-4198-5F4B-A635-231322DC258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02C852AA-A1E8-8D4B-B4FB-6FB8486E1E9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E586AA2A-F159-A34D-9A1A-4E62B010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5542" name="Line 1032">
            <a:extLst>
              <a:ext uri="{FF2B5EF4-FFF2-40B4-BE49-F238E27FC236}">
                <a16:creationId xmlns:a16="http://schemas.microsoft.com/office/drawing/2014/main" id="{4BA4688A-F7FE-4548-AE49-2C5A7052C9E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3" name="Line 1033">
            <a:extLst>
              <a:ext uri="{FF2B5EF4-FFF2-40B4-BE49-F238E27FC236}">
                <a16:creationId xmlns:a16="http://schemas.microsoft.com/office/drawing/2014/main" id="{C27013B1-3B44-034A-99B2-F0E4C84B801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4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067" r:id="rId1"/>
    <p:sldLayoutId id="2147489068" r:id="rId2"/>
    <p:sldLayoutId id="2147489069" r:id="rId3"/>
    <p:sldLayoutId id="2147489070" r:id="rId4"/>
    <p:sldLayoutId id="2147489071" r:id="rId5"/>
    <p:sldLayoutId id="2147489072" r:id="rId6"/>
    <p:sldLayoutId id="2147489073" r:id="rId7"/>
    <p:sldLayoutId id="2147489074" r:id="rId8"/>
    <p:sldLayoutId id="2147489075" r:id="rId9"/>
    <p:sldLayoutId id="2147489076" r:id="rId10"/>
    <p:sldLayoutId id="2147489077" r:id="rId11"/>
    <p:sldLayoutId id="2147489078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266" r:id="rId1"/>
    <p:sldLayoutId id="2147489267" r:id="rId2"/>
    <p:sldLayoutId id="2147489268" r:id="rId3"/>
    <p:sldLayoutId id="2147489269" r:id="rId4"/>
    <p:sldLayoutId id="2147489270" r:id="rId5"/>
    <p:sldLayoutId id="2147489271" r:id="rId6"/>
    <p:sldLayoutId id="2147489272" r:id="rId7"/>
    <p:sldLayoutId id="2147489273" r:id="rId8"/>
    <p:sldLayoutId id="2147489274" r:id="rId9"/>
    <p:sldLayoutId id="2147489275" r:id="rId10"/>
    <p:sldLayoutId id="214748927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46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278" r:id="rId1"/>
    <p:sldLayoutId id="2147489279" r:id="rId2"/>
    <p:sldLayoutId id="2147489280" r:id="rId3"/>
    <p:sldLayoutId id="2147489281" r:id="rId4"/>
    <p:sldLayoutId id="2147489282" r:id="rId5"/>
    <p:sldLayoutId id="2147489283" r:id="rId6"/>
    <p:sldLayoutId id="2147489284" r:id="rId7"/>
    <p:sldLayoutId id="2147489285" r:id="rId8"/>
    <p:sldLayoutId id="2147489286" r:id="rId9"/>
    <p:sldLayoutId id="2147489287" r:id="rId10"/>
    <p:sldLayoutId id="21474892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810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478" r:id="rId1"/>
    <p:sldLayoutId id="2147489479" r:id="rId2"/>
    <p:sldLayoutId id="2147489480" r:id="rId3"/>
    <p:sldLayoutId id="2147489481" r:id="rId4"/>
    <p:sldLayoutId id="2147489482" r:id="rId5"/>
    <p:sldLayoutId id="2147489483" r:id="rId6"/>
    <p:sldLayoutId id="2147489484" r:id="rId7"/>
    <p:sldLayoutId id="2147489485" r:id="rId8"/>
    <p:sldLayoutId id="2147489486" r:id="rId9"/>
    <p:sldLayoutId id="2147489487" r:id="rId10"/>
    <p:sldLayoutId id="21474894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906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490" r:id="rId1"/>
    <p:sldLayoutId id="2147489491" r:id="rId2"/>
    <p:sldLayoutId id="2147489492" r:id="rId3"/>
    <p:sldLayoutId id="2147489493" r:id="rId4"/>
    <p:sldLayoutId id="2147489494" r:id="rId5"/>
    <p:sldLayoutId id="2147489495" r:id="rId6"/>
    <p:sldLayoutId id="2147489496" r:id="rId7"/>
    <p:sldLayoutId id="2147489497" r:id="rId8"/>
    <p:sldLayoutId id="2147489498" r:id="rId9"/>
    <p:sldLayoutId id="2147489499" r:id="rId10"/>
    <p:sldLayoutId id="214748950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hyperlink" Target="https://people.inf.ethz.ch/omutl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2" Type="http://schemas.openxmlformats.org/officeDocument/2006/relationships/hyperlink" Target="https://people.inf.ethz.ch/omutlu/" TargetMode="External"/><Relationship Id="rId1" Type="http://schemas.openxmlformats.org/officeDocument/2006/relationships/slideLayout" Target="../slideLayouts/slideLayout534.xml"/><Relationship Id="rId5" Type="http://schemas.openxmlformats.org/officeDocument/2006/relationships/image" Target="../media/image11.png"/><Relationship Id="rId4" Type="http://schemas.openxmlformats.org/officeDocument/2006/relationships/hyperlink" Target="https://people.inf.ethz.ch/omutlu/projects.htm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2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50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23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23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conomist.com/news/21631808-so-much-genetic-data-so-many-uses-genes-unzipped" TargetMode="Externa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4.emf"/><Relationship Id="rId2" Type="http://schemas.openxmlformats.org/officeDocument/2006/relationships/slideLayout" Target="../slideLayouts/slideLayout395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7.jpeg"/><Relationship Id="rId4" Type="http://schemas.openxmlformats.org/officeDocument/2006/relationships/image" Target="../media/image36.png"/><Relationship Id="rId9" Type="http://schemas.openxmlformats.org/officeDocument/2006/relationships/image" Target="../media/image3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arxiv.org/pdf/1711.08774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arxiv.org/pdf/1711.08774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micro/" TargetMode="External"/><Relationship Id="rId7" Type="http://schemas.openxmlformats.org/officeDocument/2006/relationships/image" Target="../media/image40.png"/><Relationship Id="rId2" Type="http://schemas.openxmlformats.org/officeDocument/2006/relationships/hyperlink" Target="https://people.inf.ethz.ch/omutlu/pub/AcceleratingGenomeAnalysis_ieeemicro20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hPnSmfwu2-A" TargetMode="External"/><Relationship Id="rId5" Type="http://schemas.openxmlformats.org/officeDocument/2006/relationships/hyperlink" Target="https://people.inf.ethz.ch/omutlu/pub/onur-AcceleratingGenomeAnalysis-AACBB-Keynote-Feb-16-2019-FINAL.pdf" TargetMode="External"/><Relationship Id="rId4" Type="http://schemas.openxmlformats.org/officeDocument/2006/relationships/hyperlink" Target="https://people.inf.ethz.ch/omutlu/pub/onur-AcceleratingGenomeAnalysis-AACBB-Keynote-Feb-16-2019-FINAL.pptx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plos2018.org/" TargetMode="External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rojects.htm" TargetMode="External"/><Relationship Id="rId2" Type="http://schemas.openxmlformats.org/officeDocument/2006/relationships/hyperlink" Target="https://people.inf.ethz.ch/omutlu/pub/ModernPrimerOnPIM_springer-emerging-computing-bookchapter21.pdf" TargetMode="External"/><Relationship Id="rId1" Type="http://schemas.openxmlformats.org/officeDocument/2006/relationships/slideLayout" Target="../slideLayouts/slideLayout236.xml"/><Relationship Id="rId5" Type="http://schemas.openxmlformats.org/officeDocument/2006/relationships/image" Target="../media/image43.png"/><Relationship Id="rId4" Type="http://schemas.openxmlformats.org/officeDocument/2006/relationships/hyperlink" Target="https://arxiv.org/pdf/1903.03988.pdf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.ibm.com/journal/" TargetMode="External"/><Relationship Id="rId2" Type="http://schemas.openxmlformats.org/officeDocument/2006/relationships/hyperlink" Target="https://arxiv.org/pdf/1907.12947.pdf" TargetMode="External"/><Relationship Id="rId1" Type="http://schemas.openxmlformats.org/officeDocument/2006/relationships/slideLayout" Target="../slideLayouts/slideLayout236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hyperlink" Target="https://people.inf.ethz.ch/omutl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/>
              <a:t>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12 December 2020</a:t>
            </a:r>
          </a:p>
          <a:p>
            <a:r>
              <a:rPr lang="en-US" sz="2200" dirty="0"/>
              <a:t>IEDM Tutorial Executive Summary</a:t>
            </a:r>
          </a:p>
          <a:p>
            <a:pPr algn="l"/>
            <a:endParaRPr lang="en-US" sz="2200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203060" y="1443608"/>
            <a:ext cx="8820472" cy="2201416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Memory-Centric </a:t>
            </a:r>
            <a:br>
              <a:rPr lang="en-US" dirty="0"/>
            </a:br>
            <a:r>
              <a:rPr lang="en-US" dirty="0"/>
              <a:t>Computing Systems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Burgundy_CMU_JPG_Logo.jpg">
            <a:extLst>
              <a:ext uri="{FF2B5EF4-FFF2-40B4-BE49-F238E27FC236}">
                <a16:creationId xmlns:a16="http://schemas.microsoft.com/office/drawing/2014/main" id="{FDEF4BF8-4C42-2C48-ACA7-CAA3C1B63ED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8027" y="5805264"/>
            <a:ext cx="2532185" cy="914400"/>
          </a:xfrm>
          <a:prstGeom prst="rect">
            <a:avLst/>
          </a:prstGeom>
        </p:spPr>
      </p:pic>
      <p:pic>
        <p:nvPicPr>
          <p:cNvPr id="9" name="Picture 8" descr="safari.png">
            <a:extLst>
              <a:ext uri="{FF2B5EF4-FFF2-40B4-BE49-F238E27FC236}">
                <a16:creationId xmlns:a16="http://schemas.microsoft.com/office/drawing/2014/main" id="{979E4862-636A-E34E-B52B-A7AB09A4806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6024" y="5949280"/>
            <a:ext cx="1745138" cy="504938"/>
          </a:xfrm>
          <a:prstGeom prst="rect">
            <a:avLst/>
          </a:prstGeom>
        </p:spPr>
      </p:pic>
      <p:pic>
        <p:nvPicPr>
          <p:cNvPr id="7" name="Picture 6" descr="iedm color-hi-res.png">
            <a:extLst>
              <a:ext uri="{FF2B5EF4-FFF2-40B4-BE49-F238E27FC236}">
                <a16:creationId xmlns:a16="http://schemas.microsoft.com/office/drawing/2014/main" id="{4F53B368-B416-CB49-BA00-FC15BF34B877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7544" y="4012745"/>
            <a:ext cx="1091588" cy="109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11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Title 1">
            <a:extLst>
              <a:ext uri="{FF2B5EF4-FFF2-40B4-BE49-F238E27FC236}">
                <a16:creationId xmlns:a16="http://schemas.microsoft.com/office/drawing/2014/main" id="{0DF95D71-4717-9641-A2B1-944FC90328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Brief Self Introduction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9CD130D2-C623-7247-B0C8-1800F218DB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196752"/>
            <a:ext cx="9144000" cy="5194300"/>
          </a:xfrm>
        </p:spPr>
        <p:txBody>
          <a:bodyPr/>
          <a:lstStyle/>
          <a:p>
            <a:r>
              <a:rPr lang="en-US" altLang="en-US" sz="2200" dirty="0">
                <a:ea typeface="ＭＳ Ｐゴシック" panose="020B0600070205080204" pitchFamily="34" charset="-128"/>
              </a:rPr>
              <a:t>Onur Mutlu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Full Professor @ ETH Zurich ITET (INFK), since September 2015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Strecker Professor @ Carnegie Mellon University ECE/CS, 2009-2016, 2016-…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PhD from UT-Austin, worked at Google, VMware, Microsoft Research, Intel, AMD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  <a:hlinkClick r:id="rId2"/>
              </a:rPr>
              <a:t>https://people.inf.ethz.ch/omutlu/</a:t>
            </a:r>
            <a:endParaRPr lang="en-US" altLang="en-US" sz="18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  <a:hlinkClick r:id="rId3"/>
              </a:rPr>
              <a:t>omutlu@gmail.com</a:t>
            </a:r>
            <a:r>
              <a:rPr lang="en-US" altLang="en-US" sz="1800" dirty="0">
                <a:ea typeface="ＭＳ Ｐゴシック" panose="020B0600070205080204" pitchFamily="34" charset="-128"/>
              </a:rPr>
              <a:t> (Best way to reach me)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  <a:hlinkClick r:id="rId4"/>
              </a:rPr>
              <a:t>https://people.inf.ethz.ch/omutlu/projects.htm</a:t>
            </a:r>
            <a:r>
              <a:rPr lang="en-US" sz="1800" dirty="0">
                <a:latin typeface="Tahoma" charset="0"/>
                <a:ea typeface="ＭＳ Ｐゴシック" charset="0"/>
              </a:rPr>
              <a:t> </a:t>
            </a:r>
            <a:endParaRPr lang="en-US" altLang="en-US" sz="1000" dirty="0">
              <a:ea typeface="ＭＳ Ｐゴシック" panose="020B0600070205080204" pitchFamily="34" charset="-128"/>
            </a:endParaRPr>
          </a:p>
          <a:p>
            <a:pPr lvl="1"/>
            <a:endParaRPr lang="en-US" altLang="en-US" sz="1000" dirty="0">
              <a:ea typeface="ＭＳ Ｐゴシック" panose="020B0600070205080204" pitchFamily="34" charset="-128"/>
            </a:endParaRPr>
          </a:p>
          <a:p>
            <a:r>
              <a:rPr lang="en-US" altLang="en-US" sz="22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Research and Teaching in:</a:t>
            </a:r>
            <a:endParaRPr lang="en-US" altLang="en-US" sz="22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8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Computer architecture, computer systems, hardware security, bioinformatics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Memory and storage systems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Hardware security, safety, predictability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Fault tolerance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Hardware/software cooperation</a:t>
            </a:r>
          </a:p>
          <a:p>
            <a:pPr lvl="1"/>
            <a:r>
              <a:rPr lang="is-IS" altLang="en-US" sz="1800" dirty="0">
                <a:ea typeface="ＭＳ Ｐゴシック" panose="020B0600070205080204" pitchFamily="34" charset="-128"/>
              </a:rPr>
              <a:t>Architectures for bioinformatics, health, medicine</a:t>
            </a:r>
          </a:p>
          <a:p>
            <a:pPr lvl="1"/>
            <a:r>
              <a:rPr lang="is-IS" altLang="en-US" sz="1800" dirty="0">
                <a:ea typeface="ＭＳ Ｐゴシック" panose="020B0600070205080204" pitchFamily="34" charset="-128"/>
              </a:rPr>
              <a:t>… </a:t>
            </a:r>
            <a:endParaRPr lang="en-US" altLang="en-US" sz="1800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299011" name="Slide Number Placeholder 3">
            <a:extLst>
              <a:ext uri="{FF2B5EF4-FFF2-40B4-BE49-F238E27FC236}">
                <a16:creationId xmlns:a16="http://schemas.microsoft.com/office/drawing/2014/main" id="{382C1846-515D-6048-9FA0-627CDD03DE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F3043E-DAD2-F347-A0C9-60754FCE566E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99012" name="Picture 1">
            <a:extLst>
              <a:ext uri="{FF2B5EF4-FFF2-40B4-BE49-F238E27FC236}">
                <a16:creationId xmlns:a16="http://schemas.microsoft.com/office/drawing/2014/main" id="{EDA8380A-00B6-2F46-A5D1-F19A2EE59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4000" y="0"/>
            <a:ext cx="12700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7520582"/>
      </p:ext>
    </p:extLst>
  </p:cSld>
  <p:clrMapOvr>
    <a:masterClrMapping/>
  </p:clrMapOvr>
  <p:transition spd="slow"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5"/>
          <p:cNvSpPr>
            <a:spLocks noChangeArrowheads="1"/>
          </p:cNvSpPr>
          <p:nvPr/>
        </p:nvSpPr>
        <p:spPr bwMode="auto">
          <a:xfrm>
            <a:off x="-52900" y="1051478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Computer architecture, HW/SW, systems, bioinformatics, security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5458" y="2705198"/>
            <a:ext cx="1524000" cy="1029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33856">
            <a:off x="7165083" y="1912953"/>
            <a:ext cx="1276125" cy="127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 Box 147"/>
          <p:cNvSpPr txBox="1">
            <a:spLocks noChangeArrowheads="1"/>
          </p:cNvSpPr>
          <p:nvPr/>
        </p:nvSpPr>
        <p:spPr bwMode="auto">
          <a:xfrm>
            <a:off x="6498591" y="4977878"/>
            <a:ext cx="22923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1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 Narrow" charset="0"/>
              <a:ea typeface="ＭＳ Ｐゴシック" charset="0"/>
              <a:cs typeface="Arial" charset="0"/>
            </a:endParaRPr>
          </a:p>
        </p:txBody>
      </p:sp>
      <p:pic>
        <p:nvPicPr>
          <p:cNvPr id="26645" name="Picture 30" descr="3177_01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665" y="4191392"/>
            <a:ext cx="2325687" cy="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33" name="Group 47"/>
          <p:cNvGrpSpPr>
            <a:grpSpLocks/>
          </p:cNvGrpSpPr>
          <p:nvPr/>
        </p:nvGrpSpPr>
        <p:grpSpPr bwMode="auto">
          <a:xfrm>
            <a:off x="3304126" y="3812751"/>
            <a:ext cx="3077766" cy="1554083"/>
            <a:chOff x="5252245" y="4774407"/>
            <a:chExt cx="3076909" cy="1554282"/>
          </a:xfrm>
        </p:grpSpPr>
        <p:sp>
          <p:nvSpPr>
            <p:cNvPr id="26642" name="TextBox 8"/>
            <p:cNvSpPr txBox="1">
              <a:spLocks noChangeArrowheads="1"/>
            </p:cNvSpPr>
            <p:nvPr/>
          </p:nvSpPr>
          <p:spPr bwMode="auto">
            <a:xfrm>
              <a:off x="5252245" y="5959310"/>
              <a:ext cx="3076909" cy="369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charset="0"/>
                  <a:ea typeface="ＭＳ Ｐゴシック" charset="0"/>
                  <a:cs typeface="Arial" charset="0"/>
                </a:rPr>
                <a:t>Graphics and Vision Processing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endParaRPr>
            </a:p>
          </p:txBody>
        </p:sp>
        <p:pic>
          <p:nvPicPr>
            <p:cNvPr id="26643" name="Picture 6" descr="C:\Daten\talks\invited\ferc2010\material\Fermi_Die_FINAL.png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944" y="4774407"/>
              <a:ext cx="1201936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 Box 13" descr="90%"/>
          <p:cNvSpPr txBox="1">
            <a:spLocks noChangeArrowheads="1"/>
          </p:cNvSpPr>
          <p:nvPr/>
        </p:nvSpPr>
        <p:spPr bwMode="auto">
          <a:xfrm>
            <a:off x="376771" y="3295761"/>
            <a:ext cx="1733033" cy="8956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Heterogeneous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Processors 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Accelerators</a:t>
            </a:r>
          </a:p>
        </p:txBody>
      </p:sp>
      <p:sp>
        <p:nvSpPr>
          <p:cNvPr id="28" name="Text Box 20" descr="90%"/>
          <p:cNvSpPr txBox="1">
            <a:spLocks noChangeArrowheads="1"/>
          </p:cNvSpPr>
          <p:nvPr/>
        </p:nvSpPr>
        <p:spPr bwMode="auto">
          <a:xfrm>
            <a:off x="2600780" y="2453452"/>
            <a:ext cx="2258492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Hybrid Main Memory</a:t>
            </a:r>
          </a:p>
        </p:txBody>
      </p:sp>
      <p:sp>
        <p:nvSpPr>
          <p:cNvPr id="29" name="Line 15"/>
          <p:cNvSpPr>
            <a:spLocks noChangeShapeType="1"/>
          </p:cNvSpPr>
          <p:nvPr/>
        </p:nvSpPr>
        <p:spPr bwMode="auto">
          <a:xfrm flipV="1">
            <a:off x="1885168" y="2550397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0" name="Text Box 24" descr="90%"/>
          <p:cNvSpPr txBox="1">
            <a:spLocks noChangeArrowheads="1"/>
          </p:cNvSpPr>
          <p:nvPr/>
        </p:nvSpPr>
        <p:spPr bwMode="auto">
          <a:xfrm>
            <a:off x="5510960" y="3220136"/>
            <a:ext cx="2925968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Persistent Memory/Storage</a:t>
            </a:r>
          </a:p>
        </p:txBody>
      </p:sp>
      <p:pic>
        <p:nvPicPr>
          <p:cNvPr id="31" name="Content Placeholder 6" descr="barcelona-die-photo-color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328" y="1979091"/>
            <a:ext cx="1312168" cy="127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 descr="dimm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V="1">
            <a:off x="2582353" y="1923945"/>
            <a:ext cx="2304256" cy="54929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3794" y="2093914"/>
            <a:ext cx="1554690" cy="1003885"/>
          </a:xfrm>
          <a:prstGeom prst="rect">
            <a:avLst/>
          </a:prstGeom>
        </p:spPr>
      </p:pic>
      <p:sp>
        <p:nvSpPr>
          <p:cNvPr id="36" name="Line 15"/>
          <p:cNvSpPr>
            <a:spLocks noChangeShapeType="1"/>
          </p:cNvSpPr>
          <p:nvPr/>
        </p:nvSpPr>
        <p:spPr bwMode="auto">
          <a:xfrm flipV="1">
            <a:off x="4886609" y="2566532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7" name="Line 15"/>
          <p:cNvSpPr>
            <a:spLocks noChangeShapeType="1"/>
          </p:cNvSpPr>
          <p:nvPr/>
        </p:nvSpPr>
        <p:spPr bwMode="auto">
          <a:xfrm flipV="1">
            <a:off x="2233759" y="2969690"/>
            <a:ext cx="640569" cy="1221699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V="1">
            <a:off x="3864928" y="3372447"/>
            <a:ext cx="0" cy="44030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4385" y="5570018"/>
            <a:ext cx="8563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Build fundamentally better architectures</a:t>
            </a: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dirty="0"/>
              <a:t>Current Research Mission</a:t>
            </a:r>
          </a:p>
        </p:txBody>
      </p:sp>
    </p:spTree>
    <p:extLst>
      <p:ext uri="{BB962C8B-B14F-4D97-AF65-F5344CB8AC3E}">
        <p14:creationId xmlns:p14="http://schemas.microsoft.com/office/powerpoint/2010/main" val="365964576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Computing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is Bottlenecked by Data</a:t>
            </a:r>
            <a:endParaRPr lang="en-US" sz="64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34464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>
            <a:noAutofit/>
          </a:bodyPr>
          <a:lstStyle/>
          <a:p>
            <a:r>
              <a:rPr lang="en-US" sz="3800" dirty="0">
                <a:solidFill>
                  <a:srgbClr val="006633"/>
                </a:solidFill>
              </a:rPr>
              <a:t>Data is Key for Future Workloads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48964" y="5361579"/>
            <a:ext cx="4652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 Analytics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IISWC’15; 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	Awan+, BDCloud’15]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6963" y="5361579"/>
            <a:ext cx="36185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Datacenter Workloads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Kanev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ISCA’15]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1236" y="1054202"/>
            <a:ext cx="1362886" cy="13628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8964" y="2656133"/>
            <a:ext cx="34604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Databases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[Mao+, EuroSys’12;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IISWC’15]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836712"/>
            <a:ext cx="1872533" cy="187253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36963" y="2656133"/>
            <a:ext cx="36079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Graph/Tree Processing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[Xu+, IISWC’12;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Umuroglu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+, FPL’15]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220" y="3998286"/>
            <a:ext cx="2155604" cy="11465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3772838"/>
            <a:ext cx="2133599" cy="15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11441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>
            <a:noAutofit/>
          </a:bodyPr>
          <a:lstStyle/>
          <a:p>
            <a:r>
              <a:rPr lang="en-US" sz="3800" dirty="0"/>
              <a:t>Data Overwhelms Modern Machines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964" y="5361579"/>
            <a:ext cx="4652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 Analytics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IISWC’15; 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	Awan+, BDCloud’15]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6963" y="5361579"/>
            <a:ext cx="36185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Datacenter Workloads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Kanev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ISCA’15]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1236" y="1054202"/>
            <a:ext cx="1362886" cy="13628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8964" y="2656133"/>
            <a:ext cx="34604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In-memory Databases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[Mao+, EuroSys’12;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), IISWC’15]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836712"/>
            <a:ext cx="1872533" cy="187253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36963" y="2656133"/>
            <a:ext cx="36079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Graph/Tree Processing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[Xu+, IISWC’12;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Umuroglu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+, FPL’15]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220" y="3998286"/>
            <a:ext cx="2155604" cy="11465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7081" y="3772838"/>
            <a:ext cx="2133599" cy="1546598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0" y="3100668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149864499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pPr lvl="1"/>
            <a:endParaRPr lang="en-US" sz="2400" dirty="0">
              <a:solidFill>
                <a:schemeClr val="tx2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</a:endParaRPr>
          </a:p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2433935"/>
            <a:ext cx="3124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Chrome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web browser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2463224"/>
            <a:ext cx="4267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TensorFlow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Mobile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2979003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machine learning framework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6200" y="5334000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Playback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7000" y="5943600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1290935"/>
            <a:ext cx="1066800" cy="1066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1205370"/>
            <a:ext cx="1081655" cy="115683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096000" y="3769051"/>
            <a:ext cx="3505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371600" y="4191000"/>
            <a:ext cx="1600200" cy="1219200"/>
            <a:chOff x="5867400" y="2936553"/>
            <a:chExt cx="2057400" cy="14478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638800" y="4234696"/>
            <a:ext cx="1676400" cy="1219200"/>
            <a:chOff x="5867400" y="2936553"/>
            <a:chExt cx="2057400" cy="144780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4191000" y="5352872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Capture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18000" y="5962472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22C30508-BBE9-0049-8B62-499400F76D8D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lvl="0">
              <a:defRPr/>
            </a:pPr>
            <a:r>
              <a:rPr lang="en-US" sz="3800" kern="0" dirty="0">
                <a:solidFill>
                  <a:srgbClr val="006633"/>
                </a:solidFill>
                <a:latin typeface="Garamond"/>
              </a:rPr>
              <a:t>Data is Key for Future Workloads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006633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18679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pPr lvl="1"/>
            <a:endParaRPr lang="en-US" sz="2400" dirty="0">
              <a:solidFill>
                <a:schemeClr val="tx2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</a:endParaRPr>
          </a:p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endParaRPr lang="en-US" dirty="0"/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2433935"/>
            <a:ext cx="3124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Chrome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web browser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2463224"/>
            <a:ext cx="4267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TensorFlow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Mobile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2979003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machine learning framework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6200" y="5334000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Playback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7000" y="5943600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1290935"/>
            <a:ext cx="1066800" cy="1066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200" y="1205370"/>
            <a:ext cx="1081655" cy="115683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096000" y="3769051"/>
            <a:ext cx="3505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371600" y="4191000"/>
            <a:ext cx="1600200" cy="1219200"/>
            <a:chOff x="5867400" y="2936553"/>
            <a:chExt cx="2057400" cy="14478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638800" y="4234696"/>
            <a:ext cx="1676400" cy="1219200"/>
            <a:chOff x="5867400" y="2936553"/>
            <a:chExt cx="2057400" cy="144780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4191000" y="5352872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Capture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18000" y="5962472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4510B7D2-8949-194C-A951-66E3876F4C90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lvl="0">
              <a:defRPr/>
            </a:pPr>
            <a:r>
              <a:rPr lang="en-US" sz="3800" kern="0" dirty="0">
                <a:solidFill>
                  <a:srgbClr val="006633"/>
                </a:solidFill>
                <a:latin typeface="Garamond"/>
              </a:rPr>
              <a:t>Data Overwhelms Modern Machines 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006633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4B0F726-3DD6-564A-9BCA-59E1A719EC12}"/>
              </a:ext>
            </a:extLst>
          </p:cNvPr>
          <p:cNvSpPr/>
          <p:nvPr/>
        </p:nvSpPr>
        <p:spPr>
          <a:xfrm>
            <a:off x="0" y="3100668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85084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20151101_stc002_59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3713" y="2799766"/>
            <a:ext cx="7602783" cy="35522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dirty="0">
                <a:solidFill>
                  <a:srgbClr val="006633"/>
                </a:solidFill>
              </a:rPr>
              <a:t>Data is Key for Future Workloads</a:t>
            </a:r>
            <a:endParaRPr lang="en-US" sz="4400" dirty="0">
              <a:solidFill>
                <a:srgbClr val="00663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2" descr="https://www.genome.gov/images/content/costpermb2015_4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528" y="1011651"/>
            <a:ext cx="3764149" cy="277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1966911" y="1688007"/>
            <a:ext cx="228825" cy="228825"/>
          </a:xfrm>
          <a:prstGeom prst="ellipse">
            <a:avLst/>
          </a:prstGeom>
          <a:solidFill>
            <a:srgbClr val="FF0000"/>
          </a:solidFill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europa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79912" y="1198493"/>
            <a:ext cx="354068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development of high-throughput sequencing (HTS) technologies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355978" y="2060848"/>
            <a:ext cx="288030" cy="432048"/>
          </a:xfrm>
          <a:prstGeom prst="straightConnector1">
            <a:avLst/>
          </a:prstGeom>
          <a:ln w="635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Image result for the economist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2485" y="5963008"/>
            <a:ext cx="790158" cy="40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530363" y="6460344"/>
            <a:ext cx="729010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/>
              </a:rPr>
              <a:t>http://www.economist.com/news/21631808-so-much-genetic-data-so-many-uses-genes-unzipped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sp>
        <p:nvSpPr>
          <p:cNvPr id="3" name="Down Arrow 2"/>
          <p:cNvSpPr/>
          <p:nvPr/>
        </p:nvSpPr>
        <p:spPr>
          <a:xfrm rot="4961981">
            <a:off x="2655370" y="840988"/>
            <a:ext cx="517315" cy="1382049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europa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7924" y="4006805"/>
            <a:ext cx="2305844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Number of Genomes Sequenced</a:t>
            </a:r>
          </a:p>
        </p:txBody>
      </p:sp>
    </p:spTree>
    <p:extLst>
      <p:ext uri="{BB962C8B-B14F-4D97-AF65-F5344CB8AC3E}">
        <p14:creationId xmlns:p14="http://schemas.microsoft.com/office/powerpoint/2010/main" val="78683253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-11591" y="0"/>
            <a:ext cx="914585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europa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34400" y="4129073"/>
            <a:ext cx="428980" cy="654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71" name="Picture 70" descr="http://www.nextplatform.com/wp-content/uploads/2015/03/Glenn1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649" y="4094761"/>
            <a:ext cx="4224963" cy="18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7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5894" y="3689818"/>
            <a:ext cx="2867618" cy="2653333"/>
          </a:xfrm>
          <a:prstGeom prst="rect">
            <a:avLst/>
          </a:prstGeom>
        </p:spPr>
      </p:pic>
      <p:sp>
        <p:nvSpPr>
          <p:cNvPr id="75" name="Rectangle 74"/>
          <p:cNvSpPr/>
          <p:nvPr/>
        </p:nvSpPr>
        <p:spPr>
          <a:xfrm>
            <a:off x="8022677" y="4174288"/>
            <a:ext cx="428980" cy="654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4628782" y="0"/>
            <a:ext cx="9144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1" y="338328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3610761" y="2895290"/>
            <a:ext cx="2103160" cy="1077218"/>
          </a:xfrm>
          <a:prstGeom prst="rect">
            <a:avLst/>
          </a:prstGeom>
          <a:solidFill>
            <a:schemeClr val="bg1"/>
          </a:solidFill>
          <a:ln>
            <a:solidFill>
              <a:srgbClr val="1B65A8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Genome Analysis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5311176" y="36301"/>
          <a:ext cx="3509639" cy="3353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3" name="Visio" r:id="rId6" imgW="2695276" imgH="2509932" progId="Visio.Drawing.11">
                  <p:embed/>
                </p:oleObj>
              </mc:Choice>
              <mc:Fallback>
                <p:oleObj name="Visio" r:id="rId6" imgW="2695276" imgH="2509932" progId="Visio.Drawing.11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11176" y="36301"/>
                        <a:ext cx="3509639" cy="3353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177467" y="500679"/>
          <a:ext cx="4895872" cy="2150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4" name="Visio" r:id="rId8" imgW="3859122" imgH="1695796" progId="Visio.Drawing.11">
                  <p:embed/>
                </p:oleObj>
              </mc:Choice>
              <mc:Fallback>
                <p:oleObj name="Visio" r:id="rId8" imgW="3859122" imgH="1695796" progId="Visio.Drawing.11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77467" y="500679"/>
                        <a:ext cx="4895872" cy="21509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Snip Diagonal Corner Rectangle 80"/>
          <p:cNvSpPr/>
          <p:nvPr/>
        </p:nvSpPr>
        <p:spPr>
          <a:xfrm>
            <a:off x="0" y="2924937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1</a:t>
            </a:r>
          </a:p>
        </p:txBody>
      </p:sp>
      <p:sp>
        <p:nvSpPr>
          <p:cNvPr id="82" name="Snip Diagonal Corner Rectangle 81"/>
          <p:cNvSpPr/>
          <p:nvPr/>
        </p:nvSpPr>
        <p:spPr>
          <a:xfrm>
            <a:off x="8675925" y="2924936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2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58343" y="2924936"/>
            <a:ext cx="294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Sequencing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304876" y="2916378"/>
            <a:ext cx="2473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Read Mapping</a:t>
            </a:r>
          </a:p>
        </p:txBody>
      </p:sp>
      <p:sp>
        <p:nvSpPr>
          <p:cNvPr id="85" name="Snip Diagonal Corner Rectangle 84"/>
          <p:cNvSpPr/>
          <p:nvPr/>
        </p:nvSpPr>
        <p:spPr>
          <a:xfrm>
            <a:off x="-11591" y="6399657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3</a:t>
            </a:r>
          </a:p>
        </p:txBody>
      </p:sp>
      <p:sp>
        <p:nvSpPr>
          <p:cNvPr id="86" name="Snip Diagonal Corner Rectangle 85"/>
          <p:cNvSpPr/>
          <p:nvPr/>
        </p:nvSpPr>
        <p:spPr>
          <a:xfrm>
            <a:off x="8678558" y="6399656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4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83743" y="6379336"/>
            <a:ext cx="294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Variant Calling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558503" y="6399656"/>
            <a:ext cx="3404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Scientific Discovery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4CFF81F-F748-1245-84EF-EB79E2E2F17A}"/>
              </a:ext>
            </a:extLst>
          </p:cNvPr>
          <p:cNvSpPr/>
          <p:nvPr/>
        </p:nvSpPr>
        <p:spPr>
          <a:xfrm>
            <a:off x="0" y="4077072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30158720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Genome Sequencing Technologies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336100" y="5036983"/>
            <a:ext cx="819397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Senol Cali+, “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Assembly: Computational Analysis of the Current State, Bottlenecks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and Future Directions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Briefings in Bioinformatics, 2018.</a:t>
            </a:r>
          </a:p>
          <a:p>
            <a:pPr lvl="0"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lang="en-US" dirty="0">
                <a:hlinkClick r:id="rId2"/>
              </a:rPr>
              <a:t>Open arxiv.org version</a:t>
            </a:r>
            <a:r>
              <a:rPr lang="en-US" dirty="0"/>
              <a:t>]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92BBE-67D0-BE44-AFBF-F27F37B8A8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84784"/>
            <a:ext cx="9144000" cy="220287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E735DFE-2D11-5849-BC1A-6B423D48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801" y="2996952"/>
            <a:ext cx="2080800" cy="15236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 Box 19">
            <a:extLst>
              <a:ext uri="{FF2B5EF4-FFF2-40B4-BE49-F238E27FC236}">
                <a16:creationId xmlns:a16="http://schemas.microsoft.com/office/drawing/2014/main" id="{9BD0F31E-C179-B049-9A06-915AC472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120" y="4520632"/>
            <a:ext cx="2511360" cy="312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Oxford Nanopore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MinION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491064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Genome Sequencing Technologies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336100" y="5036983"/>
            <a:ext cx="81939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Senol Cali+, “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Assembly: Computational Analysis of the Current State, Bottlenecks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and Future Directions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Briefings in Bioinformatics, 2018.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arxiv.org version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92BBE-67D0-BE44-AFBF-F27F37B8A8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84784"/>
            <a:ext cx="9144000" cy="220287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E735DFE-2D11-5849-BC1A-6B423D48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801" y="2996952"/>
            <a:ext cx="2080800" cy="15236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 Box 19">
            <a:extLst>
              <a:ext uri="{FF2B5EF4-FFF2-40B4-BE49-F238E27FC236}">
                <a16:creationId xmlns:a16="http://schemas.microsoft.com/office/drawing/2014/main" id="{9BD0F31E-C179-B049-9A06-915AC472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120" y="4520632"/>
            <a:ext cx="2511360" cy="312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Oxford Nanopore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MinION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FFF0AC-581D-AF4A-867C-DE5B8FA734E1}"/>
              </a:ext>
            </a:extLst>
          </p:cNvPr>
          <p:cNvSpPr/>
          <p:nvPr/>
        </p:nvSpPr>
        <p:spPr>
          <a:xfrm>
            <a:off x="0" y="5068079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155905253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7028-3550-1A47-8DEF-8CD52A97E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Accelerating Genome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B4C24-D75A-264A-8138-057AC5203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807896" cy="5267672"/>
          </a:xfrm>
        </p:spPr>
        <p:txBody>
          <a:bodyPr/>
          <a:lstStyle/>
          <a:p>
            <a:r>
              <a:rPr lang="en-US" sz="1700" dirty="0"/>
              <a:t>Mohammed Alser, </a:t>
            </a:r>
            <a:r>
              <a:rPr lang="en-US" sz="1700" dirty="0" err="1"/>
              <a:t>Zulal</a:t>
            </a:r>
            <a:r>
              <a:rPr lang="en-US" sz="1700" dirty="0"/>
              <a:t> </a:t>
            </a:r>
            <a:r>
              <a:rPr lang="en-US" sz="1700" dirty="0" err="1"/>
              <a:t>Bingol</a:t>
            </a:r>
            <a:r>
              <a:rPr lang="en-US" sz="1700" dirty="0"/>
              <a:t>, Damla Senol Cali, </a:t>
            </a:r>
            <a:r>
              <a:rPr lang="en-US" sz="1700" dirty="0" err="1"/>
              <a:t>Jeremie</a:t>
            </a:r>
            <a:r>
              <a:rPr lang="en-US" sz="1700" dirty="0"/>
              <a:t> Kim, Saugata Ghose, Can Alkan, and Onur Mutlu,</a:t>
            </a:r>
            <a:br>
              <a:rPr lang="en-US" sz="1700" dirty="0"/>
            </a:br>
            <a:r>
              <a:rPr lang="en-US" sz="1700" b="1" dirty="0">
                <a:hlinkClick r:id="rId2"/>
              </a:rPr>
              <a:t>"Accelerating Genome Analysis: A Primer on an Ongoing Journey"</a:t>
            </a:r>
            <a:br>
              <a:rPr lang="en-US" sz="1700" dirty="0"/>
            </a:br>
            <a:r>
              <a:rPr lang="en-US" sz="1700" i="1" dirty="0">
                <a:hlinkClick r:id="rId3"/>
              </a:rPr>
              <a:t>IEEE Micro</a:t>
            </a:r>
            <a:r>
              <a:rPr lang="en-US" sz="1700" i="1" dirty="0"/>
              <a:t> (</a:t>
            </a:r>
            <a:r>
              <a:rPr lang="en-US" sz="1700" b="1" i="1" dirty="0"/>
              <a:t>IEEE MICRO</a:t>
            </a:r>
            <a:r>
              <a:rPr lang="en-US" sz="1700" i="1" dirty="0"/>
              <a:t>)</a:t>
            </a:r>
            <a:r>
              <a:rPr lang="en-US" sz="1700" dirty="0"/>
              <a:t>, Vol. 40, No. 5, pages 65-75, September/October 2020.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4"/>
              </a:rPr>
              <a:t>Slides (pptx)</a:t>
            </a:r>
            <a:r>
              <a:rPr lang="en-US" sz="1700" dirty="0">
                <a:hlinkClick r:id="rId5"/>
              </a:rPr>
              <a:t>(pdf)</a:t>
            </a:r>
            <a:r>
              <a:rPr lang="en-US" sz="1700" dirty="0"/>
              <a:t>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6"/>
              </a:rPr>
              <a:t>Talk Video (1 hour 2 minutes)</a:t>
            </a:r>
            <a:r>
              <a:rPr lang="en-US" sz="1700" dirty="0"/>
              <a:t>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A5F09-0277-D841-A893-DD691A6225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13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D8D8F9-787B-E34E-89E5-814530164E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9298" y="2979738"/>
            <a:ext cx="62865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4150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295C2-3E3A-BE4F-87A7-5F3FBBA54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Overwhelms Modern Machines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937BE-0F8C-6D46-8EBB-F986B2A5F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4876800"/>
          </a:xfrm>
        </p:spPr>
        <p:txBody>
          <a:bodyPr/>
          <a:lstStyle/>
          <a:p>
            <a:r>
              <a:rPr lang="en-US" dirty="0"/>
              <a:t>Storage/memory capability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Communication capability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Computation capability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Greatly impacts robustness, energy, performance, cost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78508-7955-3943-9F95-75E9A621D1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3860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807896" cy="4876800"/>
          </a:xfrm>
        </p:spPr>
        <p:txBody>
          <a:bodyPr/>
          <a:lstStyle/>
          <a:p>
            <a:r>
              <a:rPr lang="en-US" sz="1500" dirty="0"/>
              <a:t>Amirali Boroumand, Saugata Ghose, </a:t>
            </a:r>
            <a:r>
              <a:rPr lang="en-US" sz="1500" dirty="0" err="1"/>
              <a:t>Youngsok</a:t>
            </a:r>
            <a:r>
              <a:rPr lang="en-US" sz="1500" dirty="0"/>
              <a:t> Kim, </a:t>
            </a:r>
            <a:r>
              <a:rPr lang="en-US" sz="1500" dirty="0" err="1"/>
              <a:t>Rachata</a:t>
            </a:r>
            <a:r>
              <a:rPr lang="en-US" sz="1500" dirty="0"/>
              <a:t> </a:t>
            </a:r>
            <a:r>
              <a:rPr lang="en-US" sz="1500" dirty="0" err="1"/>
              <a:t>Ausavarungnirun</a:t>
            </a:r>
            <a:r>
              <a:rPr lang="en-US" sz="1500" dirty="0"/>
              <a:t>, Eric </a:t>
            </a:r>
            <a:r>
              <a:rPr lang="en-US" sz="1500" dirty="0" err="1"/>
              <a:t>Shiu</a:t>
            </a:r>
            <a:r>
              <a:rPr lang="en-US" sz="1500" dirty="0"/>
              <a:t>, Rahul Thakur, </a:t>
            </a:r>
            <a:r>
              <a:rPr lang="en-US" sz="1500" dirty="0" err="1"/>
              <a:t>Daehyun</a:t>
            </a:r>
            <a:r>
              <a:rPr lang="en-US" sz="1500" dirty="0"/>
              <a:t> Kim, Aki </a:t>
            </a:r>
            <a:r>
              <a:rPr lang="en-US" sz="1500" dirty="0" err="1"/>
              <a:t>Kuusela</a:t>
            </a:r>
            <a:r>
              <a:rPr lang="en-US" sz="1500" dirty="0"/>
              <a:t>, Allan </a:t>
            </a:r>
            <a:r>
              <a:rPr lang="en-US" sz="1500" dirty="0" err="1"/>
              <a:t>Knies</a:t>
            </a:r>
            <a:r>
              <a:rPr lang="en-US" sz="1500" dirty="0"/>
              <a:t>, </a:t>
            </a:r>
            <a:r>
              <a:rPr lang="en-US" sz="1500" dirty="0" err="1"/>
              <a:t>Parthasarathy</a:t>
            </a:r>
            <a:r>
              <a:rPr lang="en-US" sz="1500" dirty="0"/>
              <a:t> </a:t>
            </a:r>
            <a:r>
              <a:rPr lang="en-US" sz="1500" dirty="0" err="1"/>
              <a:t>Ranganathan</a:t>
            </a:r>
            <a:r>
              <a:rPr lang="en-US" sz="1500" dirty="0"/>
              <a:t>, and Onur Mutlu,</a:t>
            </a:r>
            <a:br>
              <a:rPr lang="en-US" sz="1500" dirty="0"/>
            </a:br>
            <a:r>
              <a:rPr lang="en-US" sz="1500" b="1" dirty="0">
                <a:hlinkClick r:id="rId2"/>
              </a:rPr>
              <a:t>"Google Workloads for Consumer Devices: Mitigating Data Movement Bottlenecks"</a:t>
            </a:r>
            <a:r>
              <a:rPr lang="en-US" sz="1500" dirty="0"/>
              <a:t> </a:t>
            </a:r>
            <a:br>
              <a:rPr lang="en-US" sz="1500" dirty="0"/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1500" i="1" dirty="0"/>
              <a:t> (</a:t>
            </a:r>
            <a:r>
              <a:rPr lang="en-US" sz="1500" b="1" i="1" dirty="0"/>
              <a:t>ASPLOS</a:t>
            </a:r>
            <a:r>
              <a:rPr lang="en-US" sz="1500" i="1" dirty="0"/>
              <a:t>)</a:t>
            </a:r>
            <a:r>
              <a:rPr lang="en-US" sz="1500" dirty="0"/>
              <a:t>, Williamsburg, VA, USA, March 2018.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18136"/>
            <a:ext cx="9144000" cy="22352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D6B716-D4D6-E942-A52D-41F4F25A40CE}"/>
              </a:ext>
            </a:extLst>
          </p:cNvPr>
          <p:cNvSpPr/>
          <p:nvPr/>
        </p:nvSpPr>
        <p:spPr>
          <a:xfrm>
            <a:off x="0" y="2708920"/>
            <a:ext cx="9144000" cy="10310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B812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62.7%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of the total system energy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is spent on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data movement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DAED7D-7FD9-2A42-BDA3-4593BF0DF855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lvl="0">
              <a:defRPr/>
            </a:pPr>
            <a:r>
              <a:rPr lang="en-US" sz="3600" kern="0" dirty="0">
                <a:solidFill>
                  <a:srgbClr val="006633"/>
                </a:solidFill>
              </a:rPr>
              <a:t>Data Movement Overwhelms Modern Machines </a:t>
            </a:r>
          </a:p>
        </p:txBody>
      </p:sp>
    </p:spTree>
    <p:extLst>
      <p:ext uri="{BB962C8B-B14F-4D97-AF65-F5344CB8AC3E}">
        <p14:creationId xmlns:p14="http://schemas.microsoft.com/office/powerpoint/2010/main" val="193598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Axiom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000" dirty="0">
                <a:solidFill>
                  <a:srgbClr val="0000FF"/>
                </a:solidFill>
              </a:rPr>
              <a:t>An Intelligent Architecture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Handles Data Well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07119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8E84E-ADC1-5249-886C-950852821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Corollaries: Architectures Today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18612-8984-844F-B9E9-73680A050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4876800"/>
          </a:xfrm>
        </p:spPr>
        <p:txBody>
          <a:bodyPr/>
          <a:lstStyle/>
          <a:p>
            <a:r>
              <a:rPr lang="en-US" dirty="0"/>
              <a:t>Architectures are </a:t>
            </a:r>
            <a:r>
              <a:rPr lang="en-US" dirty="0">
                <a:solidFill>
                  <a:srgbClr val="FF0000"/>
                </a:solidFill>
              </a:rPr>
              <a:t>terrible at dealing with data</a:t>
            </a:r>
          </a:p>
          <a:p>
            <a:pPr lvl="1"/>
            <a:r>
              <a:rPr lang="en-US" dirty="0"/>
              <a:t>Designed to mainly store and move data vs. to compute </a:t>
            </a:r>
          </a:p>
          <a:p>
            <a:pPr lvl="1"/>
            <a:r>
              <a:rPr lang="en-US" dirty="0"/>
              <a:t>They are </a:t>
            </a:r>
            <a:r>
              <a:rPr lang="en-US" dirty="0">
                <a:solidFill>
                  <a:srgbClr val="0432FF"/>
                </a:solidFill>
              </a:rPr>
              <a:t>processor-centric as opposed to </a:t>
            </a:r>
            <a:r>
              <a:rPr lang="en-US" b="1" dirty="0">
                <a:solidFill>
                  <a:srgbClr val="0432FF"/>
                </a:solidFill>
              </a:rPr>
              <a:t>data-centric</a:t>
            </a:r>
          </a:p>
          <a:p>
            <a:pPr lvl="1"/>
            <a:endParaRPr lang="en-US" dirty="0"/>
          </a:p>
          <a:p>
            <a:r>
              <a:rPr lang="en-US" dirty="0"/>
              <a:t>Architectures are </a:t>
            </a:r>
            <a:r>
              <a:rPr lang="en-US" dirty="0">
                <a:solidFill>
                  <a:srgbClr val="FF0000"/>
                </a:solidFill>
              </a:rPr>
              <a:t>terrible at taking advantage of vast amounts of data </a:t>
            </a:r>
            <a:r>
              <a:rPr lang="en-US" dirty="0"/>
              <a:t>(and metadata) available to them</a:t>
            </a:r>
          </a:p>
          <a:p>
            <a:pPr lvl="1"/>
            <a:r>
              <a:rPr lang="en-US" dirty="0"/>
              <a:t>Designed to make simple decisions, ignoring lots of data </a:t>
            </a:r>
          </a:p>
          <a:p>
            <a:pPr lvl="1"/>
            <a:r>
              <a:rPr lang="en-US" dirty="0"/>
              <a:t>They make </a:t>
            </a:r>
            <a:r>
              <a:rPr lang="en-US" dirty="0">
                <a:solidFill>
                  <a:srgbClr val="0432FF"/>
                </a:solidFill>
              </a:rPr>
              <a:t>human-driven decisions vs. </a:t>
            </a:r>
            <a:r>
              <a:rPr lang="en-US" b="1" dirty="0">
                <a:solidFill>
                  <a:srgbClr val="0432FF"/>
                </a:solidFill>
              </a:rPr>
              <a:t>data-driven</a:t>
            </a:r>
            <a:r>
              <a:rPr lang="en-US" dirty="0">
                <a:solidFill>
                  <a:srgbClr val="0432FF"/>
                </a:solidFill>
              </a:rPr>
              <a:t> decisions</a:t>
            </a:r>
          </a:p>
          <a:p>
            <a:pPr lvl="1"/>
            <a:endParaRPr lang="en-US" dirty="0"/>
          </a:p>
          <a:p>
            <a:r>
              <a:rPr lang="en-US" dirty="0"/>
              <a:t>Architectures are </a:t>
            </a:r>
            <a:r>
              <a:rPr lang="en-US" dirty="0">
                <a:solidFill>
                  <a:srgbClr val="FF0000"/>
                </a:solidFill>
              </a:rPr>
              <a:t>terrible at knowing and exploiting different properties of application data</a:t>
            </a:r>
          </a:p>
          <a:p>
            <a:pPr lvl="1"/>
            <a:r>
              <a:rPr lang="en-US" dirty="0"/>
              <a:t>Designed to treat all data as the same</a:t>
            </a:r>
          </a:p>
          <a:p>
            <a:pPr lvl="1"/>
            <a:r>
              <a:rPr lang="en-US" dirty="0"/>
              <a:t>They make </a:t>
            </a:r>
            <a:r>
              <a:rPr lang="en-US" dirty="0">
                <a:solidFill>
                  <a:srgbClr val="0000FF"/>
                </a:solidFill>
              </a:rPr>
              <a:t>component-aware decisions vs. </a:t>
            </a:r>
            <a:r>
              <a:rPr lang="en-US" b="1" dirty="0">
                <a:solidFill>
                  <a:srgbClr val="0000FF"/>
                </a:solidFill>
              </a:rPr>
              <a:t>data-aware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E336A3-DE7D-504A-A23C-315D49EE68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17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0723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5D515-2CD3-FE48-A36D-1EDBB48CF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Architectures for Intelligent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21BD7-9134-8948-A688-D1C8BE8F5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32520"/>
            <a:ext cx="8610600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Data-centric</a:t>
            </a:r>
          </a:p>
          <a:p>
            <a:pPr algn="ctr"/>
            <a:endParaRPr lang="en-US" sz="4800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Data-driven</a:t>
            </a:r>
          </a:p>
          <a:p>
            <a:pPr marL="0" indent="0" algn="ctr">
              <a:buNone/>
            </a:pPr>
            <a:endParaRPr lang="en-US" sz="4800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Data-aware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D387B-E70B-6A4A-BE99-B968136C01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547182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37CB-A115-C448-B0F3-4AE5B1D4F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60376"/>
            <a:ext cx="7924800" cy="1752600"/>
          </a:xfrm>
        </p:spPr>
        <p:txBody>
          <a:bodyPr/>
          <a:lstStyle/>
          <a:p>
            <a:pPr algn="ctr"/>
            <a:r>
              <a:rPr lang="en-US" dirty="0"/>
              <a:t>Data-Centric (Memory-Centric) Architectures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37863-551C-F043-BB62-20787BDBD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6EBD97-92C3-8040-ABAF-8E7431A02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D3D9-3FE8-4025-BF66-8DAB1ABB951F}" type="slidenum">
              <a:rPr lang="en-US" altLang="en-US" smtClean="0">
                <a:solidFill>
                  <a:srgbClr val="000000"/>
                </a:solidFill>
              </a:rPr>
              <a:pPr/>
              <a:t>19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46567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37CB-A115-C448-B0F3-4AE5B1D4F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84784"/>
            <a:ext cx="7924800" cy="1752600"/>
          </a:xfrm>
        </p:spPr>
        <p:txBody>
          <a:bodyPr/>
          <a:lstStyle/>
          <a:p>
            <a:r>
              <a:rPr lang="en-US" dirty="0"/>
              <a:t>Processing Data </a:t>
            </a:r>
            <a:br>
              <a:rPr lang="en-US" dirty="0"/>
            </a:br>
            <a:r>
              <a:rPr lang="en-US" dirty="0"/>
              <a:t>	        Where It Makes Sense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37863-551C-F043-BB62-20787BDBDA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6EBD97-92C3-8040-ABAF-8E7431A02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4413268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1A5712"/>
                </a:solidFill>
                <a:latin typeface="Garamond"/>
                <a:cs typeface="Garamond"/>
              </a:rPr>
              <a:t>Goal: Processing Inside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2400" dirty="0">
              <a:latin typeface="Tahoma"/>
              <a:cs typeface="Tahoma"/>
            </a:endParaRPr>
          </a:p>
          <a:p>
            <a:r>
              <a:rPr lang="en-US" sz="2400" dirty="0">
                <a:latin typeface="Tahoma"/>
                <a:cs typeface="Tahoma"/>
              </a:rPr>
              <a:t>Many questions </a:t>
            </a:r>
            <a:r>
              <a:rPr lang="is-IS" sz="2400" dirty="0">
                <a:latin typeface="Tahoma"/>
                <a:cs typeface="Tahoma"/>
              </a:rPr>
              <a:t>… </a:t>
            </a:r>
            <a:r>
              <a:rPr lang="en-US" dirty="0">
                <a:cs typeface="Tahoma"/>
              </a:rPr>
              <a:t>How do we design the:</a:t>
            </a:r>
            <a:endParaRPr lang="is-IS" sz="2400" dirty="0">
              <a:latin typeface="Tahoma"/>
              <a:cs typeface="Tahoma"/>
            </a:endParaRPr>
          </a:p>
          <a:p>
            <a:pPr lvl="1"/>
            <a:r>
              <a:rPr lang="en-US" sz="2200" dirty="0">
                <a:latin typeface="Tahoma"/>
                <a:cs typeface="Tahoma"/>
              </a:rPr>
              <a:t>compute-capable memory &amp; controllers?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processor chip and in-memory units?</a:t>
            </a:r>
          </a:p>
          <a:p>
            <a:pPr lvl="1"/>
            <a:r>
              <a:rPr lang="en-US" dirty="0">
                <a:latin typeface="Tahoma"/>
                <a:cs typeface="Tahoma"/>
              </a:rPr>
              <a:t>s</a:t>
            </a:r>
            <a:r>
              <a:rPr lang="en-US" sz="2200" dirty="0">
                <a:latin typeface="Tahoma"/>
                <a:cs typeface="Tahoma"/>
              </a:rPr>
              <a:t>oftware and hardware interfaces?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system software, compilers, languages?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algorithms and theoretical </a:t>
            </a:r>
            <a:r>
              <a:rPr lang="en-US" dirty="0">
                <a:latin typeface="Tahoma"/>
                <a:cs typeface="Tahoma"/>
              </a:rPr>
              <a:t>f</a:t>
            </a:r>
            <a:r>
              <a:rPr lang="en-US" sz="2200" dirty="0">
                <a:latin typeface="Tahoma"/>
                <a:cs typeface="Tahoma"/>
              </a:rPr>
              <a:t>oundations?</a:t>
            </a:r>
          </a:p>
        </p:txBody>
      </p:sp>
      <p:sp>
        <p:nvSpPr>
          <p:cNvPr id="4" name="Rectangle 5"/>
          <p:cNvSpPr>
            <a:spLocks/>
          </p:cNvSpPr>
          <p:nvPr/>
        </p:nvSpPr>
        <p:spPr bwMode="auto">
          <a:xfrm>
            <a:off x="1475656" y="1327945"/>
            <a:ext cx="1504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5" name="Rectangle 6"/>
          <p:cNvSpPr>
            <a:spLocks/>
          </p:cNvSpPr>
          <p:nvPr/>
        </p:nvSpPr>
        <p:spPr bwMode="auto">
          <a:xfrm>
            <a:off x="1647106" y="2369345"/>
            <a:ext cx="1155700" cy="4953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6" name="Rectangle 7"/>
          <p:cNvSpPr>
            <a:spLocks/>
          </p:cNvSpPr>
          <p:nvPr/>
        </p:nvSpPr>
        <p:spPr bwMode="auto">
          <a:xfrm>
            <a:off x="1882056" y="2432845"/>
            <a:ext cx="660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Cache</a:t>
            </a: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2212256" y="2864645"/>
            <a:ext cx="0" cy="4254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2212256" y="2039145"/>
            <a:ext cx="0" cy="3365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9" name="Rectangle 10"/>
          <p:cNvSpPr>
            <a:spLocks/>
          </p:cNvSpPr>
          <p:nvPr/>
        </p:nvSpPr>
        <p:spPr bwMode="auto">
          <a:xfrm>
            <a:off x="1634406" y="1499395"/>
            <a:ext cx="1155700" cy="5461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0" name="Rectangle 11"/>
          <p:cNvSpPr>
            <a:spLocks/>
          </p:cNvSpPr>
          <p:nvPr/>
        </p:nvSpPr>
        <p:spPr bwMode="auto">
          <a:xfrm>
            <a:off x="1691680" y="1584102"/>
            <a:ext cx="1008112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Processor</a:t>
            </a:r>
          </a:p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11" name="Rectangle 12"/>
          <p:cNvSpPr>
            <a:spLocks/>
          </p:cNvSpPr>
          <p:nvPr/>
        </p:nvSpPr>
        <p:spPr bwMode="auto">
          <a:xfrm>
            <a:off x="5735414" y="3372645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Interconnect</a:t>
            </a:r>
          </a:p>
        </p:txBody>
      </p:sp>
      <p:sp>
        <p:nvSpPr>
          <p:cNvPr id="12" name="Rectangle 13"/>
          <p:cNvSpPr>
            <a:spLocks/>
          </p:cNvSpPr>
          <p:nvPr/>
        </p:nvSpPr>
        <p:spPr bwMode="auto">
          <a:xfrm>
            <a:off x="3914056" y="1327945"/>
            <a:ext cx="2901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3" name="Rectangle 14"/>
          <p:cNvSpPr>
            <a:spLocks/>
          </p:cNvSpPr>
          <p:nvPr/>
        </p:nvSpPr>
        <p:spPr bwMode="auto">
          <a:xfrm>
            <a:off x="5014764" y="1386535"/>
            <a:ext cx="1069404" cy="209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Memory</a:t>
            </a:r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>
            <a:off x="5364238" y="3011489"/>
            <a:ext cx="0" cy="3111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5" name="AutoShape 16"/>
          <p:cNvSpPr>
            <a:spLocks/>
          </p:cNvSpPr>
          <p:nvPr/>
        </p:nvSpPr>
        <p:spPr bwMode="auto">
          <a:xfrm>
            <a:off x="1482006" y="3295652"/>
            <a:ext cx="5327650" cy="76200"/>
          </a:xfrm>
          <a:prstGeom prst="roundRect">
            <a:avLst>
              <a:gd name="adj" fmla="val 50000"/>
            </a:avLst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6" name="Rectangle 17"/>
          <p:cNvSpPr>
            <a:spLocks/>
          </p:cNvSpPr>
          <p:nvPr/>
        </p:nvSpPr>
        <p:spPr bwMode="auto">
          <a:xfrm>
            <a:off x="402200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7" name="Rectangle 18"/>
          <p:cNvSpPr>
            <a:spLocks/>
          </p:cNvSpPr>
          <p:nvPr/>
        </p:nvSpPr>
        <p:spPr bwMode="auto">
          <a:xfrm>
            <a:off x="402200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8" name="Rectangle 19"/>
          <p:cNvSpPr>
            <a:spLocks/>
          </p:cNvSpPr>
          <p:nvPr/>
        </p:nvSpPr>
        <p:spPr bwMode="auto">
          <a:xfrm>
            <a:off x="402200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9" name="Rectangle 20"/>
          <p:cNvSpPr>
            <a:spLocks/>
          </p:cNvSpPr>
          <p:nvPr/>
        </p:nvSpPr>
        <p:spPr bwMode="auto">
          <a:xfrm>
            <a:off x="402200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0" name="Rectangle 21"/>
          <p:cNvSpPr>
            <a:spLocks/>
          </p:cNvSpPr>
          <p:nvPr/>
        </p:nvSpPr>
        <p:spPr bwMode="auto">
          <a:xfrm>
            <a:off x="402200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1" name="Rectangle 22"/>
          <p:cNvSpPr>
            <a:spLocks/>
          </p:cNvSpPr>
          <p:nvPr/>
        </p:nvSpPr>
        <p:spPr bwMode="auto">
          <a:xfrm>
            <a:off x="557140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2" name="Rectangle 23"/>
          <p:cNvSpPr>
            <a:spLocks/>
          </p:cNvSpPr>
          <p:nvPr/>
        </p:nvSpPr>
        <p:spPr bwMode="auto">
          <a:xfrm>
            <a:off x="557140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3" name="Rectangle 24"/>
          <p:cNvSpPr>
            <a:spLocks/>
          </p:cNvSpPr>
          <p:nvPr/>
        </p:nvSpPr>
        <p:spPr bwMode="auto">
          <a:xfrm>
            <a:off x="557140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4" name="Rectangle 25"/>
          <p:cNvSpPr>
            <a:spLocks/>
          </p:cNvSpPr>
          <p:nvPr/>
        </p:nvSpPr>
        <p:spPr bwMode="auto">
          <a:xfrm>
            <a:off x="557140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5" name="Rectangle 26"/>
          <p:cNvSpPr>
            <a:spLocks/>
          </p:cNvSpPr>
          <p:nvPr/>
        </p:nvSpPr>
        <p:spPr bwMode="auto">
          <a:xfrm>
            <a:off x="557140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6" name="Rectangle 27"/>
          <p:cNvSpPr>
            <a:spLocks/>
          </p:cNvSpPr>
          <p:nvPr/>
        </p:nvSpPr>
        <p:spPr bwMode="auto">
          <a:xfrm>
            <a:off x="1736006" y="2674145"/>
            <a:ext cx="977900" cy="146050"/>
          </a:xfrm>
          <a:prstGeom prst="rect">
            <a:avLst/>
          </a:prstGeom>
          <a:solidFill>
            <a:srgbClr val="FD9A00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>
            <a:off x="6917606" y="1557078"/>
            <a:ext cx="0" cy="12700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triangle" w="med" len="sm"/>
            <a:tailEnd type="triangle" w="med" len="sm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8" name="Rectangle 29"/>
          <p:cNvSpPr>
            <a:spLocks/>
          </p:cNvSpPr>
          <p:nvPr/>
        </p:nvSpPr>
        <p:spPr bwMode="auto">
          <a:xfrm>
            <a:off x="7020272" y="1530934"/>
            <a:ext cx="1368152" cy="1380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Database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Graphs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Media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</a:t>
            </a:r>
          </a:p>
        </p:txBody>
      </p:sp>
      <p:sp>
        <p:nvSpPr>
          <p:cNvPr id="29" name="Freeform 30"/>
          <p:cNvSpPr>
            <a:spLocks/>
          </p:cNvSpPr>
          <p:nvPr/>
        </p:nvSpPr>
        <p:spPr bwMode="auto">
          <a:xfrm>
            <a:off x="1835696" y="2060848"/>
            <a:ext cx="3742060" cy="1451497"/>
          </a:xfrm>
          <a:custGeom>
            <a:avLst/>
            <a:gdLst>
              <a:gd name="T0" fmla="*/ 21600 w 21600"/>
              <a:gd name="T1" fmla="*/ 12000 h 21600"/>
              <a:gd name="T2" fmla="*/ 21600 w 21600"/>
              <a:gd name="T3" fmla="*/ 21600 h 21600"/>
              <a:gd name="T4" fmla="*/ 0 w 21600"/>
              <a:gd name="T5" fmla="*/ 21600 h 21600"/>
              <a:gd name="T6" fmla="*/ 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1200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noFill/>
          <a:ln w="101600" cap="flat">
            <a:solidFill>
              <a:srgbClr val="D90B00"/>
            </a:solidFill>
            <a:prstDash val="solid"/>
            <a:miter lim="800000"/>
            <a:headEnd type="none" w="med" len="med"/>
            <a:tailEnd type="triangle" w="med" len="med"/>
          </a:ln>
          <a:effectLst>
            <a:outerShdw blurRad="762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grpSp>
        <p:nvGrpSpPr>
          <p:cNvPr id="30" name="Group 34"/>
          <p:cNvGrpSpPr>
            <a:grpSpLocks/>
          </p:cNvGrpSpPr>
          <p:nvPr/>
        </p:nvGrpSpPr>
        <p:grpSpPr bwMode="auto">
          <a:xfrm>
            <a:off x="2195737" y="2122489"/>
            <a:ext cx="3661420" cy="1090487"/>
            <a:chOff x="0" y="0"/>
            <a:chExt cx="4219" cy="1352"/>
          </a:xfrm>
        </p:grpSpPr>
        <p:sp>
          <p:nvSpPr>
            <p:cNvPr id="31" name="Rectangle 31"/>
            <p:cNvSpPr>
              <a:spLocks/>
            </p:cNvSpPr>
            <p:nvPr/>
          </p:nvSpPr>
          <p:spPr bwMode="auto">
            <a:xfrm>
              <a:off x="2987" y="880"/>
              <a:ext cx="1232" cy="184"/>
            </a:xfrm>
            <a:prstGeom prst="rect">
              <a:avLst/>
            </a:prstGeom>
            <a:solidFill>
              <a:srgbClr val="FD9A00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0" y="0"/>
              <a:ext cx="3651" cy="1352"/>
            </a:xfrm>
            <a:custGeom>
              <a:avLst/>
              <a:gdLst>
                <a:gd name="T0" fmla="*/ 21600 w 21600"/>
                <a:gd name="T1" fmla="*/ 15330 h 21600"/>
                <a:gd name="T2" fmla="*/ 21600 w 21600"/>
                <a:gd name="T3" fmla="*/ 21600 h 21600"/>
                <a:gd name="T4" fmla="*/ 0 w 21600"/>
                <a:gd name="T5" fmla="*/ 21600 h 21600"/>
                <a:gd name="T6" fmla="*/ 0 w 21600"/>
                <a:gd name="T7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533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noFill/>
            <a:ln w="101600" cap="flat">
              <a:solidFill>
                <a:srgbClr val="D90B00"/>
              </a:solidFill>
              <a:prstDash val="solid"/>
              <a:miter lim="800000"/>
              <a:headEnd type="triangle" w="med" len="med"/>
              <a:tailEnd type="none" w="med" len="med"/>
            </a:ln>
            <a:effectLst>
              <a:outerShdw blurRad="76200" dist="38099" dir="2700000" algn="ctr" rotWithShape="0">
                <a:schemeClr val="bg2">
                  <a:alpha val="75000"/>
                </a:scheme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3" name="Rectangle 33"/>
            <p:cNvSpPr>
              <a:spLocks/>
            </p:cNvSpPr>
            <p:nvPr/>
          </p:nvSpPr>
          <p:spPr bwMode="auto">
            <a:xfrm>
              <a:off x="1245" y="1010"/>
              <a:ext cx="1528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rgbClr val="D90B00"/>
                  </a:solidFill>
                  <a:effectLst/>
                  <a:uLnTx/>
                  <a:uFillTx/>
                  <a:latin typeface="Myriad Pro Bold Cond" charset="0"/>
                  <a:ea typeface="ＭＳ Ｐゴシック" charset="0"/>
                  <a:cs typeface="Myriad Pro Bold Cond" charset="0"/>
                  <a:sym typeface="Myriad Pro Bold Cond" charset="0"/>
                </a:rPr>
                <a:t>Query</a:t>
              </a:r>
            </a:p>
          </p:txBody>
        </p:sp>
      </p:grpSp>
      <p:sp>
        <p:nvSpPr>
          <p:cNvPr id="34" name="Rectangle 35"/>
          <p:cNvSpPr>
            <a:spLocks/>
          </p:cNvSpPr>
          <p:nvPr/>
        </p:nvSpPr>
        <p:spPr bwMode="auto">
          <a:xfrm>
            <a:off x="3287142" y="3607047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D90B00"/>
                </a:solidFill>
                <a:effectLst/>
                <a:uLnTx/>
                <a:uFillTx/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Results</a:t>
            </a:r>
          </a:p>
        </p:txBody>
      </p:sp>
      <p:sp>
        <p:nvSpPr>
          <p:cNvPr id="35" name="Rounded Rectangle 34"/>
          <p:cNvSpPr>
            <a:spLocks noChangeArrowheads="1"/>
          </p:cNvSpPr>
          <p:nvPr/>
        </p:nvSpPr>
        <p:spPr bwMode="auto">
          <a:xfrm rot="5400000">
            <a:off x="6568243" y="1366158"/>
            <a:ext cx="2133601" cy="1650776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6957984" y="527451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37" name="Text Box 18"/>
          <p:cNvSpPr txBox="1">
            <a:spLocks noChangeAspect="1" noChangeArrowheads="1"/>
          </p:cNvSpPr>
          <p:nvPr/>
        </p:nvSpPr>
        <p:spPr bwMode="auto">
          <a:xfrm>
            <a:off x="6957984" y="490304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38" name="Text Box 19"/>
          <p:cNvSpPr txBox="1">
            <a:spLocks noChangeAspect="1" noChangeArrowheads="1"/>
          </p:cNvSpPr>
          <p:nvPr/>
        </p:nvSpPr>
        <p:spPr bwMode="auto">
          <a:xfrm>
            <a:off x="6954809" y="423872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39" name="Text Box 20"/>
          <p:cNvSpPr txBox="1">
            <a:spLocks noChangeAspect="1" noChangeArrowheads="1"/>
          </p:cNvSpPr>
          <p:nvPr/>
        </p:nvSpPr>
        <p:spPr bwMode="auto">
          <a:xfrm>
            <a:off x="6954809" y="386724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40" name="Text Box 21"/>
          <p:cNvSpPr txBox="1">
            <a:spLocks noChangeAspect="1" noChangeArrowheads="1"/>
          </p:cNvSpPr>
          <p:nvPr/>
        </p:nvSpPr>
        <p:spPr bwMode="auto">
          <a:xfrm>
            <a:off x="6954809" y="350053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41" name="Text Box 22"/>
          <p:cNvSpPr txBox="1">
            <a:spLocks noChangeAspect="1" noChangeArrowheads="1"/>
          </p:cNvSpPr>
          <p:nvPr/>
        </p:nvSpPr>
        <p:spPr bwMode="auto">
          <a:xfrm>
            <a:off x="6957984" y="564758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Arial" charset="0"/>
            </a:endParaRPr>
          </a:p>
        </p:txBody>
      </p:sp>
      <p:sp>
        <p:nvSpPr>
          <p:cNvPr id="42" name="Text Box 23"/>
          <p:cNvSpPr txBox="1">
            <a:spLocks noChangeAspect="1" noChangeArrowheads="1"/>
          </p:cNvSpPr>
          <p:nvPr/>
        </p:nvSpPr>
        <p:spPr bwMode="auto">
          <a:xfrm>
            <a:off x="6957984" y="601905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43" name="Text Box 24"/>
          <p:cNvSpPr txBox="1">
            <a:spLocks noChangeAspect="1" noChangeArrowheads="1"/>
          </p:cNvSpPr>
          <p:nvPr/>
        </p:nvSpPr>
        <p:spPr bwMode="auto">
          <a:xfrm>
            <a:off x="6957984" y="458065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44" name="Text Box 23"/>
          <p:cNvSpPr txBox="1">
            <a:spLocks noChangeAspect="1" noChangeArrowheads="1"/>
          </p:cNvSpPr>
          <p:nvPr/>
        </p:nvSpPr>
        <p:spPr bwMode="auto">
          <a:xfrm>
            <a:off x="6959572" y="637465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45" name="Rounded Rectangle 44"/>
          <p:cNvSpPr>
            <a:spLocks noChangeArrowheads="1"/>
          </p:cNvSpPr>
          <p:nvPr/>
        </p:nvSpPr>
        <p:spPr bwMode="auto">
          <a:xfrm rot="5400000">
            <a:off x="6849380" y="397771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49151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 autoUpdateAnimBg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68760"/>
            <a:ext cx="7924800" cy="1752600"/>
          </a:xfrm>
        </p:spPr>
        <p:txBody>
          <a:bodyPr/>
          <a:lstStyle/>
          <a:p>
            <a:r>
              <a:rPr lang="en-US" sz="6000" dirty="0"/>
              <a:t>Processing in Memory:</a:t>
            </a:r>
            <a:br>
              <a:rPr lang="en-US" sz="6000" dirty="0"/>
            </a:br>
            <a:r>
              <a:rPr lang="en-US" sz="6000"/>
              <a:t>		Two </a:t>
            </a:r>
            <a:r>
              <a:rPr lang="en-US" sz="6000" dirty="0"/>
              <a:t>Approaches</a:t>
            </a:r>
            <a:endParaRPr lang="en-US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84712"/>
            <a:ext cx="7848600" cy="1752600"/>
          </a:xfrm>
        </p:spPr>
        <p:txBody>
          <a:bodyPr/>
          <a:lstStyle/>
          <a:p>
            <a:pPr algn="l"/>
            <a:r>
              <a:rPr lang="en-US" sz="3600" dirty="0">
                <a:solidFill>
                  <a:srgbClr val="0000FF"/>
                </a:solidFill>
              </a:rPr>
              <a:t>1. Minimally changing memory chips</a:t>
            </a:r>
          </a:p>
          <a:p>
            <a:pPr algn="l"/>
            <a:r>
              <a:rPr lang="en-US" sz="3600" dirty="0">
                <a:solidFill>
                  <a:srgbClr val="0432FF"/>
                </a:solidFill>
              </a:rPr>
              <a:t>2. Exploiting 3D-stacked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CAD05-5F98-C240-A41D-E171A6304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14158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with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432FF"/>
                </a:solidFill>
              </a:rPr>
              <a:t>Minimal Data Movement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42847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Challenge and Opportunity for Future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856984" cy="4876800"/>
          </a:xfrm>
        </p:spPr>
        <p:txBody>
          <a:bodyPr/>
          <a:lstStyle/>
          <a:p>
            <a:pPr marL="0" indent="0" algn="ctr" eaLnBrk="1" hangingPunct="1">
              <a:buNone/>
            </a:pPr>
            <a:endParaRPr lang="en-US" sz="54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Self-Optimizing</a:t>
            </a: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(Data-Driven)</a:t>
            </a: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 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419BFC-0704-824A-8642-CF6757650AC5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534389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Challenge and Opportunity for Future</a:t>
            </a:r>
            <a:endParaRPr lang="en-US" dirty="0">
              <a:latin typeface="Garamon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856984" cy="4876800"/>
          </a:xfrm>
        </p:spPr>
        <p:txBody>
          <a:bodyPr/>
          <a:lstStyle/>
          <a:p>
            <a:pPr marL="0" indent="0" algn="ctr" eaLnBrk="1" hangingPunct="1">
              <a:buNone/>
            </a:pPr>
            <a:endParaRPr lang="en-US" sz="54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Data-Aware</a:t>
            </a: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(Expressive)</a:t>
            </a:r>
          </a:p>
          <a:p>
            <a:pPr marL="0" indent="0" algn="ctr" eaLnBrk="1" hangingPunct="1">
              <a:buNone/>
            </a:pPr>
            <a:r>
              <a:rPr lang="en-US" sz="6000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 Computing Architectures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419BFC-0704-824A-8642-CF6757650AC5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309616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5D515-2CD3-FE48-A36D-1EDBB48CF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Architectures for Intelligent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21BD7-9134-8948-A688-D1C8BE8F5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32520"/>
            <a:ext cx="8610600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Data-centric</a:t>
            </a:r>
          </a:p>
          <a:p>
            <a:pPr algn="ctr"/>
            <a:endParaRPr lang="en-US" sz="4800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Data-driven</a:t>
            </a:r>
          </a:p>
          <a:p>
            <a:pPr marL="0" indent="0" algn="ctr">
              <a:buNone/>
            </a:pPr>
            <a:endParaRPr lang="en-US" sz="4800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Data-aware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D387B-E70B-6A4A-BE99-B968136C01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9613925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 descr="brain-MjYzMzAyM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3" y="116632"/>
            <a:ext cx="8328925" cy="624669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64296" y="6495147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Source: http://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spectrum.ieee.org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/image/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MjYzMzAyMg.jpeg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5683423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sz="1800" u="sng" dirty="0"/>
              <a:t>Onur Mutlu</a:t>
            </a:r>
            <a:r>
              <a:rPr lang="en-US" sz="1800" dirty="0"/>
              <a:t>, Saugata Ghose, Juan Gomez-Luna, and </a:t>
            </a:r>
            <a:r>
              <a:rPr lang="en-US" sz="1800" dirty="0" err="1"/>
              <a:t>Rachata</a:t>
            </a:r>
            <a:r>
              <a:rPr lang="en-US" sz="1800" dirty="0"/>
              <a:t> Ausavarungnirun,</a:t>
            </a:r>
            <a:br>
              <a:rPr lang="en-US" sz="1800" dirty="0"/>
            </a:br>
            <a:r>
              <a:rPr lang="en-US" sz="1800" b="1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"A Modern Primer on Processing in Memory"</a:t>
            </a:r>
            <a:br>
              <a:rPr lang="en-US" sz="1800" dirty="0">
                <a:solidFill>
                  <a:srgbClr val="0432FF"/>
                </a:solidFill>
              </a:rPr>
            </a:br>
            <a:r>
              <a:rPr lang="en-US" sz="1800" i="1" dirty="0"/>
              <a:t>Invited Book Chapter in </a:t>
            </a:r>
            <a:r>
              <a:rPr lang="en-US" sz="1800" b="1" i="1" dirty="0">
                <a:hlinkClick r:id="rId3"/>
              </a:rPr>
              <a:t>Emerging Computing: From Devices to Systems - Looking Beyond Moore and Von Neumann</a:t>
            </a:r>
            <a:r>
              <a:rPr lang="en-US" sz="1800" dirty="0"/>
              <a:t>, Springer, to be published in 2021.</a:t>
            </a:r>
          </a:p>
          <a:p>
            <a:pPr marL="0" indent="0">
              <a:buNone/>
            </a:pPr>
            <a:br>
              <a:rPr lang="en-US" sz="1800" dirty="0"/>
            </a:b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https://arxiv.org/pdf/1903.03988.pdf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EA4CA5-FBD8-9749-9830-D77D34BE58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659" y="1455514"/>
            <a:ext cx="9144000" cy="27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18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Saugata Ghose, Amirali Boroumand,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Jeremie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S. Kim, Juan Gomez-Luna, and Onur Mutlu,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"Processing-in-Memory: A Workload-Driven Perspective"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Article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IBM Journal of Research &amp; Development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Special Issue on Hardware for Artificial Intelligence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to appear in November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https://arxiv.org/pdf/1907.12947.pdf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D0A37-4CC1-FB45-AFBB-5CD2236B61B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612" y="2457019"/>
            <a:ext cx="9144000" cy="10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03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/>
              <a:t>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12 December 2020</a:t>
            </a:r>
          </a:p>
          <a:p>
            <a:r>
              <a:rPr lang="en-US" sz="2200" dirty="0"/>
              <a:t>IEDM Tutorial Executive Summary</a:t>
            </a:r>
          </a:p>
          <a:p>
            <a:pPr algn="l"/>
            <a:endParaRPr lang="en-US" sz="2200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203060" y="1443608"/>
            <a:ext cx="8820472" cy="2201416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Memory-Centric </a:t>
            </a:r>
            <a:br>
              <a:rPr lang="en-US" dirty="0"/>
            </a:br>
            <a:r>
              <a:rPr lang="en-US" dirty="0"/>
              <a:t>Computing Systems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Burgundy_CMU_JPG_Logo.jpg">
            <a:extLst>
              <a:ext uri="{FF2B5EF4-FFF2-40B4-BE49-F238E27FC236}">
                <a16:creationId xmlns:a16="http://schemas.microsoft.com/office/drawing/2014/main" id="{FDEF4BF8-4C42-2C48-ACA7-CAA3C1B63ED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8027" y="5805264"/>
            <a:ext cx="2532185" cy="914400"/>
          </a:xfrm>
          <a:prstGeom prst="rect">
            <a:avLst/>
          </a:prstGeom>
        </p:spPr>
      </p:pic>
      <p:pic>
        <p:nvPicPr>
          <p:cNvPr id="9" name="Picture 8" descr="safari.png">
            <a:extLst>
              <a:ext uri="{FF2B5EF4-FFF2-40B4-BE49-F238E27FC236}">
                <a16:creationId xmlns:a16="http://schemas.microsoft.com/office/drawing/2014/main" id="{979E4862-636A-E34E-B52B-A7AB09A4806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6024" y="5949280"/>
            <a:ext cx="1745138" cy="504938"/>
          </a:xfrm>
          <a:prstGeom prst="rect">
            <a:avLst/>
          </a:prstGeom>
        </p:spPr>
      </p:pic>
      <p:pic>
        <p:nvPicPr>
          <p:cNvPr id="7" name="Picture 6" descr="iedm color-hi-res.png">
            <a:extLst>
              <a:ext uri="{FF2B5EF4-FFF2-40B4-BE49-F238E27FC236}">
                <a16:creationId xmlns:a16="http://schemas.microsoft.com/office/drawing/2014/main" id="{4F53B368-B416-CB49-BA00-FC15BF34B877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7544" y="4012745"/>
            <a:ext cx="1091588" cy="109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341410"/>
      </p:ext>
    </p:extLst>
  </p:cSld>
  <p:clrMapOvr>
    <a:masterClrMapping/>
  </p:clrMapOvr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6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9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9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25.xml><?xml version="1.0" encoding="utf-8"?>
<a:theme xmlns:a="http://schemas.openxmlformats.org/drawingml/2006/main" name="98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_Office 테마">
  <a:themeElements>
    <a:clrScheme name="기본">
      <a:dk1>
        <a:sysClr val="windowText" lastClr="000000"/>
      </a:dk1>
      <a:lt1>
        <a:sysClr val="window" lastClr="FFFFFF"/>
      </a:lt1>
      <a:dk2>
        <a:srgbClr val="1B6AA3"/>
      </a:dk2>
      <a:lt2>
        <a:srgbClr val="FFFFFF"/>
      </a:lt2>
      <a:accent1>
        <a:srgbClr val="5DA5DA"/>
      </a:accent1>
      <a:accent2>
        <a:srgbClr val="FAA43A"/>
      </a:accent2>
      <a:accent3>
        <a:srgbClr val="60BD68"/>
      </a:accent3>
      <a:accent4>
        <a:srgbClr val="F17CB0"/>
      </a:accent4>
      <a:accent5>
        <a:srgbClr val="B2912F"/>
      </a:accent5>
      <a:accent6>
        <a:srgbClr val="307D99"/>
      </a:accent6>
      <a:hlink>
        <a:srgbClr val="0563C1"/>
      </a:hlink>
      <a:folHlink>
        <a:srgbClr val="954F72"/>
      </a:folHlink>
    </a:clrScheme>
    <a:fontScheme name="Calibri - 나눔고딕">
      <a:majorFont>
        <a:latin typeface="Calibri"/>
        <a:ea typeface="나눔고딕"/>
        <a:cs typeface=""/>
      </a:majorFont>
      <a:minorFont>
        <a:latin typeface="Calibri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1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1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3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31.xml><?xml version="1.0" encoding="utf-8"?>
<a:theme xmlns:a="http://schemas.openxmlformats.org/drawingml/2006/main" name="1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1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1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1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1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safari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afari" id="{1E4A3212-A6D8-EB49-8049-412E3186FEB9}" vid="{93387931-C767-9D4F-BD0F-4952975219FD}"/>
    </a:ext>
  </a:extLst>
</a:theme>
</file>

<file path=ppt/theme/theme37.xml><?xml version="1.0" encoding="utf-8"?>
<a:theme xmlns:a="http://schemas.openxmlformats.org/drawingml/2006/main" name="5_Edg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just">
          <a:defRPr sz="400" b="1" dirty="0">
            <a:solidFill>
              <a:schemeClr val="bg2"/>
            </a:solidFill>
            <a:latin typeface="europa"/>
          </a:defRPr>
        </a:defPPr>
      </a:lst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9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4_sesha-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0"/>
      </a:accent1>
      <a:accent2>
        <a:srgbClr val="C00000"/>
      </a:accent2>
      <a:accent3>
        <a:srgbClr val="0061FF"/>
      </a:accent3>
      <a:accent4>
        <a:srgbClr val="3C3C3C"/>
      </a:accent4>
      <a:accent5>
        <a:srgbClr val="00B3B3"/>
      </a:accent5>
      <a:accent6>
        <a:srgbClr val="777777"/>
      </a:accent6>
      <a:hlink>
        <a:srgbClr val="0000FF"/>
      </a:hlink>
      <a:folHlink>
        <a:srgbClr val="800080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3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tx1">
              <a:lumMod val="75000"/>
              <a:lumOff val="25000"/>
            </a:schemeClr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ctr">
          <a:defRPr sz="2800" b="1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41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4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99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13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15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2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4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3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222003</TotalTime>
  <Words>1267</Words>
  <Application>Microsoft Macintosh PowerPoint</Application>
  <PresentationFormat>On-screen Show (4:3)</PresentationFormat>
  <Paragraphs>314</Paragraphs>
  <Slides>30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54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100" baseType="lpstr">
      <vt:lpstr>ＭＳ Ｐゴシック</vt:lpstr>
      <vt:lpstr>ヒラギノ角ゴ ProN W6</vt:lpstr>
      <vt:lpstr>Arial</vt:lpstr>
      <vt:lpstr>Arial Narrow</vt:lpstr>
      <vt:lpstr>Calibri</vt:lpstr>
      <vt:lpstr>Cambria Math</vt:lpstr>
      <vt:lpstr>europa</vt:lpstr>
      <vt:lpstr>Futura Medium</vt:lpstr>
      <vt:lpstr>Garamond</vt:lpstr>
      <vt:lpstr>Gill Sans MT</vt:lpstr>
      <vt:lpstr>Myriad Pro Bold Cond</vt:lpstr>
      <vt:lpstr>나눔고딕</vt:lpstr>
      <vt:lpstr>Tahoma</vt:lpstr>
      <vt:lpstr>Times New Roman</vt:lpstr>
      <vt:lpstr>Wingdings</vt:lpstr>
      <vt:lpstr>Edge</vt:lpstr>
      <vt:lpstr>1_Edge</vt:lpstr>
      <vt:lpstr>3_Edge</vt:lpstr>
      <vt:lpstr>4_Edge</vt:lpstr>
      <vt:lpstr>6_Edge</vt:lpstr>
      <vt:lpstr>8_Edge</vt:lpstr>
      <vt:lpstr>2_Office Theme</vt:lpstr>
      <vt:lpstr>9_Edge</vt:lpstr>
      <vt:lpstr>17_Edge</vt:lpstr>
      <vt:lpstr>13_Edge</vt:lpstr>
      <vt:lpstr>23_Edge</vt:lpstr>
      <vt:lpstr>35_Edge</vt:lpstr>
      <vt:lpstr>39_Edge</vt:lpstr>
      <vt:lpstr>49_Edge</vt:lpstr>
      <vt:lpstr>56_Edge</vt:lpstr>
      <vt:lpstr>57_Edge</vt:lpstr>
      <vt:lpstr>58_Edge</vt:lpstr>
      <vt:lpstr>59_Edge</vt:lpstr>
      <vt:lpstr>64_Edge</vt:lpstr>
      <vt:lpstr>85_Edge</vt:lpstr>
      <vt:lpstr>90_Edge</vt:lpstr>
      <vt:lpstr>91_Edge</vt:lpstr>
      <vt:lpstr>95_Edge</vt:lpstr>
      <vt:lpstr>1_Metropolitan_bullet</vt:lpstr>
      <vt:lpstr>98_Edge</vt:lpstr>
      <vt:lpstr>1_Office 테마</vt:lpstr>
      <vt:lpstr>136_Edge</vt:lpstr>
      <vt:lpstr>144_Edge</vt:lpstr>
      <vt:lpstr>148_Edge</vt:lpstr>
      <vt:lpstr>3_Metropolitan_bullet</vt:lpstr>
      <vt:lpstr>151_Edge</vt:lpstr>
      <vt:lpstr>152_Edge</vt:lpstr>
      <vt:lpstr>154_Edge</vt:lpstr>
      <vt:lpstr>156_Edge</vt:lpstr>
      <vt:lpstr>159_Edge</vt:lpstr>
      <vt:lpstr>safari</vt:lpstr>
      <vt:lpstr>5_Edge</vt:lpstr>
      <vt:lpstr>7_Edge</vt:lpstr>
      <vt:lpstr>18_Edge</vt:lpstr>
      <vt:lpstr>4_sesha-theme</vt:lpstr>
      <vt:lpstr>19_Edge</vt:lpstr>
      <vt:lpstr>11_Edge</vt:lpstr>
      <vt:lpstr>14_Edge</vt:lpstr>
      <vt:lpstr>40_Edge</vt:lpstr>
      <vt:lpstr>15_Edge</vt:lpstr>
      <vt:lpstr>99_Edge</vt:lpstr>
      <vt:lpstr>137_Edge</vt:lpstr>
      <vt:lpstr>24_Edge</vt:lpstr>
      <vt:lpstr>155_Edge</vt:lpstr>
      <vt:lpstr>25_Edge</vt:lpstr>
      <vt:lpstr>29_Edge</vt:lpstr>
      <vt:lpstr>41_Edge</vt:lpstr>
      <vt:lpstr>31_Edge</vt:lpstr>
      <vt:lpstr>20_Edge</vt:lpstr>
      <vt:lpstr>Visio</vt:lpstr>
      <vt:lpstr>Memory-Centric  Computing Systems</vt:lpstr>
      <vt:lpstr>Brief Self Introduction</vt:lpstr>
      <vt:lpstr>Current Research Mission</vt:lpstr>
      <vt:lpstr>The Problem</vt:lpstr>
      <vt:lpstr>Data is Key for Future Workloads</vt:lpstr>
      <vt:lpstr>Data Overwhelms Modern Machines </vt:lpstr>
      <vt:lpstr>PowerPoint Presentation</vt:lpstr>
      <vt:lpstr>PowerPoint Presentation</vt:lpstr>
      <vt:lpstr>Data is Key for Future Workloads</vt:lpstr>
      <vt:lpstr>PowerPoint Presentation</vt:lpstr>
      <vt:lpstr>New Genome Sequencing Technologies</vt:lpstr>
      <vt:lpstr>New Genome Sequencing Technologies</vt:lpstr>
      <vt:lpstr>Accelerating Genome Analysis</vt:lpstr>
      <vt:lpstr>Data Overwhelms Modern Machines …</vt:lpstr>
      <vt:lpstr>PowerPoint Presentation</vt:lpstr>
      <vt:lpstr>Axiom</vt:lpstr>
      <vt:lpstr>Corollaries: Architectures Today …</vt:lpstr>
      <vt:lpstr>Architectures for Intelligent Machines</vt:lpstr>
      <vt:lpstr>Data-Centric (Memory-Centric) Architectures</vt:lpstr>
      <vt:lpstr>Processing Data           Where It Makes Sense</vt:lpstr>
      <vt:lpstr>Goal: Processing Inside Memory</vt:lpstr>
      <vt:lpstr>Processing in Memory:   Two Approaches</vt:lpstr>
      <vt:lpstr>Challenge and Opportunity for Future</vt:lpstr>
      <vt:lpstr>Challenge and Opportunity for Future</vt:lpstr>
      <vt:lpstr>Challenge and Opportunity for Future</vt:lpstr>
      <vt:lpstr>Architectures for Intelligent Machines</vt:lpstr>
      <vt:lpstr>PowerPoint Presentation</vt:lpstr>
      <vt:lpstr>PIM Review and Open Problems</vt:lpstr>
      <vt:lpstr>PIM Review and Open Problems (II)</vt:lpstr>
      <vt:lpstr>Memory-Centric  Computing Systems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Onur Mutlu</cp:lastModifiedBy>
  <cp:revision>2944</cp:revision>
  <cp:lastPrinted>2017-12-05T03:30:35Z</cp:lastPrinted>
  <dcterms:created xsi:type="dcterms:W3CDTF">2010-10-08T20:41:54Z</dcterms:created>
  <dcterms:modified xsi:type="dcterms:W3CDTF">2020-12-06T15:01:29Z</dcterms:modified>
</cp:coreProperties>
</file>