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theme/theme56.xml" ContentType="application/vnd.openxmlformats-officedocument.theme+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theme/theme57.xml" ContentType="application/vnd.openxmlformats-officedocument.theme+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theme/theme58.xml" ContentType="application/vnd.openxmlformats-officedocument.theme+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9.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theme/theme61.xml" ContentType="application/vnd.openxmlformats-officedocument.theme+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0.xml" ContentType="application/vnd.openxmlformats-officedocument.drawingml.chart+xml"/>
  <Override PartName="/ppt/theme/themeOverride6.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3.xml" ContentType="application/vnd.openxmlformats-officedocument.drawingml.chart+xml"/>
  <Override PartName="/ppt/theme/themeOverride8.xml" ContentType="application/vnd.openxmlformats-officedocument.themeOverride+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649" r:id="rId56"/>
    <p:sldMasterId id="2147488662" r:id="rId57"/>
    <p:sldMasterId id="2147488676" r:id="rId58"/>
    <p:sldMasterId id="2147488688" r:id="rId59"/>
    <p:sldMasterId id="2147488695" r:id="rId60"/>
    <p:sldMasterId id="2147488708" r:id="rId61"/>
    <p:sldMasterId id="2147488722" r:id="rId62"/>
  </p:sldMasterIdLst>
  <p:notesMasterIdLst>
    <p:notesMasterId r:id="rId278"/>
  </p:notesMasterIdLst>
  <p:handoutMasterIdLst>
    <p:handoutMasterId r:id="rId279"/>
  </p:handoutMasterIdLst>
  <p:sldIdLst>
    <p:sldId id="5119" r:id="rId63"/>
    <p:sldId id="5219" r:id="rId64"/>
    <p:sldId id="5218" r:id="rId65"/>
    <p:sldId id="5220" r:id="rId66"/>
    <p:sldId id="5221" r:id="rId67"/>
    <p:sldId id="5222" r:id="rId68"/>
    <p:sldId id="5223" r:id="rId69"/>
    <p:sldId id="4457" r:id="rId70"/>
    <p:sldId id="4436" r:id="rId71"/>
    <p:sldId id="4696" r:id="rId72"/>
    <p:sldId id="5224" r:id="rId73"/>
    <p:sldId id="5225" r:id="rId74"/>
    <p:sldId id="5232" r:id="rId75"/>
    <p:sldId id="5227" r:id="rId76"/>
    <p:sldId id="5226" r:id="rId77"/>
    <p:sldId id="5228" r:id="rId78"/>
    <p:sldId id="5229" r:id="rId79"/>
    <p:sldId id="5230" r:id="rId80"/>
    <p:sldId id="5374" r:id="rId81"/>
    <p:sldId id="5388" r:id="rId82"/>
    <p:sldId id="5233" r:id="rId83"/>
    <p:sldId id="5256" r:id="rId84"/>
    <p:sldId id="5257" r:id="rId85"/>
    <p:sldId id="5503" r:id="rId86"/>
    <p:sldId id="5212" r:id="rId87"/>
    <p:sldId id="656" r:id="rId88"/>
    <p:sldId id="4917" r:id="rId89"/>
    <p:sldId id="5258" r:id="rId90"/>
    <p:sldId id="5235" r:id="rId91"/>
    <p:sldId id="5236" r:id="rId92"/>
    <p:sldId id="5237" r:id="rId93"/>
    <p:sldId id="5238" r:id="rId94"/>
    <p:sldId id="5239" r:id="rId95"/>
    <p:sldId id="5240" r:id="rId96"/>
    <p:sldId id="5241" r:id="rId97"/>
    <p:sldId id="5242" r:id="rId98"/>
    <p:sldId id="5400" r:id="rId99"/>
    <p:sldId id="5244" r:id="rId100"/>
    <p:sldId id="5245" r:id="rId101"/>
    <p:sldId id="5246" r:id="rId102"/>
    <p:sldId id="5247" r:id="rId103"/>
    <p:sldId id="5248" r:id="rId104"/>
    <p:sldId id="5249" r:id="rId105"/>
    <p:sldId id="5509" r:id="rId106"/>
    <p:sldId id="5251" r:id="rId107"/>
    <p:sldId id="5252" r:id="rId108"/>
    <p:sldId id="5253" r:id="rId109"/>
    <p:sldId id="5254" r:id="rId110"/>
    <p:sldId id="5540" r:id="rId111"/>
    <p:sldId id="5259" r:id="rId112"/>
    <p:sldId id="5260" r:id="rId113"/>
    <p:sldId id="5261" r:id="rId114"/>
    <p:sldId id="5262" r:id="rId115"/>
    <p:sldId id="5263" r:id="rId116"/>
    <p:sldId id="5264" r:id="rId117"/>
    <p:sldId id="5265" r:id="rId118"/>
    <p:sldId id="5266" r:id="rId119"/>
    <p:sldId id="5267" r:id="rId120"/>
    <p:sldId id="5268" r:id="rId121"/>
    <p:sldId id="5269" r:id="rId122"/>
    <p:sldId id="5270" r:id="rId123"/>
    <p:sldId id="5273" r:id="rId124"/>
    <p:sldId id="5274" r:id="rId125"/>
    <p:sldId id="5413" r:id="rId126"/>
    <p:sldId id="5277" r:id="rId127"/>
    <p:sldId id="5279" r:id="rId128"/>
    <p:sldId id="5593" r:id="rId129"/>
    <p:sldId id="5441" r:id="rId130"/>
    <p:sldId id="5481" r:id="rId131"/>
    <p:sldId id="5483" r:id="rId132"/>
    <p:sldId id="5510" r:id="rId133"/>
    <p:sldId id="5442" r:id="rId134"/>
    <p:sldId id="5527" r:id="rId135"/>
    <p:sldId id="5530" r:id="rId136"/>
    <p:sldId id="5531" r:id="rId137"/>
    <p:sldId id="5196" r:id="rId138"/>
    <p:sldId id="5195" r:id="rId139"/>
    <p:sldId id="5594" r:id="rId140"/>
    <p:sldId id="5595" r:id="rId141"/>
    <p:sldId id="5596" r:id="rId142"/>
    <p:sldId id="5280" r:id="rId143"/>
    <p:sldId id="5281" r:id="rId144"/>
    <p:sldId id="5282" r:id="rId145"/>
    <p:sldId id="5283" r:id="rId146"/>
    <p:sldId id="5284" r:id="rId147"/>
    <p:sldId id="5285" r:id="rId148"/>
    <p:sldId id="5286" r:id="rId149"/>
    <p:sldId id="5287" r:id="rId150"/>
    <p:sldId id="5288" r:id="rId151"/>
    <p:sldId id="5289" r:id="rId152"/>
    <p:sldId id="5290" r:id="rId153"/>
    <p:sldId id="5291" r:id="rId154"/>
    <p:sldId id="5292" r:id="rId155"/>
    <p:sldId id="5294" r:id="rId156"/>
    <p:sldId id="5295" r:id="rId157"/>
    <p:sldId id="5466" r:id="rId158"/>
    <p:sldId id="5468" r:id="rId159"/>
    <p:sldId id="5532" r:id="rId160"/>
    <p:sldId id="5467" r:id="rId161"/>
    <p:sldId id="5533" r:id="rId162"/>
    <p:sldId id="5534" r:id="rId163"/>
    <p:sldId id="5312" r:id="rId164"/>
    <p:sldId id="5313" r:id="rId165"/>
    <p:sldId id="5314" r:id="rId166"/>
    <p:sldId id="5351" r:id="rId167"/>
    <p:sldId id="5470" r:id="rId168"/>
    <p:sldId id="5471" r:id="rId169"/>
    <p:sldId id="5484" r:id="rId170"/>
    <p:sldId id="5642" r:id="rId171"/>
    <p:sldId id="3792" r:id="rId172"/>
    <p:sldId id="5336" r:id="rId173"/>
    <p:sldId id="5337" r:id="rId174"/>
    <p:sldId id="5231" r:id="rId175"/>
    <p:sldId id="5341" r:id="rId176"/>
    <p:sldId id="4920" r:id="rId177"/>
    <p:sldId id="5485" r:id="rId178"/>
    <p:sldId id="5486" r:id="rId179"/>
    <p:sldId id="5487" r:id="rId180"/>
    <p:sldId id="5488" r:id="rId181"/>
    <p:sldId id="5489" r:id="rId182"/>
    <p:sldId id="5490" r:id="rId183"/>
    <p:sldId id="5491" r:id="rId184"/>
    <p:sldId id="5492" r:id="rId185"/>
    <p:sldId id="5493" r:id="rId186"/>
    <p:sldId id="5494" r:id="rId187"/>
    <p:sldId id="5495" r:id="rId188"/>
    <p:sldId id="5496" r:id="rId189"/>
    <p:sldId id="5497" r:id="rId190"/>
    <p:sldId id="5498" r:id="rId191"/>
    <p:sldId id="5499" r:id="rId192"/>
    <p:sldId id="5500" r:id="rId193"/>
    <p:sldId id="5345" r:id="rId194"/>
    <p:sldId id="5343" r:id="rId195"/>
    <p:sldId id="5348" r:id="rId196"/>
    <p:sldId id="5342" r:id="rId197"/>
    <p:sldId id="5372" r:id="rId198"/>
    <p:sldId id="5586" r:id="rId199"/>
    <p:sldId id="5396" r:id="rId200"/>
    <p:sldId id="3853" r:id="rId201"/>
    <p:sldId id="4876" r:id="rId202"/>
    <p:sldId id="4875" r:id="rId203"/>
    <p:sldId id="5360" r:id="rId204"/>
    <p:sldId id="5612" r:id="rId205"/>
    <p:sldId id="5613" r:id="rId206"/>
    <p:sldId id="5365" r:id="rId207"/>
    <p:sldId id="5614" r:id="rId208"/>
    <p:sldId id="5366" r:id="rId209"/>
    <p:sldId id="3800" r:id="rId210"/>
    <p:sldId id="5367" r:id="rId211"/>
    <p:sldId id="4214" r:id="rId212"/>
    <p:sldId id="5501" r:id="rId213"/>
    <p:sldId id="5556" r:id="rId214"/>
    <p:sldId id="5547" r:id="rId215"/>
    <p:sldId id="5548" r:id="rId216"/>
    <p:sldId id="4424" r:id="rId217"/>
    <p:sldId id="4425" r:id="rId218"/>
    <p:sldId id="5176" r:id="rId219"/>
    <p:sldId id="5539" r:id="rId220"/>
    <p:sldId id="5359" r:id="rId221"/>
    <p:sldId id="1863" r:id="rId222"/>
    <p:sldId id="1534" r:id="rId223"/>
    <p:sldId id="5537" r:id="rId224"/>
    <p:sldId id="5211" r:id="rId225"/>
    <p:sldId id="5371" r:id="rId226"/>
    <p:sldId id="5046" r:id="rId227"/>
    <p:sldId id="5047" r:id="rId228"/>
    <p:sldId id="5048" r:id="rId229"/>
    <p:sldId id="5049" r:id="rId230"/>
    <p:sldId id="5050" r:id="rId231"/>
    <p:sldId id="5504" r:id="rId232"/>
    <p:sldId id="5051" r:id="rId233"/>
    <p:sldId id="5052" r:id="rId234"/>
    <p:sldId id="5053" r:id="rId235"/>
    <p:sldId id="4929" r:id="rId236"/>
    <p:sldId id="4930" r:id="rId237"/>
    <p:sldId id="4931" r:id="rId238"/>
    <p:sldId id="5535" r:id="rId239"/>
    <p:sldId id="5597" r:id="rId240"/>
    <p:sldId id="5375" r:id="rId241"/>
    <p:sldId id="5387" r:id="rId242"/>
    <p:sldId id="3812" r:id="rId243"/>
    <p:sldId id="3813" r:id="rId244"/>
    <p:sldId id="3814" r:id="rId245"/>
    <p:sldId id="3815" r:id="rId246"/>
    <p:sldId id="5399" r:id="rId247"/>
    <p:sldId id="2535" r:id="rId248"/>
    <p:sldId id="2532" r:id="rId249"/>
    <p:sldId id="5389" r:id="rId250"/>
    <p:sldId id="5391" r:id="rId251"/>
    <p:sldId id="5384" r:id="rId252"/>
    <p:sldId id="3583" r:id="rId253"/>
    <p:sldId id="3614" r:id="rId254"/>
    <p:sldId id="3615" r:id="rId255"/>
    <p:sldId id="5385" r:id="rId256"/>
    <p:sldId id="5394" r:id="rId257"/>
    <p:sldId id="5395" r:id="rId258"/>
    <p:sldId id="5386" r:id="rId259"/>
    <p:sldId id="5390" r:id="rId260"/>
    <p:sldId id="5392" r:id="rId261"/>
    <p:sldId id="3835" r:id="rId262"/>
    <p:sldId id="1413" r:id="rId263"/>
    <p:sldId id="4827" r:id="rId264"/>
    <p:sldId id="3602" r:id="rId265"/>
    <p:sldId id="5505" r:id="rId266"/>
    <p:sldId id="5507" r:id="rId267"/>
    <p:sldId id="1201" r:id="rId268"/>
    <p:sldId id="3156" r:id="rId269"/>
    <p:sldId id="5379" r:id="rId270"/>
    <p:sldId id="5506" r:id="rId271"/>
    <p:sldId id="4907" r:id="rId272"/>
    <p:sldId id="4918" r:id="rId273"/>
    <p:sldId id="5393" r:id="rId274"/>
    <p:sldId id="4906" r:id="rId275"/>
    <p:sldId id="5508" r:id="rId276"/>
    <p:sldId id="4914" r:id="rId27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0000"/>
    <a:srgbClr val="1A5712"/>
    <a:srgbClr val="0000FF"/>
    <a:srgbClr val="0432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50" autoAdjust="0"/>
    <p:restoredTop sz="99433" autoAdjust="0"/>
  </p:normalViewPr>
  <p:slideViewPr>
    <p:cSldViewPr>
      <p:cViewPr varScale="1">
        <p:scale>
          <a:sx n="93" d="100"/>
          <a:sy n="93" d="100"/>
        </p:scale>
        <p:origin x="100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1" Type="http://schemas.openxmlformats.org/officeDocument/2006/relationships/slideMaster" Target="slideMasters/slideMaster21.xml"/><Relationship Id="rId63" Type="http://schemas.openxmlformats.org/officeDocument/2006/relationships/slide" Target="slides/slide1.xml"/><Relationship Id="rId159" Type="http://schemas.openxmlformats.org/officeDocument/2006/relationships/slide" Target="slides/slide97.xml"/><Relationship Id="rId170" Type="http://schemas.openxmlformats.org/officeDocument/2006/relationships/slide" Target="slides/slide108.xml"/><Relationship Id="rId226" Type="http://schemas.openxmlformats.org/officeDocument/2006/relationships/slide" Target="slides/slide164.xml"/><Relationship Id="rId268" Type="http://schemas.openxmlformats.org/officeDocument/2006/relationships/slide" Target="slides/slide206.xml"/><Relationship Id="rId32" Type="http://schemas.openxmlformats.org/officeDocument/2006/relationships/slideMaster" Target="slideMasters/slideMaster32.xml"/><Relationship Id="rId74" Type="http://schemas.openxmlformats.org/officeDocument/2006/relationships/slide" Target="slides/slide12.xml"/><Relationship Id="rId128" Type="http://schemas.openxmlformats.org/officeDocument/2006/relationships/slide" Target="slides/slide66.xml"/><Relationship Id="rId5" Type="http://schemas.openxmlformats.org/officeDocument/2006/relationships/slideMaster" Target="slideMasters/slideMaster5.xml"/><Relationship Id="rId181" Type="http://schemas.openxmlformats.org/officeDocument/2006/relationships/slide" Target="slides/slide119.xml"/><Relationship Id="rId237" Type="http://schemas.openxmlformats.org/officeDocument/2006/relationships/slide" Target="slides/slide175.xml"/><Relationship Id="rId279" Type="http://schemas.openxmlformats.org/officeDocument/2006/relationships/handoutMaster" Target="handoutMasters/handoutMaster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2.xml"/><Relationship Id="rId118" Type="http://schemas.openxmlformats.org/officeDocument/2006/relationships/slide" Target="slides/slide56.xml"/><Relationship Id="rId139" Type="http://schemas.openxmlformats.org/officeDocument/2006/relationships/slide" Target="slides/slide77.xml"/><Relationship Id="rId85" Type="http://schemas.openxmlformats.org/officeDocument/2006/relationships/slide" Target="slides/slide23.xml"/><Relationship Id="rId150" Type="http://schemas.openxmlformats.org/officeDocument/2006/relationships/slide" Target="slides/slide88.xml"/><Relationship Id="rId171" Type="http://schemas.openxmlformats.org/officeDocument/2006/relationships/slide" Target="slides/slide109.xml"/><Relationship Id="rId192" Type="http://schemas.openxmlformats.org/officeDocument/2006/relationships/slide" Target="slides/slide130.xml"/><Relationship Id="rId206" Type="http://schemas.openxmlformats.org/officeDocument/2006/relationships/slide" Target="slides/slide144.xml"/><Relationship Id="rId227" Type="http://schemas.openxmlformats.org/officeDocument/2006/relationships/slide" Target="slides/slide165.xml"/><Relationship Id="rId248" Type="http://schemas.openxmlformats.org/officeDocument/2006/relationships/slide" Target="slides/slide186.xml"/><Relationship Id="rId269" Type="http://schemas.openxmlformats.org/officeDocument/2006/relationships/slide" Target="slides/slide207.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6.xml"/><Relationship Id="rId129" Type="http://schemas.openxmlformats.org/officeDocument/2006/relationships/slide" Target="slides/slide67.xml"/><Relationship Id="rId280" Type="http://schemas.openxmlformats.org/officeDocument/2006/relationships/presProps" Target="presProps.xml"/><Relationship Id="rId54" Type="http://schemas.openxmlformats.org/officeDocument/2006/relationships/slideMaster" Target="slideMasters/slideMaster54.xml"/><Relationship Id="rId75" Type="http://schemas.openxmlformats.org/officeDocument/2006/relationships/slide" Target="slides/slide13.xml"/><Relationship Id="rId96" Type="http://schemas.openxmlformats.org/officeDocument/2006/relationships/slide" Target="slides/slide34.xml"/><Relationship Id="rId140" Type="http://schemas.openxmlformats.org/officeDocument/2006/relationships/slide" Target="slides/slide78.xml"/><Relationship Id="rId161" Type="http://schemas.openxmlformats.org/officeDocument/2006/relationships/slide" Target="slides/slide99.xml"/><Relationship Id="rId182" Type="http://schemas.openxmlformats.org/officeDocument/2006/relationships/slide" Target="slides/slide120.xml"/><Relationship Id="rId217" Type="http://schemas.openxmlformats.org/officeDocument/2006/relationships/slide" Target="slides/slide155.xml"/><Relationship Id="rId6" Type="http://schemas.openxmlformats.org/officeDocument/2006/relationships/slideMaster" Target="slideMasters/slideMaster6.xml"/><Relationship Id="rId238" Type="http://schemas.openxmlformats.org/officeDocument/2006/relationships/slide" Target="slides/slide176.xml"/><Relationship Id="rId259" Type="http://schemas.openxmlformats.org/officeDocument/2006/relationships/slide" Target="slides/slide197.xml"/><Relationship Id="rId23" Type="http://schemas.openxmlformats.org/officeDocument/2006/relationships/slideMaster" Target="slideMasters/slideMaster23.xml"/><Relationship Id="rId119" Type="http://schemas.openxmlformats.org/officeDocument/2006/relationships/slide" Target="slides/slide57.xml"/><Relationship Id="rId270" Type="http://schemas.openxmlformats.org/officeDocument/2006/relationships/slide" Target="slides/slide208.xml"/><Relationship Id="rId44" Type="http://schemas.openxmlformats.org/officeDocument/2006/relationships/slideMaster" Target="slideMasters/slideMaster44.xml"/><Relationship Id="rId65" Type="http://schemas.openxmlformats.org/officeDocument/2006/relationships/slide" Target="slides/slide3.xml"/><Relationship Id="rId86" Type="http://schemas.openxmlformats.org/officeDocument/2006/relationships/slide" Target="slides/slide24.xml"/><Relationship Id="rId130" Type="http://schemas.openxmlformats.org/officeDocument/2006/relationships/slide" Target="slides/slide68.xml"/><Relationship Id="rId151" Type="http://schemas.openxmlformats.org/officeDocument/2006/relationships/slide" Target="slides/slide89.xml"/><Relationship Id="rId172" Type="http://schemas.openxmlformats.org/officeDocument/2006/relationships/slide" Target="slides/slide110.xml"/><Relationship Id="rId193" Type="http://schemas.openxmlformats.org/officeDocument/2006/relationships/slide" Target="slides/slide131.xml"/><Relationship Id="rId207" Type="http://schemas.openxmlformats.org/officeDocument/2006/relationships/slide" Target="slides/slide145.xml"/><Relationship Id="rId228" Type="http://schemas.openxmlformats.org/officeDocument/2006/relationships/slide" Target="slides/slide166.xml"/><Relationship Id="rId249" Type="http://schemas.openxmlformats.org/officeDocument/2006/relationships/slide" Target="slides/slide187.xml"/><Relationship Id="rId13" Type="http://schemas.openxmlformats.org/officeDocument/2006/relationships/slideMaster" Target="slideMasters/slideMaster13.xml"/><Relationship Id="rId109" Type="http://schemas.openxmlformats.org/officeDocument/2006/relationships/slide" Target="slides/slide47.xml"/><Relationship Id="rId260" Type="http://schemas.openxmlformats.org/officeDocument/2006/relationships/slide" Target="slides/slide198.xml"/><Relationship Id="rId281" Type="http://schemas.openxmlformats.org/officeDocument/2006/relationships/viewProps" Target="viewProps.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20" Type="http://schemas.openxmlformats.org/officeDocument/2006/relationships/slide" Target="slides/slide58.xml"/><Relationship Id="rId141" Type="http://schemas.openxmlformats.org/officeDocument/2006/relationships/slide" Target="slides/slide79.xml"/><Relationship Id="rId7" Type="http://schemas.openxmlformats.org/officeDocument/2006/relationships/slideMaster" Target="slideMasters/slideMaster7.xml"/><Relationship Id="rId162" Type="http://schemas.openxmlformats.org/officeDocument/2006/relationships/slide" Target="slides/slide100.xml"/><Relationship Id="rId183" Type="http://schemas.openxmlformats.org/officeDocument/2006/relationships/slide" Target="slides/slide121.xml"/><Relationship Id="rId218" Type="http://schemas.openxmlformats.org/officeDocument/2006/relationships/slide" Target="slides/slide156.xml"/><Relationship Id="rId239" Type="http://schemas.openxmlformats.org/officeDocument/2006/relationships/slide" Target="slides/slide177.xml"/><Relationship Id="rId250" Type="http://schemas.openxmlformats.org/officeDocument/2006/relationships/slide" Target="slides/slide188.xml"/><Relationship Id="rId271" Type="http://schemas.openxmlformats.org/officeDocument/2006/relationships/slide" Target="slides/slide209.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31" Type="http://schemas.openxmlformats.org/officeDocument/2006/relationships/slide" Target="slides/slide69.xml"/><Relationship Id="rId152" Type="http://schemas.openxmlformats.org/officeDocument/2006/relationships/slide" Target="slides/slide90.xml"/><Relationship Id="rId173" Type="http://schemas.openxmlformats.org/officeDocument/2006/relationships/slide" Target="slides/slide111.xml"/><Relationship Id="rId194" Type="http://schemas.openxmlformats.org/officeDocument/2006/relationships/slide" Target="slides/slide132.xml"/><Relationship Id="rId208" Type="http://schemas.openxmlformats.org/officeDocument/2006/relationships/slide" Target="slides/slide146.xml"/><Relationship Id="rId229" Type="http://schemas.openxmlformats.org/officeDocument/2006/relationships/slide" Target="slides/slide167.xml"/><Relationship Id="rId240" Type="http://schemas.openxmlformats.org/officeDocument/2006/relationships/slide" Target="slides/slide178.xml"/><Relationship Id="rId261" Type="http://schemas.openxmlformats.org/officeDocument/2006/relationships/slide" Target="slides/slide199.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282" Type="http://schemas.openxmlformats.org/officeDocument/2006/relationships/theme" Target="theme/theme1.xml"/><Relationship Id="rId8" Type="http://schemas.openxmlformats.org/officeDocument/2006/relationships/slideMaster" Target="slideMasters/slideMaster8.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184" Type="http://schemas.openxmlformats.org/officeDocument/2006/relationships/slide" Target="slides/slide122.xml"/><Relationship Id="rId219" Type="http://schemas.openxmlformats.org/officeDocument/2006/relationships/slide" Target="slides/slide157.xml"/><Relationship Id="rId230" Type="http://schemas.openxmlformats.org/officeDocument/2006/relationships/slide" Target="slides/slide168.xml"/><Relationship Id="rId251" Type="http://schemas.openxmlformats.org/officeDocument/2006/relationships/slide" Target="slides/slide189.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272" Type="http://schemas.openxmlformats.org/officeDocument/2006/relationships/slide" Target="slides/slide210.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slide" Target="slides/slide112.xml"/><Relationship Id="rId195" Type="http://schemas.openxmlformats.org/officeDocument/2006/relationships/slide" Target="slides/slide133.xml"/><Relationship Id="rId209" Type="http://schemas.openxmlformats.org/officeDocument/2006/relationships/slide" Target="slides/slide147.xml"/><Relationship Id="rId220" Type="http://schemas.openxmlformats.org/officeDocument/2006/relationships/slide" Target="slides/slide158.xml"/><Relationship Id="rId241" Type="http://schemas.openxmlformats.org/officeDocument/2006/relationships/slide" Target="slides/slide17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0.xml"/><Relationship Id="rId283" Type="http://schemas.openxmlformats.org/officeDocument/2006/relationships/tableStyles" Target="tableStyles.xml"/><Relationship Id="rId78" Type="http://schemas.openxmlformats.org/officeDocument/2006/relationships/slide" Target="slides/slide16.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64" Type="http://schemas.openxmlformats.org/officeDocument/2006/relationships/slide" Target="slides/slide102.xml"/><Relationship Id="rId185" Type="http://schemas.openxmlformats.org/officeDocument/2006/relationships/slide" Target="slides/slide123.xml"/><Relationship Id="rId9" Type="http://schemas.openxmlformats.org/officeDocument/2006/relationships/slideMaster" Target="slideMasters/slideMaster9.xml"/><Relationship Id="rId210" Type="http://schemas.openxmlformats.org/officeDocument/2006/relationships/slide" Target="slides/slide148.xml"/><Relationship Id="rId26" Type="http://schemas.openxmlformats.org/officeDocument/2006/relationships/slideMaster" Target="slideMasters/slideMaster26.xml"/><Relationship Id="rId231" Type="http://schemas.openxmlformats.org/officeDocument/2006/relationships/slide" Target="slides/slide169.xml"/><Relationship Id="rId252" Type="http://schemas.openxmlformats.org/officeDocument/2006/relationships/slide" Target="slides/slide190.xml"/><Relationship Id="rId273" Type="http://schemas.openxmlformats.org/officeDocument/2006/relationships/slide" Target="slides/slide211.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75" Type="http://schemas.openxmlformats.org/officeDocument/2006/relationships/slide" Target="slides/slide113.xml"/><Relationship Id="rId196" Type="http://schemas.openxmlformats.org/officeDocument/2006/relationships/slide" Target="slides/slide134.xml"/><Relationship Id="rId200" Type="http://schemas.openxmlformats.org/officeDocument/2006/relationships/slide" Target="slides/slide138.xml"/><Relationship Id="rId16" Type="http://schemas.openxmlformats.org/officeDocument/2006/relationships/slideMaster" Target="slideMasters/slideMaster16.xml"/><Relationship Id="rId221" Type="http://schemas.openxmlformats.org/officeDocument/2006/relationships/slide" Target="slides/slide159.xml"/><Relationship Id="rId242" Type="http://schemas.openxmlformats.org/officeDocument/2006/relationships/slide" Target="slides/slide180.xml"/><Relationship Id="rId263" Type="http://schemas.openxmlformats.org/officeDocument/2006/relationships/slide" Target="slides/slide20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186" Type="http://schemas.openxmlformats.org/officeDocument/2006/relationships/slide" Target="slides/slide124.xml"/><Relationship Id="rId211" Type="http://schemas.openxmlformats.org/officeDocument/2006/relationships/slide" Target="slides/slide149.xml"/><Relationship Id="rId232" Type="http://schemas.openxmlformats.org/officeDocument/2006/relationships/slide" Target="slides/slide170.xml"/><Relationship Id="rId253" Type="http://schemas.openxmlformats.org/officeDocument/2006/relationships/slide" Target="slides/slide191.xml"/><Relationship Id="rId274" Type="http://schemas.openxmlformats.org/officeDocument/2006/relationships/slide" Target="slides/slide21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6" Type="http://schemas.openxmlformats.org/officeDocument/2006/relationships/slide" Target="slides/slide114.xml"/><Relationship Id="rId197" Type="http://schemas.openxmlformats.org/officeDocument/2006/relationships/slide" Target="slides/slide135.xml"/><Relationship Id="rId201" Type="http://schemas.openxmlformats.org/officeDocument/2006/relationships/slide" Target="slides/slide139.xml"/><Relationship Id="rId222" Type="http://schemas.openxmlformats.org/officeDocument/2006/relationships/slide" Target="slides/slide160.xml"/><Relationship Id="rId243" Type="http://schemas.openxmlformats.org/officeDocument/2006/relationships/slide" Target="slides/slide181.xml"/><Relationship Id="rId264" Type="http://schemas.openxmlformats.org/officeDocument/2006/relationships/slide" Target="slides/slide20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 Id="rId187" Type="http://schemas.openxmlformats.org/officeDocument/2006/relationships/slide" Target="slides/slide125.xml"/><Relationship Id="rId1" Type="http://schemas.openxmlformats.org/officeDocument/2006/relationships/slideMaster" Target="slideMasters/slideMaster1.xml"/><Relationship Id="rId212" Type="http://schemas.openxmlformats.org/officeDocument/2006/relationships/slide" Target="slides/slide150.xml"/><Relationship Id="rId233" Type="http://schemas.openxmlformats.org/officeDocument/2006/relationships/slide" Target="slides/slide171.xml"/><Relationship Id="rId254" Type="http://schemas.openxmlformats.org/officeDocument/2006/relationships/slide" Target="slides/slide19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275" Type="http://schemas.openxmlformats.org/officeDocument/2006/relationships/slide" Target="slides/slide213.xml"/><Relationship Id="rId60" Type="http://schemas.openxmlformats.org/officeDocument/2006/relationships/slideMaster" Target="slideMasters/slideMaster60.xml"/><Relationship Id="rId81" Type="http://schemas.openxmlformats.org/officeDocument/2006/relationships/slide" Target="slides/slide19.xml"/><Relationship Id="rId135" Type="http://schemas.openxmlformats.org/officeDocument/2006/relationships/slide" Target="slides/slide73.xml"/><Relationship Id="rId156" Type="http://schemas.openxmlformats.org/officeDocument/2006/relationships/slide" Target="slides/slide94.xml"/><Relationship Id="rId177" Type="http://schemas.openxmlformats.org/officeDocument/2006/relationships/slide" Target="slides/slide115.xml"/><Relationship Id="rId198" Type="http://schemas.openxmlformats.org/officeDocument/2006/relationships/slide" Target="slides/slide136.xml"/><Relationship Id="rId202" Type="http://schemas.openxmlformats.org/officeDocument/2006/relationships/slide" Target="slides/slide140.xml"/><Relationship Id="rId223" Type="http://schemas.openxmlformats.org/officeDocument/2006/relationships/slide" Target="slides/slide161.xml"/><Relationship Id="rId244" Type="http://schemas.openxmlformats.org/officeDocument/2006/relationships/slide" Target="slides/slide18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3.xml"/><Relationship Id="rId50" Type="http://schemas.openxmlformats.org/officeDocument/2006/relationships/slideMaster" Target="slideMasters/slideMaster50.xml"/><Relationship Id="rId104" Type="http://schemas.openxmlformats.org/officeDocument/2006/relationships/slide" Target="slides/slide42.xml"/><Relationship Id="rId125" Type="http://schemas.openxmlformats.org/officeDocument/2006/relationships/slide" Target="slides/slide63.xml"/><Relationship Id="rId146" Type="http://schemas.openxmlformats.org/officeDocument/2006/relationships/slide" Target="slides/slide84.xml"/><Relationship Id="rId167" Type="http://schemas.openxmlformats.org/officeDocument/2006/relationships/slide" Target="slides/slide105.xml"/><Relationship Id="rId188" Type="http://schemas.openxmlformats.org/officeDocument/2006/relationships/slide" Target="slides/slide126.xml"/><Relationship Id="rId71" Type="http://schemas.openxmlformats.org/officeDocument/2006/relationships/slide" Target="slides/slide9.xml"/><Relationship Id="rId92" Type="http://schemas.openxmlformats.org/officeDocument/2006/relationships/slide" Target="slides/slide30.xml"/><Relationship Id="rId213" Type="http://schemas.openxmlformats.org/officeDocument/2006/relationships/slide" Target="slides/slide151.xml"/><Relationship Id="rId234" Type="http://schemas.openxmlformats.org/officeDocument/2006/relationships/slide" Target="slides/slide17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3.xml"/><Relationship Id="rId276" Type="http://schemas.openxmlformats.org/officeDocument/2006/relationships/slide" Target="slides/slide214.xml"/><Relationship Id="rId40" Type="http://schemas.openxmlformats.org/officeDocument/2006/relationships/slideMaster" Target="slideMasters/slideMaster40.xml"/><Relationship Id="rId115" Type="http://schemas.openxmlformats.org/officeDocument/2006/relationships/slide" Target="slides/slide53.xml"/><Relationship Id="rId136" Type="http://schemas.openxmlformats.org/officeDocument/2006/relationships/slide" Target="slides/slide74.xml"/><Relationship Id="rId157" Type="http://schemas.openxmlformats.org/officeDocument/2006/relationships/slide" Target="slides/slide95.xml"/><Relationship Id="rId178" Type="http://schemas.openxmlformats.org/officeDocument/2006/relationships/slide" Target="slides/slide116.xml"/><Relationship Id="rId61" Type="http://schemas.openxmlformats.org/officeDocument/2006/relationships/slideMaster" Target="slideMasters/slideMaster61.xml"/><Relationship Id="rId82" Type="http://schemas.openxmlformats.org/officeDocument/2006/relationships/slide" Target="slides/slide20.xml"/><Relationship Id="rId199" Type="http://schemas.openxmlformats.org/officeDocument/2006/relationships/slide" Target="slides/slide137.xml"/><Relationship Id="rId203" Type="http://schemas.openxmlformats.org/officeDocument/2006/relationships/slide" Target="slides/slide141.xml"/><Relationship Id="rId19" Type="http://schemas.openxmlformats.org/officeDocument/2006/relationships/slideMaster" Target="slideMasters/slideMaster19.xml"/><Relationship Id="rId224" Type="http://schemas.openxmlformats.org/officeDocument/2006/relationships/slide" Target="slides/slide162.xml"/><Relationship Id="rId245" Type="http://schemas.openxmlformats.org/officeDocument/2006/relationships/slide" Target="slides/slide183.xml"/><Relationship Id="rId266" Type="http://schemas.openxmlformats.org/officeDocument/2006/relationships/slide" Target="slides/slide204.xml"/><Relationship Id="rId30" Type="http://schemas.openxmlformats.org/officeDocument/2006/relationships/slideMaster" Target="slideMasters/slideMaster30.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slide" Target="slides/slide106.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189" Type="http://schemas.openxmlformats.org/officeDocument/2006/relationships/slide" Target="slides/slide127.xml"/><Relationship Id="rId3" Type="http://schemas.openxmlformats.org/officeDocument/2006/relationships/slideMaster" Target="slideMasters/slideMaster3.xml"/><Relationship Id="rId214" Type="http://schemas.openxmlformats.org/officeDocument/2006/relationships/slide" Target="slides/slide152.xml"/><Relationship Id="rId235" Type="http://schemas.openxmlformats.org/officeDocument/2006/relationships/slide" Target="slides/slide173.xml"/><Relationship Id="rId256" Type="http://schemas.openxmlformats.org/officeDocument/2006/relationships/slide" Target="slides/slide194.xml"/><Relationship Id="rId277" Type="http://schemas.openxmlformats.org/officeDocument/2006/relationships/slide" Target="slides/slide215.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179" Type="http://schemas.openxmlformats.org/officeDocument/2006/relationships/slide" Target="slides/slide117.xml"/><Relationship Id="rId190" Type="http://schemas.openxmlformats.org/officeDocument/2006/relationships/slide" Target="slides/slide128.xml"/><Relationship Id="rId204" Type="http://schemas.openxmlformats.org/officeDocument/2006/relationships/slide" Target="slides/slide142.xml"/><Relationship Id="rId225" Type="http://schemas.openxmlformats.org/officeDocument/2006/relationships/slide" Target="slides/slide163.xml"/><Relationship Id="rId246" Type="http://schemas.openxmlformats.org/officeDocument/2006/relationships/slide" Target="slides/slide184.xml"/><Relationship Id="rId267" Type="http://schemas.openxmlformats.org/officeDocument/2006/relationships/slide" Target="slides/slide205.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94" Type="http://schemas.openxmlformats.org/officeDocument/2006/relationships/slide" Target="slides/slide32.xml"/><Relationship Id="rId148" Type="http://schemas.openxmlformats.org/officeDocument/2006/relationships/slide" Target="slides/slide86.xml"/><Relationship Id="rId169" Type="http://schemas.openxmlformats.org/officeDocument/2006/relationships/slide" Target="slides/slide107.xml"/><Relationship Id="rId4" Type="http://schemas.openxmlformats.org/officeDocument/2006/relationships/slideMaster" Target="slideMasters/slideMaster4.xml"/><Relationship Id="rId180" Type="http://schemas.openxmlformats.org/officeDocument/2006/relationships/slide" Target="slides/slide118.xml"/><Relationship Id="rId215" Type="http://schemas.openxmlformats.org/officeDocument/2006/relationships/slide" Target="slides/slide153.xml"/><Relationship Id="rId236" Type="http://schemas.openxmlformats.org/officeDocument/2006/relationships/slide" Target="slides/slide174.xml"/><Relationship Id="rId257" Type="http://schemas.openxmlformats.org/officeDocument/2006/relationships/slide" Target="slides/slide195.xml"/><Relationship Id="rId278" Type="http://schemas.openxmlformats.org/officeDocument/2006/relationships/notesMaster" Target="notesMasters/notesMaster1.xml"/><Relationship Id="rId42" Type="http://schemas.openxmlformats.org/officeDocument/2006/relationships/slideMaster" Target="slideMasters/slideMaster42.xml"/><Relationship Id="rId84" Type="http://schemas.openxmlformats.org/officeDocument/2006/relationships/slide" Target="slides/slide22.xml"/><Relationship Id="rId138" Type="http://schemas.openxmlformats.org/officeDocument/2006/relationships/slide" Target="slides/slide76.xml"/><Relationship Id="rId191" Type="http://schemas.openxmlformats.org/officeDocument/2006/relationships/slide" Target="slides/slide129.xml"/><Relationship Id="rId205" Type="http://schemas.openxmlformats.org/officeDocument/2006/relationships/slide" Target="slides/slide143.xml"/><Relationship Id="rId247" Type="http://schemas.openxmlformats.org/officeDocument/2006/relationships/slide" Target="slides/slide185.xml"/><Relationship Id="rId107" Type="http://schemas.openxmlformats.org/officeDocument/2006/relationships/slide" Target="slides/slide4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7.xml"/><Relationship Id="rId95" Type="http://schemas.openxmlformats.org/officeDocument/2006/relationships/slide" Target="slides/slide33.xml"/><Relationship Id="rId160" Type="http://schemas.openxmlformats.org/officeDocument/2006/relationships/slide" Target="slides/slide98.xml"/><Relationship Id="rId216" Type="http://schemas.openxmlformats.org/officeDocument/2006/relationships/slide" Target="slides/slide154.xml"/><Relationship Id="rId258" Type="http://schemas.openxmlformats.org/officeDocument/2006/relationships/slide" Target="slides/slide19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10/29/19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10/29/19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40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146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6139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0580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7796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335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6658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304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10/29/19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10/29/19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10/29/19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10/29/19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10/29/19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10/29/19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10/29/19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10/29/19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10/29/19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10/29/19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10/29/19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10/29/19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10/29/19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10/29/19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10/29/19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10/29/19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10/29/19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764590206"/>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80253439"/>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48038540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947586372"/>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2602072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7412624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13748338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14192593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490961387"/>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35705779"/>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650665700"/>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06532408"/>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42784840"/>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56545218"/>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33111890"/>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38791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562423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739426627"/>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914852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86430050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47436964"/>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497699677"/>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2290309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91819600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9156886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10/29/19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769406674"/>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569363"/>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71245747"/>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51933535"/>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10/29/19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5773584"/>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10/29/19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182393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10/29/19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2493591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1597231"/>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10/29/19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69281894"/>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51207390"/>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10/29/19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39861032"/>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214516598"/>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172590385"/>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8776183"/>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00180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5852550"/>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5742525"/>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2727995952"/>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31838303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09521657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4294473809"/>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1653366855"/>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22578030"/>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321226085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1948256593"/>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393334729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227356685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118738541"/>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3011861598"/>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22591800"/>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663498262"/>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53500613"/>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85621138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852358851"/>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970016992"/>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63535957"/>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900244477"/>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94756246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68155283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318107574"/>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73538376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1943389"/>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theme" Target="../theme/theme56.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slideLayout" Target="../slideLayouts/slideLayout615.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 Id="rId14" Type="http://schemas.openxmlformats.org/officeDocument/2006/relationships/image" Target="../media/image1.png"/></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3.xml"/><Relationship Id="rId13" Type="http://schemas.openxmlformats.org/officeDocument/2006/relationships/slideLayout" Target="../slideLayouts/slideLayout628.xml"/><Relationship Id="rId3" Type="http://schemas.openxmlformats.org/officeDocument/2006/relationships/slideLayout" Target="../slideLayouts/slideLayout618.xml"/><Relationship Id="rId7" Type="http://schemas.openxmlformats.org/officeDocument/2006/relationships/slideLayout" Target="../slideLayouts/slideLayout622.xml"/><Relationship Id="rId12" Type="http://schemas.openxmlformats.org/officeDocument/2006/relationships/slideLayout" Target="../slideLayouts/slideLayout627.xml"/><Relationship Id="rId2" Type="http://schemas.openxmlformats.org/officeDocument/2006/relationships/slideLayout" Target="../slideLayouts/slideLayout617.xml"/><Relationship Id="rId1" Type="http://schemas.openxmlformats.org/officeDocument/2006/relationships/slideLayout" Target="../slideLayouts/slideLayout616.xml"/><Relationship Id="rId6" Type="http://schemas.openxmlformats.org/officeDocument/2006/relationships/slideLayout" Target="../slideLayouts/slideLayout621.xml"/><Relationship Id="rId11" Type="http://schemas.openxmlformats.org/officeDocument/2006/relationships/slideLayout" Target="../slideLayouts/slideLayout626.xml"/><Relationship Id="rId5" Type="http://schemas.openxmlformats.org/officeDocument/2006/relationships/slideLayout" Target="../slideLayouts/slideLayout620.xml"/><Relationship Id="rId15" Type="http://schemas.openxmlformats.org/officeDocument/2006/relationships/image" Target="../media/image8.png"/><Relationship Id="rId10" Type="http://schemas.openxmlformats.org/officeDocument/2006/relationships/slideLayout" Target="../slideLayouts/slideLayout625.xml"/><Relationship Id="rId4" Type="http://schemas.openxmlformats.org/officeDocument/2006/relationships/slideLayout" Target="../slideLayouts/slideLayout619.xml"/><Relationship Id="rId9" Type="http://schemas.openxmlformats.org/officeDocument/2006/relationships/slideLayout" Target="../slideLayouts/slideLayout624.xml"/><Relationship Id="rId14" Type="http://schemas.openxmlformats.org/officeDocument/2006/relationships/theme" Target="../theme/theme5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6.xml"/><Relationship Id="rId3" Type="http://schemas.openxmlformats.org/officeDocument/2006/relationships/slideLayout" Target="../slideLayouts/slideLayout631.xml"/><Relationship Id="rId7" Type="http://schemas.openxmlformats.org/officeDocument/2006/relationships/slideLayout" Target="../slideLayouts/slideLayout635.xml"/><Relationship Id="rId12" Type="http://schemas.openxmlformats.org/officeDocument/2006/relationships/theme" Target="../theme/theme58.xml"/><Relationship Id="rId2" Type="http://schemas.openxmlformats.org/officeDocument/2006/relationships/slideLayout" Target="../slideLayouts/slideLayout630.xml"/><Relationship Id="rId1" Type="http://schemas.openxmlformats.org/officeDocument/2006/relationships/slideLayout" Target="../slideLayouts/slideLayout629.xml"/><Relationship Id="rId6" Type="http://schemas.openxmlformats.org/officeDocument/2006/relationships/slideLayout" Target="../slideLayouts/slideLayout634.xml"/><Relationship Id="rId11" Type="http://schemas.openxmlformats.org/officeDocument/2006/relationships/slideLayout" Target="../slideLayouts/slideLayout639.xml"/><Relationship Id="rId5" Type="http://schemas.openxmlformats.org/officeDocument/2006/relationships/slideLayout" Target="../slideLayouts/slideLayout633.xml"/><Relationship Id="rId10" Type="http://schemas.openxmlformats.org/officeDocument/2006/relationships/slideLayout" Target="../slideLayouts/slideLayout638.xml"/><Relationship Id="rId4" Type="http://schemas.openxmlformats.org/officeDocument/2006/relationships/slideLayout" Target="../slideLayouts/slideLayout632.xml"/><Relationship Id="rId9" Type="http://schemas.openxmlformats.org/officeDocument/2006/relationships/slideLayout" Target="../slideLayouts/slideLayout637.xml"/></Relationships>
</file>

<file path=ppt/slideMasters/_rels/slideMaster59.xml.rels><?xml version="1.0" encoding="UTF-8" standalone="yes"?>
<Relationships xmlns="http://schemas.openxmlformats.org/package/2006/relationships"><Relationship Id="rId3" Type="http://schemas.openxmlformats.org/officeDocument/2006/relationships/slideLayout" Target="../slideLayouts/slideLayout642.xml"/><Relationship Id="rId7" Type="http://schemas.openxmlformats.org/officeDocument/2006/relationships/theme" Target="../theme/theme59.xml"/><Relationship Id="rId2" Type="http://schemas.openxmlformats.org/officeDocument/2006/relationships/slideLayout" Target="../slideLayouts/slideLayout641.xml"/><Relationship Id="rId1" Type="http://schemas.openxmlformats.org/officeDocument/2006/relationships/slideLayout" Target="../slideLayouts/slideLayout640.xml"/><Relationship Id="rId6" Type="http://schemas.openxmlformats.org/officeDocument/2006/relationships/slideLayout" Target="../slideLayouts/slideLayout645.xml"/><Relationship Id="rId5" Type="http://schemas.openxmlformats.org/officeDocument/2006/relationships/slideLayout" Target="../slideLayouts/slideLayout644.xml"/><Relationship Id="rId4"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theme" Target="../theme/theme60.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theme" Target="../theme/theme61.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slideLayout" Target="../slideLayouts/slideLayout669.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7.xml"/><Relationship Id="rId3" Type="http://schemas.openxmlformats.org/officeDocument/2006/relationships/slideLayout" Target="../slideLayouts/slideLayout672.xml"/><Relationship Id="rId7" Type="http://schemas.openxmlformats.org/officeDocument/2006/relationships/slideLayout" Target="../slideLayouts/slideLayout676.xml"/><Relationship Id="rId12" Type="http://schemas.openxmlformats.org/officeDocument/2006/relationships/theme" Target="../theme/theme62.xml"/><Relationship Id="rId2" Type="http://schemas.openxmlformats.org/officeDocument/2006/relationships/slideLayout" Target="../slideLayouts/slideLayout671.xml"/><Relationship Id="rId1" Type="http://schemas.openxmlformats.org/officeDocument/2006/relationships/slideLayout" Target="../slideLayouts/slideLayout670.xml"/><Relationship Id="rId6" Type="http://schemas.openxmlformats.org/officeDocument/2006/relationships/slideLayout" Target="../slideLayouts/slideLayout675.xml"/><Relationship Id="rId11" Type="http://schemas.openxmlformats.org/officeDocument/2006/relationships/slideLayout" Target="../slideLayouts/slideLayout680.xml"/><Relationship Id="rId5" Type="http://schemas.openxmlformats.org/officeDocument/2006/relationships/slideLayout" Target="../slideLayouts/slideLayout674.xml"/><Relationship Id="rId10" Type="http://schemas.openxmlformats.org/officeDocument/2006/relationships/slideLayout" Target="../slideLayouts/slideLayout679.xml"/><Relationship Id="rId4" Type="http://schemas.openxmlformats.org/officeDocument/2006/relationships/slideLayout" Target="../slideLayouts/slideLayout673.xml"/><Relationship Id="rId9" Type="http://schemas.openxmlformats.org/officeDocument/2006/relationships/slideLayout" Target="../slideLayouts/slideLayout6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2019. 10. 29.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10/29/19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330878877"/>
      </p:ext>
    </p:extLst>
  </p:cSld>
  <p:clrMap bg1="lt1" tx1="dk1" bg2="lt2" tx2="dk2" accent1="accent1" accent2="accent2" accent3="accent3" accent4="accent4" accent5="accent5" accent6="accent6" hlink="hlink" folHlink="folHlink"/>
  <p:sldLayoutIdLst>
    <p:sldLayoutId id="2147488650" r:id="rId1"/>
    <p:sldLayoutId id="2147488651" r:id="rId2"/>
    <p:sldLayoutId id="2147488652" r:id="rId3"/>
    <p:sldLayoutId id="2147488653" r:id="rId4"/>
    <p:sldLayoutId id="2147488654" r:id="rId5"/>
    <p:sldLayoutId id="2147488655" r:id="rId6"/>
    <p:sldLayoutId id="2147488656" r:id="rId7"/>
    <p:sldLayoutId id="2147488657" r:id="rId8"/>
    <p:sldLayoutId id="2147488658" r:id="rId9"/>
    <p:sldLayoutId id="2147488659" r:id="rId10"/>
    <p:sldLayoutId id="2147488660" r:id="rId11"/>
    <p:sldLayoutId id="21474886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38596198"/>
      </p:ext>
    </p:extLst>
  </p:cSld>
  <p:clrMap bg1="lt1" tx1="dk1" bg2="lt2" tx2="dk2" accent1="accent1" accent2="accent2" accent3="accent3" accent4="accent4" accent5="accent5" accent6="accent6" hlink="hlink" folHlink="folHlink"/>
  <p:sldLayoutIdLst>
    <p:sldLayoutId id="2147488663" r:id="rId1"/>
    <p:sldLayoutId id="2147488664" r:id="rId2"/>
    <p:sldLayoutId id="2147488665" r:id="rId3"/>
    <p:sldLayoutId id="2147488666" r:id="rId4"/>
    <p:sldLayoutId id="2147488667" r:id="rId5"/>
    <p:sldLayoutId id="2147488668" r:id="rId6"/>
    <p:sldLayoutId id="2147488669" r:id="rId7"/>
    <p:sldLayoutId id="2147488670" r:id="rId8"/>
    <p:sldLayoutId id="2147488671" r:id="rId9"/>
    <p:sldLayoutId id="2147488672" r:id="rId10"/>
    <p:sldLayoutId id="2147488673" r:id="rId11"/>
    <p:sldLayoutId id="2147488674" r:id="rId12"/>
    <p:sldLayoutId id="2147488675"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10/29/19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908286104"/>
      </p:ext>
    </p:extLst>
  </p:cSld>
  <p:clrMap bg1="lt1" tx1="dk1" bg2="lt2" tx2="dk2" accent1="accent1" accent2="accent2" accent3="accent3" accent4="accent4" accent5="accent5" accent6="accent6" hlink="hlink" folHlink="folHlink"/>
  <p:sldLayoutIdLst>
    <p:sldLayoutId id="2147488677" r:id="rId1"/>
    <p:sldLayoutId id="2147488678" r:id="rId2"/>
    <p:sldLayoutId id="2147488679" r:id="rId3"/>
    <p:sldLayoutId id="2147488680" r:id="rId4"/>
    <p:sldLayoutId id="2147488681" r:id="rId5"/>
    <p:sldLayoutId id="2147488682" r:id="rId6"/>
    <p:sldLayoutId id="2147488683" r:id="rId7"/>
    <p:sldLayoutId id="2147488684" r:id="rId8"/>
    <p:sldLayoutId id="2147488685" r:id="rId9"/>
    <p:sldLayoutId id="2147488686" r:id="rId10"/>
    <p:sldLayoutId id="2147488687"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511"/>
      </p:ext>
    </p:extLst>
  </p:cSld>
  <p:clrMap bg1="lt1" tx1="dk1" bg2="lt2" tx2="dk2" accent1="accent1" accent2="accent2" accent3="accent3" accent4="accent4" accent5="accent5" accent6="accent6" hlink="hlink" folHlink="folHlink"/>
  <p:sldLayoutIdLst>
    <p:sldLayoutId id="2147488689" r:id="rId1"/>
    <p:sldLayoutId id="2147488690" r:id="rId2"/>
    <p:sldLayoutId id="2147488691" r:id="rId3"/>
    <p:sldLayoutId id="2147488692" r:id="rId4"/>
    <p:sldLayoutId id="2147488693" r:id="rId5"/>
    <p:sldLayoutId id="2147488694"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120188301"/>
      </p:ext>
    </p:extLst>
  </p:cSld>
  <p:clrMap bg1="lt1" tx1="dk1" bg2="lt2" tx2="dk2" accent1="accent1" accent2="accent2" accent3="accent3" accent4="accent4" accent5="accent5" accent6="accent6" hlink="hlink" folHlink="folHlink"/>
  <p:sldLayoutIdLst>
    <p:sldLayoutId id="2147488696" r:id="rId1"/>
    <p:sldLayoutId id="2147488697" r:id="rId2"/>
    <p:sldLayoutId id="2147488698" r:id="rId3"/>
    <p:sldLayoutId id="2147488699" r:id="rId4"/>
    <p:sldLayoutId id="2147488700" r:id="rId5"/>
    <p:sldLayoutId id="2147488701" r:id="rId6"/>
    <p:sldLayoutId id="2147488702" r:id="rId7"/>
    <p:sldLayoutId id="2147488703" r:id="rId8"/>
    <p:sldLayoutId id="2147488704" r:id="rId9"/>
    <p:sldLayoutId id="2147488705" r:id="rId10"/>
    <p:sldLayoutId id="2147488706" r:id="rId11"/>
    <p:sldLayoutId id="21474887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56722539"/>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 id="2147488713" r:id="rId5"/>
    <p:sldLayoutId id="2147488714" r:id="rId6"/>
    <p:sldLayoutId id="2147488715" r:id="rId7"/>
    <p:sldLayoutId id="2147488716" r:id="rId8"/>
    <p:sldLayoutId id="2147488717" r:id="rId9"/>
    <p:sldLayoutId id="2147488718" r:id="rId10"/>
    <p:sldLayoutId id="2147488719" r:id="rId11"/>
    <p:sldLayoutId id="21474887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3" r:id="rId1"/>
    <p:sldLayoutId id="2147488724" r:id="rId2"/>
    <p:sldLayoutId id="2147488725" r:id="rId3"/>
    <p:sldLayoutId id="2147488726" r:id="rId4"/>
    <p:sldLayoutId id="2147488727" r:id="rId5"/>
    <p:sldLayoutId id="2147488728" r:id="rId6"/>
    <p:sldLayoutId id="2147488729" r:id="rId7"/>
    <p:sldLayoutId id="2147488730" r:id="rId8"/>
    <p:sldLayoutId id="2147488731" r:id="rId9"/>
    <p:sldLayoutId id="2147488732" r:id="rId10"/>
    <p:sldLayoutId id="214748873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46.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3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8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46.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30.tiff"/><Relationship Id="rId5" Type="http://schemas.openxmlformats.org/officeDocument/2006/relationships/image" Target="../media/image32.jpe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36.xml"/></Relationships>
</file>

<file path=ppt/slides/_rels/slide38.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46.tiff"/><Relationship Id="rId4" Type="http://schemas.openxmlformats.org/officeDocument/2006/relationships/hyperlink" Target="https://people.inf.ethz.ch/omutlu/pub/mutlu_hpca03_talk.pdf"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36.xml"/></Relationships>
</file>

<file path=ppt/slides/_rels/slide40.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51.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8.xml"/></Relationships>
</file>

<file path=ppt/slides/_rels/slide5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57.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5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63.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79.xml"/></Relationships>
</file>

<file path=ppt/slides/_rels/slide64.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image" Target="../media/image56.tiff"/><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76.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512.xml"/></Relationships>
</file>

<file path=ppt/slides/_rels/slide8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5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73.png"/><Relationship Id="rId4" Type="http://schemas.openxmlformats.org/officeDocument/2006/relationships/image" Target="../media/image72.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7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9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68.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68.xml"/></Relationships>
</file>

<file path=ppt/slides/_rels/slide10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0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468.xml"/></Relationships>
</file>

<file path=ppt/slides/_rels/slide10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79.xml"/></Relationships>
</file>

<file path=ppt/slides/_rels/slide10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7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0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1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12.xml"/></Relationships>
</file>

<file path=ppt/slides/_rels/slide11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2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82.png"/></Relationships>
</file>

<file path=ppt/slides/_rels/slide12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24.xml"/></Relationships>
</file>

<file path=ppt/slides/_rels/slide12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84.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52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2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8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3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24.xml"/></Relationships>
</file>

<file path=ppt/slides/_rels/slide13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24.xml"/></Relationships>
</file>

<file path=ppt/slides/_rels/slide13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90.png"/></Relationships>
</file>

<file path=ppt/slides/_rels/slide13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24.xml"/></Relationships>
</file>

<file path=ppt/slides/_rels/slide13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92.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4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4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253.xml"/><Relationship Id="rId4" Type="http://schemas.openxmlformats.org/officeDocument/2006/relationships/image" Target="../media/image94.jpe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4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7.xml"/><Relationship Id="rId1" Type="http://schemas.openxmlformats.org/officeDocument/2006/relationships/slideLayout" Target="../slideLayouts/slideLayout672.xml"/><Relationship Id="rId4" Type="http://schemas.openxmlformats.org/officeDocument/2006/relationships/image" Target="../media/image96.png"/></Relationships>
</file>

<file path=ppt/slides/_rels/slide144.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97.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7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hyperlink" Target="http://www.safari.ethz.ch/" TargetMode="External"/><Relationship Id="rId1" Type="http://schemas.openxmlformats.org/officeDocument/2006/relationships/slideLayout" Target="../slideLayouts/slideLayout659.xml"/></Relationships>
</file>

<file path=ppt/slides/_rels/slide15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4.xml"/></Relationships>
</file>

<file path=ppt/slides/_rels/slide16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63.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78.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66.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01.png"/></Relationships>
</file>

<file path=ppt/slides/_rels/slide16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2.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6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38.png"/></Relationships>
</file>

<file path=ppt/slides/_rels/slide171.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47.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47.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7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7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75.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04.png"/></Relationships>
</file>

<file path=ppt/slides/_rels/slide17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people.inf.ethz.ch/omutlu/acaces2018.html" TargetMode="Externa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5.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06.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05.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1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5.xml"/><Relationship Id="rId1" Type="http://schemas.openxmlformats.org/officeDocument/2006/relationships/slideLayout" Target="../slideLayouts/slideLayout630.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41.xml"/></Relationships>
</file>

<file path=ppt/slides/_rels/slide19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19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41.xml"/></Relationships>
</file>

<file path=ppt/slides/_rels/slide19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6.xml"/><Relationship Id="rId1" Type="http://schemas.openxmlformats.org/officeDocument/2006/relationships/slideLayout" Target="../slideLayouts/slideLayout641.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97.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12.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www.sigmetrics.org/sigmetrics2016/" TargetMode="External"/><Relationship Id="rId7" Type="http://schemas.openxmlformats.org/officeDocument/2006/relationships/image" Target="../media/image113.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00.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15.png"/></Relationships>
</file>

<file path=ppt/slides/_rels/slide20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47.xml"/><Relationship Id="rId4" Type="http://schemas.openxmlformats.org/officeDocument/2006/relationships/image" Target="../media/image116.png"/></Relationships>
</file>

<file path=ppt/slides/_rels/slide202.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17.png"/></Relationships>
</file>

<file path=ppt/slides/_rels/slide203.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18.png"/></Relationships>
</file>

<file path=ppt/slides/_rels/slide204.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19.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hyperlink" Target="https://people.inf.ethz.ch/omutlu/pub/kim_isca12_talk.pptx" TargetMode="External"/></Relationships>
</file>

<file path=ppt/slides/_rels/slide206.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hyperlink" Target="http://users.ece.cmu.edu/~omutlu/pub/lee_hpca13_talk.pptx" TargetMode="External"/></Relationships>
</file>

<file path=ppt/slides/_rels/slide207.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hpca22.site.ac.upc.edu/" TargetMode="External"/><Relationship Id="rId7" Type="http://schemas.openxmlformats.org/officeDocument/2006/relationships/image" Target="../media/image122.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08.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05.xml"/><Relationship Id="rId4" Type="http://schemas.openxmlformats.org/officeDocument/2006/relationships/image" Target="../media/image124.png"/></Relationships>
</file>

<file path=ppt/slides/_rels/slide209.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210.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126.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127.png"/><Relationship Id="rId4" Type="http://schemas.openxmlformats.org/officeDocument/2006/relationships/hyperlink" Target="http://users.ece.cmu.edu/~omutlu/pub/liu_isca12_talk.pdf"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213.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605.xml"/><Relationship Id="rId4" Type="http://schemas.openxmlformats.org/officeDocument/2006/relationships/image" Target="../media/image129.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05.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28 October 2019</a:t>
            </a:r>
          </a:p>
          <a:p>
            <a:r>
              <a:rPr lang="en-US" sz="2200" dirty="0"/>
              <a:t>HiPEAC CSW Autumn 2019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868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7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7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7237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4059380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16433352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43555939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6504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0918436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2132876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2617120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2082665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62457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160260632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0761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264970368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71213324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454537587"/>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9824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82579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54948558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946220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59295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231774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85628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72295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133</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134</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135</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136</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138</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143</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150</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We Need to Think Across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287167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8092825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01472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362335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5240211"/>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045395"/>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761754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28 October 2019</a:t>
            </a:r>
          </a:p>
          <a:p>
            <a:r>
              <a:rPr lang="en-US" sz="2200" dirty="0"/>
              <a:t>HiPEAC CSW Autumn 2019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04457374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367255306"/>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66032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Low Latency Data Access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32352130"/>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91696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6674735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3836182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2290246024"/>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530992555"/>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898769328"/>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895250908"/>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5864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2265447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4225570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79410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40982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82057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3524212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8051799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42520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7885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4013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787355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93249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587439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642500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1587183228"/>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1610346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2216859375"/>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29546008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857768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3734944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294937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4078853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74907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2249689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6106664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2724651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1627998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79304534"/>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91509392"/>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208799</TotalTime>
  <Words>9499</Words>
  <Application>Microsoft Macintosh PowerPoint</Application>
  <PresentationFormat>On-screen Show (4:3)</PresentationFormat>
  <Paragraphs>1971</Paragraphs>
  <Slides>215</Slides>
  <Notes>26</Notes>
  <HiddenSlides>0</HiddenSlides>
  <MMClips>0</MMClips>
  <ScaleCrop>false</ScaleCrop>
  <HeadingPairs>
    <vt:vector size="8" baseType="variant">
      <vt:variant>
        <vt:lpstr>Fonts Used</vt:lpstr>
      </vt:variant>
      <vt:variant>
        <vt:i4>28</vt:i4>
      </vt:variant>
      <vt:variant>
        <vt:lpstr>Theme</vt:lpstr>
      </vt:variant>
      <vt:variant>
        <vt:i4>62</vt:i4>
      </vt:variant>
      <vt:variant>
        <vt:lpstr>Embedded OLE Servers</vt:lpstr>
      </vt:variant>
      <vt:variant>
        <vt:i4>1</vt:i4>
      </vt:variant>
      <vt:variant>
        <vt:lpstr>Slide Titles</vt:lpstr>
      </vt:variant>
      <vt:variant>
        <vt:i4>215</vt:i4>
      </vt:variant>
    </vt:vector>
  </HeadingPairs>
  <TitlesOfParts>
    <vt:vector size="306" baseType="lpstr">
      <vt:lpstr>ＭＳ Ｐゴシック</vt:lpstr>
      <vt:lpstr>ヒラギノ角ゴ ProN W3</vt:lpstr>
      <vt:lpstr>ヒラギノ角ゴ ProN W6</vt:lpstr>
      <vt:lpstr>Adobe Garamond Pro</vt:lpstr>
      <vt:lpstr>Apple Chancery</vt:lpstr>
      <vt:lpstr>Arial</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16_Edge</vt:lpstr>
      <vt:lpstr>102_Edge</vt:lpstr>
      <vt:lpstr>5_Office Theme</vt:lpstr>
      <vt:lpstr>21_Office Theme</vt:lpstr>
      <vt:lpstr>22_Edge</vt:lpstr>
      <vt:lpstr>62_Edge</vt:lpstr>
      <vt:lpstr>Simple Light</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Why In-Memory Computation Today?</vt:lpstr>
      <vt:lpstr>Why In-Memory Computation Today?</vt:lpstr>
      <vt:lpstr>Memory Scaling Issues Were Real</vt:lpstr>
      <vt:lpstr>Memory Scaling Issues Are Real</vt:lpstr>
      <vt:lpstr>The Story of RowHammer </vt:lpstr>
      <vt:lpstr>The Push from Circuits and Devices</vt:lpstr>
      <vt:lpstr>Why In-Memory Computation Today?</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In-DRAM Bulk Bitwise Execution</vt:lpstr>
      <vt:lpstr>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Another Example: PIM on Mobile Devices</vt:lpstr>
      <vt:lpstr>Four Important Workloads</vt:lpstr>
      <vt:lpstr>Energy Cost of Data Movement</vt:lpstr>
      <vt:lpstr>Simple PIM on Mobile Workloads</vt:lpstr>
      <vt:lpstr>Normalized Energy </vt:lpstr>
      <vt:lpstr>Normalized Runtime</vt:lpstr>
      <vt:lpstr>Truly Distributed GPU Processing with PIM?</vt:lpstr>
      <vt:lpstr>Accelerating GPU Execution with PIM (I)</vt:lpstr>
      <vt:lpstr>Accelerating GPU Execution with PIM (II)</vt:lpstr>
      <vt:lpstr>Eliminating the Adoption Barriers</vt:lpstr>
      <vt:lpstr>Barriers to Adoption of PIM</vt:lpstr>
      <vt:lpstr>We Need to Revisit the Entire Stack</vt:lpstr>
      <vt:lpstr>PIM Review and Open Problems</vt:lpstr>
      <vt:lpstr>PIM Review and Open Problems (II)</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Another Example: EDEN for DNNs</vt:lpstr>
      <vt:lpstr>PowerPoint Presentation</vt:lpstr>
      <vt:lpstr>EDEN: Data-Aware Efficient DNN Inference</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Think Across the Entire Stack</vt:lpstr>
      <vt:lpstr>We Need to Exploit Good Principles</vt:lpstr>
      <vt:lpstr>PIM Review and Open Problems</vt:lpstr>
      <vt:lpstr>PIM Review and Open Problems (II)</vt:lpstr>
      <vt:lpstr>Acknowledgments</vt:lpstr>
      <vt:lpstr>Funding Acknowledgments</vt:lpstr>
      <vt:lpstr>Acknowledgments</vt:lpstr>
      <vt:lpstr>Intelligent Architectures for  Intelligent Machines</vt:lpstr>
      <vt:lpstr>Backup Slides</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Referenced Papers</vt:lpstr>
      <vt:lpstr>Some Solution Principles (So Far)</vt:lpstr>
      <vt:lpstr>Low Latency Data Access</vt:lpstr>
      <vt:lpstr>Data-Centric Architectures: Properties</vt:lpstr>
      <vt:lpstr>Low-Latency &amp; Low-Energy Data Access</vt:lpstr>
      <vt:lpstr>Main Memory Latency Lags Behind</vt:lpstr>
      <vt:lpstr>A Closer Look …</vt:lpstr>
      <vt:lpstr>DRAM Latency Is Critical for Performance</vt:lpstr>
      <vt:lpstr>DRAM Latency Is Critical for Performance</vt:lpstr>
      <vt:lpstr>New DRAM Types Increase Latency!</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2863</cp:revision>
  <cp:lastPrinted>2017-12-05T03:30:35Z</cp:lastPrinted>
  <dcterms:created xsi:type="dcterms:W3CDTF">2010-10-08T20:41:54Z</dcterms:created>
  <dcterms:modified xsi:type="dcterms:W3CDTF">2019-10-29T08:51:36Z</dcterms:modified>
</cp:coreProperties>
</file>