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theme/theme45.xml" ContentType="application/vnd.openxmlformats-officedocument.theme+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6.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47.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4.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theme/theme65.xml" ContentType="application/vnd.openxmlformats-officedocument.theme+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7.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28.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6966" r:id="rId30"/>
    <p:sldMasterId id="2147487120" r:id="rId31"/>
    <p:sldMasterId id="2147487144" r:id="rId32"/>
    <p:sldMasterId id="2147487194" r:id="rId33"/>
    <p:sldMasterId id="2147487206" r:id="rId34"/>
    <p:sldMasterId id="2147487258" r:id="rId35"/>
    <p:sldMasterId id="2147487459" r:id="rId36"/>
    <p:sldMasterId id="2147487471" r:id="rId37"/>
    <p:sldMasterId id="2147487574" r:id="rId38"/>
    <p:sldMasterId id="2147487623" r:id="rId39"/>
    <p:sldMasterId id="2147487743" r:id="rId40"/>
    <p:sldMasterId id="2147487755" r:id="rId41"/>
    <p:sldMasterId id="2147488050" r:id="rId42"/>
    <p:sldMasterId id="2147488076" r:id="rId43"/>
    <p:sldMasterId id="2147488101" r:id="rId44"/>
    <p:sldMasterId id="2147488114" r:id="rId45"/>
    <p:sldMasterId id="2147488152" r:id="rId46"/>
    <p:sldMasterId id="2147488164" r:id="rId47"/>
    <p:sldMasterId id="2147488189" r:id="rId48"/>
    <p:sldMasterId id="2147488241" r:id="rId49"/>
    <p:sldMasterId id="2147488253" r:id="rId50"/>
    <p:sldMasterId id="2147488265" r:id="rId51"/>
    <p:sldMasterId id="2147488277" r:id="rId52"/>
    <p:sldMasterId id="2147488289" r:id="rId53"/>
    <p:sldMasterId id="2147488329" r:id="rId54"/>
    <p:sldMasterId id="2147488379" r:id="rId55"/>
    <p:sldMasterId id="2147488499" r:id="rId56"/>
    <p:sldMasterId id="2147488512" r:id="rId57"/>
    <p:sldMasterId id="2147488524" r:id="rId58"/>
    <p:sldMasterId id="2147488560" r:id="rId59"/>
    <p:sldMasterId id="2147488573" r:id="rId60"/>
    <p:sldMasterId id="2147488580" r:id="rId61"/>
    <p:sldMasterId id="2147488653" r:id="rId62"/>
    <p:sldMasterId id="2147488718" r:id="rId63"/>
    <p:sldMasterId id="2147488743" r:id="rId64"/>
    <p:sldMasterId id="2147488804" r:id="rId65"/>
    <p:sldMasterId id="2147488816" r:id="rId66"/>
    <p:sldMasterId id="2147488829" r:id="rId67"/>
  </p:sldMasterIdLst>
  <p:notesMasterIdLst>
    <p:notesMasterId r:id="rId303"/>
  </p:notesMasterIdLst>
  <p:handoutMasterIdLst>
    <p:handoutMasterId r:id="rId304"/>
  </p:handoutMasterIdLst>
  <p:sldIdLst>
    <p:sldId id="3122" r:id="rId68"/>
    <p:sldId id="2558" r:id="rId69"/>
    <p:sldId id="2559" r:id="rId70"/>
    <p:sldId id="2563" r:id="rId71"/>
    <p:sldId id="2566" r:id="rId72"/>
    <p:sldId id="2560" r:id="rId73"/>
    <p:sldId id="2564" r:id="rId74"/>
    <p:sldId id="2567" r:id="rId75"/>
    <p:sldId id="2568" r:id="rId76"/>
    <p:sldId id="2570" r:id="rId77"/>
    <p:sldId id="2572" r:id="rId78"/>
    <p:sldId id="2689" r:id="rId79"/>
    <p:sldId id="2690" r:id="rId80"/>
    <p:sldId id="2691" r:id="rId81"/>
    <p:sldId id="2573" r:id="rId82"/>
    <p:sldId id="2575" r:id="rId83"/>
    <p:sldId id="2586" r:id="rId84"/>
    <p:sldId id="2569" r:id="rId85"/>
    <p:sldId id="2550" r:id="rId86"/>
    <p:sldId id="5162" r:id="rId87"/>
    <p:sldId id="5163" r:id="rId88"/>
    <p:sldId id="2589" r:id="rId89"/>
    <p:sldId id="5164" r:id="rId90"/>
    <p:sldId id="2580" r:id="rId91"/>
    <p:sldId id="5165" r:id="rId92"/>
    <p:sldId id="5166" r:id="rId93"/>
    <p:sldId id="2554" r:id="rId94"/>
    <p:sldId id="2581" r:id="rId95"/>
    <p:sldId id="2582" r:id="rId96"/>
    <p:sldId id="2583" r:id="rId97"/>
    <p:sldId id="2577" r:id="rId98"/>
    <p:sldId id="2649" r:id="rId99"/>
    <p:sldId id="2670" r:id="rId100"/>
    <p:sldId id="2578" r:id="rId101"/>
    <p:sldId id="2592" r:id="rId102"/>
    <p:sldId id="2587" r:id="rId103"/>
    <p:sldId id="5279" r:id="rId104"/>
    <p:sldId id="5168" r:id="rId105"/>
    <p:sldId id="5182" r:id="rId106"/>
    <p:sldId id="5183" r:id="rId107"/>
    <p:sldId id="5184" r:id="rId108"/>
    <p:sldId id="5173" r:id="rId109"/>
    <p:sldId id="5174" r:id="rId110"/>
    <p:sldId id="5175" r:id="rId111"/>
    <p:sldId id="5176" r:id="rId112"/>
    <p:sldId id="5280" r:id="rId113"/>
    <p:sldId id="5285" r:id="rId114"/>
    <p:sldId id="5284" r:id="rId115"/>
    <p:sldId id="5177" r:id="rId116"/>
    <p:sldId id="5178" r:id="rId117"/>
    <p:sldId id="5179" r:id="rId118"/>
    <p:sldId id="5180" r:id="rId119"/>
    <p:sldId id="5181" r:id="rId120"/>
    <p:sldId id="2650" r:id="rId121"/>
    <p:sldId id="2591" r:id="rId122"/>
    <p:sldId id="2607" r:id="rId123"/>
    <p:sldId id="2593" r:id="rId124"/>
    <p:sldId id="2606" r:id="rId125"/>
    <p:sldId id="2652" r:id="rId126"/>
    <p:sldId id="2594" r:id="rId127"/>
    <p:sldId id="2595" r:id="rId128"/>
    <p:sldId id="5212" r:id="rId129"/>
    <p:sldId id="5213" r:id="rId130"/>
    <p:sldId id="5214" r:id="rId131"/>
    <p:sldId id="2597" r:id="rId132"/>
    <p:sldId id="2599" r:id="rId133"/>
    <p:sldId id="2600" r:id="rId134"/>
    <p:sldId id="2601" r:id="rId135"/>
    <p:sldId id="2602" r:id="rId136"/>
    <p:sldId id="2603" r:id="rId137"/>
    <p:sldId id="2604" r:id="rId138"/>
    <p:sldId id="5185" r:id="rId139"/>
    <p:sldId id="5186" r:id="rId140"/>
    <p:sldId id="2608" r:id="rId141"/>
    <p:sldId id="2609" r:id="rId142"/>
    <p:sldId id="5187" r:id="rId143"/>
    <p:sldId id="5188" r:id="rId144"/>
    <p:sldId id="5189" r:id="rId145"/>
    <p:sldId id="2610" r:id="rId146"/>
    <p:sldId id="2618" r:id="rId147"/>
    <p:sldId id="5198" r:id="rId148"/>
    <p:sldId id="5190" r:id="rId149"/>
    <p:sldId id="5191" r:id="rId150"/>
    <p:sldId id="5192" r:id="rId151"/>
    <p:sldId id="5193" r:id="rId152"/>
    <p:sldId id="5194" r:id="rId153"/>
    <p:sldId id="5195" r:id="rId154"/>
    <p:sldId id="5196" r:id="rId155"/>
    <p:sldId id="2371" r:id="rId156"/>
    <p:sldId id="4983" r:id="rId157"/>
    <p:sldId id="2620" r:id="rId158"/>
    <p:sldId id="2693" r:id="rId159"/>
    <p:sldId id="5215" r:id="rId160"/>
    <p:sldId id="5216" r:id="rId161"/>
    <p:sldId id="5199" r:id="rId162"/>
    <p:sldId id="5197" r:id="rId163"/>
    <p:sldId id="5200" r:id="rId164"/>
    <p:sldId id="5201" r:id="rId165"/>
    <p:sldId id="5202" r:id="rId166"/>
    <p:sldId id="5203" r:id="rId167"/>
    <p:sldId id="5204" r:id="rId168"/>
    <p:sldId id="3730" r:id="rId169"/>
    <p:sldId id="3731" r:id="rId170"/>
    <p:sldId id="2694" r:id="rId171"/>
    <p:sldId id="4156" r:id="rId172"/>
    <p:sldId id="4157" r:id="rId173"/>
    <p:sldId id="3735" r:id="rId174"/>
    <p:sldId id="3736" r:id="rId175"/>
    <p:sldId id="5205" r:id="rId176"/>
    <p:sldId id="5206" r:id="rId177"/>
    <p:sldId id="3737" r:id="rId178"/>
    <p:sldId id="3738" r:id="rId179"/>
    <p:sldId id="2630" r:id="rId180"/>
    <p:sldId id="5207" r:id="rId181"/>
    <p:sldId id="5208" r:id="rId182"/>
    <p:sldId id="5209" r:id="rId183"/>
    <p:sldId id="4689" r:id="rId184"/>
    <p:sldId id="5210" r:id="rId185"/>
    <p:sldId id="5211" r:id="rId186"/>
    <p:sldId id="3743" r:id="rId187"/>
    <p:sldId id="5217" r:id="rId188"/>
    <p:sldId id="5218" r:id="rId189"/>
    <p:sldId id="5219" r:id="rId190"/>
    <p:sldId id="5220" r:id="rId191"/>
    <p:sldId id="5221" r:id="rId192"/>
    <p:sldId id="5222" r:id="rId193"/>
    <p:sldId id="3759" r:id="rId194"/>
    <p:sldId id="2647" r:id="rId195"/>
    <p:sldId id="2653" r:id="rId196"/>
    <p:sldId id="2654" r:id="rId197"/>
    <p:sldId id="2655" r:id="rId198"/>
    <p:sldId id="2656" r:id="rId199"/>
    <p:sldId id="2657" r:id="rId200"/>
    <p:sldId id="2659" r:id="rId201"/>
    <p:sldId id="2660" r:id="rId202"/>
    <p:sldId id="2661" r:id="rId203"/>
    <p:sldId id="5223" r:id="rId204"/>
    <p:sldId id="5224" r:id="rId205"/>
    <p:sldId id="5225" r:id="rId206"/>
    <p:sldId id="5226" r:id="rId207"/>
    <p:sldId id="5227" r:id="rId208"/>
    <p:sldId id="2662" r:id="rId209"/>
    <p:sldId id="5228" r:id="rId210"/>
    <p:sldId id="5229" r:id="rId211"/>
    <p:sldId id="5230" r:id="rId212"/>
    <p:sldId id="5231" r:id="rId213"/>
    <p:sldId id="5232" r:id="rId214"/>
    <p:sldId id="5233" r:id="rId215"/>
    <p:sldId id="5234" r:id="rId216"/>
    <p:sldId id="5235" r:id="rId217"/>
    <p:sldId id="5236" r:id="rId218"/>
    <p:sldId id="5237" r:id="rId219"/>
    <p:sldId id="5238" r:id="rId220"/>
    <p:sldId id="5239" r:id="rId221"/>
    <p:sldId id="5240" r:id="rId222"/>
    <p:sldId id="5241" r:id="rId223"/>
    <p:sldId id="5242" r:id="rId224"/>
    <p:sldId id="5243" r:id="rId225"/>
    <p:sldId id="5244" r:id="rId226"/>
    <p:sldId id="5245" r:id="rId227"/>
    <p:sldId id="5246" r:id="rId228"/>
    <p:sldId id="5247" r:id="rId229"/>
    <p:sldId id="5248" r:id="rId230"/>
    <p:sldId id="5249" r:id="rId231"/>
    <p:sldId id="257" r:id="rId232"/>
    <p:sldId id="382" r:id="rId233"/>
    <p:sldId id="461" r:id="rId234"/>
    <p:sldId id="464" r:id="rId235"/>
    <p:sldId id="380" r:id="rId236"/>
    <p:sldId id="3602" r:id="rId237"/>
    <p:sldId id="5250" r:id="rId238"/>
    <p:sldId id="5251" r:id="rId239"/>
    <p:sldId id="5252" r:id="rId240"/>
    <p:sldId id="5253" r:id="rId241"/>
    <p:sldId id="5254" r:id="rId242"/>
    <p:sldId id="5255" r:id="rId243"/>
    <p:sldId id="5256" r:id="rId244"/>
    <p:sldId id="5257" r:id="rId245"/>
    <p:sldId id="5258" r:id="rId246"/>
    <p:sldId id="5259" r:id="rId247"/>
    <p:sldId id="5260" r:id="rId248"/>
    <p:sldId id="5261" r:id="rId249"/>
    <p:sldId id="5262" r:id="rId250"/>
    <p:sldId id="5263" r:id="rId251"/>
    <p:sldId id="5264" r:id="rId252"/>
    <p:sldId id="5265" r:id="rId253"/>
    <p:sldId id="5266" r:id="rId254"/>
    <p:sldId id="5267" r:id="rId255"/>
    <p:sldId id="5268" r:id="rId256"/>
    <p:sldId id="5269" r:id="rId257"/>
    <p:sldId id="5270" r:id="rId258"/>
    <p:sldId id="5271" r:id="rId259"/>
    <p:sldId id="5272" r:id="rId260"/>
    <p:sldId id="5273" r:id="rId261"/>
    <p:sldId id="2679" r:id="rId262"/>
    <p:sldId id="3802" r:id="rId263"/>
    <p:sldId id="3803" r:id="rId264"/>
    <p:sldId id="3804" r:id="rId265"/>
    <p:sldId id="4206" r:id="rId266"/>
    <p:sldId id="2680" r:id="rId267"/>
    <p:sldId id="2681" r:id="rId268"/>
    <p:sldId id="5274" r:id="rId269"/>
    <p:sldId id="587" r:id="rId270"/>
    <p:sldId id="2682" r:id="rId271"/>
    <p:sldId id="5275" r:id="rId272"/>
    <p:sldId id="5281" r:id="rId273"/>
    <p:sldId id="5282" r:id="rId274"/>
    <p:sldId id="5276" r:id="rId275"/>
    <p:sldId id="2686" r:id="rId276"/>
    <p:sldId id="5277" r:id="rId277"/>
    <p:sldId id="5283" r:id="rId278"/>
    <p:sldId id="4424" r:id="rId279"/>
    <p:sldId id="4425" r:id="rId280"/>
    <p:sldId id="1863" r:id="rId281"/>
    <p:sldId id="1534" r:id="rId282"/>
    <p:sldId id="4921" r:id="rId283"/>
    <p:sldId id="4922" r:id="rId284"/>
    <p:sldId id="4923" r:id="rId285"/>
    <p:sldId id="4924" r:id="rId286"/>
    <p:sldId id="4925" r:id="rId287"/>
    <p:sldId id="4928" r:id="rId288"/>
    <p:sldId id="4929" r:id="rId289"/>
    <p:sldId id="4930" r:id="rId290"/>
    <p:sldId id="4931" r:id="rId291"/>
    <p:sldId id="3143" r:id="rId292"/>
    <p:sldId id="3144" r:id="rId293"/>
    <p:sldId id="3145" r:id="rId294"/>
    <p:sldId id="3146" r:id="rId295"/>
    <p:sldId id="3147" r:id="rId296"/>
    <p:sldId id="5286" r:id="rId297"/>
    <p:sldId id="4145" r:id="rId298"/>
    <p:sldId id="3583" r:id="rId299"/>
    <p:sldId id="3614" r:id="rId300"/>
    <p:sldId id="3615" r:id="rId301"/>
    <p:sldId id="4405" r:id="rId30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04" autoAdjust="0"/>
    <p:restoredTop sz="99433" autoAdjust="0"/>
  </p:normalViewPr>
  <p:slideViewPr>
    <p:cSldViewPr>
      <p:cViewPr varScale="1">
        <p:scale>
          <a:sx n="93" d="100"/>
          <a:sy n="93" d="100"/>
        </p:scale>
        <p:origin x="36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handoutMaster" Target="handoutMasters/handoutMaster1.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291" Type="http://schemas.openxmlformats.org/officeDocument/2006/relationships/slide" Target="slides/slide224.xml"/><Relationship Id="rId305" Type="http://schemas.openxmlformats.org/officeDocument/2006/relationships/presProps" Target="presProps.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9.xml"/><Relationship Id="rId130" Type="http://schemas.openxmlformats.org/officeDocument/2006/relationships/slide" Target="slides/slide63.xml"/><Relationship Id="rId151" Type="http://schemas.openxmlformats.org/officeDocument/2006/relationships/slide" Target="slides/slide84.xml"/><Relationship Id="rId172" Type="http://schemas.openxmlformats.org/officeDocument/2006/relationships/slide" Target="slides/slide105.xml"/><Relationship Id="rId193" Type="http://schemas.openxmlformats.org/officeDocument/2006/relationships/slide" Target="slides/slide126.xml"/><Relationship Id="rId207" Type="http://schemas.openxmlformats.org/officeDocument/2006/relationships/slide" Target="slides/slide140.xml"/><Relationship Id="rId228" Type="http://schemas.openxmlformats.org/officeDocument/2006/relationships/slide" Target="slides/slide161.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281" Type="http://schemas.openxmlformats.org/officeDocument/2006/relationships/slide" Target="slides/slide214.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9.xml"/><Relationship Id="rId97" Type="http://schemas.openxmlformats.org/officeDocument/2006/relationships/slide" Target="slides/slide30.xml"/><Relationship Id="rId120" Type="http://schemas.openxmlformats.org/officeDocument/2006/relationships/slide" Target="slides/slide53.xml"/><Relationship Id="rId141" Type="http://schemas.openxmlformats.org/officeDocument/2006/relationships/slide" Target="slides/slide74.xml"/><Relationship Id="rId7" Type="http://schemas.openxmlformats.org/officeDocument/2006/relationships/slideMaster" Target="slideMasters/slideMaster7.xml"/><Relationship Id="rId162" Type="http://schemas.openxmlformats.org/officeDocument/2006/relationships/slide" Target="slides/slide95.xml"/><Relationship Id="rId183" Type="http://schemas.openxmlformats.org/officeDocument/2006/relationships/slide" Target="slides/slide116.xml"/><Relationship Id="rId218" Type="http://schemas.openxmlformats.org/officeDocument/2006/relationships/slide" Target="slides/slide151.xml"/><Relationship Id="rId239" Type="http://schemas.openxmlformats.org/officeDocument/2006/relationships/slide" Target="slides/slide172.xml"/><Relationship Id="rId250" Type="http://schemas.openxmlformats.org/officeDocument/2006/relationships/slide" Target="slides/slide183.xml"/><Relationship Id="rId271" Type="http://schemas.openxmlformats.org/officeDocument/2006/relationships/slide" Target="slides/slide204.xml"/><Relationship Id="rId292" Type="http://schemas.openxmlformats.org/officeDocument/2006/relationships/slide" Target="slides/slide225.xml"/><Relationship Id="rId306" Type="http://schemas.openxmlformats.org/officeDocument/2006/relationships/viewProps" Target="view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20.xml"/><Relationship Id="rId110" Type="http://schemas.openxmlformats.org/officeDocument/2006/relationships/slide" Target="slides/slide43.xml"/><Relationship Id="rId131" Type="http://schemas.openxmlformats.org/officeDocument/2006/relationships/slide" Target="slides/slide64.xml"/><Relationship Id="rId152" Type="http://schemas.openxmlformats.org/officeDocument/2006/relationships/slide" Target="slides/slide85.xml"/><Relationship Id="rId173" Type="http://schemas.openxmlformats.org/officeDocument/2006/relationships/slide" Target="slides/slide106.xml"/><Relationship Id="rId194" Type="http://schemas.openxmlformats.org/officeDocument/2006/relationships/slide" Target="slides/slide127.xml"/><Relationship Id="rId208" Type="http://schemas.openxmlformats.org/officeDocument/2006/relationships/slide" Target="slides/slide141.xml"/><Relationship Id="rId229" Type="http://schemas.openxmlformats.org/officeDocument/2006/relationships/slide" Target="slides/slide162.xml"/><Relationship Id="rId240" Type="http://schemas.openxmlformats.org/officeDocument/2006/relationships/slide" Target="slides/slide173.xml"/><Relationship Id="rId261" Type="http://schemas.openxmlformats.org/officeDocument/2006/relationships/slide" Target="slides/slide194.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8" Type="http://schemas.openxmlformats.org/officeDocument/2006/relationships/slideMaster" Target="slideMasters/slideMaster8.xml"/><Relationship Id="rId98" Type="http://schemas.openxmlformats.org/officeDocument/2006/relationships/slide" Target="slides/slide31.xml"/><Relationship Id="rId121" Type="http://schemas.openxmlformats.org/officeDocument/2006/relationships/slide" Target="slides/slide54.xml"/><Relationship Id="rId142" Type="http://schemas.openxmlformats.org/officeDocument/2006/relationships/slide" Target="slides/slide75.xml"/><Relationship Id="rId163" Type="http://schemas.openxmlformats.org/officeDocument/2006/relationships/slide" Target="slides/slide96.xml"/><Relationship Id="rId184" Type="http://schemas.openxmlformats.org/officeDocument/2006/relationships/slide" Target="slides/slide117.xml"/><Relationship Id="rId219" Type="http://schemas.openxmlformats.org/officeDocument/2006/relationships/slide" Target="slides/slide152.xml"/><Relationship Id="rId230" Type="http://schemas.openxmlformats.org/officeDocument/2006/relationships/slide" Target="slides/slide163.xml"/><Relationship Id="rId251" Type="http://schemas.openxmlformats.org/officeDocument/2006/relationships/slide" Target="slides/slide184.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5.xml"/><Relationship Id="rId293" Type="http://schemas.openxmlformats.org/officeDocument/2006/relationships/slide" Target="slides/slide226.xml"/><Relationship Id="rId307" Type="http://schemas.openxmlformats.org/officeDocument/2006/relationships/theme" Target="theme/theme1.xml"/><Relationship Id="rId88" Type="http://schemas.openxmlformats.org/officeDocument/2006/relationships/slide" Target="slides/slide21.xml"/><Relationship Id="rId111" Type="http://schemas.openxmlformats.org/officeDocument/2006/relationships/slide" Target="slides/slide44.xml"/><Relationship Id="rId132" Type="http://schemas.openxmlformats.org/officeDocument/2006/relationships/slide" Target="slides/slide65.xml"/><Relationship Id="rId153" Type="http://schemas.openxmlformats.org/officeDocument/2006/relationships/slide" Target="slides/slide86.xml"/><Relationship Id="rId174" Type="http://schemas.openxmlformats.org/officeDocument/2006/relationships/slide" Target="slides/slide107.xml"/><Relationship Id="rId195" Type="http://schemas.openxmlformats.org/officeDocument/2006/relationships/slide" Target="slides/slide128.xml"/><Relationship Id="rId209" Type="http://schemas.openxmlformats.org/officeDocument/2006/relationships/slide" Target="slides/slide142.xml"/><Relationship Id="rId220" Type="http://schemas.openxmlformats.org/officeDocument/2006/relationships/slide" Target="slides/slide153.xml"/><Relationship Id="rId241" Type="http://schemas.openxmlformats.org/officeDocument/2006/relationships/slide" Target="slides/slide1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5.xml"/><Relationship Id="rId283" Type="http://schemas.openxmlformats.org/officeDocument/2006/relationships/slide" Target="slides/slide216.xml"/><Relationship Id="rId78" Type="http://schemas.openxmlformats.org/officeDocument/2006/relationships/slide" Target="slides/slide11.xml"/><Relationship Id="rId99" Type="http://schemas.openxmlformats.org/officeDocument/2006/relationships/slide" Target="slides/slide32.xml"/><Relationship Id="rId101" Type="http://schemas.openxmlformats.org/officeDocument/2006/relationships/slide" Target="slides/slide34.xml"/><Relationship Id="rId122" Type="http://schemas.openxmlformats.org/officeDocument/2006/relationships/slide" Target="slides/slide55.xml"/><Relationship Id="rId143" Type="http://schemas.openxmlformats.org/officeDocument/2006/relationships/slide" Target="slides/slide76.xml"/><Relationship Id="rId164" Type="http://schemas.openxmlformats.org/officeDocument/2006/relationships/slide" Target="slides/slide97.xml"/><Relationship Id="rId185" Type="http://schemas.openxmlformats.org/officeDocument/2006/relationships/slide" Target="slides/slide118.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tableStyles" Target="tableStyles.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notesMaster" Target="notesMasters/notesMaster1.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1BB-9A44-9E7F-7FFD5DDA1E2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D1BB-9A44-9E7F-7FFD5DDA1E2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1BB-9A44-9E7F-7FFD5DDA1E2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1BB-9A44-9E7F-7FFD5DDA1E2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D1BB-9A44-9E7F-7FFD5DDA1E2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D1BB-9A44-9E7F-7FFD5DDA1E26}"/>
              </c:ext>
            </c:extLst>
          </c:dPt>
          <c:dLbls>
            <c:dLbl>
              <c:idx val="0"/>
              <c:delete val="1"/>
              <c:extLst>
                <c:ext xmlns:c15="http://schemas.microsoft.com/office/drawing/2012/chart" uri="{CE6537A1-D6FC-4f65-9D91-7224C49458BB}"/>
                <c:ext xmlns:c16="http://schemas.microsoft.com/office/drawing/2014/chart" uri="{C3380CC4-5D6E-409C-BE32-E72D297353CC}">
                  <c16:uniqueId val="{00000001-D1BB-9A44-9E7F-7FFD5DDA1E26}"/>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1BB-9A44-9E7F-7FFD5DDA1E26}"/>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1BB-9A44-9E7F-7FFD5DDA1E26}"/>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1BB-9A44-9E7F-7FFD5DDA1E26}"/>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1BB-9A44-9E7F-7FFD5DDA1E26}"/>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1BB-9A44-9E7F-7FFD5DDA1E2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D1BB-9A44-9E7F-7FFD5DDA1E26}"/>
            </c:ext>
          </c:extLst>
        </c:ser>
        <c:dLbls>
          <c:showLegendKey val="0"/>
          <c:showVal val="0"/>
          <c:showCatName val="0"/>
          <c:showSerName val="0"/>
          <c:showPercent val="0"/>
          <c:showBubbleSize val="0"/>
        </c:dLbls>
        <c:gapWidth val="80"/>
        <c:overlap val="-27"/>
        <c:axId val="-2022235768"/>
        <c:axId val="-2022232088"/>
      </c:barChart>
      <c:catAx>
        <c:axId val="-202223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232088"/>
        <c:crosses val="autoZero"/>
        <c:auto val="1"/>
        <c:lblAlgn val="ctr"/>
        <c:lblOffset val="100"/>
        <c:noMultiLvlLbl val="0"/>
      </c:catAx>
      <c:valAx>
        <c:axId val="-2022232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2357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AF2-EA4F-B875-676162F3E5A5}"/>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AF2-EA4F-B875-676162F3E5A5}"/>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AF2-EA4F-B875-676162F3E5A5}"/>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AF2-EA4F-B875-676162F3E5A5}"/>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AF2-EA4F-B875-676162F3E5A5}"/>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AF2-EA4F-B875-676162F3E5A5}"/>
              </c:ext>
            </c:extLst>
          </c:dPt>
          <c:dLbls>
            <c:dLbl>
              <c:idx val="0"/>
              <c:delete val="1"/>
              <c:extLst>
                <c:ext xmlns:c15="http://schemas.microsoft.com/office/drawing/2012/chart" uri="{CE6537A1-D6FC-4f65-9D91-7224C49458BB}"/>
                <c:ext xmlns:c16="http://schemas.microsoft.com/office/drawing/2014/chart" uri="{C3380CC4-5D6E-409C-BE32-E72D297353CC}">
                  <c16:uniqueId val="{00000001-1AF2-EA4F-B875-676162F3E5A5}"/>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AF2-EA4F-B875-676162F3E5A5}"/>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AF2-EA4F-B875-676162F3E5A5}"/>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AF2-EA4F-B875-676162F3E5A5}"/>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AF2-EA4F-B875-676162F3E5A5}"/>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AF2-EA4F-B875-676162F3E5A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AF2-EA4F-B875-676162F3E5A5}"/>
            </c:ext>
          </c:extLst>
        </c:ser>
        <c:dLbls>
          <c:showLegendKey val="0"/>
          <c:showVal val="0"/>
          <c:showCatName val="0"/>
          <c:showSerName val="0"/>
          <c:showPercent val="0"/>
          <c:showBubbleSize val="0"/>
        </c:dLbls>
        <c:gapWidth val="80"/>
        <c:overlap val="-27"/>
        <c:axId val="-2022140776"/>
        <c:axId val="-2022137096"/>
      </c:barChart>
      <c:catAx>
        <c:axId val="-202214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137096"/>
        <c:crosses val="autoZero"/>
        <c:auto val="1"/>
        <c:lblAlgn val="ctr"/>
        <c:lblOffset val="100"/>
        <c:noMultiLvlLbl val="0"/>
      </c:catAx>
      <c:valAx>
        <c:axId val="-2022137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1407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4586-464F-9073-A1F7176E8F6B}"/>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4586-464F-9073-A1F7176E8F6B}"/>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4586-464F-9073-A1F7176E8F6B}"/>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4586-464F-9073-A1F7176E8F6B}"/>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4586-464F-9073-A1F7176E8F6B}"/>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4586-464F-9073-A1F7176E8F6B}"/>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586-464F-9073-A1F7176E8F6B}"/>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586-464F-9073-A1F7176E8F6B}"/>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586-464F-9073-A1F7176E8F6B}"/>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586-464F-9073-A1F7176E8F6B}"/>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586-464F-9073-A1F7176E8F6B}"/>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586-464F-9073-A1F7176E8F6B}"/>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4586-464F-9073-A1F7176E8F6B}"/>
            </c:ext>
          </c:extLst>
        </c:ser>
        <c:dLbls>
          <c:showLegendKey val="0"/>
          <c:showVal val="0"/>
          <c:showCatName val="0"/>
          <c:showSerName val="0"/>
          <c:showPercent val="0"/>
          <c:showBubbleSize val="0"/>
        </c:dLbls>
        <c:gapWidth val="80"/>
        <c:overlap val="-27"/>
        <c:axId val="-2016279896"/>
        <c:axId val="-2015993928"/>
      </c:barChart>
      <c:catAx>
        <c:axId val="-201627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15993928"/>
        <c:crosses val="autoZero"/>
        <c:auto val="1"/>
        <c:lblAlgn val="ctr"/>
        <c:lblOffset val="100"/>
        <c:noMultiLvlLbl val="0"/>
      </c:catAx>
      <c:valAx>
        <c:axId val="-2015993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162798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7D22-6747-8D1F-16CF6ECCEE47}"/>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7D22-6747-8D1F-16CF6ECCEE47}"/>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7D22-6747-8D1F-16CF6ECCEE47}"/>
            </c:ext>
          </c:extLst>
        </c:ser>
        <c:dLbls>
          <c:showLegendKey val="0"/>
          <c:showVal val="0"/>
          <c:showCatName val="0"/>
          <c:showSerName val="0"/>
          <c:showPercent val="0"/>
          <c:showBubbleSize val="0"/>
        </c:dLbls>
        <c:gapWidth val="80"/>
        <c:overlap val="100"/>
        <c:axId val="-2014372600"/>
        <c:axId val="-2014377464"/>
      </c:barChart>
      <c:catAx>
        <c:axId val="-201437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14377464"/>
        <c:crosses val="autoZero"/>
        <c:auto val="1"/>
        <c:lblAlgn val="ctr"/>
        <c:lblOffset val="100"/>
        <c:noMultiLvlLbl val="0"/>
      </c:catAx>
      <c:valAx>
        <c:axId val="-201437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14372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image" Target="../media/image12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image" Target="../media/image12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6.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2/6/19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2/6/19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5652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156</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7252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2019. 2. 6.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24539267"/>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1831887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69373364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281327910"/>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055922232"/>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04925724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873841217"/>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20011105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836369111"/>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6904275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308457008"/>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9658922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2/6/19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2/6/19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2/6/19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2/6/19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2/6/19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2/6/19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2/6/19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2/6/19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2/6/19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2/6/19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2/6/19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theme" Target="../theme/theme32.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slideLayout" Target="../slideLayouts/slideLayout345.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13" Type="http://schemas.openxmlformats.org/officeDocument/2006/relationships/image" Target="../media/image1.png"/><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theme" Target="../theme/theme4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slideLayout" Target="../slideLayouts/slideLayout456.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image" Target="../media/image1.png"/><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theme" Target="../theme/theme44.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slideLayout" Target="../slideLayouts/slideLayout479.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theme" Target="../theme/theme45.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slideLayout" Target="../slideLayouts/slideLayout491.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 Id="rId14" Type="http://schemas.openxmlformats.org/officeDocument/2006/relationships/image" Target="../media/image1.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9.xml"/><Relationship Id="rId3" Type="http://schemas.openxmlformats.org/officeDocument/2006/relationships/slideLayout" Target="../slideLayouts/slideLayout494.xml"/><Relationship Id="rId7" Type="http://schemas.openxmlformats.org/officeDocument/2006/relationships/slideLayout" Target="../slideLayouts/slideLayout498.xml"/><Relationship Id="rId12" Type="http://schemas.openxmlformats.org/officeDocument/2006/relationships/theme" Target="../theme/theme46.xml"/><Relationship Id="rId2" Type="http://schemas.openxmlformats.org/officeDocument/2006/relationships/slideLayout" Target="../slideLayouts/slideLayout493.xml"/><Relationship Id="rId1" Type="http://schemas.openxmlformats.org/officeDocument/2006/relationships/slideLayout" Target="../slideLayouts/slideLayout492.xml"/><Relationship Id="rId6" Type="http://schemas.openxmlformats.org/officeDocument/2006/relationships/slideLayout" Target="../slideLayouts/slideLayout497.xml"/><Relationship Id="rId11" Type="http://schemas.openxmlformats.org/officeDocument/2006/relationships/slideLayout" Target="../slideLayouts/slideLayout502.xml"/><Relationship Id="rId5" Type="http://schemas.openxmlformats.org/officeDocument/2006/relationships/slideLayout" Target="../slideLayouts/slideLayout496.xml"/><Relationship Id="rId10" Type="http://schemas.openxmlformats.org/officeDocument/2006/relationships/slideLayout" Target="../slideLayouts/slideLayout501.xml"/><Relationship Id="rId4" Type="http://schemas.openxmlformats.org/officeDocument/2006/relationships/slideLayout" Target="../slideLayouts/slideLayout495.xml"/><Relationship Id="rId9"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0.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theme" Target="../theme/theme47.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1.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theme" Target="../theme/theme48.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13" Type="http://schemas.openxmlformats.org/officeDocument/2006/relationships/image" Target="../media/image1.png"/><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theme" Target="../theme/theme49.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13" Type="http://schemas.openxmlformats.org/officeDocument/2006/relationships/image" Target="../media/image1.png"/><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50.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4.xml"/><Relationship Id="rId3" Type="http://schemas.openxmlformats.org/officeDocument/2006/relationships/slideLayout" Target="../slideLayouts/slideLayout549.xml"/><Relationship Id="rId7" Type="http://schemas.openxmlformats.org/officeDocument/2006/relationships/slideLayout" Target="../slideLayouts/slideLayout553.xml"/><Relationship Id="rId12"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 Id="rId6" Type="http://schemas.openxmlformats.org/officeDocument/2006/relationships/slideLayout" Target="../slideLayouts/slideLayout552.xml"/><Relationship Id="rId11" Type="http://schemas.openxmlformats.org/officeDocument/2006/relationships/slideLayout" Target="../slideLayouts/slideLayout557.xml"/><Relationship Id="rId5" Type="http://schemas.openxmlformats.org/officeDocument/2006/relationships/slideLayout" Target="../slideLayouts/slideLayout551.xml"/><Relationship Id="rId10" Type="http://schemas.openxmlformats.org/officeDocument/2006/relationships/slideLayout" Target="../slideLayouts/slideLayout556.xml"/><Relationship Id="rId4" Type="http://schemas.openxmlformats.org/officeDocument/2006/relationships/slideLayout" Target="../slideLayouts/slideLayout550.xml"/><Relationship Id="rId9"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theme" Target="../theme/theme53.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7.xml"/><Relationship Id="rId3" Type="http://schemas.openxmlformats.org/officeDocument/2006/relationships/slideLayout" Target="../slideLayouts/slideLayout582.xml"/><Relationship Id="rId7" Type="http://schemas.openxmlformats.org/officeDocument/2006/relationships/slideLayout" Target="../slideLayouts/slideLayout586.xml"/><Relationship Id="rId12" Type="http://schemas.openxmlformats.org/officeDocument/2006/relationships/theme" Target="../theme/theme54.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11" Type="http://schemas.openxmlformats.org/officeDocument/2006/relationships/slideLayout" Target="../slideLayouts/slideLayout590.xml"/><Relationship Id="rId5" Type="http://schemas.openxmlformats.org/officeDocument/2006/relationships/slideLayout" Target="../slideLayouts/slideLayout584.xml"/><Relationship Id="rId10" Type="http://schemas.openxmlformats.org/officeDocument/2006/relationships/slideLayout" Target="../slideLayouts/slideLayout589.xml"/><Relationship Id="rId4" Type="http://schemas.openxmlformats.org/officeDocument/2006/relationships/slideLayout" Target="../slideLayouts/slideLayout583.xml"/><Relationship Id="rId9"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theme" Target="../theme/theme56.xml"/><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slideLayout" Target="../slideLayouts/slideLayout613.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slideLayout" Target="../slideLayouts/slideLayout650.xml"/><Relationship Id="rId7"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5" Type="http://schemas.openxmlformats.org/officeDocument/2006/relationships/slideLayout" Target="../slideLayouts/slideLayout652.xml"/><Relationship Id="rId4"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13" Type="http://schemas.openxmlformats.org/officeDocument/2006/relationships/slideLayout" Target="../slideLayouts/slideLayout677.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slideLayout" Target="../slideLayouts/slideLayout676.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5" Type="http://schemas.openxmlformats.org/officeDocument/2006/relationships/image" Target="../media/image8.png"/><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 Id="rId14" Type="http://schemas.openxmlformats.org/officeDocument/2006/relationships/theme" Target="../theme/theme62.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5.xml"/><Relationship Id="rId3" Type="http://schemas.openxmlformats.org/officeDocument/2006/relationships/slideLayout" Target="../slideLayouts/slideLayout680.xml"/><Relationship Id="rId7" Type="http://schemas.openxmlformats.org/officeDocument/2006/relationships/slideLayout" Target="../slideLayouts/slideLayout684.xml"/><Relationship Id="rId12" Type="http://schemas.openxmlformats.org/officeDocument/2006/relationships/theme" Target="../theme/theme63.xml"/><Relationship Id="rId2" Type="http://schemas.openxmlformats.org/officeDocument/2006/relationships/slideLayout" Target="../slideLayouts/slideLayout679.xml"/><Relationship Id="rId1" Type="http://schemas.openxmlformats.org/officeDocument/2006/relationships/slideLayout" Target="../slideLayouts/slideLayout678.xml"/><Relationship Id="rId6" Type="http://schemas.openxmlformats.org/officeDocument/2006/relationships/slideLayout" Target="../slideLayouts/slideLayout683.xml"/><Relationship Id="rId11" Type="http://schemas.openxmlformats.org/officeDocument/2006/relationships/slideLayout" Target="../slideLayouts/slideLayout688.xml"/><Relationship Id="rId5" Type="http://schemas.openxmlformats.org/officeDocument/2006/relationships/slideLayout" Target="../slideLayouts/slideLayout682.xml"/><Relationship Id="rId10" Type="http://schemas.openxmlformats.org/officeDocument/2006/relationships/slideLayout" Target="../slideLayouts/slideLayout687.xml"/><Relationship Id="rId4" Type="http://schemas.openxmlformats.org/officeDocument/2006/relationships/slideLayout" Target="../slideLayouts/slideLayout681.xml"/><Relationship Id="rId9" Type="http://schemas.openxmlformats.org/officeDocument/2006/relationships/slideLayout" Target="../slideLayouts/slideLayout686.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6.xml"/><Relationship Id="rId3" Type="http://schemas.openxmlformats.org/officeDocument/2006/relationships/slideLayout" Target="../slideLayouts/slideLayout691.xml"/><Relationship Id="rId7" Type="http://schemas.openxmlformats.org/officeDocument/2006/relationships/slideLayout" Target="../slideLayouts/slideLayout695.xml"/><Relationship Id="rId12" Type="http://schemas.openxmlformats.org/officeDocument/2006/relationships/theme" Target="../theme/theme64.xml"/><Relationship Id="rId2" Type="http://schemas.openxmlformats.org/officeDocument/2006/relationships/slideLayout" Target="../slideLayouts/slideLayout690.xml"/><Relationship Id="rId1" Type="http://schemas.openxmlformats.org/officeDocument/2006/relationships/slideLayout" Target="../slideLayouts/slideLayout689.xml"/><Relationship Id="rId6" Type="http://schemas.openxmlformats.org/officeDocument/2006/relationships/slideLayout" Target="../slideLayouts/slideLayout694.xml"/><Relationship Id="rId11" Type="http://schemas.openxmlformats.org/officeDocument/2006/relationships/slideLayout" Target="../slideLayouts/slideLayout699.xml"/><Relationship Id="rId5" Type="http://schemas.openxmlformats.org/officeDocument/2006/relationships/slideLayout" Target="../slideLayouts/slideLayout693.xml"/><Relationship Id="rId10" Type="http://schemas.openxmlformats.org/officeDocument/2006/relationships/slideLayout" Target="../slideLayouts/slideLayout698.xml"/><Relationship Id="rId4" Type="http://schemas.openxmlformats.org/officeDocument/2006/relationships/slideLayout" Target="../slideLayouts/slideLayout692.xml"/><Relationship Id="rId9" Type="http://schemas.openxmlformats.org/officeDocument/2006/relationships/slideLayout" Target="../slideLayouts/slideLayout697.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7.xml"/><Relationship Id="rId3" Type="http://schemas.openxmlformats.org/officeDocument/2006/relationships/slideLayout" Target="../slideLayouts/slideLayout702.xml"/><Relationship Id="rId7" Type="http://schemas.openxmlformats.org/officeDocument/2006/relationships/slideLayout" Target="../slideLayouts/slideLayout706.xml"/><Relationship Id="rId12" Type="http://schemas.openxmlformats.org/officeDocument/2006/relationships/theme" Target="../theme/theme65.xml"/><Relationship Id="rId2" Type="http://schemas.openxmlformats.org/officeDocument/2006/relationships/slideLayout" Target="../slideLayouts/slideLayout701.xml"/><Relationship Id="rId1" Type="http://schemas.openxmlformats.org/officeDocument/2006/relationships/slideLayout" Target="../slideLayouts/slideLayout700.xml"/><Relationship Id="rId6" Type="http://schemas.openxmlformats.org/officeDocument/2006/relationships/slideLayout" Target="../slideLayouts/slideLayout705.xml"/><Relationship Id="rId11" Type="http://schemas.openxmlformats.org/officeDocument/2006/relationships/slideLayout" Target="../slideLayouts/slideLayout710.xml"/><Relationship Id="rId5" Type="http://schemas.openxmlformats.org/officeDocument/2006/relationships/slideLayout" Target="../slideLayouts/slideLayout704.xml"/><Relationship Id="rId10" Type="http://schemas.openxmlformats.org/officeDocument/2006/relationships/slideLayout" Target="../slideLayouts/slideLayout709.xml"/><Relationship Id="rId4" Type="http://schemas.openxmlformats.org/officeDocument/2006/relationships/slideLayout" Target="../slideLayouts/slideLayout703.xml"/><Relationship Id="rId9" Type="http://schemas.openxmlformats.org/officeDocument/2006/relationships/slideLayout" Target="../slideLayouts/slideLayout708.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8.xml"/><Relationship Id="rId13" Type="http://schemas.openxmlformats.org/officeDocument/2006/relationships/theme" Target="../theme/theme66.xml"/><Relationship Id="rId3" Type="http://schemas.openxmlformats.org/officeDocument/2006/relationships/slideLayout" Target="../slideLayouts/slideLayout713.xml"/><Relationship Id="rId7" Type="http://schemas.openxmlformats.org/officeDocument/2006/relationships/slideLayout" Target="../slideLayouts/slideLayout717.xml"/><Relationship Id="rId12" Type="http://schemas.openxmlformats.org/officeDocument/2006/relationships/slideLayout" Target="../slideLayouts/slideLayout722.xml"/><Relationship Id="rId2" Type="http://schemas.openxmlformats.org/officeDocument/2006/relationships/slideLayout" Target="../slideLayouts/slideLayout712.xml"/><Relationship Id="rId1" Type="http://schemas.openxmlformats.org/officeDocument/2006/relationships/slideLayout" Target="../slideLayouts/slideLayout711.xml"/><Relationship Id="rId6" Type="http://schemas.openxmlformats.org/officeDocument/2006/relationships/slideLayout" Target="../slideLayouts/slideLayout716.xml"/><Relationship Id="rId11" Type="http://schemas.openxmlformats.org/officeDocument/2006/relationships/slideLayout" Target="../slideLayouts/slideLayout721.xml"/><Relationship Id="rId5" Type="http://schemas.openxmlformats.org/officeDocument/2006/relationships/slideLayout" Target="../slideLayouts/slideLayout715.xml"/><Relationship Id="rId10" Type="http://schemas.openxmlformats.org/officeDocument/2006/relationships/slideLayout" Target="../slideLayouts/slideLayout720.xml"/><Relationship Id="rId4" Type="http://schemas.openxmlformats.org/officeDocument/2006/relationships/slideLayout" Target="../slideLayouts/slideLayout714.xml"/><Relationship Id="rId9" Type="http://schemas.openxmlformats.org/officeDocument/2006/relationships/slideLayout" Target="../slideLayouts/slideLayout719.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24.xml"/><Relationship Id="rId1" Type="http://schemas.openxmlformats.org/officeDocument/2006/relationships/slideLayout" Target="../slideLayouts/slideLayout7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2019. 2. 6.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2/6/19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4989613"/>
      </p:ext>
    </p:extLst>
  </p:cSld>
  <p:clrMap bg1="lt1" tx1="dk1" bg2="lt2" tx2="dk2" accent1="accent1" accent2="accent2" accent3="accent3" accent4="accent4" accent5="accent5" accent6="accent6" hlink="hlink" folHlink="folHlink"/>
  <p:sldLayoutIdLst>
    <p:sldLayoutId id="2147488115" r:id="rId1"/>
    <p:sldLayoutId id="2147488116" r:id="rId2"/>
    <p:sldLayoutId id="2147488117" r:id="rId3"/>
    <p:sldLayoutId id="2147488118" r:id="rId4"/>
    <p:sldLayoutId id="2147488119" r:id="rId5"/>
    <p:sldLayoutId id="2147488120" r:id="rId6"/>
    <p:sldLayoutId id="2147488121" r:id="rId7"/>
    <p:sldLayoutId id="2147488122" r:id="rId8"/>
    <p:sldLayoutId id="2147488123" r:id="rId9"/>
    <p:sldLayoutId id="2147488124" r:id="rId10"/>
    <p:sldLayoutId id="2147488125" r:id="rId11"/>
    <p:sldLayoutId id="21474881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06309946"/>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2/6/19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29.png"/><Relationship Id="rId1" Type="http://schemas.openxmlformats.org/officeDocument/2006/relationships/slideLayout" Target="../slideLayouts/slideLayout24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1.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jpeg"/><Relationship Id="rId1" Type="http://schemas.openxmlformats.org/officeDocument/2006/relationships/slideLayout" Target="../slideLayouts/slideLayout81.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jpeg"/><Relationship Id="rId1" Type="http://schemas.openxmlformats.org/officeDocument/2006/relationships/slideLayout" Target="../slideLayouts/slideLayout81.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69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69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37.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7.xml"/></Relationships>
</file>

<file path=ppt/slides/_rels/slide5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37.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6.xml"/><Relationship Id="rId1" Type="http://schemas.openxmlformats.org/officeDocument/2006/relationships/slideLayout" Target="../slideLayouts/slideLayout424.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61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xml"/><Relationship Id="rId1" Type="http://schemas.openxmlformats.org/officeDocument/2006/relationships/slideLayout" Target="../slideLayouts/slideLayout435.xml"/><Relationship Id="rId4" Type="http://schemas.openxmlformats.org/officeDocument/2006/relationships/image" Target="../media/image53.jpg"/></Relationships>
</file>

<file path=ppt/slides/_rels/slide6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435.xml"/><Relationship Id="rId4" Type="http://schemas.openxmlformats.org/officeDocument/2006/relationships/image" Target="../media/image53.jpg"/></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435.xml"/><Relationship Id="rId4" Type="http://schemas.openxmlformats.org/officeDocument/2006/relationships/image" Target="../media/image53.jpg"/></Relationships>
</file>

<file path=ppt/slides/_rels/slide6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701.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701.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6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701.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701.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5.xml"/></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8.png"/></Relationships>
</file>

<file path=ppt/slides/_rels/slide71.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7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48.xml"/><Relationship Id="rId4" Type="http://schemas.openxmlformats.org/officeDocument/2006/relationships/image" Target="../media/image60.png"/></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248.xml"/><Relationship Id="rId5" Type="http://schemas.openxmlformats.org/officeDocument/2006/relationships/image" Target="../media/image61.png"/><Relationship Id="rId4" Type="http://schemas.openxmlformats.org/officeDocument/2006/relationships/image" Target="../media/image60.png"/></Relationships>
</file>

<file path=ppt/slides/_rels/slide7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7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48.xml"/></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03.xml"/></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03.xml"/></Relationships>
</file>

<file path=ppt/slides/_rels/slide7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03.xml"/><Relationship Id="rId4" Type="http://schemas.openxmlformats.org/officeDocument/2006/relationships/image" Target="../media/image70.png"/></Relationships>
</file>

<file path=ppt/slides/_rels/slide7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8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8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4.jpg"/><Relationship Id="rId1" Type="http://schemas.openxmlformats.org/officeDocument/2006/relationships/slideLayout" Target="../slideLayouts/slideLayout272.xml"/></Relationships>
</file>

<file path=ppt/slides/_rels/slide8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5.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6.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9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48.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9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image" Target="../media/image79.png"/><Relationship Id="rId1" Type="http://schemas.openxmlformats.org/officeDocument/2006/relationships/slideLayout" Target="../slideLayouts/slideLayout248.xml"/></Relationships>
</file>

<file path=ppt/slides/_rels/slide10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79.png"/><Relationship Id="rId1" Type="http://schemas.openxmlformats.org/officeDocument/2006/relationships/slideLayout" Target="../slideLayouts/slideLayout248.xml"/><Relationship Id="rId6" Type="http://schemas.openxmlformats.org/officeDocument/2006/relationships/image" Target="../media/image80.tiff"/><Relationship Id="rId5" Type="http://schemas.openxmlformats.org/officeDocument/2006/relationships/image" Target="../media/image30.jpeg"/><Relationship Id="rId4" Type="http://schemas.openxmlformats.org/officeDocument/2006/relationships/image" Target="../media/image32.png"/></Relationships>
</file>

<file path=ppt/slides/_rels/slide10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48.xml"/></Relationships>
</file>

<file path=ppt/slides/_rels/slide10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48.xml"/></Relationships>
</file>

<file path=ppt/slides/_rels/slide10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69.xml"/><Relationship Id="rId5" Type="http://schemas.openxmlformats.org/officeDocument/2006/relationships/image" Target="../media/image82.tiff"/><Relationship Id="rId4" Type="http://schemas.openxmlformats.org/officeDocument/2006/relationships/hyperlink" Target="https://people.inf.ethz.ch/omutlu/pub/mutlu_hpca03_talk.pdf"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83.tiff"/><Relationship Id="rId1" Type="http://schemas.openxmlformats.org/officeDocument/2006/relationships/slideLayout" Target="../slideLayouts/slideLayout24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84.png"/><Relationship Id="rId1" Type="http://schemas.openxmlformats.org/officeDocument/2006/relationships/slideLayout" Target="../slideLayouts/slideLayout24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6.tiff"/><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1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91.xml"/></Relationships>
</file>

<file path=ppt/slides/_rels/slide1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8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7.xml.rels><?xml version="1.0" encoding="UTF-8" standalone="yes"?>
<Relationships xmlns="http://schemas.openxmlformats.org/package/2006/relationships"><Relationship Id="rId3" Type="http://schemas.openxmlformats.org/officeDocument/2006/relationships/image" Target="../media/image89.tiff"/><Relationship Id="rId2" Type="http://schemas.openxmlformats.org/officeDocument/2006/relationships/image" Target="../media/image88.tiff"/><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48.xml"/><Relationship Id="rId6" Type="http://schemas.openxmlformats.org/officeDocument/2006/relationships/chart" Target="../charts/chart2.xml"/><Relationship Id="rId5" Type="http://schemas.openxmlformats.org/officeDocument/2006/relationships/image" Target="../media/image93.png"/><Relationship Id="rId4" Type="http://schemas.openxmlformats.org/officeDocument/2006/relationships/image" Target="../media/image92.jpe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48.xml"/></Relationships>
</file>

<file path=ppt/slides/_rels/slide13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48.xml"/></Relationships>
</file>

<file path=ppt/slides/_rels/slide13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4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48.xml"/></Relationships>
</file>

<file path=ppt/slides/_rels/slide13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48.xml"/></Relationships>
</file>

<file path=ppt/slides/_rels/slide1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48.xml"/></Relationships>
</file>

<file path=ppt/slides/_rels/slide137.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9.jpg"/><Relationship Id="rId2" Type="http://schemas.openxmlformats.org/officeDocument/2006/relationships/image" Target="../media/image95.png"/><Relationship Id="rId1" Type="http://schemas.openxmlformats.org/officeDocument/2006/relationships/slideLayout" Target="../slideLayouts/slideLayout591.xml"/><Relationship Id="rId6" Type="http://schemas.openxmlformats.org/officeDocument/2006/relationships/image" Target="../media/image98.png"/><Relationship Id="rId5" Type="http://schemas.openxmlformats.org/officeDocument/2006/relationships/image" Target="../media/image1.png"/><Relationship Id="rId4" Type="http://schemas.openxmlformats.org/officeDocument/2006/relationships/image" Target="../media/image97.png"/></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3.png"/><Relationship Id="rId2" Type="http://schemas.openxmlformats.org/officeDocument/2006/relationships/notesSlide" Target="../notesSlides/notesSlide21.xml"/><Relationship Id="rId1" Type="http://schemas.openxmlformats.org/officeDocument/2006/relationships/slideLayout" Target="../slideLayouts/slideLayout59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13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59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92.xml"/></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9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4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6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65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2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5.xml"/></Relationships>
</file>

<file path=ppt/slides/_rels/slide1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4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49.xml"/></Relationships>
</file>

<file path=ppt/slides/_rels/slide1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649.xml"/></Relationships>
</file>

<file path=ppt/slides/_rels/slide16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649.xml"/><Relationship Id="rId4" Type="http://schemas.openxmlformats.org/officeDocument/2006/relationships/chart" Target="../charts/chart10.xml"/></Relationships>
</file>

<file path=ppt/slides/_rels/slide16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8.xml"/><Relationship Id="rId1" Type="http://schemas.openxmlformats.org/officeDocument/2006/relationships/slideLayout" Target="../slideLayouts/slideLayout649.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6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9.xml"/><Relationship Id="rId1" Type="http://schemas.openxmlformats.org/officeDocument/2006/relationships/slideLayout" Target="../slideLayouts/slideLayout723.xml"/><Relationship Id="rId5" Type="http://schemas.openxmlformats.org/officeDocument/2006/relationships/image" Target="../media/image109.png"/><Relationship Id="rId4" Type="http://schemas.openxmlformats.org/officeDocument/2006/relationships/image" Target="../media/image108.jpeg"/></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2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24.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4.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24.xml"/></Relationships>
</file>

<file path=ppt/slides/_rels/slide170.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4" Type="http://schemas.openxmlformats.org/officeDocument/2006/relationships/image" Target="../media/image110.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12.png"/></Relationships>
</file>

<file path=ppt/slides/_rels/slide17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14.jpe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8" Type="http://schemas.openxmlformats.org/officeDocument/2006/relationships/image" Target="../media/image121.jpeg"/><Relationship Id="rId13" Type="http://schemas.openxmlformats.org/officeDocument/2006/relationships/image" Target="../media/image126.tiff"/><Relationship Id="rId3" Type="http://schemas.openxmlformats.org/officeDocument/2006/relationships/image" Target="../media/image116.jpeg"/><Relationship Id="rId7" Type="http://schemas.openxmlformats.org/officeDocument/2006/relationships/image" Target="../media/image120.jpeg"/><Relationship Id="rId12" Type="http://schemas.openxmlformats.org/officeDocument/2006/relationships/image" Target="../media/image125.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19.jpe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s/_rels/slide17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38.xml"/><Relationship Id="rId7" Type="http://schemas.openxmlformats.org/officeDocument/2006/relationships/image" Target="../media/image127.emf"/><Relationship Id="rId2" Type="http://schemas.openxmlformats.org/officeDocument/2006/relationships/slideLayout" Target="../slideLayouts/slideLayout498.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0.jpeg"/><Relationship Id="rId4" Type="http://schemas.openxmlformats.org/officeDocument/2006/relationships/image" Target="../media/image129.png"/><Relationship Id="rId9" Type="http://schemas.openxmlformats.org/officeDocument/2006/relationships/image" Target="../media/image128.emf"/></Relationships>
</file>

<file path=ppt/slides/_rels/slide179.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29.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39.xml"/><Relationship Id="rId7" Type="http://schemas.openxmlformats.org/officeDocument/2006/relationships/image" Target="../media/image127.emf"/><Relationship Id="rId2" Type="http://schemas.openxmlformats.org/officeDocument/2006/relationships/slideLayout" Target="../slideLayouts/slideLayout498.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130.jpeg"/><Relationship Id="rId10" Type="http://schemas.openxmlformats.org/officeDocument/2006/relationships/image" Target="../media/image131.jpeg"/><Relationship Id="rId4" Type="http://schemas.openxmlformats.org/officeDocument/2006/relationships/image" Target="../media/image129.png"/><Relationship Id="rId9" Type="http://schemas.openxmlformats.org/officeDocument/2006/relationships/image" Target="../media/image128.emf"/></Relationships>
</file>

<file path=ppt/slides/_rels/slide181.xml.rels><?xml version="1.0" encoding="UTF-8" standalone="yes"?>
<Relationships xmlns="http://schemas.openxmlformats.org/package/2006/relationships"><Relationship Id="rId3" Type="http://schemas.openxmlformats.org/officeDocument/2006/relationships/image" Target="../media/image132.tiff"/><Relationship Id="rId2" Type="http://schemas.openxmlformats.org/officeDocument/2006/relationships/notesSlide" Target="../notesSlides/notesSlide40.xml"/><Relationship Id="rId1" Type="http://schemas.openxmlformats.org/officeDocument/2006/relationships/slideLayout" Target="../slideLayouts/slideLayout515.xml"/><Relationship Id="rId5" Type="http://schemas.openxmlformats.org/officeDocument/2006/relationships/hyperlink" Target="http://mrfast.sourceforge.net/" TargetMode="External"/><Relationship Id="rId4" Type="http://schemas.openxmlformats.org/officeDocument/2006/relationships/image" Target="../media/image133.tiff"/></Relationships>
</file>

<file path=ppt/slides/_rels/slide18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4.xml.rels><?xml version="1.0" encoding="UTF-8" standalone="yes"?>
<Relationships xmlns="http://schemas.openxmlformats.org/package/2006/relationships"><Relationship Id="rId3" Type="http://schemas.openxmlformats.org/officeDocument/2006/relationships/image" Target="../media/image134.tiff"/><Relationship Id="rId2" Type="http://schemas.openxmlformats.org/officeDocument/2006/relationships/hyperlink" Target="http://mrfast.sourceforge.net/" TargetMode="External"/><Relationship Id="rId1" Type="http://schemas.openxmlformats.org/officeDocument/2006/relationships/slideLayout" Target="../slideLayouts/slideLayout515.xml"/></Relationships>
</file>

<file path=ppt/slides/_rels/slide185.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135.tiff"/><Relationship Id="rId1" Type="http://schemas.openxmlformats.org/officeDocument/2006/relationships/slideLayout" Target="../slideLayouts/slideLayout515.xml"/></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98.xml"/><Relationship Id="rId1" Type="http://schemas.openxmlformats.org/officeDocument/2006/relationships/vmlDrawing" Target="../drawings/vmlDrawing3.vml"/><Relationship Id="rId6" Type="http://schemas.openxmlformats.org/officeDocument/2006/relationships/image" Target="../media/image137.jpeg"/><Relationship Id="rId5" Type="http://schemas.openxmlformats.org/officeDocument/2006/relationships/image" Target="../media/image136.emf"/><Relationship Id="rId4" Type="http://schemas.openxmlformats.org/officeDocument/2006/relationships/oleObject" Target="../embeddings/oleObject3.bin"/></Relationships>
</file>

<file path=ppt/slides/_rels/slide187.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138.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hyperlink" Target="https://arxiv.org/pdf/1711.01177.pdf" TargetMode="Externa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192.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9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48.xml"/></Relationships>
</file>

<file path=ppt/slides/_rels/slide19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48.xml"/></Relationships>
</file>

<file path=ppt/slides/_rels/slide19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48.xml"/><Relationship Id="rId4" Type="http://schemas.openxmlformats.org/officeDocument/2006/relationships/image" Target="../media/image145.png"/></Relationships>
</file>

<file path=ppt/slides/_rels/slide19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446.xml"/></Relationships>
</file>

<file path=ppt/slides/_rels/slide200.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48.xml"/></Relationships>
</file>

<file path=ppt/slides/_rels/slide20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48.xml"/></Relationships>
</file>

<file path=ppt/slides/_rels/slide20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446.xml"/></Relationships>
</file>

<file path=ppt/slides/_rels/slide203.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712.xml"/></Relationships>
</file>

<file path=ppt/slides/_rels/slide20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20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46.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1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13.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6.xml"/></Relationships>
</file>

<file path=ppt/slides/_rels/slide21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21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54.png"/></Relationships>
</file>

<file path=ppt/slides/_rels/slide21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155.png"/></Relationships>
</file>

<file path=ppt/slides/_rels/slide21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1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2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481.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2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481.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481.xml"/><Relationship Id="rId4" Type="http://schemas.openxmlformats.org/officeDocument/2006/relationships/image" Target="../media/image157.png"/></Relationships>
</file>

<file path=ppt/slides/_rels/slide224.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37.xml"/><Relationship Id="rId5" Type="http://schemas.openxmlformats.org/officeDocument/2006/relationships/hyperlink" Target="https://people.inf.ethz.ch/omutlu/teaching.html" TargetMode="External"/><Relationship Id="rId4" Type="http://schemas.openxmlformats.org/officeDocument/2006/relationships/hyperlink" Target="https://people.inf.ethz.ch/omutlu/acaces2018.html" TargetMode="Externa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6.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81.xml"/></Relationships>
</file>

<file path=ppt/slides/_rels/slide22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81.xml"/></Relationships>
</file>

<file path=ppt/slides/_rels/slide22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81.xml"/></Relationships>
</file>

<file path=ppt/slides/_rels/slide22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62.png"/><Relationship Id="rId4" Type="http://schemas.openxmlformats.org/officeDocument/2006/relationships/hyperlink" Target="https://github.com/CMU-SAFARI/ramulator" TargetMode="Externa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16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6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23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January 2019</a:t>
            </a:r>
          </a:p>
          <a:p>
            <a:r>
              <a:rPr lang="en-US" sz="2200" dirty="0"/>
              <a:t>UT Austin ECE Colloquium</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
        <p:nvSpPr>
          <p:cNvPr id="9" name="Title 1">
            <a:extLst>
              <a:ext uri="{FF2B5EF4-FFF2-40B4-BE49-F238E27FC236}">
                <a16:creationId xmlns:a16="http://schemas.microsoft.com/office/drawing/2014/main" id="{15CA9D79-CEFA-314A-A520-56C749C99340}"/>
              </a:ext>
            </a:extLst>
          </p:cNvPr>
          <p:cNvSpPr>
            <a:spLocks noGrp="1"/>
          </p:cNvSpPr>
          <p:nvPr>
            <p:ph type="ctrTitle"/>
          </p:nvPr>
        </p:nvSpPr>
        <p:spPr>
          <a:xfrm>
            <a:off x="395536" y="1515616"/>
            <a:ext cx="8382000" cy="2201416"/>
          </a:xfrm>
        </p:spPr>
        <p:txBody>
          <a:bodyPr>
            <a:normAutofit fontScale="90000"/>
          </a:bodyPr>
          <a:lstStyle/>
          <a:p>
            <a:pPr algn="ctr"/>
            <a:r>
              <a:rPr lang="en-US" sz="4900" b="1" dirty="0"/>
              <a:t>Future Computing Architectures</a:t>
            </a:r>
            <a:br>
              <a:rPr lang="en-US" sz="4400" b="1" dirty="0"/>
            </a:br>
            <a:br>
              <a:rPr lang="en-US" sz="1300" dirty="0"/>
            </a:br>
            <a:r>
              <a:rPr lang="en-US" sz="4400" dirty="0"/>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3553587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Nature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556792"/>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7F879DDE-D4E0-C843-BCDB-D66C8C3E797D}"/>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545846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648544"/>
            <a:ext cx="8928992" cy="4876800"/>
          </a:xfrm>
        </p:spPr>
        <p:txBody>
          <a:bodyPr/>
          <a:lstStyle/>
          <a:p>
            <a:pPr marL="0" indent="0" algn="ctr">
              <a:buNone/>
            </a:pPr>
            <a:r>
              <a:rPr lang="en-US" sz="4400" dirty="0"/>
              <a:t>We do not seem to have </a:t>
            </a:r>
          </a:p>
          <a:p>
            <a:pPr marL="0" indent="0" algn="ctr">
              <a:buNone/>
            </a:pPr>
            <a:r>
              <a:rPr lang="en-US" sz="4400" dirty="0">
                <a:solidFill>
                  <a:srgbClr val="0000FF"/>
                </a:solidFill>
              </a:rPr>
              <a:t>design principles for </a:t>
            </a:r>
          </a:p>
          <a:p>
            <a:pPr marL="0" indent="0" algn="ctr">
              <a:buNone/>
            </a:pPr>
            <a:r>
              <a:rPr lang="en-US" sz="4400" dirty="0">
                <a:solidFill>
                  <a:srgbClr val="FF0000"/>
                </a:solidFill>
              </a:rPr>
              <a:t>(guaranteeing) </a:t>
            </a:r>
          </a:p>
          <a:p>
            <a:pPr marL="0" indent="0" algn="ctr">
              <a:buNone/>
            </a:pPr>
            <a:r>
              <a:rPr lang="en-US" sz="4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316391103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335123404"/>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766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189624198"/>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7323562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61762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1458843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87758981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50096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128</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129</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latin typeface="Tahoma"/>
                </a:rPr>
                <a:t>weight * </a:t>
              </a:r>
              <a:r>
                <a:rPr lang="en-US" altLang="ko-KR" sz="2400" kern="0" dirty="0" err="1">
                  <a:solidFill>
                    <a:sysClr val="windowText" lastClr="000000"/>
                  </a:solidFill>
                  <a:latin typeface="Tahoma"/>
                </a:rPr>
                <a:t>v.rank</a:t>
              </a:r>
              <a:endParaRPr lang="ko-KR" altLang="en-US" sz="2400" kern="0" dirty="0">
                <a:solidFill>
                  <a:sysClr val="windowText" lastClr="000000"/>
                </a:solidFill>
                <a:latin typeface="Tahoma"/>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latin typeface="Tahoma"/>
                </a:rPr>
                <a:t>1. Frequent random memory accesses</a:t>
              </a:r>
              <a:endParaRPr lang="ko-KR" altLang="en-US" sz="2400" b="1" kern="0" dirty="0">
                <a:solidFill>
                  <a:srgbClr val="0000FF"/>
                </a:solidFill>
                <a:latin typeface="Tahoma"/>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latin typeface="Tahoma"/>
                </a:rPr>
                <a:t>2. Little amount of computation</a:t>
              </a:r>
              <a:endParaRPr lang="ko-KR" altLang="en-US" sz="2400" b="1" kern="0" dirty="0">
                <a:solidFill>
                  <a:srgbClr val="0000FF"/>
                </a:solidFill>
                <a:latin typeface="Tahoma"/>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463754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Tree>
    <p:extLst>
      <p:ext uri="{BB962C8B-B14F-4D97-AF65-F5344CB8AC3E}">
        <p14:creationId xmlns:p14="http://schemas.microsoft.com/office/powerpoint/2010/main" val="3509977840"/>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416323793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227148492"/>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sp>
        <p:nvSpPr>
          <p:cNvPr id="4" name="Slide Number Placeholder 3"/>
          <p:cNvSpPr>
            <a:spLocks noGrp="1"/>
          </p:cNvSpPr>
          <p:nvPr>
            <p:ph type="sldNum" sz="quarter" idx="11"/>
          </p:nvPr>
        </p:nvSpPr>
        <p:spPr>
          <a:xfrm>
            <a:off x="7046912" y="6284168"/>
            <a:ext cx="2133600" cy="457200"/>
          </a:xfrm>
        </p:spPr>
        <p:txBody>
          <a:bodyPr/>
          <a:lstStyle/>
          <a:p>
            <a:fld id="{323594FA-E141-4234-AE05-360401972BE7}" type="slidenum">
              <a:rPr lang="en-US" altLang="en-US" smtClean="0">
                <a:solidFill>
                  <a:srgbClr val="000000"/>
                </a:solidFill>
              </a:rPr>
              <a:pPr/>
              <a:t>133</a:t>
            </a:fld>
            <a:endParaRPr lang="en-US" altLang="en-US">
              <a:solidFill>
                <a:srgbClr val="000000"/>
              </a:solidFill>
            </a:endParaRP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HMC-MC</a:t>
              </a:r>
              <a:endParaRPr lang="ko-KR" altLang="en-US" sz="2400" kern="0" dirty="0">
                <a:solidFill>
                  <a:sysClr val="windowText" lastClr="000000"/>
                </a:solidFill>
                <a:latin typeface="Tahoma"/>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102.4GB/s</a:t>
            </a:r>
            <a:endParaRPr lang="ko-KR" altLang="en-US" sz="2000" kern="0" dirty="0">
              <a:solidFill>
                <a:sysClr val="windowText" lastClr="000000"/>
              </a:solidFill>
              <a:latin typeface="Tahoma"/>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latin typeface="Tahoma"/>
              </a:rPr>
              <a:t>8TB/s</a:t>
            </a:r>
            <a:endParaRPr lang="ko-KR" altLang="en-US" sz="2000" b="1" kern="0" dirty="0">
              <a:solidFill>
                <a:srgbClr val="FF0000"/>
              </a:solidFill>
              <a:latin typeface="Tahoma"/>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HMC-</a:t>
              </a:r>
              <a:r>
                <a:rPr lang="en-US" altLang="ko-KR" sz="2400" kern="0" dirty="0" err="1">
                  <a:solidFill>
                    <a:sysClr val="windowText" lastClr="000000"/>
                  </a:solidFill>
                  <a:latin typeface="Tahoma"/>
                </a:rPr>
                <a:t>OoO</a:t>
              </a:r>
              <a:endParaRPr lang="ko-KR" altLang="en-US" sz="2400" kern="0" dirty="0">
                <a:solidFill>
                  <a:sysClr val="windowText" lastClr="000000"/>
                </a:solidFill>
                <a:latin typeface="Tahoma"/>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DDR3-OoO</a:t>
              </a:r>
              <a:endParaRPr lang="ko-KR" altLang="en-US" sz="2400" kern="0" dirty="0">
                <a:solidFill>
                  <a:sysClr val="windowText" lastClr="000000"/>
                </a:solidFill>
                <a:latin typeface="Tahoma"/>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latin typeface="Tahoma"/>
                </a:rPr>
                <a:t>Tesseract</a:t>
              </a:r>
              <a:endParaRPr lang="ko-KR" altLang="en-US" sz="2400" b="1" kern="0" dirty="0">
                <a:solidFill>
                  <a:srgbClr val="FF0000"/>
                </a:solidFill>
                <a:latin typeface="Tahoma"/>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Tree>
    <p:extLst>
      <p:ext uri="{BB962C8B-B14F-4D97-AF65-F5344CB8AC3E}">
        <p14:creationId xmlns:p14="http://schemas.microsoft.com/office/powerpoint/2010/main" val="22077129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134</a:t>
            </a:fld>
            <a:endParaRPr lang="en-US" altLang="en-US" dirty="0">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latin typeface="Tahoma"/>
              </a:rPr>
              <a:t>&gt;13X Performance Improvement</a:t>
            </a:r>
            <a:endParaRPr lang="ko-KR" altLang="en-US" sz="2400" b="1" kern="0" dirty="0">
              <a:solidFill>
                <a:srgbClr val="FF0000"/>
              </a:solidFill>
              <a:latin typeface="Tahoma"/>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t>On five graph processing algorithms</a:t>
            </a:r>
          </a:p>
        </p:txBody>
      </p:sp>
    </p:spTree>
    <p:extLst>
      <p:ext uri="{BB962C8B-B14F-4D97-AF65-F5344CB8AC3E}">
        <p14:creationId xmlns:p14="http://schemas.microsoft.com/office/powerpoint/2010/main" val="160871170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937915"/>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Energy</a:t>
            </a:r>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136</a:t>
            </a:fld>
            <a:endParaRPr lang="en-US" altLang="en-US" dirty="0">
              <a:solidFill>
                <a:srgbClr val="000000"/>
              </a:solidFill>
            </a:endParaRP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latin typeface="Tahoma"/>
              </a:rPr>
              <a:t>&gt; 8X Energy </a:t>
            </a:r>
            <a:r>
              <a:rPr lang="en-US" altLang="ko-KR" sz="2400" b="1" kern="0" dirty="0">
                <a:solidFill>
                  <a:srgbClr val="FF0000"/>
                </a:solidFill>
              </a:rPr>
              <a:t>Reduction</a:t>
            </a:r>
            <a:endParaRPr lang="ko-KR" altLang="en-US" sz="2400" b="1" kern="0" dirty="0">
              <a:solidFill>
                <a:srgbClr val="FF0000"/>
              </a:solidFill>
              <a:latin typeface="Tahoma"/>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Tree>
    <p:extLst>
      <p:ext uri="{BB962C8B-B14F-4D97-AF65-F5344CB8AC3E}">
        <p14:creationId xmlns:p14="http://schemas.microsoft.com/office/powerpoint/2010/main" val="52553597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142</a:t>
            </a:fld>
            <a:endParaRPr lang="en-US"/>
          </a:p>
        </p:txBody>
      </p:sp>
    </p:spTree>
    <p:extLst>
      <p:ext uri="{BB962C8B-B14F-4D97-AF65-F5344CB8AC3E}">
        <p14:creationId xmlns:p14="http://schemas.microsoft.com/office/powerpoint/2010/main" val="346553097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4077072"/>
            <a:ext cx="612068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5486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611560" y="5373216"/>
            <a:ext cx="612068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010120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06836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60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60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62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62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26"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899592" y="1036211"/>
            <a:ext cx="6998618" cy="5201101"/>
          </a:xfrm>
          <a:prstGeom prst="rect">
            <a:avLst/>
          </a:prstGeom>
        </p:spPr>
      </p:pic>
    </p:spTree>
    <p:extLst>
      <p:ext uri="{BB962C8B-B14F-4D97-AF65-F5344CB8AC3E}">
        <p14:creationId xmlns:p14="http://schemas.microsoft.com/office/powerpoint/2010/main" val="242912829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05130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(So Far)</a:t>
            </a:r>
          </a:p>
        </p:txBody>
      </p:sp>
      <p:sp>
        <p:nvSpPr>
          <p:cNvPr id="3" name="Content Placeholder 2"/>
          <p:cNvSpPr>
            <a:spLocks noGrp="1"/>
          </p:cNvSpPr>
          <p:nvPr>
            <p:ph idx="1"/>
          </p:nvPr>
        </p:nvSpPr>
        <p:spPr>
          <a:xfrm>
            <a:off x="228600" y="980728"/>
            <a:ext cx="8915400" cy="5020816"/>
          </a:xfrm>
        </p:spPr>
        <p:txBody>
          <a:bodyPr/>
          <a:lstStyle/>
          <a:p>
            <a:r>
              <a:rPr lang="en-US" dirty="0">
                <a:solidFill>
                  <a:srgbClr val="0000FF"/>
                </a:solidFill>
              </a:rPr>
              <a:t>Data-centric system design &amp; intelligence spread around</a:t>
            </a:r>
          </a:p>
          <a:p>
            <a:pPr lvl="1"/>
            <a:r>
              <a:rPr lang="en-US" dirty="0">
                <a:solidFill>
                  <a:srgbClr val="000000"/>
                </a:solidFill>
              </a:rPr>
              <a:t>Do not center everything around traditional computation units</a:t>
            </a:r>
          </a:p>
          <a:p>
            <a:endParaRPr lang="en-US" dirty="0">
              <a:solidFill>
                <a:srgbClr val="0000FF"/>
              </a:solidFill>
            </a:endParaRPr>
          </a:p>
          <a:p>
            <a:r>
              <a:rPr lang="en-US" dirty="0">
                <a:solidFill>
                  <a:srgbClr val="0000FF"/>
                </a:solidFill>
              </a:rPr>
              <a:t>Better cooperation across layers of the system</a:t>
            </a:r>
          </a:p>
          <a:p>
            <a:pPr lvl="1"/>
            <a:r>
              <a:rPr lang="en-US" dirty="0"/>
              <a:t>Careful co-design of components and layers: system/arch/device</a:t>
            </a:r>
          </a:p>
          <a:p>
            <a:pPr lvl="1"/>
            <a:r>
              <a:rPr lang="en-US" dirty="0"/>
              <a:t>Better, richer, more expressive and flexible interfaces</a:t>
            </a:r>
          </a:p>
          <a:p>
            <a:pPr lvl="1"/>
            <a:endParaRPr lang="en-US" dirty="0"/>
          </a:p>
          <a:p>
            <a:r>
              <a:rPr lang="en-US" dirty="0">
                <a:solidFill>
                  <a:srgbClr val="0000FF"/>
                </a:solidFill>
              </a:rPr>
              <a:t>Better-than-worst-case design</a:t>
            </a:r>
          </a:p>
          <a:p>
            <a:pPr lvl="1"/>
            <a:r>
              <a:rPr lang="en-US" dirty="0"/>
              <a:t>Do not optimize for the worst case</a:t>
            </a:r>
          </a:p>
          <a:p>
            <a:pPr lvl="1"/>
            <a:r>
              <a:rPr lang="en-US" dirty="0"/>
              <a:t>Worst case should not determine the common case</a:t>
            </a:r>
          </a:p>
          <a:p>
            <a:endParaRPr lang="en-US" dirty="0"/>
          </a:p>
          <a:p>
            <a:r>
              <a:rPr lang="en-US" dirty="0">
                <a:solidFill>
                  <a:srgbClr val="0000FF"/>
                </a:solidFill>
              </a:rPr>
              <a:t>Heterogeneity in design (specialization, asymmetry)</a:t>
            </a:r>
          </a:p>
          <a:p>
            <a:pPr lvl="1"/>
            <a:r>
              <a:rPr lang="en-US" dirty="0"/>
              <a:t>Enables a more efficient design (No one size fits all)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27558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Solution Principles (More Compact)</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We Need to Think and Act Across the Stack</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210</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977573464"/>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January 2019</a:t>
            </a:r>
          </a:p>
          <a:p>
            <a:r>
              <a:rPr lang="en-US" sz="2200" dirty="0"/>
              <a:t>UT Austin ECE Colloquium</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
        <p:nvSpPr>
          <p:cNvPr id="9" name="Title 1">
            <a:extLst>
              <a:ext uri="{FF2B5EF4-FFF2-40B4-BE49-F238E27FC236}">
                <a16:creationId xmlns:a16="http://schemas.microsoft.com/office/drawing/2014/main" id="{15CA9D79-CEFA-314A-A520-56C749C99340}"/>
              </a:ext>
            </a:extLst>
          </p:cNvPr>
          <p:cNvSpPr>
            <a:spLocks noGrp="1"/>
          </p:cNvSpPr>
          <p:nvPr>
            <p:ph type="ctrTitle"/>
          </p:nvPr>
        </p:nvSpPr>
        <p:spPr>
          <a:xfrm>
            <a:off x="395536" y="1515616"/>
            <a:ext cx="8382000" cy="2201416"/>
          </a:xfrm>
        </p:spPr>
        <p:txBody>
          <a:bodyPr>
            <a:normAutofit fontScale="90000"/>
          </a:bodyPr>
          <a:lstStyle/>
          <a:p>
            <a:pPr algn="ctr"/>
            <a:r>
              <a:rPr lang="en-US" sz="4900" b="1" dirty="0"/>
              <a:t>Future Computing Architectures</a:t>
            </a:r>
            <a:br>
              <a:rPr lang="en-US" sz="4400" b="1" dirty="0"/>
            </a:br>
            <a:br>
              <a:rPr lang="en-US" sz="1300" dirty="0"/>
            </a:br>
            <a:r>
              <a:rPr lang="en-US" sz="4400" dirty="0"/>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346752929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212</a:t>
            </a:fld>
            <a:endParaRPr lang="en-US">
              <a:solidFill>
                <a:srgbClr val="000000"/>
              </a:solidFill>
            </a:endParaRPr>
          </a:p>
        </p:txBody>
      </p:sp>
    </p:spTree>
    <p:extLst>
      <p:ext uri="{BB962C8B-B14F-4D97-AF65-F5344CB8AC3E}">
        <p14:creationId xmlns:p14="http://schemas.microsoft.com/office/powerpoint/2010/main" val="103330096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Alibaba, AMD, Google, Facebook, HP Labs, Huawei, IBM, Intel, Microsoft, Nvidia, Oracle, Qualcomm, Rambus, Samsung, Seagate, VMware</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213</a:t>
            </a:fld>
            <a:endParaRPr lang="en-US">
              <a:solidFill>
                <a:srgbClr val="000000"/>
              </a:solidFill>
            </a:endParaRPr>
          </a:p>
        </p:txBody>
      </p:sp>
    </p:spTree>
    <p:extLst>
      <p:ext uri="{BB962C8B-B14F-4D97-AF65-F5344CB8AC3E}">
        <p14:creationId xmlns:p14="http://schemas.microsoft.com/office/powerpoint/2010/main" val="213654911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56188417"/>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239499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34258531"/>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82285601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275435569"/>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3893266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18629323"/>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03506676"/>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4172683639"/>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Lectures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b="1" dirty="0"/>
          </a:p>
          <a:p>
            <a:pPr marL="344487" lvl="1" indent="0">
              <a:buNone/>
            </a:pPr>
            <a:r>
              <a:rPr lang="en-US" b="1" dirty="0">
                <a:hlinkClick r:id="rId5"/>
              </a:rPr>
              <a:t>https://people.inf.ethz.ch/omutlu/teaching.html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78783116"/>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5416977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84547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936351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917497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3217048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a:t>SoftMC: DRAM Testing Infrastructure</a:t>
            </a:r>
            <a:br>
              <a:rPr lang="en-US" sz="4000" dirty="0"/>
            </a:br>
            <a:r>
              <a:rPr lang="en-US" sz="4000" dirty="0"/>
              <a:t>	</a:t>
            </a:r>
            <a:r>
              <a:rPr lang="en-US" sz="3000" b="1" dirty="0"/>
              <a:t>[HPCA 2017]</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952952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Infrastructures to Understand DRAM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34040937"/>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79711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34992913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5474257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235</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3.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4.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2.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5.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193343</TotalTime>
  <Words>10874</Words>
  <Application>Microsoft Macintosh PowerPoint</Application>
  <PresentationFormat>On-screen Show (4:3)</PresentationFormat>
  <Paragraphs>2121</Paragraphs>
  <Slides>235</Slides>
  <Notes>45</Notes>
  <HiddenSlides>0</HiddenSlides>
  <MMClips>0</MMClips>
  <ScaleCrop>false</ScaleCrop>
  <HeadingPairs>
    <vt:vector size="8" baseType="variant">
      <vt:variant>
        <vt:lpstr>Fonts Used</vt:lpstr>
      </vt:variant>
      <vt:variant>
        <vt:i4>27</vt:i4>
      </vt:variant>
      <vt:variant>
        <vt:lpstr>Theme</vt:lpstr>
      </vt:variant>
      <vt:variant>
        <vt:i4>67</vt:i4>
      </vt:variant>
      <vt:variant>
        <vt:lpstr>Embedded OLE Servers</vt:lpstr>
      </vt:variant>
      <vt:variant>
        <vt:i4>1</vt:i4>
      </vt:variant>
      <vt:variant>
        <vt:lpstr>Slide Titles</vt:lpstr>
      </vt:variant>
      <vt:variant>
        <vt:i4>235</vt:i4>
      </vt:variant>
    </vt:vector>
  </HeadingPairs>
  <TitlesOfParts>
    <vt:vector size="330" baseType="lpstr">
      <vt:lpstr>Meiryo</vt:lpstr>
      <vt:lpstr>MS PGothic</vt:lpstr>
      <vt:lpstr>MS PGothic</vt:lpstr>
      <vt:lpstr>ヒラギノ角ゴ ProN W6</vt:lpstr>
      <vt:lpstr>Adobe Garamond Pro</vt:lpstr>
      <vt:lpstr>Aparajita</vt:lpstr>
      <vt:lpstr>Arial</vt:lpstr>
      <vt:lpstr>Calibri</vt:lpstr>
      <vt:lpstr>Calibri Light</vt:lpstr>
      <vt:lpstr>Cambria</vt:lpstr>
      <vt:lpstr>Cambria Math</vt:lpstr>
      <vt:lpstr>Corbel</vt:lpstr>
      <vt:lpstr>Courier New</vt:lpstr>
      <vt:lpstr>europa</vt:lpstr>
      <vt:lpstr>Futura Medium</vt:lpstr>
      <vt:lpstr>Garamond</vt:lpstr>
      <vt:lpstr>Gill Sans MT</vt:lpstr>
      <vt:lpstr>Lucida Grande</vt:lpstr>
      <vt:lpstr>Mangal</vt:lpstr>
      <vt:lpstr>Myriad Pro Bold Cond</vt:lpstr>
      <vt:lpstr>나눔고딕</vt:lpstr>
      <vt:lpstr>Perpetua</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147_Edge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2_Edge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19_Edge</vt:lpstr>
      <vt:lpstr>21_Office Theme</vt:lpstr>
      <vt:lpstr>5_Office Theme</vt:lpstr>
      <vt:lpstr>102_Edge</vt:lpstr>
      <vt:lpstr>50_Edge</vt:lpstr>
      <vt:lpstr>4_sesha-theme</vt:lpstr>
      <vt:lpstr>16_Office Theme</vt:lpstr>
      <vt:lpstr>10_Edge</vt:lpstr>
      <vt:lpstr>Office Theme</vt:lpstr>
      <vt:lpstr>Visio</vt:lpstr>
      <vt:lpstr>Future Computing Architectures  Challenges and Opportunities </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Nature </vt:lpstr>
      <vt:lpstr>Challenge and Opportunity for Future</vt:lpstr>
      <vt:lpstr>Personalized Medicine</vt:lpstr>
      <vt:lpstr>Comparative Genomics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Memory Is Critical for Performance (I)</vt:lpstr>
      <vt:lpstr>Memory Is Critical for Performance (I)</vt:lpstr>
      <vt:lpstr>Memory Is Critical for Performance (II)</vt:lpstr>
      <vt:lpstr>Memory Is Critical for Performance (II)</vt:lpstr>
      <vt:lpstr>Memory is Critical for Energy </vt:lpstr>
      <vt:lpstr>Memory is Critical for Reliability</vt:lpstr>
      <vt:lpstr>Realization Reworded</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vt:lpstr>
      <vt:lpstr>More Security Implications</vt:lpstr>
      <vt:lpstr>More Security Implications (III)</vt:lpstr>
      <vt:lpstr>More Security Implications (IV)</vt:lpstr>
      <vt:lpstr>More Security Implications (V)</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Reliability/Security</vt:lpstr>
      <vt:lpstr>Future of Main Memory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(Truly) In-Memory Computation </vt:lpstr>
      <vt:lpstr>In-DRAM Acceleration of Database Queries</vt:lpstr>
      <vt:lpstr>Another Example: In-Memory 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Energy</vt:lpstr>
      <vt:lpstr>Google Workloads  for Consumer Devices: Mitigating Data Movement Bottlenecks</vt:lpstr>
      <vt:lpstr>Consumer Devices</vt:lpstr>
      <vt:lpstr>Popular Google Consumer Workloads</vt:lpstr>
      <vt:lpstr>Energy Cost of Data Movement</vt:lpstr>
      <vt:lpstr>Using PIM to Reduce Data Movement</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Four Key Issues in Future Platforms</vt:lpstr>
      <vt:lpstr>Our Dream</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Quick Note: Key Principles and Results</vt:lpstr>
      <vt:lpstr>New Genome Sequencing Technologies</vt:lpstr>
      <vt:lpstr>Nanopore Genome Assembly Pipeline</vt:lpstr>
      <vt:lpstr>More on Genome Analysis: Another Talk</vt:lpstr>
      <vt:lpstr>Recall Our Dream</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Some Solution Principles (So Far)</vt:lpstr>
      <vt:lpstr>Some Solution Principles (More Compact)</vt:lpstr>
      <vt:lpstr>Concluding Remarks</vt:lpstr>
      <vt:lpstr>The Future is Very Bright</vt:lpstr>
      <vt:lpstr>We Need to Think and Act Across the Stack</vt:lpstr>
      <vt:lpstr>Future Computing Architectures  Challenges and Opportunities </vt:lpstr>
      <vt:lpstr>Acknowledgments</vt:lpstr>
      <vt:lpstr>Funding Acknowledgments</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Some Open Source Tools (I)</vt:lpstr>
      <vt:lpstr>Some Open Source Tools (II)</vt:lpstr>
      <vt:lpstr>More Open Source Tools (III)</vt:lpstr>
      <vt:lpstr>Referenced Papers and Lectures</vt:lpstr>
      <vt:lpstr>Ramulator: A Fast and Extensible DRAM Simulator   [IEEE Comp Arch Letters’15]</vt:lpstr>
      <vt:lpstr>Ramulator Motivation</vt:lpstr>
      <vt:lpstr>Ramulator </vt:lpstr>
      <vt:lpstr>Case Study: Comparison of DRAM Standards</vt:lpstr>
      <vt:lpstr>Ramulator Paper and Source Code</vt:lpstr>
      <vt:lpstr>SoftMC: DRAM Testing Infrastructure  [HPCA 2017]</vt:lpstr>
      <vt:lpstr>Infrastructures to Understand DRAM Issues</vt:lpstr>
      <vt:lpstr>Where RowHammer was Discovered</vt:lpstr>
      <vt:lpstr>SoftMC: Open Source DRAM Infrastructure</vt:lpstr>
      <vt:lpstr>SoftMC</vt:lpstr>
      <vt:lpstr>End of Backup Slides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2795</cp:revision>
  <cp:lastPrinted>2017-09-14T13:39:03Z</cp:lastPrinted>
  <dcterms:created xsi:type="dcterms:W3CDTF">2010-10-08T20:41:54Z</dcterms:created>
  <dcterms:modified xsi:type="dcterms:W3CDTF">2019-02-07T00:31:59Z</dcterms:modified>
</cp:coreProperties>
</file>