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81"/>
  </p:notesMasterIdLst>
  <p:handoutMasterIdLst>
    <p:handoutMasterId r:id="rId582"/>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7291" r:id="rId114"/>
    <p:sldId id="5835" r:id="rId115"/>
    <p:sldId id="7252" r:id="rId116"/>
    <p:sldId id="6660" r:id="rId117"/>
    <p:sldId id="7037" r:id="rId118"/>
    <p:sldId id="7038" r:id="rId119"/>
    <p:sldId id="5715" r:id="rId120"/>
    <p:sldId id="6768" r:id="rId121"/>
    <p:sldId id="7040" r:id="rId122"/>
    <p:sldId id="6511" r:id="rId123"/>
    <p:sldId id="6042" r:id="rId124"/>
    <p:sldId id="7292" r:id="rId125"/>
    <p:sldId id="5992" r:id="rId126"/>
    <p:sldId id="5224" r:id="rId127"/>
    <p:sldId id="5225" r:id="rId128"/>
    <p:sldId id="5232" r:id="rId129"/>
    <p:sldId id="7091" r:id="rId130"/>
    <p:sldId id="7092" r:id="rId131"/>
    <p:sldId id="7093" r:id="rId132"/>
    <p:sldId id="7104" r:id="rId133"/>
    <p:sldId id="5227" r:id="rId134"/>
    <p:sldId id="5226" r:id="rId135"/>
    <p:sldId id="5228" r:id="rId136"/>
    <p:sldId id="7253" r:id="rId137"/>
    <p:sldId id="7153" r:id="rId138"/>
    <p:sldId id="6304" r:id="rId139"/>
    <p:sldId id="6303" r:id="rId140"/>
    <p:sldId id="6923" r:id="rId141"/>
    <p:sldId id="5374" r:id="rId142"/>
    <p:sldId id="7254" r:id="rId143"/>
    <p:sldId id="5233" r:id="rId144"/>
    <p:sldId id="7239" r:id="rId145"/>
    <p:sldId id="6593" r:id="rId146"/>
    <p:sldId id="6594" r:id="rId147"/>
    <p:sldId id="7255" r:id="rId148"/>
    <p:sldId id="7256" r:id="rId149"/>
    <p:sldId id="5744" r:id="rId150"/>
    <p:sldId id="5746" r:id="rId151"/>
    <p:sldId id="3582" r:id="rId152"/>
    <p:sldId id="3583" r:id="rId153"/>
    <p:sldId id="1179" r:id="rId154"/>
    <p:sldId id="6905" r:id="rId155"/>
    <p:sldId id="3584" r:id="rId156"/>
    <p:sldId id="6050" r:id="rId157"/>
    <p:sldId id="3586" r:id="rId158"/>
    <p:sldId id="3848" r:id="rId159"/>
    <p:sldId id="3585" r:id="rId160"/>
    <p:sldId id="7021" r:id="rId161"/>
    <p:sldId id="7024" r:id="rId162"/>
    <p:sldId id="5654" r:id="rId163"/>
    <p:sldId id="7022" r:id="rId164"/>
    <p:sldId id="7023" r:id="rId165"/>
    <p:sldId id="7293" r:id="rId166"/>
    <p:sldId id="3853" r:id="rId167"/>
    <p:sldId id="5751" r:id="rId168"/>
    <p:sldId id="7154" r:id="rId169"/>
    <p:sldId id="4143" r:id="rId170"/>
    <p:sldId id="4144" r:id="rId171"/>
    <p:sldId id="6661" r:id="rId172"/>
    <p:sldId id="6963" r:id="rId173"/>
    <p:sldId id="6964" r:id="rId174"/>
    <p:sldId id="5210" r:id="rId175"/>
    <p:sldId id="7025" r:id="rId176"/>
    <p:sldId id="5215" r:id="rId177"/>
    <p:sldId id="6614" r:id="rId178"/>
    <p:sldId id="5754" r:id="rId179"/>
    <p:sldId id="5234" r:id="rId180"/>
    <p:sldId id="5235" r:id="rId181"/>
    <p:sldId id="5236" r:id="rId182"/>
    <p:sldId id="6852" r:id="rId183"/>
    <p:sldId id="5238" r:id="rId184"/>
    <p:sldId id="5239" r:id="rId185"/>
    <p:sldId id="5240" r:id="rId186"/>
    <p:sldId id="5241" r:id="rId187"/>
    <p:sldId id="7257" r:id="rId188"/>
    <p:sldId id="5724" r:id="rId189"/>
    <p:sldId id="7258" r:id="rId190"/>
    <p:sldId id="5205" r:id="rId191"/>
    <p:sldId id="5245" r:id="rId192"/>
    <p:sldId id="5246" r:id="rId193"/>
    <p:sldId id="5247" r:id="rId194"/>
    <p:sldId id="5248" r:id="rId195"/>
    <p:sldId id="5249" r:id="rId196"/>
    <p:sldId id="5509" r:id="rId197"/>
    <p:sldId id="6156" r:id="rId198"/>
    <p:sldId id="7026" r:id="rId199"/>
    <p:sldId id="5251" r:id="rId200"/>
    <p:sldId id="6051" r:id="rId201"/>
    <p:sldId id="5253" r:id="rId202"/>
    <p:sldId id="5254" r:id="rId203"/>
    <p:sldId id="5540" r:id="rId204"/>
    <p:sldId id="6595" r:id="rId205"/>
    <p:sldId id="6369" r:id="rId206"/>
    <p:sldId id="6370" r:id="rId207"/>
    <p:sldId id="7247" r:id="rId208"/>
    <p:sldId id="5465" r:id="rId209"/>
    <p:sldId id="6052" r:id="rId210"/>
    <p:sldId id="5260" r:id="rId211"/>
    <p:sldId id="5261" r:id="rId212"/>
    <p:sldId id="5263" r:id="rId213"/>
    <p:sldId id="5264" r:id="rId214"/>
    <p:sldId id="5265" r:id="rId215"/>
    <p:sldId id="6054" r:id="rId216"/>
    <p:sldId id="7233" r:id="rId217"/>
    <p:sldId id="7212" r:id="rId218"/>
    <p:sldId id="7213" r:id="rId219"/>
    <p:sldId id="7214" r:id="rId220"/>
    <p:sldId id="5290" r:id="rId221"/>
    <p:sldId id="6577" r:id="rId222"/>
    <p:sldId id="6596" r:id="rId223"/>
    <p:sldId id="5976" r:id="rId224"/>
    <p:sldId id="5269" r:id="rId225"/>
    <p:sldId id="5274" r:id="rId226"/>
    <p:sldId id="3759" r:id="rId227"/>
    <p:sldId id="5979" r:id="rId228"/>
    <p:sldId id="5593" r:id="rId229"/>
    <p:sldId id="6055" r:id="rId230"/>
    <p:sldId id="552" r:id="rId231"/>
    <p:sldId id="754" r:id="rId232"/>
    <p:sldId id="6759" r:id="rId233"/>
    <p:sldId id="7235" r:id="rId234"/>
    <p:sldId id="6056" r:id="rId235"/>
    <p:sldId id="6057" r:id="rId236"/>
    <p:sldId id="6491" r:id="rId237"/>
    <p:sldId id="6656" r:id="rId238"/>
    <p:sldId id="7234" r:id="rId239"/>
    <p:sldId id="5756" r:id="rId240"/>
    <p:sldId id="7285" r:id="rId241"/>
    <p:sldId id="7286" r:id="rId242"/>
    <p:sldId id="7287" r:id="rId243"/>
    <p:sldId id="922" r:id="rId244"/>
    <p:sldId id="7288" r:id="rId245"/>
    <p:sldId id="6053" r:id="rId246"/>
    <p:sldId id="7095" r:id="rId247"/>
    <p:sldId id="7259" r:id="rId248"/>
    <p:sldId id="6007" r:id="rId249"/>
    <p:sldId id="6008" r:id="rId250"/>
    <p:sldId id="6009" r:id="rId251"/>
    <p:sldId id="6010" r:id="rId252"/>
    <p:sldId id="6011" r:id="rId253"/>
    <p:sldId id="6012" r:id="rId254"/>
    <p:sldId id="6013" r:id="rId255"/>
    <p:sldId id="6015" r:id="rId256"/>
    <p:sldId id="7260" r:id="rId257"/>
    <p:sldId id="7097" r:id="rId258"/>
    <p:sldId id="1047" r:id="rId259"/>
    <p:sldId id="1048" r:id="rId260"/>
    <p:sldId id="7098" r:id="rId261"/>
    <p:sldId id="1050" r:id="rId262"/>
    <p:sldId id="7099" r:id="rId263"/>
    <p:sldId id="6017" r:id="rId264"/>
    <p:sldId id="6018" r:id="rId265"/>
    <p:sldId id="6019" r:id="rId266"/>
    <p:sldId id="6020" r:id="rId267"/>
    <p:sldId id="6021" r:id="rId268"/>
    <p:sldId id="6022" r:id="rId269"/>
    <p:sldId id="6023" r:id="rId270"/>
    <p:sldId id="6024" r:id="rId271"/>
    <p:sldId id="5312" r:id="rId272"/>
    <p:sldId id="6058" r:id="rId273"/>
    <p:sldId id="6059" r:id="rId274"/>
    <p:sldId id="6060" r:id="rId275"/>
    <p:sldId id="3372" r:id="rId276"/>
    <p:sldId id="7362" r:id="rId277"/>
    <p:sldId id="5834" r:id="rId278"/>
    <p:sldId id="5837" r:id="rId279"/>
    <p:sldId id="6965" r:id="rId280"/>
    <p:sldId id="7240" r:id="rId281"/>
    <p:sldId id="6061" r:id="rId282"/>
    <p:sldId id="6930" r:id="rId283"/>
    <p:sldId id="7043" r:id="rId284"/>
    <p:sldId id="6544" r:id="rId285"/>
    <p:sldId id="1317" r:id="rId286"/>
    <p:sldId id="1303" r:id="rId287"/>
    <p:sldId id="1296" r:id="rId288"/>
    <p:sldId id="1282" r:id="rId289"/>
    <p:sldId id="1077" r:id="rId290"/>
    <p:sldId id="1334" r:id="rId291"/>
    <p:sldId id="1313" r:id="rId292"/>
    <p:sldId id="1324" r:id="rId293"/>
    <p:sldId id="1332" r:id="rId294"/>
    <p:sldId id="6647" r:id="rId295"/>
    <p:sldId id="6493" r:id="rId296"/>
    <p:sldId id="993" r:id="rId297"/>
    <p:sldId id="6664" r:id="rId298"/>
    <p:sldId id="6028" r:id="rId299"/>
    <p:sldId id="6029" r:id="rId300"/>
    <p:sldId id="6030" r:id="rId301"/>
    <p:sldId id="7042" r:id="rId302"/>
    <p:sldId id="5351" r:id="rId303"/>
    <p:sldId id="6547" r:id="rId304"/>
    <p:sldId id="5471" r:id="rId305"/>
    <p:sldId id="6938" r:id="rId306"/>
    <p:sldId id="6939" r:id="rId307"/>
    <p:sldId id="6940" r:id="rId308"/>
    <p:sldId id="6767" r:id="rId309"/>
    <p:sldId id="6941" r:id="rId310"/>
    <p:sldId id="6942" r:id="rId311"/>
    <p:sldId id="6959" r:id="rId312"/>
    <p:sldId id="6960" r:id="rId313"/>
    <p:sldId id="7041" r:id="rId314"/>
    <p:sldId id="6957" r:id="rId315"/>
    <p:sldId id="7241" r:id="rId316"/>
    <p:sldId id="6948" r:id="rId317"/>
    <p:sldId id="6949" r:id="rId318"/>
    <p:sldId id="3926" r:id="rId319"/>
    <p:sldId id="6950" r:id="rId320"/>
    <p:sldId id="6951" r:id="rId321"/>
    <p:sldId id="6952" r:id="rId322"/>
    <p:sldId id="6665" r:id="rId323"/>
    <p:sldId id="6935" r:id="rId324"/>
    <p:sldId id="6936" r:id="rId325"/>
    <p:sldId id="6937" r:id="rId326"/>
    <p:sldId id="7157" r:id="rId327"/>
    <p:sldId id="7158" r:id="rId328"/>
    <p:sldId id="7159" r:id="rId329"/>
    <p:sldId id="7034" r:id="rId330"/>
    <p:sldId id="7141" r:id="rId331"/>
    <p:sldId id="7236" r:id="rId332"/>
    <p:sldId id="7039" r:id="rId333"/>
    <p:sldId id="7237" r:id="rId334"/>
    <p:sldId id="7162" r:id="rId335"/>
    <p:sldId id="7163" r:id="rId336"/>
    <p:sldId id="7164" r:id="rId337"/>
    <p:sldId id="7165" r:id="rId338"/>
    <p:sldId id="7166" r:id="rId339"/>
    <p:sldId id="7167" r:id="rId340"/>
    <p:sldId id="7168" r:id="rId341"/>
    <p:sldId id="7169" r:id="rId342"/>
    <p:sldId id="7171" r:id="rId343"/>
    <p:sldId id="7232" r:id="rId344"/>
    <p:sldId id="7138" r:id="rId345"/>
    <p:sldId id="7172" r:id="rId346"/>
    <p:sldId id="7173" r:id="rId347"/>
    <p:sldId id="832" r:id="rId348"/>
    <p:sldId id="7174" r:id="rId349"/>
    <p:sldId id="7175" r:id="rId350"/>
    <p:sldId id="7176" r:id="rId351"/>
    <p:sldId id="7177" r:id="rId352"/>
    <p:sldId id="7178" r:id="rId353"/>
    <p:sldId id="7179" r:id="rId354"/>
    <p:sldId id="7180" r:id="rId355"/>
    <p:sldId id="7181" r:id="rId356"/>
    <p:sldId id="7182" r:id="rId357"/>
    <p:sldId id="7185" r:id="rId358"/>
    <p:sldId id="6597" r:id="rId359"/>
    <p:sldId id="586" r:id="rId360"/>
    <p:sldId id="575" r:id="rId361"/>
    <p:sldId id="683" r:id="rId362"/>
    <p:sldId id="6598" r:id="rId363"/>
    <p:sldId id="6599" r:id="rId364"/>
    <p:sldId id="6600" r:id="rId365"/>
    <p:sldId id="6359" r:id="rId366"/>
    <p:sldId id="6063" r:id="rId367"/>
    <p:sldId id="6064" r:id="rId368"/>
    <p:sldId id="3792" r:id="rId369"/>
    <p:sldId id="7243" r:id="rId370"/>
    <p:sldId id="7242" r:id="rId371"/>
    <p:sldId id="5614" r:id="rId372"/>
    <p:sldId id="6955" r:id="rId373"/>
    <p:sldId id="6306" r:id="rId374"/>
    <p:sldId id="5779" r:id="rId375"/>
    <p:sldId id="5368" r:id="rId376"/>
    <p:sldId id="5771" r:id="rId377"/>
    <p:sldId id="6519" r:id="rId378"/>
    <p:sldId id="5775" r:id="rId379"/>
    <p:sldId id="5776" r:id="rId380"/>
    <p:sldId id="5700" r:id="rId381"/>
    <p:sldId id="6659" r:id="rId382"/>
    <p:sldId id="6038" r:id="rId383"/>
    <p:sldId id="7060" r:id="rId384"/>
    <p:sldId id="7121" r:id="rId385"/>
    <p:sldId id="7275" r:id="rId386"/>
    <p:sldId id="7276" r:id="rId387"/>
    <p:sldId id="7278" r:id="rId388"/>
    <p:sldId id="7279" r:id="rId389"/>
    <p:sldId id="7280" r:id="rId390"/>
    <p:sldId id="7281" r:id="rId391"/>
    <p:sldId id="7282" r:id="rId392"/>
    <p:sldId id="7283" r:id="rId393"/>
    <p:sldId id="7284" r:id="rId394"/>
    <p:sldId id="7290" r:id="rId395"/>
    <p:sldId id="5359" r:id="rId396"/>
    <p:sldId id="5952" r:id="rId397"/>
    <p:sldId id="5006" r:id="rId398"/>
    <p:sldId id="6667" r:id="rId399"/>
    <p:sldId id="6655" r:id="rId400"/>
    <p:sldId id="5855" r:id="rId401"/>
    <p:sldId id="5409" r:id="rId402"/>
    <p:sldId id="6668" r:id="rId403"/>
    <p:sldId id="6640" r:id="rId404"/>
    <p:sldId id="6641" r:id="rId405"/>
    <p:sldId id="6651" r:id="rId406"/>
    <p:sldId id="6652" r:id="rId407"/>
    <p:sldId id="6571" r:id="rId408"/>
    <p:sldId id="6572" r:id="rId409"/>
    <p:sldId id="6574" r:id="rId410"/>
    <p:sldId id="6653" r:id="rId411"/>
    <p:sldId id="6611" r:id="rId412"/>
    <p:sldId id="6309" r:id="rId413"/>
    <p:sldId id="6310" r:id="rId414"/>
    <p:sldId id="6311" r:id="rId415"/>
    <p:sldId id="6312" r:id="rId416"/>
    <p:sldId id="6313" r:id="rId417"/>
    <p:sldId id="6314" r:id="rId418"/>
    <p:sldId id="6315" r:id="rId419"/>
    <p:sldId id="6316" r:id="rId420"/>
    <p:sldId id="6317" r:id="rId421"/>
    <p:sldId id="6318" r:id="rId422"/>
    <p:sldId id="6319" r:id="rId423"/>
    <p:sldId id="6320" r:id="rId424"/>
    <p:sldId id="6321" r:id="rId425"/>
    <p:sldId id="6322" r:id="rId426"/>
    <p:sldId id="6323" r:id="rId427"/>
    <p:sldId id="6324" r:id="rId428"/>
    <p:sldId id="6325" r:id="rId429"/>
    <p:sldId id="6326" r:id="rId430"/>
    <p:sldId id="6327" r:id="rId431"/>
    <p:sldId id="6328" r:id="rId432"/>
    <p:sldId id="6615" r:id="rId433"/>
    <p:sldId id="397" r:id="rId434"/>
    <p:sldId id="349" r:id="rId435"/>
    <p:sldId id="301" r:id="rId436"/>
    <p:sldId id="307" r:id="rId437"/>
    <p:sldId id="345" r:id="rId438"/>
    <p:sldId id="309" r:id="rId439"/>
    <p:sldId id="310" r:id="rId440"/>
    <p:sldId id="314" r:id="rId441"/>
    <p:sldId id="317" r:id="rId442"/>
    <p:sldId id="390" r:id="rId443"/>
    <p:sldId id="318" r:id="rId444"/>
    <p:sldId id="353" r:id="rId445"/>
    <p:sldId id="320" r:id="rId446"/>
    <p:sldId id="321" r:id="rId447"/>
    <p:sldId id="373" r:id="rId448"/>
    <p:sldId id="391" r:id="rId449"/>
    <p:sldId id="326" r:id="rId450"/>
    <p:sldId id="401" r:id="rId451"/>
    <p:sldId id="6616" r:id="rId452"/>
    <p:sldId id="6975" r:id="rId453"/>
    <p:sldId id="256" r:id="rId454"/>
    <p:sldId id="257" r:id="rId455"/>
    <p:sldId id="259" r:id="rId456"/>
    <p:sldId id="260" r:id="rId457"/>
    <p:sldId id="261" r:id="rId458"/>
    <p:sldId id="262" r:id="rId459"/>
    <p:sldId id="263" r:id="rId460"/>
    <p:sldId id="264" r:id="rId461"/>
    <p:sldId id="265" r:id="rId462"/>
    <p:sldId id="267" r:id="rId463"/>
    <p:sldId id="268" r:id="rId464"/>
    <p:sldId id="270" r:id="rId465"/>
    <p:sldId id="271" r:id="rId466"/>
    <p:sldId id="273" r:id="rId467"/>
    <p:sldId id="281" r:id="rId468"/>
    <p:sldId id="283" r:id="rId469"/>
    <p:sldId id="7027" r:id="rId470"/>
    <p:sldId id="285" r:id="rId471"/>
    <p:sldId id="286" r:id="rId472"/>
    <p:sldId id="287" r:id="rId473"/>
    <p:sldId id="288" r:id="rId474"/>
    <p:sldId id="289" r:id="rId475"/>
    <p:sldId id="290" r:id="rId476"/>
    <p:sldId id="6772" r:id="rId477"/>
    <p:sldId id="292" r:id="rId478"/>
    <p:sldId id="6977" r:id="rId479"/>
    <p:sldId id="6329" r:id="rId480"/>
    <p:sldId id="6330" r:id="rId481"/>
    <p:sldId id="6331" r:id="rId482"/>
    <p:sldId id="6332" r:id="rId483"/>
    <p:sldId id="6333" r:id="rId484"/>
    <p:sldId id="6334" r:id="rId485"/>
    <p:sldId id="6335" r:id="rId486"/>
    <p:sldId id="6587" r:id="rId487"/>
    <p:sldId id="1242" r:id="rId488"/>
    <p:sldId id="1252" r:id="rId489"/>
    <p:sldId id="1224" r:id="rId490"/>
    <p:sldId id="5285" r:id="rId491"/>
    <p:sldId id="6337" r:id="rId492"/>
    <p:sldId id="6336" r:id="rId493"/>
    <p:sldId id="6338" r:id="rId494"/>
    <p:sldId id="452" r:id="rId495"/>
    <p:sldId id="6339" r:id="rId496"/>
    <p:sldId id="6340" r:id="rId497"/>
    <p:sldId id="6341" r:id="rId498"/>
    <p:sldId id="6342" r:id="rId499"/>
    <p:sldId id="6343" r:id="rId500"/>
    <p:sldId id="6605" r:id="rId501"/>
    <p:sldId id="6344" r:id="rId502"/>
    <p:sldId id="6345" r:id="rId503"/>
    <p:sldId id="284" r:id="rId504"/>
    <p:sldId id="323" r:id="rId505"/>
    <p:sldId id="324" r:id="rId506"/>
    <p:sldId id="6604" r:id="rId507"/>
    <p:sldId id="6346" r:id="rId508"/>
    <p:sldId id="6347" r:id="rId509"/>
    <p:sldId id="6348" r:id="rId510"/>
    <p:sldId id="6583" r:id="rId511"/>
    <p:sldId id="6584" r:id="rId512"/>
    <p:sldId id="6585" r:id="rId513"/>
    <p:sldId id="6586" r:id="rId514"/>
    <p:sldId id="6589" r:id="rId515"/>
    <p:sldId id="6590" r:id="rId516"/>
    <p:sldId id="6349" r:id="rId517"/>
    <p:sldId id="6592" r:id="rId518"/>
    <p:sldId id="6638" r:id="rId519"/>
    <p:sldId id="5790" r:id="rId520"/>
    <p:sldId id="5791" r:id="rId521"/>
    <p:sldId id="5792" r:id="rId522"/>
    <p:sldId id="5793" r:id="rId523"/>
    <p:sldId id="5794" r:id="rId524"/>
    <p:sldId id="5795" r:id="rId525"/>
    <p:sldId id="5796" r:id="rId526"/>
    <p:sldId id="5797" r:id="rId527"/>
    <p:sldId id="5798" r:id="rId528"/>
    <p:sldId id="5799" r:id="rId529"/>
    <p:sldId id="5800" r:id="rId530"/>
    <p:sldId id="5801" r:id="rId531"/>
    <p:sldId id="1863" r:id="rId532"/>
    <p:sldId id="6036" r:id="rId533"/>
    <p:sldId id="6232" r:id="rId534"/>
    <p:sldId id="6617" r:id="rId535"/>
    <p:sldId id="6618" r:id="rId536"/>
    <p:sldId id="6619" r:id="rId537"/>
    <p:sldId id="6620" r:id="rId538"/>
    <p:sldId id="6621" r:id="rId539"/>
    <p:sldId id="6622" r:id="rId540"/>
    <p:sldId id="6669" r:id="rId541"/>
    <p:sldId id="6623" r:id="rId542"/>
    <p:sldId id="6670" r:id="rId543"/>
    <p:sldId id="6672" r:id="rId544"/>
    <p:sldId id="6671" r:id="rId545"/>
    <p:sldId id="6637" r:id="rId546"/>
    <p:sldId id="6624" r:id="rId547"/>
    <p:sldId id="6081" r:id="rId548"/>
    <p:sldId id="6082" r:id="rId549"/>
    <p:sldId id="6097" r:id="rId550"/>
    <p:sldId id="6209" r:id="rId551"/>
    <p:sldId id="6625" r:id="rId552"/>
    <p:sldId id="6626" r:id="rId553"/>
    <p:sldId id="6749" r:id="rId554"/>
    <p:sldId id="6750" r:id="rId555"/>
    <p:sldId id="6751" r:id="rId556"/>
    <p:sldId id="6752" r:id="rId557"/>
    <p:sldId id="6753" r:id="rId558"/>
    <p:sldId id="6754" r:id="rId559"/>
    <p:sldId id="6755" r:id="rId560"/>
    <p:sldId id="6756" r:id="rId561"/>
    <p:sldId id="6633" r:id="rId562"/>
    <p:sldId id="6634" r:id="rId563"/>
    <p:sldId id="6757" r:id="rId564"/>
    <p:sldId id="6635" r:id="rId565"/>
    <p:sldId id="6758" r:id="rId566"/>
    <p:sldId id="5914" r:id="rId567"/>
    <p:sldId id="5915" r:id="rId568"/>
    <p:sldId id="6507" r:id="rId569"/>
    <p:sldId id="6636" r:id="rId570"/>
    <p:sldId id="6531" r:id="rId571"/>
    <p:sldId id="6086" r:id="rId572"/>
    <p:sldId id="6040" r:id="rId573"/>
    <p:sldId id="6486" r:id="rId574"/>
    <p:sldId id="6487" r:id="rId575"/>
    <p:sldId id="6488" r:id="rId576"/>
    <p:sldId id="6489" r:id="rId577"/>
    <p:sldId id="5829" r:id="rId578"/>
    <p:sldId id="6508" r:id="rId579"/>
    <p:sldId id="6639" r:id="rId580"/>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759" autoAdjust="0"/>
    <p:restoredTop sz="95455" autoAdjust="0"/>
  </p:normalViewPr>
  <p:slideViewPr>
    <p:cSldViewPr>
      <p:cViewPr varScale="1">
        <p:scale>
          <a:sx n="188" d="100"/>
          <a:sy n="188" d="100"/>
        </p:scale>
        <p:origin x="2016"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586" Type="http://schemas.openxmlformats.org/officeDocument/2006/relationships/tableStyles" Target="tableStyles.xml"/><Relationship Id="rId7" Type="http://schemas.openxmlformats.org/officeDocument/2006/relationships/slideMaster" Target="slideMasters/slideMaster7.xml"/><Relationship Id="rId239" Type="http://schemas.openxmlformats.org/officeDocument/2006/relationships/slide" Target="slides/slide139.xml"/><Relationship Id="rId446" Type="http://schemas.openxmlformats.org/officeDocument/2006/relationships/slide" Target="slides/slide346.xml"/><Relationship Id="rId250" Type="http://schemas.openxmlformats.org/officeDocument/2006/relationships/slide" Target="slides/slide150.xml"/><Relationship Id="rId292" Type="http://schemas.openxmlformats.org/officeDocument/2006/relationships/slide" Target="slides/slide192.xml"/><Relationship Id="rId306" Type="http://schemas.openxmlformats.org/officeDocument/2006/relationships/slide" Target="slides/slide206.xml"/><Relationship Id="rId488" Type="http://schemas.openxmlformats.org/officeDocument/2006/relationships/slide" Target="slides/slide388.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slide" Target="slides/slide479.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notesMaster" Target="notesMasters/notesMaster1.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presProps" Target="presProps.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585" Type="http://schemas.openxmlformats.org/officeDocument/2006/relationships/theme" Target="theme/theme1.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slide" Target="slides/slide480.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handoutMaster" Target="handoutMasters/handoutMaster1.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viewProps" Target="viewProps.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 Id="rId183" Type="http://schemas.openxmlformats.org/officeDocument/2006/relationships/slide" Target="slides/slide83.xml"/><Relationship Id="rId390" Type="http://schemas.openxmlformats.org/officeDocument/2006/relationships/slide" Target="slides/slide290.xml"/><Relationship Id="rId404" Type="http://schemas.openxmlformats.org/officeDocument/2006/relationships/slide" Target="slides/slide304.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{4018E56E-9220-3B40-81E8-AE09B7F45D73}</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{1721D411-FBBB-A345-B713-045AA9058853}</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{0610411D-7B50-144A-B186-A6B77B86B64C}</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{1E53FE28-EB41-6540-A0C7-E04773E226F1}</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{A5478DBE-62E3-2142-8C71-1E74018D1418}</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{3C7C2F16-53A1-6042-9C5A-1C7FDF5B87E9}</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{B7E20AB6-AE9B-C84B-AF1A-973402E1A771}</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{4450F7E5-CF54-F54E-9538-5110B1769036}</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{9B766A83-07D3-E546-92B1-26E0743C8A70}</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{C51677E3-1D21-CB4F-BE84-0894F6B9517E}</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{7E1FE186-3988-1242-A0A0-A4417F2AECF0}</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{AB1C01C2-0978-C64D-AA31-38A4D8BCB4A3}</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{98F51363-210E-CA4D-A0DB-F07E6807DADC}</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{87F727BF-1BB2-9741-8569-5E449EF69D67}</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{1AEA2C6C-A432-BC40-B116-756D1839A6E8}</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{6E202B22-6FD2-D340-B9C7-C98085B44EED}</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{D9051A3A-8371-B646-AD38-9811B2469B6B}</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{F20C8ACE-B381-5848-8D7C-1C12F08BF913}</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{FA6560B7-2EBD-3448-A9C6-487802CD9291}</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{A8F7B6EC-37FF-2F4E-B42D-3F9EE5A279D4}</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{6B08CD57-CE75-CD44-85D6-704201C4B19C}</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{31AA8420-BB1D-F549-A301-F494B5113216}</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{B3E9935E-57AD-634B-A183-015EE9EEC797}</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{EC3420C9-6A98-3D48-A85E-648E4CF32F88}</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{A6FBC001-9CA9-5643-86A3-E66FB2694E67}</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{C6BCA154-B28C-6245-ACD2-8030EC44476E}</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{1020C0BC-9399-734F-BA3A-B8E07030CEDF}</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{FCA0B195-95A5-634E-9773-782E584545E9}</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{299E7325-618A-CE4C-AB78-AC1092E0D5A6}</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{C6D7ED89-3F24-A44B-A06D-5B847D6F8FEA}</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{0A459A1F-75A8-1043-A3FE-8A9AF9FED1C6}</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{1614BC97-7490-774B-BF97-B981CC5DEFE1}</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{5AAD18C9-80CC-7941-9EF3-F4CABC0FDC87}</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{2E2541C1-72FE-4F4D-B6C6-30CA3C89A253}</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{78EC3BB1-A9BD-ED42-8105-0B06E88DB236}</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{A8B53D2D-10C1-594C-A870-92AC59C2F6F2}</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{28846C28-C0FD-D94E-9171-718AA4231076}</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{AE884D4A-C84F-EF47-8634-A761CB7FBCF8}</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{9B64F3C6-5A4C-6048-8983-A03946B6D332}</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{C4082096-EF5D-824F-8B4D-D3A0C30A6EA7}</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{BEA2FAA4-2B84-974A-8613-C6D225FA5AEC}</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{FEA080DE-9BE2-D249-B27F-75B0B4A966F0}</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{DDD1772B-E0EC-6A49-8639-EED54D2E2D5F}</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{298BDA61-C9DC-3E45-BA28-9D27FA03792D}</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{721BFC16-E976-C143-9E22-600BF7BE3EC8}</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{E60FCAD8-60F9-F741-98BB-D4815BBD4479}</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{B173FB74-EA08-3F4C-9AEB-84671B6C5869}</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{895E17E9-40D2-014A-8C0D-2B8EAFDE68AA}</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{5FD9C06C-2142-6B47-9167-F504EEECA632}</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{580323AB-A030-8E48-806F-542802E53FDC}</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{B487F6F4-A79F-B940-9933-C094E14BCE75}</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{0689EC1C-ECAA-1C47-B37F-A2D2A5955B67}</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{F01B987C-ABDA-A441-AA38-638BF50CCAB6}</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{C30C5221-4885-4A4D-A8F9-B3B3D8A72376}</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{132E126F-DB64-1044-91CE-62AC271C2889}</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{030C769D-2B9B-EF45-A168-F6B1A3B83F4E}</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{7529C7BE-8B14-E843-AADE-27B6B92E903A}</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{FA90A3C5-7195-F143-84C1-335377D2CF32}</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{7260E1DF-2B24-814C-88E0-99FA3EEBE973}</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{14C0CB97-AFEB-1F4D-BBE0-B6526BB273A7}</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{B994E364-CCC4-F943-9B1F-814F66ED4033}</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{9B1DBCCF-A991-FA43-9E19-EB95CE726E26}</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{BD4EB54A-EDF8-9040-B185-CE328F6FED8D}</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{844259F7-C0B4-BA40-B06D-35F903349A0A}</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{59030A8B-5A8E-2442-ACFF-0555B2C1F8A0}</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{A2A99EE5-585C-704F-9814-6F362A0C0FE5}</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{91AF7101-BB15-E740-B8AA-4782D4508A1B}</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{10E32D4A-F3EF-6A4C-B4D9-E691B3217FE7}</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{F0F6009D-9EBA-6348-82D0-E79C610D0382}</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{F8BA0CCD-DC08-4F4F-9AF4-2D7F4548A3A3}</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{50D9EC01-A476-7741-A110-A9EDC1913DA3}</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{5F311315-8BBE-544E-97CB-D3147C37793C}</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{BF3C5800-7892-DB43-88CB-C9F26A526F7E}</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{1F1C5C88-45A5-E841-A490-6D8399F98A7E}</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{D2ADF799-2A4A-AC4F-BA82-3087080C4B30}</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{0147CCB4-4645-C842-8E96-0BB2A6BD2711}</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{4C3C50D0-EE45-2C48-A555-4B92C7DE405D}</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{3C2BCCCB-2466-3C46-BC28-FCE39DD1CE47}</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{2EF23646-E50B-C04A-A4EC-4AE7C89B5AFF}</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{8620AABC-D284-C140-A982-0F7974680FA3}</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{910EAB4E-2A41-DD4B-BB13-86CE829BADE9}</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{7B02A8B2-5026-4B41-8490-F0D43E5647C5}</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{0BEB92DA-06EE-B144-9BDE-1B5C133D11D0}</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{F732FCCC-98D0-1749-A3A5-81D2094762BF}</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{84AA49E8-07BA-9E46-AB5B-DE8BDA75844D}</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{31709C90-FC95-2048-B465-7A2841354BB1}</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{E77E2CF1-52D6-D149-B01D-3809C8EE5571}</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{D0D0F923-D2A7-E543-8732-D209055FFD77}</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{3AEEF7F9-EC18-9642-BD1D-A249372DFE67}</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{70E1CF04-F294-7747-8199-8B603AF6FDA1}</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{81E3F84D-E4D9-FE45-9229-F983C250B18E}</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{55C77ED0-E358-E147-BB25-5E567B5491B2}</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{C09E6E4D-4F38-E740-9D7C-727430A74A75}</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{1A0E45DD-982C-9E4C-B67E-6C2657768F02}</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{FA428BC0-460C-E141-9742-B0249C36DF38}</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{2E4D9CB3-63DC-9340-905F-E8BD5EF82328}</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{802E6973-34E9-1E44-BD24-8FB9EB8F713D}</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{A499829C-32C7-6D43-B56F-F23E24949B20}</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{2342FA08-1B7B-7F40-A36A-B69AC612EC24}</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{C32663AD-AB04-6B47-8E39-E58781DE354B}</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{24F0B1EA-278E-A64C-8F13-ADF2106DBAD7}</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{8521AA03-C332-D44D-838E-755C7D8C48BC}</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{E25DA8B2-A915-A047-B9E7-F952B1ABDE2C}</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{6049599B-A6C7-4846-A707-43A81FA57875}</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{FC8725D6-3EA4-AE4B-90D9-CE62D393B8F8}</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{2A0FF8EE-D752-0544-81EA-C1EF472B22CD}</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{D4B79665-D3F2-A74D-AAC2-600532D21A18}</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{4AA9E5F1-23FE-6D41-AFF2-9BB37C99E313}</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{F606461A-2012-B64C-9F9E-203DEDCFE090}</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{A0061094-372C-8844-85AE-28ABF864DFEB}</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{C0917E58-3F6D-7048-8183-63E701AEF8ED}</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{8AD87A81-F305-D548-AF9B-A0ACFA6B2B21}</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{0CFA6768-85F4-7B49-8240-08578F5DD95A}</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{8D79DF66-315C-394D-9499-4C3FD29BFEAC}</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{E13CF264-0FB7-044F-9E40-6B5EA13E3865}</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{B1A795F4-C294-9440-BEE0-2DFCE50B086D}</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{3D60604D-0E47-2446-9AD4-46C75E7B9C2A}</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{78FF781C-3AF9-F14D-97DA-9007FD5097FD}</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{4DEDA35D-0203-C247-AE80-9CFB814C4658}</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{193AEFD5-0B19-9A48-92F6-6BFAEEF04BEE}</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{68C2EAD4-3B06-6F45-952E-3CBFA797B360}</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{E4194BA7-221D-EA44-A23E-8167C3370FBC}</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{4B1FA0D7-774D-734D-9973-2FD92E207109}</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{A167851A-93D7-2449-AE6A-EDCEFD68FFFD}</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{4245B1B6-3100-214B-9441-8F5A750BFFFF}</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{9ED79188-A813-F64B-A81F-B58745E5F4C4}</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{3736795E-AA5A-834D-8C66-AB664104A9BC}</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{FCBAEE98-5041-3042-A2E2-A0F151B7FCFE}</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{D6DC13C6-DAA7-AD4B-9A31-CCC64F4B7A14}</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{0DF4BC86-E0C8-8745-9FE1-24238514398D}</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{2A94FD6F-1A6A-3F4A-A31E-339A7BBDBFB5}</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{68453796-A9A5-7745-A1D2-D93D0FDE7C65}</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{99B326A5-91DD-5D44-9270-1815FB7B9E72}</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{8D7DB616-31B6-4D4B-B2D3-D06141EACF61}</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{7A6C6D58-C4EE-C343-BD3F-AC15A62FF05C}</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{E38C4AE0-7F6B-1940-8CAA-4B8F9B707175}</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{6717FB75-1D66-1A44-A5EC-5237123318E2}</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{CE86312C-0D90-4F4F-99D0-F23038AA7A6E}</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{40A65F5F-3140-F64B-A937-2757E131AAD3}</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{74A03CD5-BC7E-6C45-95EE-C75682A64D56}</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{C8CB6A37-E214-8747-BC6C-C13966B53633}</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{1DDE6958-D04C-2C4B-BE34-5CFCE8A9DB4D}</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{443A064D-F55D-A24B-BDBC-367FAA261F94}</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{AF5045D9-C39C-974D-A51D-CD03ED8AC233}</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{0775DFDD-DB48-314E-B56E-6ED36A1E2D91}</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{4458CFB2-07A6-744E-B9E9-C603F9F5405B}</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{5B1152A6-D728-5A4C-BC51-5CEE5470771A}</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{3BB53A1C-05AC-AB45-A39A-4EFEE24144A0}</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{0BB2A407-4911-C446-B114-D5513C88FE15}</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{74E794E8-1386-6A44-9670-E70810E1F382}</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{7C13127E-4B09-6140-BE13-9F37066041AF}</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{217A7CBD-708A-7143-837E-0C60FEE49645}</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{5FE9F3E6-CE21-9C49-9272-CDB5D01B5CA9}</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{DD252368-C1B4-5540-9B5F-FBC88BF1E422}</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{AAA9619D-3787-CD4A-BBE9-F0558B6DC3E7}</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{88C21E2F-2F2C-EA48-B0B8-D990BB5EAA93}</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{D8211596-BE2F-974A-A713-FB1DEF2FCA8D}</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{2C09B31D-C87F-254A-BB9F-A7AAAEEC1A70}</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{8D67FB61-C1FE-3A41-899A-AA70E4280D2C}</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{4CB3DAD9-DFBA-0C4B-A3EE-2A3FC0A68A53}</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{BAE4331F-CF97-6347-8816-5E2E7CA93F34}</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{FD4416E0-3CEE-A449-B2F4-B3FFE18B38C2}</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{58429DD0-B97C-6B4E-A808-1B9943E6EC14}</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{BEED5A97-2CB4-6343-848F-A5DEF1891343}</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{DB0918BC-3100-5148-AA37-660A337DBD04}</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{C6071A55-97DE-A84C-A10F-EF7F4E7A326A}</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{25CD70B3-E041-3D43-AEC1-D8048887B69D}</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{EE2E0E26-61F8-CE45-8AA9-1909EB332D15}</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{4CEC5750-5485-CE4C-8DF0-CBFFEA3C7F5C}</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{119101E7-F985-0849-BD29-9E2774EC3EDE}</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{E77DBD5B-E9D8-8140-B1E4-06993CC1D2F2}</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{99114CAB-E6CF-B346-ACB5-81AEFF9319E0}</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{ECF9D5E8-3846-1242-A47C-9B670ABE99DA}</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{043A8478-C8F5-3944-8880-CB27E6FB7CA0}</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{8E20E26F-0DE5-6B4B-B3FD-6690A4747F6A}</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{135A1448-D18F-3F44-A321-66B6C136F0FA}</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{64801252-8215-3D4A-A14B-61AFECD28E3C}</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{EEF6C32F-674B-A845-9B78-CB635C60D9E8}</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{1ACD7994-7A70-E444-80DE-F987EE92A7CD}</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{87053B9D-1238-B34A-B245-B489C5708646}</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{C747EB6C-25F1-A644-8049-FF8845F5389C}</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{1DA680DC-77FF-6443-9E17-D3A17B04AC2E}</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{5A7B0641-1F38-A248-989E-C7B324EDF4A5}</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{8F5F0889-48B2-1949-9ECE-FD2DFC5BA7A4}</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{AFE32686-4FB2-E34D-9A1B-8F540E7929A5}</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{406527B9-B32D-084D-B418-E2D1EA805AA9}</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{80C7F867-8114-8640-843C-87FA06D48801}</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{43742107-7202-E643-BFB7-20A5036085B8}</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{B9123DEE-BA34-3340-81D4-EF9D60A1EAF4}</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{6F9AE390-A51C-EA45-A4C1-348CDF128B47}</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{46137089-9B71-794A-9148-EB5D2065C11B}</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{47F1798C-4D93-1342-9BED-B81FA0AF25C2}</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{D31BE9D8-659F-224F-9A60-A6E0227E28A4}</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{86CEBE8E-6FC3-9A46-B2C4-FCD3E8D827CE}</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{DA8F1314-B80E-AD4F-9DA0-6369928E0B74}</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{D03A4EFB-E45E-6E46-9B47-DAC7761F1C56}</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{441658AB-9B86-5141-98CA-0875543F27BE}</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{B4A432B1-D41E-3343-B2A6-F50C72A808A0}</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{F7B8D74F-F3CE-3A41-B698-5B0533EFA9E7}</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{5C3B6D40-F31E-2D4D-9EF5-AB7E18507EEC}</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{858E07C6-88E9-0840-9154-DDBE034CE647}</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{6594427B-034B-6442-A3A5-4F6B8047E5CF}</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{5A74FECE-6D4C-B040-BCC2-C5FFCC4F3E52}</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{2FC4E9DD-73C3-B540-B285-DB8FD85CA9A1}</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{70E7661F-1039-BF45-A492-ABD35142CBA5}</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{0B9F93E4-14DC-D743-A2B0-4C20A0BEC6BB}</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{D901C6F8-9BFB-204A-84A0-D24A33926960}</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{B7B61974-1F2C-3142-B551-C70236C2BD17}</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{1C45AF83-31EF-5B4B-ACFC-65C5B39517B6}</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{E4060703-61AF-ED41-BEEF-6B7E3FAE0DBB}</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{5BB00C5D-2EE8-F146-B294-ECEBC0DC6884}</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{C70E40A9-F35A-5744-A20C-B97D354D08AA}</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{8830F32D-EEC3-3E4F-9D40-68C4AC3000F2}</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{748BFC7A-076D-FC49-A048-630F3503452E}</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{AF747CD1-FC64-F841-9EA3-9D57C6DDB2F5}</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{E32F4463-A54F-EA4D-89C1-A1988391AA97}</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{037517EE-D54C-0847-AED3-CA29D3030FAC}</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{C055843A-214A-BD42-988B-F775A84AD09A}</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{D1A01C42-46E6-0A4C-946D-402AD56FD662}</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{B320B05E-4EA8-D541-B2AE-4DC0CFE62B45}</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{D9699C20-9B2A-1946-8B12-C663A8026F76}</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{6138279F-3887-D74C-A09B-7F4FA543DD20}</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{3235C283-4E70-7D42-BC80-DEF0E4DC8FCE}</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{CD666CF2-5CAF-5F47-9B77-3A6CA622733D}</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{E7B3EF27-0518-FB46-809E-10FB688B848D}</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{7CEA3BF0-B82D-E34B-96F2-41EB547706AE}</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{7A8FFD6D-7B4B-BC42-8B38-5D3B605D3A66}</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{BEA0066B-6354-C542-82DC-6BA6776287DC}</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{98281983-F686-4B47-9D05-F3A536C8CBAF}</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{9D35FF78-A001-404E-8982-4E413FB5E7F6}</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{46D4D192-7C4E-7644-AC55-41B1CA542921}</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{BBFB116B-C5DE-4247-B0FB-2E5A17422E7D}</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{81F52555-F9A0-8F4C-8FCE-792D5C8D6A2D}</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{79DC6514-C304-0247-9095-7607900746AB}</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{257A179A-D029-2245-BFAC-17686A7C7F50}</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{10223407-533D-9E41-97ED-87F52EC7E176}</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{C505EF32-364C-9648-AB64-B1DD2D875949}</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{12241AD6-55EF-7641-93AB-536C92940AF7}</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{343FECA3-AEC5-5844-8CE9-B6E85A7FE303}</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{97DD0D21-368C-9E42-9E85-F8F88DA0B313}</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{017A6552-7E39-1B4E-9FFF-9CCE18326394}</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{7FD128B0-E5A7-7541-A2EA-2079508D4BE6}</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{249B2CC1-8FC5-064C-965A-55F31F4BA4C0}</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{659A53D9-884E-824A-9FB2-E025D3A9E37C}</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{2793C973-4BD4-0544-81AC-F10BF296F512}</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{E9023AAF-9C8E-5B4E-8D51-F307FE5AF597}</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{DDB17A47-A5B9-E047-A336-826331773712}</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{04B033D1-0EE7-0E49-A4B0-86F5178A7CAF}</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{1D18233B-851E-4447-B4A8-ADD0AB35FFFD}</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{7CE4A3FC-0565-AD4C-87FF-669D11932F27}</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{860BF1B9-7B0F-0841-9D2C-133C3BDC90C0}</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{725531E1-D709-ED4E-AE4C-145D8BF9DDEF}</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{6479C4F5-B4D1-FC42-9B3E-5262995870C8}</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{FDA54720-DA02-5D40-A275-FA1185B8CA39}</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{1626512A-9BE7-1C46-BE27-4EB806A968E4}</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{75F67CA6-F6E4-AE48-9722-38ED65C9C93E}</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{737E875D-A4B9-914F-8DDA-7CDC66D3620A}</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{4F709EF2-6DFC-E24A-BFD7-0DDE9819BFD9}</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{199C4189-E406-4449-A6E0-B224C5446CE6}</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{B5A1822A-8585-A944-B4A0-5FCE43144169}</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{10C9472E-2F23-6240-91D5-DD0E2E2911B9}</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{DCEB6987-6820-5349-B1CD-D8CAAA3CBD3B}</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{DCF10317-1247-534B-889E-6595DE7A8096}</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{E28F0902-8E94-D148-9BE6-6C8DC9A3EA8F}</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{08D59552-07E4-3940-9ECE-533929AC8AFF}</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{EFE4DFCF-8DDA-E64D-995D-4A2CD3710BA7}</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{97B08774-6DDF-FA40-8D94-5502048FD43B}</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{764B7FDD-90AA-764B-94BA-E1813C3B8405}</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{1D5CA79E-220C-A24F-96C1-FBAE64C9B8DE}</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{BC5EAE58-51FD-2B49-B170-5E79A76BD6C7}</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{1F67624D-0801-A24D-90F0-C0E56697DC7A}</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{C5C961ED-AA4C-CA41-B7FD-72B6CFCCA682}</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{87409392-D745-EE48-9992-7F39EB0BCEC4}</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{079C0C6D-A638-2241-B16D-EB832AF4DC95}</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{8828D7FC-564B-CB4D-9209-1104369CC8F5}</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{CAAC2638-07F1-C841-94C8-999D6DADB8D7}</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{C9A3EFEB-E04B-6446-A76A-3B306A43882C}</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{E553234F-EA59-524E-850D-93B0E86AF3CC}</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{AD6EA2A3-5F09-884E-9A0F-95E76D190F99}</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{5FB2244B-2441-C742-A8CD-E991FC115E64}</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{E6FEB59F-1670-634B-860E-0372BF5EBF2C}</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{37F80E7A-E3DB-DA4B-A991-D7E9C5DEBC2C}</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{0381F1DC-429B-A645-84F1-ADA3FD81E49D}</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{5D38E083-8A33-B341-BEC1-649A52D7A9D6}</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{AD0DB854-7B7B-534E-AE2E-1CE9DD2C2E3E}</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{E927C145-B0DD-DC4E-B67B-F3A2CD716951}</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{E974105B-036C-4B40-820B-BA01680F5C33}</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{13E1FADE-D311-0D4B-8318-BBDED14D512A}</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{8B6D5E85-E63A-7C4D-A6CD-615F25C4F047}</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{101FDD48-5C4E-8242-A8A7-14893BE00699}</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{A45AC012-CBAA-3246-9C1E-5ED503CCD50C}</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{E42CFC2B-9F5C-6447-AC8A-FAEA12A6AB12}</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{AAC567E6-ECDD-824F-A429-5406C339C6B7}</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{BBC44D6F-3BD4-254A-9246-25D036470AFC}</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{427087E2-7E4E-D542-8C74-B723E9D808B6}</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{C71215E1-8922-4B4D-A2D9-7C5C10D77004}</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{863E6071-B0F0-3C4A-A3F6-74C44E80AD6E}</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{9D1701FC-3DE2-4D41-8506-5F246B5D239A}</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{0F9781C2-4B94-0C45-A849-4B43C271FFB2}</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{98D2CB9D-3A02-E64E-94F0-D1989700ECC3}</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{9DED6546-AEEB-9E44-8AAC-3939FD382235}</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{E60DB933-9C83-BC47-A6D5-A9E9B794EDD6}</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{E6C0CE45-CE17-D24A-8AA6-7C399983A45D}</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{2150F57F-A880-6B42-8159-BB56EF8EC941}</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11/29/22</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11/29/22</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79</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121</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142</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143</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144</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226</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227</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247</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248</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263</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264</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272</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4539829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318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335</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336</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354</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355</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11/29/22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2022. 11. 29.</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11/29/22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11/29/22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11/29/22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11/29/22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11/29/22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11/29/22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11/29/22</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11/29/22</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11/29/22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11/29/22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11/29/22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11/29/22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11/29/22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11/29/22</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11/29/22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11/29/22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11/29/22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11/29/22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11/29/22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11/29/22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11/29/22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11/29/22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11/29/22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11/29/22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11/29/22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11/29/22</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11/29/22</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11/29/22</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11/29/22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11/29/22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11/29/22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11/29/22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11/29/22</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11/29/22</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11/29/22</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11/29/22</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11/29/22</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11/29/22</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11/29/22</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11/29/22</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11/29/22</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11/29/22</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11/29/22</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11/29/22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11/29/22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11/29/22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11/29/22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11/29/22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11/29/22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11/29/22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11/29/22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11/29/22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11/29/22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11/29/22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11/29/22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11/29/22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11/29/22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11/29/22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11/29/22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11/29/22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11/29/22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11/29/22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11/29/22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2022. 11. 29.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11/29/22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11/29/22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11/29/22</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11/29/22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11/29/22</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11/29/22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11/29/22</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11/29/22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11/29/22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11/29/22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75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hyperlink" Target="https://arxiv.org/pdf/2008.00961.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5.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NCagwf0ivT0" TargetMode="External"/><Relationship Id="rId2" Type="http://schemas.openxmlformats.org/officeDocument/2006/relationships/image" Target="../media/image66.png"/><Relationship Id="rId1" Type="http://schemas.openxmlformats.org/officeDocument/2006/relationships/slideLayout" Target="../slideLayouts/slideLayout753.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3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90.xml"/></Relationships>
</file>

<file path=ppt/slides/_rels/slide31.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3.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2.png"/><Relationship Id="rId4" Type="http://schemas.openxmlformats.org/officeDocument/2006/relationships/hyperlink" Target="https://www.tech-critter.com/amd-keynote-computex-2021/"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876.xml"/></Relationships>
</file>

<file path=ppt/slides/_rels/slide33.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966.xml"/></Relationships>
</file>

<file path=ppt/slides/_rels/slide3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6.tif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7.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966.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80.png"/><Relationship Id="rId4" Type="http://schemas.openxmlformats.org/officeDocument/2006/relationships/image" Target="../media/image79.png"/></Relationships>
</file>

<file path=ppt/slides/_rels/slide47.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1.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49.xml.rels><?xml version="1.0" encoding="UTF-8" standalone="yes"?>
<Relationships xmlns="http://schemas.openxmlformats.org/package/2006/relationships"><Relationship Id="rId8" Type="http://schemas.openxmlformats.org/officeDocument/2006/relationships/image" Target="../media/image88.tiff"/><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png"/><Relationship Id="rId1" Type="http://schemas.openxmlformats.org/officeDocument/2006/relationships/slideLayout" Target="../slideLayouts/slideLayout13.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png"/><Relationship Id="rId9" Type="http://schemas.openxmlformats.org/officeDocument/2006/relationships/image" Target="../media/image89.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1.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90.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592.xml"/></Relationships>
</file>

<file path=ppt/slides/_rels/slide53.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592.xml"/></Relationships>
</file>

<file path=ppt/slides/_rels/slide5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5.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4.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56.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58.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5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592.xml"/></Relationships>
</file>

<file path=ppt/slides/_rels/slide61.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1.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2.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3.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4.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5.png"/></Relationships>
</file>

<file path=ppt/slides/_rels/slide6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arxiv.org/pdf/2211.07613.pdf" TargetMode="External"/><Relationship Id="rId1" Type="http://schemas.openxmlformats.org/officeDocument/2006/relationships/slideLayout" Target="../slideLayouts/slideLayout60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69.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7.tiff"/></Relationships>
</file>

<file path=ppt/slides/_rels/slide7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03.xml"/></Relationships>
</file>

<file path=ppt/slides/_rels/slide7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603.xml"/></Relationships>
</file>

<file path=ppt/slides/_rels/slide72.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10.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36.xml"/></Relationships>
</file>

<file path=ppt/slides/_rels/slide74.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2.jpeg"/><Relationship Id="rId1" Type="http://schemas.openxmlformats.org/officeDocument/2006/relationships/slideLayout" Target="../slideLayouts/slideLayout236.xml"/><Relationship Id="rId4" Type="http://schemas.openxmlformats.org/officeDocument/2006/relationships/image" Target="../media/image113.png"/></Relationships>
</file>

<file path=ppt/slides/_rels/slide75.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4.tiff"/><Relationship Id="rId1" Type="http://schemas.openxmlformats.org/officeDocument/2006/relationships/slideLayout" Target="../slideLayouts/slideLayout615.xml"/></Relationships>
</file>

<file path=ppt/slides/_rels/slide76.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5.png"/><Relationship Id="rId4" Type="http://schemas.openxmlformats.org/officeDocument/2006/relationships/hyperlink" Target="https://people.inf.ethz.ch/omutlu/pub/lee_isca09_talk.pdf" TargetMode="Externa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81.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image" Target="../media/image67.png"/><Relationship Id="rId1" Type="http://schemas.openxmlformats.org/officeDocument/2006/relationships/slideLayout" Target="../slideLayouts/slideLayout236.xml"/></Relationships>
</file>

<file path=ppt/slides/_rels/slide8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67.png"/><Relationship Id="rId1" Type="http://schemas.openxmlformats.org/officeDocument/2006/relationships/slideLayout" Target="../slideLayouts/slideLayout236.xml"/><Relationship Id="rId6" Type="http://schemas.openxmlformats.org/officeDocument/2006/relationships/image" Target="../media/image68.tiff"/><Relationship Id="rId5" Type="http://schemas.openxmlformats.org/officeDocument/2006/relationships/image" Target="../media/image70.jpeg"/><Relationship Id="rId4" Type="http://schemas.openxmlformats.org/officeDocument/2006/relationships/image" Target="../media/image119.png"/></Relationships>
</file>

<file path=ppt/slides/_rels/slide8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20.png"/><Relationship Id="rId1" Type="http://schemas.openxmlformats.org/officeDocument/2006/relationships/slideLayout" Target="../slideLayouts/slideLayout401.xml"/><Relationship Id="rId4" Type="http://schemas.openxmlformats.org/officeDocument/2006/relationships/image" Target="../media/image121.png"/></Relationships>
</file>

<file path=ppt/slides/_rels/slide90.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3.tiff"/><Relationship Id="rId4" Type="http://schemas.openxmlformats.org/officeDocument/2006/relationships/hyperlink" Target="https://people.inf.ethz.ch/omutlu/pub/mutlu_hpca03_talk.pdf" TargetMode="External"/></Relationships>
</file>

<file path=ppt/slides/_rels/slide92.xml.rels><?xml version="1.0" encoding="UTF-8" standalone="yes"?>
<Relationships xmlns="http://schemas.openxmlformats.org/package/2006/relationships"><Relationship Id="rId2" Type="http://schemas.openxmlformats.org/officeDocument/2006/relationships/image" Target="../media/image124.tiff"/><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23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9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27.tiff"/><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6.tiff"/></Relationships>
</file>

<file path=ppt/slides/_rels/slide102.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5.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8.png"/><Relationship Id="rId4" Type="http://schemas.openxmlformats.org/officeDocument/2006/relationships/hyperlink" Target="https://arxiv.org/pdf/1903.03988.pdf" TargetMode="External"/></Relationships>
</file>

<file path=ppt/slides/_rels/slide10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11.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5.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6.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3.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4.png"/><Relationship Id="rId1" Type="http://schemas.openxmlformats.org/officeDocument/2006/relationships/slideLayout" Target="../slideLayouts/slideLayout236.xml"/></Relationships>
</file>

<file path=ppt/slides/_rels/slide118.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5.png"/><Relationship Id="rId4" Type="http://schemas.openxmlformats.org/officeDocument/2006/relationships/hyperlink" Target="https://www.youtube.com/watch?v=qeukNs5XI3g&amp;t=4192s"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6.jpg"/><Relationship Id="rId4" Type="http://schemas.openxmlformats.org/officeDocument/2006/relationships/hyperlink" Target="https://www.youtube.com/watch?v=qeukNs5XI3g&amp;t=4192s" TargetMode="Externa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7.png"/><Relationship Id="rId4" Type="http://schemas.openxmlformats.org/officeDocument/2006/relationships/hyperlink" Target="https://www.youtube.com/watch?v=qeukNs5XI3g&amp;t=4192s" TargetMode="External"/></Relationships>
</file>

<file path=ppt/slides/_rels/slide12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40.tiff"/><Relationship Id="rId1" Type="http://schemas.openxmlformats.org/officeDocument/2006/relationships/slideLayout" Target="../slideLayouts/slideLayout279.xml"/></Relationships>
</file>

<file path=ppt/slides/_rels/slide127.xml.rels><?xml version="1.0" encoding="UTF-8" standalone="yes"?>
<Relationships xmlns="http://schemas.openxmlformats.org/package/2006/relationships"><Relationship Id="rId3" Type="http://schemas.openxmlformats.org/officeDocument/2006/relationships/image" Target="../media/image142.tiff"/><Relationship Id="rId2" Type="http://schemas.openxmlformats.org/officeDocument/2006/relationships/image" Target="../media/image141.tiff"/><Relationship Id="rId1" Type="http://schemas.openxmlformats.org/officeDocument/2006/relationships/slideLayout" Target="../slideLayouts/slideLayout592.xml"/></Relationships>
</file>

<file path=ppt/slides/_rels/slide128.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3.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29.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30.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1.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3.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4.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6.png"/><Relationship Id="rId1" Type="http://schemas.openxmlformats.org/officeDocument/2006/relationships/slideLayout" Target="../slideLayouts/slideLayout260.xml"/></Relationships>
</file>

<file path=ppt/slides/_rels/slide135.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7.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6.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7.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49.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38.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39.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51.png"/><Relationship Id="rId1" Type="http://schemas.openxmlformats.org/officeDocument/2006/relationships/slideLayout" Target="../slideLayouts/slideLayout260.xml"/></Relationships>
</file>

<file path=ppt/slides/_rels/slide140.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2.png"/><Relationship Id="rId1" Type="http://schemas.openxmlformats.org/officeDocument/2006/relationships/slideLayout" Target="../slideLayouts/slideLayout13.xml"/></Relationships>
</file>

<file path=ppt/slides/_rels/slide141.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3.png"/><Relationship Id="rId1" Type="http://schemas.openxmlformats.org/officeDocument/2006/relationships/slideLayout" Target="../slideLayouts/slideLayout592.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3.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8" Type="http://schemas.openxmlformats.org/officeDocument/2006/relationships/image" Target="../media/image159.emf"/><Relationship Id="rId13" Type="http://schemas.openxmlformats.org/officeDocument/2006/relationships/image" Target="../media/image164.png"/><Relationship Id="rId3" Type="http://schemas.openxmlformats.org/officeDocument/2006/relationships/notesSlide" Target="../notesSlides/notesSlide26.xml"/><Relationship Id="rId7" Type="http://schemas.openxmlformats.org/officeDocument/2006/relationships/image" Target="../media/image158.emf"/><Relationship Id="rId12" Type="http://schemas.openxmlformats.org/officeDocument/2006/relationships/image" Target="../media/image163.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7.emf"/><Relationship Id="rId11" Type="http://schemas.openxmlformats.org/officeDocument/2006/relationships/image" Target="../media/image162.emf"/><Relationship Id="rId5" Type="http://schemas.openxmlformats.org/officeDocument/2006/relationships/image" Target="../media/image156.emf"/><Relationship Id="rId15" Type="http://schemas.openxmlformats.org/officeDocument/2006/relationships/image" Target="../media/image166.png"/><Relationship Id="rId10" Type="http://schemas.openxmlformats.org/officeDocument/2006/relationships/image" Target="../media/image161.emf"/><Relationship Id="rId4" Type="http://schemas.openxmlformats.org/officeDocument/2006/relationships/image" Target="../media/image155.emf"/><Relationship Id="rId9" Type="http://schemas.openxmlformats.org/officeDocument/2006/relationships/image" Target="../media/image160.emf"/><Relationship Id="rId14" Type="http://schemas.openxmlformats.org/officeDocument/2006/relationships/image" Target="../media/image165.pn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48.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70.png"/><Relationship Id="rId4" Type="http://schemas.openxmlformats.org/officeDocument/2006/relationships/image" Target="../media/image169.jpeg"/></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7.xml.rels><?xml version="1.0" encoding="UTF-8" standalone="yes"?>
<Relationships xmlns="http://schemas.openxmlformats.org/package/2006/relationships"><Relationship Id="rId8" Type="http://schemas.openxmlformats.org/officeDocument/2006/relationships/image" Target="../media/image171.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58.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3.svg"/><Relationship Id="rId4" Type="http://schemas.openxmlformats.org/officeDocument/2006/relationships/image" Target="../media/image172.png"/></Relationships>
</file>

<file path=ppt/slides/_rels/slide160.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notesSlide" Target="../notesSlides/notesSlide28.xml"/><Relationship Id="rId7" Type="http://schemas.openxmlformats.org/officeDocument/2006/relationships/image" Target="../media/image177.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6.png"/><Relationship Id="rId11" Type="http://schemas.openxmlformats.org/officeDocument/2006/relationships/image" Target="../media/image173.svg"/><Relationship Id="rId5" Type="http://schemas.openxmlformats.org/officeDocument/2006/relationships/image" Target="../media/image175.svg"/><Relationship Id="rId10" Type="http://schemas.openxmlformats.org/officeDocument/2006/relationships/image" Target="../media/image172.png"/><Relationship Id="rId4" Type="http://schemas.openxmlformats.org/officeDocument/2006/relationships/image" Target="../media/image174.png"/><Relationship Id="rId9" Type="http://schemas.openxmlformats.org/officeDocument/2006/relationships/image" Target="../media/image179.svg"/></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81.svg"/><Relationship Id="rId4" Type="http://schemas.openxmlformats.org/officeDocument/2006/relationships/image" Target="../media/image180.png"/></Relationships>
</file>

<file path=ppt/slides/_rels/slide16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81.svg"/><Relationship Id="rId4" Type="http://schemas.openxmlformats.org/officeDocument/2006/relationships/image" Target="../media/image180.png"/></Relationships>
</file>

<file path=ppt/slides/_rels/slide163.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4.xml.rels><?xml version="1.0" encoding="UTF-8" standalone="yes"?>
<Relationships xmlns="http://schemas.openxmlformats.org/package/2006/relationships"><Relationship Id="rId3" Type="http://schemas.openxmlformats.org/officeDocument/2006/relationships/image" Target="../media/image183.png"/><Relationship Id="rId7" Type="http://schemas.openxmlformats.org/officeDocument/2006/relationships/image" Target="../media/image186.jpg"/><Relationship Id="rId2" Type="http://schemas.openxmlformats.org/officeDocument/2006/relationships/image" Target="../media/image182.png"/><Relationship Id="rId1" Type="http://schemas.openxmlformats.org/officeDocument/2006/relationships/slideLayout" Target="../slideLayouts/slideLayout915.xml"/><Relationship Id="rId6" Type="http://schemas.openxmlformats.org/officeDocument/2006/relationships/image" Target="../media/image185.png"/><Relationship Id="rId5" Type="http://schemas.openxmlformats.org/officeDocument/2006/relationships/image" Target="../media/image1.png"/><Relationship Id="rId4" Type="http://schemas.openxmlformats.org/officeDocument/2006/relationships/image" Target="../media/image184.png"/></Relationships>
</file>

<file path=ppt/slides/_rels/slide16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0.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166.xml.rels><?xml version="1.0" encoding="UTF-8" standalone="yes"?>
<Relationships xmlns="http://schemas.openxmlformats.org/package/2006/relationships"><Relationship Id="rId8" Type="http://schemas.openxmlformats.org/officeDocument/2006/relationships/image" Target="../media/image195.png"/><Relationship Id="rId3" Type="http://schemas.openxmlformats.org/officeDocument/2006/relationships/image" Target="../media/image1.png"/><Relationship Id="rId7" Type="http://schemas.openxmlformats.org/officeDocument/2006/relationships/image" Target="../media/image194.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3.png"/><Relationship Id="rId5" Type="http://schemas.openxmlformats.org/officeDocument/2006/relationships/image" Target="../media/image192.png"/><Relationship Id="rId4" Type="http://schemas.openxmlformats.org/officeDocument/2006/relationships/image" Target="../media/image191.png"/></Relationships>
</file>

<file path=ppt/slides/_rels/slide1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6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7.png"/><Relationship Id="rId4" Type="http://schemas.openxmlformats.org/officeDocument/2006/relationships/image" Target="../media/image196.png"/></Relationships>
</file>

<file path=ppt/slides/_rels/slide171.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6.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2.xml.rels><?xml version="1.0" encoding="UTF-8" standalone="yes"?>
<Relationships xmlns="http://schemas.openxmlformats.org/package/2006/relationships"><Relationship Id="rId2" Type="http://schemas.openxmlformats.org/officeDocument/2006/relationships/image" Target="../media/image198.jpeg"/><Relationship Id="rId1" Type="http://schemas.openxmlformats.org/officeDocument/2006/relationships/slideLayout" Target="../slideLayouts/slideLayout927.xml"/></Relationships>
</file>

<file path=ppt/slides/_rels/slide173.xml.rels><?xml version="1.0" encoding="UTF-8" standalone="yes"?>
<Relationships xmlns="http://schemas.openxmlformats.org/package/2006/relationships"><Relationship Id="rId8" Type="http://schemas.openxmlformats.org/officeDocument/2006/relationships/image" Target="../media/image199.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4.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200.png"/></Relationships>
</file>

<file path=ppt/slides/_rels/slide175.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1.png"/></Relationships>
</file>

<file path=ppt/slides/_rels/slide176.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3.png"/></Relationships>
</file>

<file path=ppt/slides/_rels/slide177.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236.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4.jpg"/></Relationships>
</file>

<file path=ppt/slides/_rels/slide178.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179.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80.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81.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6.png"/><Relationship Id="rId1" Type="http://schemas.openxmlformats.org/officeDocument/2006/relationships/slideLayout" Target="../slideLayouts/slideLayout615.xml"/></Relationships>
</file>

<file path=ppt/slides/_rels/slide18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3.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4.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9.png"/></Relationships>
</file>

<file path=ppt/slides/_rels/slide185.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6.xml.rels><?xml version="1.0" encoding="UTF-8" standalone="yes"?>
<Relationships xmlns="http://schemas.openxmlformats.org/package/2006/relationships"><Relationship Id="rId8" Type="http://schemas.openxmlformats.org/officeDocument/2006/relationships/image" Target="../media/image212.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11.png"/><Relationship Id="rId5" Type="http://schemas.openxmlformats.org/officeDocument/2006/relationships/image" Target="../media/image185.png"/><Relationship Id="rId4" Type="http://schemas.openxmlformats.org/officeDocument/2006/relationships/image" Target="../media/image15.svg"/></Relationships>
</file>

<file path=ppt/slides/_rels/slide1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88.xml.rels><?xml version="1.0" encoding="UTF-8" standalone="yes"?>
<Relationships xmlns="http://schemas.openxmlformats.org/package/2006/relationships"><Relationship Id="rId8" Type="http://schemas.openxmlformats.org/officeDocument/2006/relationships/image" Target="../media/image217.png"/><Relationship Id="rId3" Type="http://schemas.openxmlformats.org/officeDocument/2006/relationships/image" Target="../media/image213.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6.png"/><Relationship Id="rId5" Type="http://schemas.openxmlformats.org/officeDocument/2006/relationships/image" Target="../media/image215.png"/><Relationship Id="rId4" Type="http://schemas.openxmlformats.org/officeDocument/2006/relationships/image" Target="../media/image214.png"/></Relationships>
</file>

<file path=ppt/slides/_rels/slide189.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91.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20.emf"/><Relationship Id="rId4" Type="http://schemas.openxmlformats.org/officeDocument/2006/relationships/image" Target="../media/image219.png"/></Relationships>
</file>

<file path=ppt/slides/_rels/slide192.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3.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4.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5.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6.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8.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8.png"/><Relationship Id="rId4" Type="http://schemas.openxmlformats.org/officeDocument/2006/relationships/hyperlink" Target="https://arxiv.org/pdf/1903.03988.pdf"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21.png"/></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7.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08.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71.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09.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10.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0.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1.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21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3.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4.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5.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9.png"/></Relationships>
</file>

<file path=ppt/slides/_rels/slide216.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6.png"/><Relationship Id="rId1" Type="http://schemas.openxmlformats.org/officeDocument/2006/relationships/slideLayout" Target="../slideLayouts/slideLayout615.xml"/></Relationships>
</file>

<file path=ppt/slides/_rels/slide217.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2.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18.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3.png"/></Relationships>
</file>

<file path=ppt/slides/_rels/slide219.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615.xml"/></Relationships>
</file>

<file path=ppt/slides/_rels/slide220.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5.png"/></Relationships>
</file>

<file path=ppt/slides/_rels/slide221.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6.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2.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1.png"/></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4.xml.rels><?xml version="1.0" encoding="UTF-8" standalone="yes"?>
<Relationships xmlns="http://schemas.openxmlformats.org/package/2006/relationships"><Relationship Id="rId8" Type="http://schemas.openxmlformats.org/officeDocument/2006/relationships/image" Target="../media/image88.tiff"/><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png"/><Relationship Id="rId1" Type="http://schemas.openxmlformats.org/officeDocument/2006/relationships/slideLayout" Target="../slideLayouts/slideLayout236.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png"/><Relationship Id="rId9" Type="http://schemas.openxmlformats.org/officeDocument/2006/relationships/image" Target="../media/image89.png"/></Relationships>
</file>

<file path=ppt/slides/_rels/slide225.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7.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8.tiff"/></Relationships>
</file>

<file path=ppt/slides/_rels/slide226.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27.xml.rels><?xml version="1.0" encoding="UTF-8" standalone="yes"?>
<Relationships xmlns="http://schemas.openxmlformats.org/package/2006/relationships"><Relationship Id="rId8" Type="http://schemas.openxmlformats.org/officeDocument/2006/relationships/image" Target="../media/image235.emf"/><Relationship Id="rId13" Type="http://schemas.openxmlformats.org/officeDocument/2006/relationships/hyperlink" Target="https://arxiv.org/pdf/2105.03814.pdf" TargetMode="External"/><Relationship Id="rId3" Type="http://schemas.openxmlformats.org/officeDocument/2006/relationships/image" Target="../media/image230.emf"/><Relationship Id="rId7" Type="http://schemas.openxmlformats.org/officeDocument/2006/relationships/image" Target="../media/image234.emf"/><Relationship Id="rId12" Type="http://schemas.openxmlformats.org/officeDocument/2006/relationships/image" Target="../media/image239.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3.emf"/><Relationship Id="rId11" Type="http://schemas.openxmlformats.org/officeDocument/2006/relationships/image" Target="../media/image238.emf"/><Relationship Id="rId5" Type="http://schemas.openxmlformats.org/officeDocument/2006/relationships/image" Target="../media/image232.emf"/><Relationship Id="rId10" Type="http://schemas.openxmlformats.org/officeDocument/2006/relationships/image" Target="../media/image237.emf"/><Relationship Id="rId4" Type="http://schemas.openxmlformats.org/officeDocument/2006/relationships/image" Target="../media/image231.emf"/><Relationship Id="rId9" Type="http://schemas.openxmlformats.org/officeDocument/2006/relationships/image" Target="../media/image236.emf"/><Relationship Id="rId14" Type="http://schemas.openxmlformats.org/officeDocument/2006/relationships/image" Target="../media/image240.png"/></Relationships>
</file>

<file path=ppt/slides/_rels/slide228.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29.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30.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31.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4.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3.png"/><Relationship Id="rId4" Type="http://schemas.openxmlformats.org/officeDocument/2006/relationships/image" Target="../media/image242.jpeg"/></Relationships>
</file>

<file path=ppt/slides/_rels/slide232.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3.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4.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5.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6.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6.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37.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38.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7.png"/></Relationships>
</file>

<file path=ppt/slides/_rels/slide239.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40.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49.png"/><Relationship Id="rId1" Type="http://schemas.openxmlformats.org/officeDocument/2006/relationships/slideLayout" Target="../slideLayouts/slideLayout490.xml"/></Relationships>
</file>

<file path=ppt/slides/_rels/slide241.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2.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3.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3.png"/><Relationship Id="rId4" Type="http://schemas.openxmlformats.org/officeDocument/2006/relationships/image" Target="../media/image252.png"/></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5.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4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6.png"/><Relationship Id="rId7" Type="http://schemas.openxmlformats.org/officeDocument/2006/relationships/image" Target="../media/image260.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59.jpg"/><Relationship Id="rId11" Type="http://schemas.openxmlformats.org/officeDocument/2006/relationships/image" Target="../media/image262.jpg"/><Relationship Id="rId5" Type="http://schemas.openxmlformats.org/officeDocument/2006/relationships/image" Target="../media/image258.svg"/><Relationship Id="rId10" Type="http://schemas.openxmlformats.org/officeDocument/2006/relationships/image" Target="../media/image261.emf"/><Relationship Id="rId4" Type="http://schemas.openxmlformats.org/officeDocument/2006/relationships/image" Target="../media/image257.svg"/><Relationship Id="rId9" Type="http://schemas.openxmlformats.org/officeDocument/2006/relationships/image" Target="../media/image15.svg"/></Relationships>
</file>

<file path=ppt/slides/_rels/slide248.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49.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4.png"/><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5.png"/><Relationship Id="rId1" Type="http://schemas.openxmlformats.org/officeDocument/2006/relationships/slideLayout" Target="../slideLayouts/slideLayout490.xml"/></Relationships>
</file>

<file path=ppt/slides/_rels/slide251.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2.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3.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7.png"/><Relationship Id="rId1" Type="http://schemas.openxmlformats.org/officeDocument/2006/relationships/slideLayout" Target="../slideLayouts/slideLayout490.xml"/></Relationships>
</file>

<file path=ppt/slides/_rels/slide254.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70.png"/><Relationship Id="rId1" Type="http://schemas.openxmlformats.org/officeDocument/2006/relationships/slideLayout" Target="../slideLayouts/slideLayout490.xml"/></Relationships>
</file>

<file path=ppt/slides/_rels/slide255.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271.png"/><Relationship Id="rId1" Type="http://schemas.openxmlformats.org/officeDocument/2006/relationships/slideLayout" Target="../slideLayouts/slideLayout490.xml"/><Relationship Id="rId5" Type="http://schemas.openxmlformats.org/officeDocument/2006/relationships/image" Target="../media/image88.tiff"/><Relationship Id="rId4" Type="http://schemas.openxmlformats.org/officeDocument/2006/relationships/image" Target="../media/image273.png"/></Relationships>
</file>

<file path=ppt/slides/_rels/slide256.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4.png"/><Relationship Id="rId1" Type="http://schemas.openxmlformats.org/officeDocument/2006/relationships/slideLayout" Target="../slideLayouts/slideLayout490.xml"/><Relationship Id="rId5" Type="http://schemas.openxmlformats.org/officeDocument/2006/relationships/image" Target="../media/image275.png"/><Relationship Id="rId4" Type="http://schemas.openxmlformats.org/officeDocument/2006/relationships/image" Target="../media/image87.png"/></Relationships>
</file>

<file path=ppt/slides/_rels/slide257.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image" Target="../media/image276.png"/><Relationship Id="rId1" Type="http://schemas.openxmlformats.org/officeDocument/2006/relationships/slideLayout" Target="../slideLayouts/slideLayout490.xml"/><Relationship Id="rId4" Type="http://schemas.openxmlformats.org/officeDocument/2006/relationships/image" Target="../media/image278.png"/></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59.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79.png"/><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61.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3.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4.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5.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6.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3.png"/></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0.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1.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4.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5.xml.rels><?xml version="1.0" encoding="UTF-8" standalone="yes"?>
<Relationships xmlns="http://schemas.openxmlformats.org/package/2006/relationships"><Relationship Id="rId2" Type="http://schemas.openxmlformats.org/officeDocument/2006/relationships/image" Target="../media/image285.jpeg"/><Relationship Id="rId1" Type="http://schemas.openxmlformats.org/officeDocument/2006/relationships/slideLayout" Target="../slideLayouts/slideLayout13.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8.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7.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0.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8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7.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8.jpeg"/><Relationship Id="rId4" Type="http://schemas.openxmlformats.org/officeDocument/2006/relationships/hyperlink" Target="http://www.safari.ethz.ch/" TargetMode="External"/></Relationships>
</file>

<file path=ppt/slides/_rels/slide282.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3.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4.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5" Type="http://schemas.openxmlformats.org/officeDocument/2006/relationships/image" Target="../media/image292.png"/><Relationship Id="rId4" Type="http://schemas.openxmlformats.org/officeDocument/2006/relationships/image" Target="../media/image291.png"/></Relationships>
</file>

<file path=ppt/slides/_rels/slide285.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3.png"/><Relationship Id="rId1" Type="http://schemas.openxmlformats.org/officeDocument/2006/relationships/slideLayout" Target="../slideLayouts/slideLayout615.xml"/></Relationships>
</file>

<file path=ppt/slides/_rels/slide286.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4.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87.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5.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88.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89.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6.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90.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91.xml.rels><?xml version="1.0" encoding="UTF-8" standalone="yes"?>
<Relationships xmlns="http://schemas.openxmlformats.org/package/2006/relationships"><Relationship Id="rId8" Type="http://schemas.openxmlformats.org/officeDocument/2006/relationships/image" Target="../media/image299.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8.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2.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301.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300.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3.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2.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4.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3.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5.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7.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36.xml"/></Relationships>
</file>

<file path=ppt/slides/_rels/slide298.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2.jpeg"/><Relationship Id="rId1" Type="http://schemas.openxmlformats.org/officeDocument/2006/relationships/slideLayout" Target="../slideLayouts/slideLayout236.xml"/><Relationship Id="rId4" Type="http://schemas.openxmlformats.org/officeDocument/2006/relationships/image" Target="../media/image113.png"/></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0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3.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4.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5.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306.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7.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4.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09.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10.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31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569.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1.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792.xml"/></Relationships>
</file>

<file path=ppt/slides/_rels/slide322.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92.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5.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6.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2.png"/></Relationships>
</file>

<file path=ppt/slides/_rels/slide327.xml.rels><?xml version="1.0" encoding="UTF-8" standalone="yes"?>
<Relationships xmlns="http://schemas.openxmlformats.org/package/2006/relationships"><Relationship Id="rId2" Type="http://schemas.openxmlformats.org/officeDocument/2006/relationships/image" Target="../media/image313.png"/><Relationship Id="rId1" Type="http://schemas.openxmlformats.org/officeDocument/2006/relationships/slideLayout" Target="../slideLayouts/slideLayout804.xml"/></Relationships>
</file>

<file path=ppt/slides/_rels/slide328.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4.png"/></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0.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image" Target="../media/image315.png"/><Relationship Id="rId1" Type="http://schemas.openxmlformats.org/officeDocument/2006/relationships/slideLayout" Target="../slideLayouts/slideLayout804.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2.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7.png"/></Relationships>
</file>

<file path=ppt/slides/_rels/slide333.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34.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35.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3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38.xml.rels><?xml version="1.0" encoding="UTF-8" standalone="yes"?>
<Relationships xmlns="http://schemas.openxmlformats.org/package/2006/relationships"><Relationship Id="rId2" Type="http://schemas.openxmlformats.org/officeDocument/2006/relationships/image" Target="../media/image326.jpeg"/><Relationship Id="rId1" Type="http://schemas.openxmlformats.org/officeDocument/2006/relationships/slideLayout" Target="../slideLayouts/slideLayout815.xml"/></Relationships>
</file>

<file path=ppt/slides/_rels/slide339.xml.rels><?xml version="1.0" encoding="UTF-8" standalone="yes"?>
<Relationships xmlns="http://schemas.openxmlformats.org/package/2006/relationships"><Relationship Id="rId3" Type="http://schemas.openxmlformats.org/officeDocument/2006/relationships/image" Target="../media/image327.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29.emf"/></Relationships>
</file>

<file path=ppt/slides/_rels/slide34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4.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47.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48.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49.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50.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31.png"/><Relationship Id="rId5" Type="http://schemas.openxmlformats.org/officeDocument/2006/relationships/image" Target="../media/image325.png"/><Relationship Id="rId4" Type="http://schemas.openxmlformats.org/officeDocument/2006/relationships/image" Target="../media/image324.png"/></Relationships>
</file>

<file path=ppt/slides/_rels/slide351.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52.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53.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4.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4.png"/></Relationships>
</file>

<file path=ppt/slides/_rels/slide35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6.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5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6.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7.png"/></Relationships>
</file>

<file path=ppt/slides/_rels/slide37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79.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5.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804.xml"/></Relationships>
</file>

<file path=ppt/slides/_rels/slide386.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804.xml"/></Relationships>
</file>

<file path=ppt/slides/_rels/slide387.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88.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3.jpeg"/><Relationship Id="rId5" Type="http://schemas.openxmlformats.org/officeDocument/2006/relationships/image" Target="../media/image352.png"/><Relationship Id="rId4" Type="http://schemas.openxmlformats.org/officeDocument/2006/relationships/image" Target="../media/image351.jpg"/></Relationships>
</file>

<file path=ppt/slides/_rels/slide389.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90.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91.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2.xml.rels><?xml version="1.0" encoding="UTF-8" standalone="yes"?>
<Relationships xmlns="http://schemas.openxmlformats.org/package/2006/relationships"><Relationship Id="rId2" Type="http://schemas.openxmlformats.org/officeDocument/2006/relationships/image" Target="../media/image354.png"/><Relationship Id="rId1" Type="http://schemas.openxmlformats.org/officeDocument/2006/relationships/slideLayout" Target="../slideLayouts/slideLayout804.xml"/></Relationships>
</file>

<file path=ppt/slides/_rels/slide393.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94.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5.png"/></Relationships>
</file>

<file path=ppt/slides/_rels/slide395.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97.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398.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7.jpeg"/></Relationships>
</file>

<file path=ppt/slides/_rels/slide399.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400.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3.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59.png"/></Relationships>
</file>

<file path=ppt/slides/_rels/slide404.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61.png"/></Relationships>
</file>

<file path=ppt/slides/_rels/slide405.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62.png"/></Relationships>
</file>

<file path=ppt/slides/_rels/slide406.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60.png"/></Relationships>
</file>

<file path=ppt/slides/_rels/slide407.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08.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4.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09.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5.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10.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6.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11.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5.png"/></Relationships>
</file>

<file path=ppt/slides/_rels/slide412.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3.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4.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201.png"/></Relationships>
</file>

<file path=ppt/slides/_rels/slide415.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6.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0.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1.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2.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 Id="rId4" Type="http://schemas.openxmlformats.org/officeDocument/2006/relationships/image" Target="../media/image369.png"/></Relationships>
</file>

<file path=ppt/slides/_rels/slide423.xml.rels><?xml version="1.0" encoding="UTF-8" standalone="yes"?>
<Relationships xmlns="http://schemas.openxmlformats.org/package/2006/relationships"><Relationship Id="rId2" Type="http://schemas.openxmlformats.org/officeDocument/2006/relationships/image" Target="../media/image370.png"/><Relationship Id="rId1" Type="http://schemas.openxmlformats.org/officeDocument/2006/relationships/slideLayout" Target="../slideLayouts/slideLayout653.xml"/></Relationships>
</file>

<file path=ppt/slides/_rels/slide424.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image" Target="../media/image371.png"/><Relationship Id="rId1" Type="http://schemas.openxmlformats.org/officeDocument/2006/relationships/slideLayout" Target="../slideLayouts/slideLayout653.xml"/></Relationships>
</file>

<file path=ppt/slides/_rels/slide425.xml.rels><?xml version="1.0" encoding="UTF-8" standalone="yes"?>
<Relationships xmlns="http://schemas.openxmlformats.org/package/2006/relationships"><Relationship Id="rId2" Type="http://schemas.openxmlformats.org/officeDocument/2006/relationships/image" Target="../media/image373.jpeg"/><Relationship Id="rId1" Type="http://schemas.openxmlformats.org/officeDocument/2006/relationships/slideLayout" Target="../slideLayouts/slideLayout236.xml"/></Relationships>
</file>

<file path=ppt/slides/_rels/slide426.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236.xml"/></Relationships>
</file>

<file path=ppt/slides/_rels/slide427.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653.xml"/></Relationships>
</file>

<file path=ppt/slides/_rels/slide428.xml.rels><?xml version="1.0" encoding="UTF-8" standalone="yes"?>
<Relationships xmlns="http://schemas.openxmlformats.org/package/2006/relationships"><Relationship Id="rId2" Type="http://schemas.openxmlformats.org/officeDocument/2006/relationships/image" Target="../media/image377.jpeg"/><Relationship Id="rId1" Type="http://schemas.openxmlformats.org/officeDocument/2006/relationships/slideLayout" Target="../slideLayouts/slideLayout665.xml"/></Relationships>
</file>

<file path=ppt/slides/_rels/slide429.xml.rels><?xml version="1.0" encoding="UTF-8" standalone="yes"?>
<Relationships xmlns="http://schemas.openxmlformats.org/package/2006/relationships"><Relationship Id="rId3" Type="http://schemas.openxmlformats.org/officeDocument/2006/relationships/image" Target="../media/image379.jpeg"/><Relationship Id="rId2" Type="http://schemas.openxmlformats.org/officeDocument/2006/relationships/image" Target="../media/image378.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30.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image" Target="../media/image380.png"/><Relationship Id="rId1" Type="http://schemas.openxmlformats.org/officeDocument/2006/relationships/slideLayout" Target="../slideLayouts/slideLayout653.xml"/></Relationships>
</file>

<file path=ppt/slides/_rels/slide431.xml.rels><?xml version="1.0" encoding="UTF-8" standalone="yes"?>
<Relationships xmlns="http://schemas.openxmlformats.org/package/2006/relationships"><Relationship Id="rId2" Type="http://schemas.openxmlformats.org/officeDocument/2006/relationships/image" Target="../media/image285.jpeg"/><Relationship Id="rId1" Type="http://schemas.openxmlformats.org/officeDocument/2006/relationships/slideLayout" Target="../slideLayouts/slideLayout653.xml"/></Relationships>
</file>

<file path=ppt/slides/_rels/slide432.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3.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4.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82.png"/><Relationship Id="rId4" Type="http://schemas.openxmlformats.org/officeDocument/2006/relationships/hyperlink" Target="https://people.inf.ethz.ch/omutlu/projects.htm" TargetMode="External"/></Relationships>
</file>

<file path=ppt/slides/_rels/slide435.xml.rels><?xml version="1.0" encoding="UTF-8" standalone="yes"?>
<Relationships xmlns="http://schemas.openxmlformats.org/package/2006/relationships"><Relationship Id="rId8" Type="http://schemas.openxmlformats.org/officeDocument/2006/relationships/image" Target="../media/image118.jpeg"/><Relationship Id="rId3" Type="http://schemas.openxmlformats.org/officeDocument/2006/relationships/image" Target="../media/image383.png"/><Relationship Id="rId7" Type="http://schemas.openxmlformats.org/officeDocument/2006/relationships/image" Target="../media/image386.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5.png"/><Relationship Id="rId5" Type="http://schemas.openxmlformats.org/officeDocument/2006/relationships/image" Target="../media/image384.jpeg"/><Relationship Id="rId10" Type="http://schemas.openxmlformats.org/officeDocument/2006/relationships/image" Target="../media/image387.png"/><Relationship Id="rId4" Type="http://schemas.microsoft.com/office/2007/relationships/hdphoto" Target="../media/hdphoto4.wdp"/><Relationship Id="rId9" Type="http://schemas.openxmlformats.org/officeDocument/2006/relationships/image" Target="../media/image119.png"/></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8.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89.jpeg"/><Relationship Id="rId4" Type="http://schemas.openxmlformats.org/officeDocument/2006/relationships/hyperlink" Target="http://www.safari.ethz.ch/" TargetMode="External"/></Relationships>
</file>

<file path=ppt/slides/_rels/slide44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3.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6.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2.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3.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479.xml"/></Relationships>
</file>

<file path=ppt/slides/_rels/slide455.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5.png"/></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91.png"/></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458.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92.png"/></Relationships>
</file>

<file path=ppt/slides/_rels/slide459.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3.png"/></Relationships>
</file>

<file path=ppt/slides/_rels/slide460.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6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2.xml.rels><?xml version="1.0" encoding="UTF-8" standalone="yes"?>
<Relationships xmlns="http://schemas.openxmlformats.org/package/2006/relationships"><Relationship Id="rId8" Type="http://schemas.openxmlformats.org/officeDocument/2006/relationships/image" Target="../media/image400.tiff"/><Relationship Id="rId3" Type="http://schemas.openxmlformats.org/officeDocument/2006/relationships/image" Target="../media/image396.tiff"/><Relationship Id="rId7" Type="http://schemas.openxmlformats.org/officeDocument/2006/relationships/hyperlink" Target="https://safari.ethz.ch/safari-seminar-series/" TargetMode="External"/><Relationship Id="rId2" Type="http://schemas.openxmlformats.org/officeDocument/2006/relationships/image" Target="../media/image395.tiff"/><Relationship Id="rId1" Type="http://schemas.openxmlformats.org/officeDocument/2006/relationships/slideLayout" Target="../slideLayouts/slideLayout741.xml"/><Relationship Id="rId6" Type="http://schemas.openxmlformats.org/officeDocument/2006/relationships/image" Target="../media/image399.tiff"/><Relationship Id="rId11" Type="http://schemas.openxmlformats.org/officeDocument/2006/relationships/image" Target="../media/image403.png"/><Relationship Id="rId5" Type="http://schemas.openxmlformats.org/officeDocument/2006/relationships/image" Target="../media/image398.tiff"/><Relationship Id="rId10" Type="http://schemas.openxmlformats.org/officeDocument/2006/relationships/image" Target="../media/image402.tiff"/><Relationship Id="rId4" Type="http://schemas.openxmlformats.org/officeDocument/2006/relationships/image" Target="../media/image397.tiff"/><Relationship Id="rId9" Type="http://schemas.openxmlformats.org/officeDocument/2006/relationships/image" Target="../media/image401.tiff"/></Relationships>
</file>

<file path=ppt/slides/_rels/slide463.xml.rels><?xml version="1.0" encoding="UTF-8" standalone="yes"?>
<Relationships xmlns="http://schemas.openxmlformats.org/package/2006/relationships"><Relationship Id="rId3" Type="http://schemas.openxmlformats.org/officeDocument/2006/relationships/image" Target="../media/image404.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7.png"/><Relationship Id="rId5" Type="http://schemas.openxmlformats.org/officeDocument/2006/relationships/image" Target="../media/image406.png"/><Relationship Id="rId4" Type="http://schemas.openxmlformats.org/officeDocument/2006/relationships/image" Target="../media/image405.png"/></Relationships>
</file>

<file path=ppt/slides/_rels/slide464.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6.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8.png"/><Relationship Id="rId1" Type="http://schemas.openxmlformats.org/officeDocument/2006/relationships/slideLayout" Target="../slideLayouts/slideLayout615.xml"/></Relationships>
</file>

<file path=ppt/slides/_rels/slide467.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68.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69.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70.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71.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472.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4.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s>
</file>

<file path=ppt/slides/_rels/slide475.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 Id="rId4" Type="http://schemas.openxmlformats.org/officeDocument/2006/relationships/image" Target="../media/image410.png"/></Relationships>
</file>

<file path=ppt/slides/_rels/slide476.xml.rels><?xml version="1.0" encoding="UTF-8" standalone="yes"?>
<Relationships xmlns="http://schemas.openxmlformats.org/package/2006/relationships"><Relationship Id="rId3" Type="http://schemas.openxmlformats.org/officeDocument/2006/relationships/image" Target="../media/image412.png"/><Relationship Id="rId2" Type="http://schemas.openxmlformats.org/officeDocument/2006/relationships/image" Target="../media/image411.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29 November 2022</a:t>
            </a:r>
          </a:p>
          <a:p>
            <a:r>
              <a:rPr lang="en-US" sz="2200" dirty="0"/>
              <a:t>Systems Research Community @ France</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 Problems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661248"/>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 name="TextBox 18">
            <a:extLst>
              <a:ext uri="{FF2B5EF4-FFF2-40B4-BE49-F238E27FC236}">
                <a16:creationId xmlns:a16="http://schemas.microsoft.com/office/drawing/2014/main" id="{BBBEAA23-69D8-C5D9-EC3B-5818B11D43E9}"/>
              </a:ext>
            </a:extLst>
          </p:cNvPr>
          <p:cNvSpPr txBox="1"/>
          <p:nvPr/>
        </p:nvSpPr>
        <p:spPr>
          <a:xfrm>
            <a:off x="2339752" y="5960939"/>
            <a:ext cx="40991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Large amounts of data movement</a:t>
            </a:r>
          </a:p>
        </p:txBody>
      </p:sp>
    </p:spTree>
    <p:extLst>
      <p:ext uri="{BB962C8B-B14F-4D97-AF65-F5344CB8AC3E}">
        <p14:creationId xmlns:p14="http://schemas.microsoft.com/office/powerpoint/2010/main" val="250852001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AF3F-9751-EA0C-E57E-7EC85307F734}"/>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E4F49197-0EFA-14C6-7682-C1BC3D93808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F4E83210-44B8-FA3D-53BB-5CC8FB583C3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E8A6BA-C088-9441-9826-2C0854D7F91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mn-ea"/>
              <a:cs typeface="Arial" panose="020B0604020202020204" pitchFamily="34" charset="0"/>
            </a:endParaRPr>
          </a:p>
        </p:txBody>
      </p:sp>
      <p:pic>
        <p:nvPicPr>
          <p:cNvPr id="5" name="Picture 4">
            <a:extLst>
              <a:ext uri="{FF2B5EF4-FFF2-40B4-BE49-F238E27FC236}">
                <a16:creationId xmlns:a16="http://schemas.microsoft.com/office/drawing/2014/main" id="{C4AC3A35-D050-6C98-30F5-80450BFCD985}"/>
              </a:ext>
            </a:extLst>
          </p:cNvPr>
          <p:cNvPicPr>
            <a:picLocks noChangeAspect="1"/>
          </p:cNvPicPr>
          <p:nvPr/>
        </p:nvPicPr>
        <p:blipFill>
          <a:blip r:embed="rId2"/>
          <a:stretch>
            <a:fillRect/>
          </a:stretch>
        </p:blipFill>
        <p:spPr>
          <a:xfrm>
            <a:off x="498492" y="1061027"/>
            <a:ext cx="8147016" cy="5193723"/>
          </a:xfrm>
          <a:prstGeom prst="rect">
            <a:avLst/>
          </a:prstGeom>
        </p:spPr>
      </p:pic>
      <p:sp>
        <p:nvSpPr>
          <p:cNvPr id="6" name="TextBox 5">
            <a:extLst>
              <a:ext uri="{FF2B5EF4-FFF2-40B4-BE49-F238E27FC236}">
                <a16:creationId xmlns:a16="http://schemas.microsoft.com/office/drawing/2014/main" id="{5DAD2BAD-6CD3-086B-3017-07353E4E4B79}"/>
              </a:ext>
            </a:extLst>
          </p:cNvPr>
          <p:cNvSpPr txBox="1"/>
          <p:nvPr/>
        </p:nvSpPr>
        <p:spPr>
          <a:xfrm>
            <a:off x="1569945" y="6471823"/>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https://www.youtube.com/watch?v=NCagwf0ivT0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22750224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28</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42</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b="1" dirty="0">
                <a:solidFill>
                  <a:srgbClr val="0000FF"/>
                </a:solidFill>
              </a:rPr>
              <a:t>To Appear at ASP-DAC 2023</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00196C5-02F3-2C63-ED8C-CD164A3D875F}"/>
              </a:ext>
            </a:extLst>
          </p:cNvPr>
          <p:cNvSpPr txBox="1"/>
          <p:nvPr/>
        </p:nvSpPr>
        <p:spPr>
          <a:xfrm>
            <a:off x="2422284" y="6488668"/>
            <a:ext cx="4742004"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https://arxiv.org/pdf/2211.07613.pdf</a:t>
            </a:r>
            <a:r>
              <a:rPr lang="en-US" b="1" dirty="0">
                <a:solidFill>
                  <a:srgbClr val="0000FF"/>
                </a:solidFill>
              </a:rPr>
              <a:t> </a:t>
            </a:r>
          </a:p>
        </p:txBody>
      </p:sp>
      <p:pic>
        <p:nvPicPr>
          <p:cNvPr id="7" name="Picture 6">
            <a:extLst>
              <a:ext uri="{FF2B5EF4-FFF2-40B4-BE49-F238E27FC236}">
                <a16:creationId xmlns:a16="http://schemas.microsoft.com/office/drawing/2014/main" id="{EAD12868-A861-EB93-7A79-3523C1F7950F}"/>
              </a:ext>
            </a:extLst>
          </p:cNvPr>
          <p:cNvPicPr>
            <a:picLocks noChangeAspect="1"/>
          </p:cNvPicPr>
          <p:nvPr/>
        </p:nvPicPr>
        <p:blipFill>
          <a:blip r:embed="rId3"/>
          <a:stretch>
            <a:fillRect/>
          </a:stretch>
        </p:blipFill>
        <p:spPr>
          <a:xfrm>
            <a:off x="172294" y="2744520"/>
            <a:ext cx="8792194" cy="1548576"/>
          </a:xfrm>
          <a:prstGeom prst="rect">
            <a:avLst/>
          </a:prstGeom>
        </p:spPr>
      </p:pic>
    </p:spTree>
    <p:extLst>
      <p:ext uri="{BB962C8B-B14F-4D97-AF65-F5344CB8AC3E}">
        <p14:creationId xmlns:p14="http://schemas.microsoft.com/office/powerpoint/2010/main" val="885539986"/>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Appears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Appears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139</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75C9-5965-11A5-030C-EED3F0E83C8F}"/>
              </a:ext>
            </a:extLst>
          </p:cNvPr>
          <p:cNvSpPr>
            <a:spLocks noGrp="1"/>
          </p:cNvSpPr>
          <p:nvPr>
            <p:ph type="title"/>
          </p:nvPr>
        </p:nvSpPr>
        <p:spPr/>
        <p:txBody>
          <a:bodyPr/>
          <a:lstStyle/>
          <a:p>
            <a:r>
              <a:rPr lang="en-US" dirty="0"/>
              <a:t>Accelerating Runahead Execution </a:t>
            </a:r>
          </a:p>
        </p:txBody>
      </p:sp>
      <p:sp>
        <p:nvSpPr>
          <p:cNvPr id="3" name="Content Placeholder 2">
            <a:extLst>
              <a:ext uri="{FF2B5EF4-FFF2-40B4-BE49-F238E27FC236}">
                <a16:creationId xmlns:a16="http://schemas.microsoft.com/office/drawing/2014/main" id="{DD685628-8E0B-E342-0884-0EB3CA4B8E0E}"/>
              </a:ext>
            </a:extLst>
          </p:cNvPr>
          <p:cNvSpPr>
            <a:spLocks noGrp="1"/>
          </p:cNvSpPr>
          <p:nvPr>
            <p:ph idx="1"/>
          </p:nvPr>
        </p:nvSpPr>
        <p:spPr/>
        <p:txBody>
          <a:bodyPr/>
          <a:lstStyle/>
          <a:p>
            <a:r>
              <a:rPr lang="en-IN" sz="1800" b="0" i="0" u="none" strike="noStrike" dirty="0">
                <a:solidFill>
                  <a:srgbClr val="000000"/>
                </a:solidFill>
                <a:effectLst/>
              </a:rPr>
              <a:t>Milad Hashemi, </a:t>
            </a:r>
            <a:r>
              <a:rPr lang="en-IN" sz="1800" b="0" i="0" strike="noStrike" dirty="0" err="1">
                <a:solidFill>
                  <a:srgbClr val="000000"/>
                </a:solidFill>
                <a:effectLst/>
              </a:rPr>
              <a:t>Onur</a:t>
            </a:r>
            <a:r>
              <a:rPr lang="en-IN" sz="1800" b="0" i="0" strike="noStrike" dirty="0">
                <a:solidFill>
                  <a:srgbClr val="000000"/>
                </a:solidFill>
                <a:effectLst/>
              </a:rPr>
              <a:t> </a:t>
            </a:r>
            <a:r>
              <a:rPr lang="en-IN" sz="1800" b="0" i="0" strike="noStrike" dirty="0" err="1">
                <a:solidFill>
                  <a:srgbClr val="000000"/>
                </a:solidFill>
                <a:effectLst/>
              </a:rPr>
              <a:t>Mutlu</a:t>
            </a:r>
            <a:r>
              <a:rPr lang="en-IN" sz="1800" b="0" i="0" u="none" strike="noStrike" dirty="0">
                <a:solidFill>
                  <a:srgbClr val="000000"/>
                </a:solidFill>
                <a:effectLst/>
              </a:rPr>
              <a:t>, and Yale N. </a:t>
            </a:r>
            <a:r>
              <a:rPr lang="en-IN" sz="1800" b="0" i="0" u="none" strike="noStrike" dirty="0" err="1">
                <a:solidFill>
                  <a:srgbClr val="000000"/>
                </a:solidFill>
                <a:effectLst/>
              </a:rPr>
              <a:t>Patt</a:t>
            </a:r>
            <a:r>
              <a:rPr lang="en-IN" sz="1800" b="0" i="0" u="none" strike="noStrike" dirty="0">
                <a:solidFill>
                  <a:srgbClr val="000000"/>
                </a:solidFill>
                <a:effectLst/>
              </a:rPr>
              <a:t>,</a:t>
            </a:r>
            <a:br>
              <a:rPr lang="en-IN" sz="1800" b="0" i="0" u="none" strike="noStrike" dirty="0">
                <a:solidFill>
                  <a:srgbClr val="000000"/>
                </a:solidFill>
                <a:effectLst/>
              </a:rPr>
            </a:br>
            <a:r>
              <a:rPr lang="en-IN" sz="1800" b="1" i="0" u="none" strike="noStrike" dirty="0">
                <a:solidFill>
                  <a:srgbClr val="0000FF"/>
                </a:solidFill>
                <a:effectLst/>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IN" sz="1800" b="0" i="0" u="none" strike="noStrike" dirty="0">
                <a:solidFill>
                  <a:srgbClr val="000000"/>
                </a:solidFill>
                <a:effectLst/>
              </a:rPr>
            </a:br>
            <a:r>
              <a:rPr lang="en-IN" sz="1800" b="0" i="1" u="none" strike="noStrike" dirty="0">
                <a:solidFill>
                  <a:srgbClr val="000000"/>
                </a:solidFill>
                <a:effectLst/>
              </a:rPr>
              <a:t>Proceedings of the </a:t>
            </a:r>
            <a:r>
              <a:rPr lang="en-IN" sz="1800" b="0" i="1" u="none" strike="noStrike" dirty="0">
                <a:solidFill>
                  <a:srgbClr val="000000"/>
                </a:solidFill>
                <a:effectLst/>
                <a:hlinkClick r:id="rId3"/>
              </a:rPr>
              <a:t>49th International Symposium on Microarchitecture</a:t>
            </a:r>
            <a:r>
              <a:rPr lang="en-IN" sz="1800" b="0" i="1" u="none" strike="noStrike" dirty="0">
                <a:solidFill>
                  <a:srgbClr val="000000"/>
                </a:solidFill>
                <a:effectLst/>
              </a:rPr>
              <a:t> (</a:t>
            </a:r>
            <a:r>
              <a:rPr lang="en-IN" sz="1800" b="1" i="1" u="none" strike="noStrike" dirty="0">
                <a:solidFill>
                  <a:srgbClr val="000000"/>
                </a:solidFill>
                <a:effectLst/>
              </a:rPr>
              <a:t>MICRO</a:t>
            </a:r>
            <a:r>
              <a:rPr lang="en-IN" sz="1800" b="0" i="1" u="none" strike="noStrike" dirty="0">
                <a:solidFill>
                  <a:srgbClr val="000000"/>
                </a:solidFill>
                <a:effectLst/>
              </a:rPr>
              <a:t>)</a:t>
            </a:r>
            <a:r>
              <a:rPr lang="en-IN" sz="1800" b="0" i="0" u="none" strike="noStrike" dirty="0">
                <a:solidFill>
                  <a:srgbClr val="000000"/>
                </a:solidFill>
                <a:effectLst/>
              </a:rPr>
              <a:t>, Taipei, Taiwan, October 2016. </a:t>
            </a:r>
            <a:br>
              <a:rPr lang="en-IN" sz="1800" b="0" i="0" u="none" strike="noStrike" dirty="0">
                <a:solidFill>
                  <a:srgbClr val="000000"/>
                </a:solidFill>
                <a:effectLst/>
              </a:rPr>
            </a:br>
            <a:r>
              <a:rPr lang="en-IN" sz="1800" b="0" i="0" u="none" strike="noStrike" dirty="0">
                <a:solidFill>
                  <a:srgbClr val="000000"/>
                </a:solidFill>
                <a:effectLst/>
              </a:rPr>
              <a:t>[</a:t>
            </a:r>
            <a:r>
              <a:rPr lang="en-IN" sz="1800" b="0" i="0" u="none" strike="noStrike" dirty="0">
                <a:solidFill>
                  <a:srgbClr val="000000"/>
                </a:solidFill>
                <a:effectLst/>
                <a:hlinkClick r:id="rId4"/>
              </a:rPr>
              <a:t>Slides (pptx)</a:t>
            </a:r>
            <a:r>
              <a:rPr lang="en-IN" sz="1800" b="0" i="0" u="none" strike="noStrike" dirty="0">
                <a:solidFill>
                  <a:srgbClr val="000000"/>
                </a:solidFill>
                <a:effectLst/>
              </a:rPr>
              <a:t> </a:t>
            </a:r>
            <a:r>
              <a:rPr lang="en-IN" sz="1800" b="0" i="0" u="none" strike="noStrike" dirty="0">
                <a:solidFill>
                  <a:srgbClr val="000000"/>
                </a:solidFill>
                <a:effectLst/>
                <a:hlinkClick r:id="rId5"/>
              </a:rPr>
              <a:t>(pdf)</a:t>
            </a:r>
            <a:r>
              <a:rPr lang="en-IN" sz="1800" b="0" i="0" u="none" strike="noStrike" dirty="0">
                <a:solidFill>
                  <a:srgbClr val="000000"/>
                </a:solidFill>
                <a:effectLst/>
              </a:rPr>
              <a:t>] [</a:t>
            </a:r>
            <a:r>
              <a:rPr lang="en-IN" sz="1800" b="0" i="0" u="none" strike="noStrike" dirty="0">
                <a:solidFill>
                  <a:srgbClr val="000000"/>
                </a:solidFill>
                <a:effectLst/>
                <a:hlinkClick r:id="rId6"/>
              </a:rPr>
              <a:t>Lightning Session Slides (pdf)</a:t>
            </a:r>
            <a:r>
              <a:rPr lang="en-IN" sz="1800" b="0" i="0" u="none" strike="noStrike" dirty="0">
                <a:solidFill>
                  <a:srgbClr val="000000"/>
                </a:solidFill>
                <a:effectLst/>
              </a:rPr>
              <a:t>] [</a:t>
            </a:r>
            <a:r>
              <a:rPr lang="en-IN" sz="1800" b="0" i="0" u="none" strike="noStrike" dirty="0">
                <a:solidFill>
                  <a:srgbClr val="000000"/>
                </a:solidFill>
                <a:effectLst/>
                <a:hlinkClick r:id="rId7"/>
              </a:rPr>
              <a:t>Poster (pptx)</a:t>
            </a:r>
            <a:r>
              <a:rPr lang="en-IN" sz="1800" b="0" i="0" u="none" strike="noStrike" dirty="0">
                <a:solidFill>
                  <a:srgbClr val="000000"/>
                </a:solidFill>
                <a:effectLst/>
              </a:rPr>
              <a:t> </a:t>
            </a:r>
            <a:r>
              <a:rPr lang="en-IN" sz="1800" b="0" i="0" u="none" strike="noStrike" dirty="0">
                <a:solidFill>
                  <a:srgbClr val="000000"/>
                </a:solidFill>
                <a:effectLst/>
                <a:hlinkClick r:id="rId8"/>
              </a:rPr>
              <a:t>(pdf)</a:t>
            </a:r>
            <a:r>
              <a:rPr lang="en-IN" sz="1800" b="0" i="0" u="none" strike="noStrike" dirty="0">
                <a:solidFill>
                  <a:srgbClr val="000000"/>
                </a:solidFill>
                <a:effectLst/>
              </a:rPr>
              <a:t>] </a:t>
            </a:r>
            <a:br>
              <a:rPr lang="en-IN" sz="1800" b="0" i="0" u="none" strike="noStrike" dirty="0">
                <a:solidFill>
                  <a:srgbClr val="000000"/>
                </a:solidFill>
                <a:effectLst/>
              </a:rPr>
            </a:br>
            <a:r>
              <a:rPr lang="en-IN" sz="1800" b="1" i="1" u="none" strike="noStrike" dirty="0">
                <a:solidFill>
                  <a:srgbClr val="FF0000"/>
                </a:solidFill>
                <a:effectLst/>
              </a:rPr>
              <a:t>Best paper session.</a:t>
            </a:r>
            <a:r>
              <a:rPr lang="en-IN" sz="1800" b="0" i="0" u="none" strike="noStrike" dirty="0">
                <a:solidFill>
                  <a:srgbClr val="FF0000"/>
                </a:solidFill>
                <a:effectLst/>
              </a:rPr>
              <a:t> </a:t>
            </a:r>
          </a:p>
          <a:p>
            <a:endParaRPr lang="en-US" sz="1800" dirty="0"/>
          </a:p>
        </p:txBody>
      </p:sp>
      <p:sp>
        <p:nvSpPr>
          <p:cNvPr id="4" name="Slide Number Placeholder 3">
            <a:extLst>
              <a:ext uri="{FF2B5EF4-FFF2-40B4-BE49-F238E27FC236}">
                <a16:creationId xmlns:a16="http://schemas.microsoft.com/office/drawing/2014/main" id="{ACF26F5B-8089-AF12-92ED-C71919263E0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1840C8-74D7-164B-89BA-8F954C36C301}"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8" name="Picture 7">
            <a:extLst>
              <a:ext uri="{FF2B5EF4-FFF2-40B4-BE49-F238E27FC236}">
                <a16:creationId xmlns:a16="http://schemas.microsoft.com/office/drawing/2014/main" id="{8F865AEC-3A83-41D2-A2B3-73AA459288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512" y="4005064"/>
            <a:ext cx="9246503" cy="2016224"/>
          </a:xfrm>
          <a:prstGeom prst="rect">
            <a:avLst/>
          </a:prstGeom>
        </p:spPr>
      </p:pic>
    </p:spTree>
    <p:extLst>
      <p:ext uri="{BB962C8B-B14F-4D97-AF65-F5344CB8AC3E}">
        <p14:creationId xmlns:p14="http://schemas.microsoft.com/office/powerpoint/2010/main" val="3513954337"/>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fld id="{323594FA-E141-4234-AE05-360401972BE7}" type="slidenum">
              <a:rPr lang="en-US" altLang="en-US" smtClean="0"/>
              <a:pPr/>
              <a:t>181</a:t>
            </a:fld>
            <a:endParaRPr lang="en-US" altLang="en-US"/>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75119407"/>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198</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228600" y="152400"/>
            <a:ext cx="9023920" cy="1066800"/>
          </a:xfrm>
        </p:spPr>
        <p:txBody>
          <a:bodyPr/>
          <a:lstStyle/>
          <a:p>
            <a:r>
              <a:rPr lang="en-US" sz="3800" dirty="0">
                <a:solidFill>
                  <a:srgbClr val="006633"/>
                </a:solidFill>
              </a:rPr>
              <a:t>Adoption: Accelerating Key Applications (XI)</a:t>
            </a:r>
            <a:endParaRPr lang="en-US" sz="3800" dirty="0"/>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04867024"/>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at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4008595"/>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281</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pic>
        <p:nvPicPr>
          <p:cNvPr id="6" name="Picture 5">
            <a:extLst>
              <a:ext uri="{FF2B5EF4-FFF2-40B4-BE49-F238E27FC236}">
                <a16:creationId xmlns:a16="http://schemas.microsoft.com/office/drawing/2014/main" id="{35833876-7D1A-16CA-7FD5-248FFB35F223}"/>
              </a:ext>
            </a:extLst>
          </p:cNvPr>
          <p:cNvPicPr>
            <a:picLocks noChangeAspect="1"/>
          </p:cNvPicPr>
          <p:nvPr/>
        </p:nvPicPr>
        <p:blipFill>
          <a:blip r:embed="rId5"/>
          <a:stretch>
            <a:fillRect/>
          </a:stretch>
        </p:blipFill>
        <p:spPr>
          <a:xfrm>
            <a:off x="538474" y="834571"/>
            <a:ext cx="7813438" cy="5654097"/>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29 November 2022</a:t>
            </a:r>
          </a:p>
          <a:p>
            <a:r>
              <a:rPr lang="en-US" sz="2200" dirty="0"/>
              <a:t>Systems Research Community @ France</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1652586805"/>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395</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401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403</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404</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405</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406</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407</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428</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440</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335704</TotalTime>
  <Words>31133</Words>
  <Application>Microsoft Macintosh PowerPoint</Application>
  <PresentationFormat>On-screen Show (4:3)</PresentationFormat>
  <Paragraphs>4598</Paragraphs>
  <Slides>480</Slides>
  <Notes>113</Notes>
  <HiddenSlides>0</HiddenSlides>
  <MMClips>0</MMClips>
  <ScaleCrop>false</ScaleCrop>
  <HeadingPairs>
    <vt:vector size="8" baseType="variant">
      <vt:variant>
        <vt:lpstr>Fonts Used</vt:lpstr>
      </vt:variant>
      <vt:variant>
        <vt:i4>41</vt:i4>
      </vt:variant>
      <vt:variant>
        <vt:lpstr>Theme</vt:lpstr>
      </vt:variant>
      <vt:variant>
        <vt:i4>100</vt:i4>
      </vt:variant>
      <vt:variant>
        <vt:lpstr>Embedded OLE Servers</vt:lpstr>
      </vt:variant>
      <vt:variant>
        <vt:i4>1</vt:i4>
      </vt:variant>
      <vt:variant>
        <vt:lpstr>Slide Titles</vt:lpstr>
      </vt:variant>
      <vt:variant>
        <vt:i4>480</vt:i4>
      </vt:variant>
    </vt:vector>
  </HeadingPairs>
  <TitlesOfParts>
    <vt:vector size="622"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 Problems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Future of Genome Sequencing &amp; Analysis</vt:lpstr>
      <vt:lpstr>More on Fast &amp; Efficient Genome Analysis …</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Adoption: Accelerating Key Applications (XI)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3168</cp:revision>
  <cp:lastPrinted>2017-12-05T03:30:35Z</cp:lastPrinted>
  <dcterms:created xsi:type="dcterms:W3CDTF">2010-10-08T20:41:54Z</dcterms:created>
  <dcterms:modified xsi:type="dcterms:W3CDTF">2022-11-29T17:03:53Z</dcterms:modified>
</cp:coreProperties>
</file>