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theme/theme75.xml" ContentType="application/vnd.openxmlformats-officedocument.theme+xml"/>
  <Override PartName="/ppt/theme/theme7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82" r:id="rId72"/>
    <p:sldMasterId id="2147489495" r:id="rId73"/>
    <p:sldMasterId id="2147489508" r:id="rId74"/>
  </p:sldMasterIdLst>
  <p:notesMasterIdLst>
    <p:notesMasterId r:id="rId275"/>
  </p:notesMasterIdLst>
  <p:handoutMasterIdLst>
    <p:handoutMasterId r:id="rId276"/>
  </p:handoutMasterIdLst>
  <p:sldIdLst>
    <p:sldId id="5652" r:id="rId75"/>
    <p:sldId id="5219" r:id="rId76"/>
    <p:sldId id="5218" r:id="rId77"/>
    <p:sldId id="5220" r:id="rId78"/>
    <p:sldId id="5221" r:id="rId79"/>
    <p:sldId id="5222" r:id="rId80"/>
    <p:sldId id="5223" r:id="rId81"/>
    <p:sldId id="4457" r:id="rId82"/>
    <p:sldId id="4436" r:id="rId83"/>
    <p:sldId id="4696" r:id="rId84"/>
    <p:sldId id="5742" r:id="rId85"/>
    <p:sldId id="5835" r:id="rId86"/>
    <p:sldId id="5715" r:id="rId87"/>
    <p:sldId id="5692" r:id="rId88"/>
    <p:sldId id="5993" r:id="rId89"/>
    <p:sldId id="5992" r:id="rId90"/>
    <p:sldId id="5224" r:id="rId91"/>
    <p:sldId id="5225" r:id="rId92"/>
    <p:sldId id="5232" r:id="rId93"/>
    <p:sldId id="5227" r:id="rId94"/>
    <p:sldId id="5226" r:id="rId95"/>
    <p:sldId id="5228" r:id="rId96"/>
    <p:sldId id="5229" r:id="rId97"/>
    <p:sldId id="5230" r:id="rId98"/>
    <p:sldId id="5374" r:id="rId99"/>
    <p:sldId id="5388" r:id="rId100"/>
    <p:sldId id="5233" r:id="rId101"/>
    <p:sldId id="5743" r:id="rId102"/>
    <p:sldId id="5744" r:id="rId103"/>
    <p:sldId id="5745" r:id="rId104"/>
    <p:sldId id="5746" r:id="rId105"/>
    <p:sldId id="3582" r:id="rId106"/>
    <p:sldId id="3609" r:id="rId107"/>
    <p:sldId id="4145" r:id="rId108"/>
    <p:sldId id="5577" r:id="rId109"/>
    <p:sldId id="5578" r:id="rId110"/>
    <p:sldId id="5579" r:id="rId111"/>
    <p:sldId id="3584" r:id="rId112"/>
    <p:sldId id="5748" r:id="rId113"/>
    <p:sldId id="3586" r:id="rId114"/>
    <p:sldId id="3848" r:id="rId115"/>
    <p:sldId id="5749" r:id="rId116"/>
    <p:sldId id="5750" r:id="rId117"/>
    <p:sldId id="3721" r:id="rId118"/>
    <p:sldId id="3722" r:id="rId119"/>
    <p:sldId id="5924" r:id="rId120"/>
    <p:sldId id="5923" r:id="rId121"/>
    <p:sldId id="5839" r:id="rId122"/>
    <p:sldId id="5747" r:id="rId123"/>
    <p:sldId id="5751" r:id="rId124"/>
    <p:sldId id="5752" r:id="rId125"/>
    <p:sldId id="552" r:id="rId126"/>
    <p:sldId id="5690" r:id="rId127"/>
    <p:sldId id="5840" r:id="rId128"/>
    <p:sldId id="5898" r:id="rId129"/>
    <p:sldId id="5962" r:id="rId130"/>
    <p:sldId id="5974" r:id="rId131"/>
    <p:sldId id="5973" r:id="rId132"/>
    <p:sldId id="5179" r:id="rId133"/>
    <p:sldId id="5041" r:id="rId134"/>
    <p:sldId id="5058" r:id="rId135"/>
    <p:sldId id="5059" r:id="rId136"/>
    <p:sldId id="5060" r:id="rId137"/>
    <p:sldId id="5181" r:id="rId138"/>
    <p:sldId id="2690" r:id="rId139"/>
    <p:sldId id="5197" r:id="rId140"/>
    <p:sldId id="5198" r:id="rId141"/>
    <p:sldId id="5691" r:id="rId142"/>
    <p:sldId id="5215" r:id="rId143"/>
    <p:sldId id="5754" r:id="rId144"/>
    <p:sldId id="5234" r:id="rId145"/>
    <p:sldId id="5235" r:id="rId146"/>
    <p:sldId id="5236" r:id="rId147"/>
    <p:sldId id="5237" r:id="rId148"/>
    <p:sldId id="5238" r:id="rId149"/>
    <p:sldId id="5239" r:id="rId150"/>
    <p:sldId id="5240" r:id="rId151"/>
    <p:sldId id="5241" r:id="rId152"/>
    <p:sldId id="5242" r:id="rId153"/>
    <p:sldId id="5400" r:id="rId154"/>
    <p:sldId id="5244" r:id="rId155"/>
    <p:sldId id="5245" r:id="rId156"/>
    <p:sldId id="5246" r:id="rId157"/>
    <p:sldId id="5247" r:id="rId158"/>
    <p:sldId id="5248" r:id="rId159"/>
    <p:sldId id="5249" r:id="rId160"/>
    <p:sldId id="5509" r:id="rId161"/>
    <p:sldId id="5251" r:id="rId162"/>
    <p:sldId id="5252" r:id="rId163"/>
    <p:sldId id="5253" r:id="rId164"/>
    <p:sldId id="5254" r:id="rId165"/>
    <p:sldId id="5540" r:id="rId166"/>
    <p:sldId id="5259" r:id="rId167"/>
    <p:sldId id="5261" r:id="rId168"/>
    <p:sldId id="5262" r:id="rId169"/>
    <p:sldId id="5263" r:id="rId170"/>
    <p:sldId id="5264" r:id="rId171"/>
    <p:sldId id="5265" r:id="rId172"/>
    <p:sldId id="5266" r:id="rId173"/>
    <p:sldId id="5267" r:id="rId174"/>
    <p:sldId id="5976" r:id="rId175"/>
    <p:sldId id="3759" r:id="rId176"/>
    <p:sldId id="5979" r:id="rId177"/>
    <p:sldId id="5980" r:id="rId178"/>
    <p:sldId id="5975" r:id="rId179"/>
    <p:sldId id="5280" r:id="rId180"/>
    <p:sldId id="2647" r:id="rId181"/>
    <p:sldId id="6007" r:id="rId182"/>
    <p:sldId id="6008" r:id="rId183"/>
    <p:sldId id="6009" r:id="rId184"/>
    <p:sldId id="6010" r:id="rId185"/>
    <p:sldId id="6011" r:id="rId186"/>
    <p:sldId id="6012" r:id="rId187"/>
    <p:sldId id="6013" r:id="rId188"/>
    <p:sldId id="6014" r:id="rId189"/>
    <p:sldId id="6015" r:id="rId190"/>
    <p:sldId id="6016" r:id="rId191"/>
    <p:sldId id="6017" r:id="rId192"/>
    <p:sldId id="6018" r:id="rId193"/>
    <p:sldId id="6019" r:id="rId194"/>
    <p:sldId id="6020" r:id="rId195"/>
    <p:sldId id="6021" r:id="rId196"/>
    <p:sldId id="6022" r:id="rId197"/>
    <p:sldId id="6023" r:id="rId198"/>
    <p:sldId id="6024" r:id="rId199"/>
    <p:sldId id="5312" r:id="rId200"/>
    <p:sldId id="5313" r:id="rId201"/>
    <p:sldId id="5314" r:id="rId202"/>
    <p:sldId id="4279" r:id="rId203"/>
    <p:sldId id="6025" r:id="rId204"/>
    <p:sldId id="5991" r:id="rId205"/>
    <p:sldId id="6026" r:id="rId206"/>
    <p:sldId id="6027" r:id="rId207"/>
    <p:sldId id="6028" r:id="rId208"/>
    <p:sldId id="6029" r:id="rId209"/>
    <p:sldId id="6030" r:id="rId210"/>
    <p:sldId id="6031" r:id="rId211"/>
    <p:sldId id="5918" r:id="rId212"/>
    <p:sldId id="5919" r:id="rId213"/>
    <p:sldId id="5920" r:id="rId214"/>
    <p:sldId id="5982" r:id="rId215"/>
    <p:sldId id="5983" r:id="rId216"/>
    <p:sldId id="6032" r:id="rId217"/>
    <p:sldId id="5984" r:id="rId218"/>
    <p:sldId id="2662" r:id="rId219"/>
    <p:sldId id="6033" r:id="rId220"/>
    <p:sldId id="3792" r:id="rId221"/>
    <p:sldId id="5351" r:id="rId222"/>
    <p:sldId id="5470" r:id="rId223"/>
    <p:sldId id="5471" r:id="rId224"/>
    <p:sldId id="5500" r:id="rId225"/>
    <p:sldId id="5365" r:id="rId226"/>
    <p:sldId id="5614" r:id="rId227"/>
    <p:sldId id="5366" r:id="rId228"/>
    <p:sldId id="5777" r:id="rId229"/>
    <p:sldId id="5778" r:id="rId230"/>
    <p:sldId id="5779" r:id="rId231"/>
    <p:sldId id="5368" r:id="rId232"/>
    <p:sldId id="5771" r:id="rId233"/>
    <p:sldId id="5851" r:id="rId234"/>
    <p:sldId id="5773" r:id="rId235"/>
    <p:sldId id="6039" r:id="rId236"/>
    <p:sldId id="6034" r:id="rId237"/>
    <p:sldId id="5775" r:id="rId238"/>
    <p:sldId id="5776" r:id="rId239"/>
    <p:sldId id="5700" r:id="rId240"/>
    <p:sldId id="5855" r:id="rId241"/>
    <p:sldId id="5409" r:id="rId242"/>
    <p:sldId id="6038" r:id="rId243"/>
    <p:sldId id="6035" r:id="rId244"/>
    <p:sldId id="5359" r:id="rId245"/>
    <p:sldId id="5790" r:id="rId246"/>
    <p:sldId id="5791" r:id="rId247"/>
    <p:sldId id="5792" r:id="rId248"/>
    <p:sldId id="5793" r:id="rId249"/>
    <p:sldId id="5794" r:id="rId250"/>
    <p:sldId id="5795" r:id="rId251"/>
    <p:sldId id="5796" r:id="rId252"/>
    <p:sldId id="5797" r:id="rId253"/>
    <p:sldId id="5798" r:id="rId254"/>
    <p:sldId id="5799" r:id="rId255"/>
    <p:sldId id="5800" r:id="rId256"/>
    <p:sldId id="5801" r:id="rId257"/>
    <p:sldId id="1863" r:id="rId258"/>
    <p:sldId id="6036" r:id="rId259"/>
    <p:sldId id="5906" r:id="rId260"/>
    <p:sldId id="5907" r:id="rId261"/>
    <p:sldId id="5908" r:id="rId262"/>
    <p:sldId id="5909" r:id="rId263"/>
    <p:sldId id="5910" r:id="rId264"/>
    <p:sldId id="5911" r:id="rId265"/>
    <p:sldId id="5848" r:id="rId266"/>
    <p:sldId id="5916" r:id="rId267"/>
    <p:sldId id="5849" r:id="rId268"/>
    <p:sldId id="5912" r:id="rId269"/>
    <p:sldId id="5913" r:id="rId270"/>
    <p:sldId id="6004" r:id="rId271"/>
    <p:sldId id="6005" r:id="rId272"/>
    <p:sldId id="6037" r:id="rId273"/>
    <p:sldId id="6040" r:id="rId27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8C0000"/>
    <a:srgbClr val="1A5712"/>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1" autoAdjust="0"/>
    <p:restoredTop sz="99433" autoAdjust="0"/>
  </p:normalViewPr>
  <p:slideViewPr>
    <p:cSldViewPr>
      <p:cViewPr varScale="1">
        <p:scale>
          <a:sx n="168" d="100"/>
          <a:sy n="168" d="100"/>
        </p:scale>
        <p:origin x="208" y="7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3.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5.xml"/><Relationship Id="rId170" Type="http://schemas.openxmlformats.org/officeDocument/2006/relationships/slide" Target="slides/slide96.xml"/><Relationship Id="rId226" Type="http://schemas.openxmlformats.org/officeDocument/2006/relationships/slide" Target="slides/slide152.xml"/><Relationship Id="rId268" Type="http://schemas.openxmlformats.org/officeDocument/2006/relationships/slide" Target="slides/slide194.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54.xml"/><Relationship Id="rId5" Type="http://schemas.openxmlformats.org/officeDocument/2006/relationships/slideMaster" Target="slideMasters/slideMaster5.xml"/><Relationship Id="rId181" Type="http://schemas.openxmlformats.org/officeDocument/2006/relationships/slide" Target="slides/slide107.xml"/><Relationship Id="rId237" Type="http://schemas.openxmlformats.org/officeDocument/2006/relationships/slide" Target="slides/slide163.xml"/><Relationship Id="rId258" Type="http://schemas.openxmlformats.org/officeDocument/2006/relationships/slide" Target="slides/slide184.xml"/><Relationship Id="rId279" Type="http://schemas.openxmlformats.org/officeDocument/2006/relationships/theme" Target="theme/theme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Master" Target="slideMasters/slideMaster64.xml"/><Relationship Id="rId118" Type="http://schemas.openxmlformats.org/officeDocument/2006/relationships/slide" Target="slides/slide44.xml"/><Relationship Id="rId139" Type="http://schemas.openxmlformats.org/officeDocument/2006/relationships/slide" Target="slides/slide65.xml"/><Relationship Id="rId85" Type="http://schemas.openxmlformats.org/officeDocument/2006/relationships/slide" Target="slides/slide11.xml"/><Relationship Id="rId150" Type="http://schemas.openxmlformats.org/officeDocument/2006/relationships/slide" Target="slides/slide76.xml"/><Relationship Id="rId171" Type="http://schemas.openxmlformats.org/officeDocument/2006/relationships/slide" Target="slides/slide97.xml"/><Relationship Id="rId192" Type="http://schemas.openxmlformats.org/officeDocument/2006/relationships/slide" Target="slides/slide118.xml"/><Relationship Id="rId206" Type="http://schemas.openxmlformats.org/officeDocument/2006/relationships/slide" Target="slides/slide132.xml"/><Relationship Id="rId227" Type="http://schemas.openxmlformats.org/officeDocument/2006/relationships/slide" Target="slides/slide153.xml"/><Relationship Id="rId248" Type="http://schemas.openxmlformats.org/officeDocument/2006/relationships/slide" Target="slides/slide174.xml"/><Relationship Id="rId269" Type="http://schemas.openxmlformats.org/officeDocument/2006/relationships/slide" Target="slides/slide195.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34.xml"/><Relationship Id="rId129" Type="http://schemas.openxmlformats.org/officeDocument/2006/relationships/slide" Target="slides/slide55.xml"/><Relationship Id="rId280" Type="http://schemas.openxmlformats.org/officeDocument/2006/relationships/tableStyles" Target="tableStyles.xml"/><Relationship Id="rId54" Type="http://schemas.openxmlformats.org/officeDocument/2006/relationships/slideMaster" Target="slideMasters/slideMaster54.xml"/><Relationship Id="rId75" Type="http://schemas.openxmlformats.org/officeDocument/2006/relationships/slide" Target="slides/slide1.xml"/><Relationship Id="rId96" Type="http://schemas.openxmlformats.org/officeDocument/2006/relationships/slide" Target="slides/slide22.xml"/><Relationship Id="rId140" Type="http://schemas.openxmlformats.org/officeDocument/2006/relationships/slide" Target="slides/slide66.xml"/><Relationship Id="rId161" Type="http://schemas.openxmlformats.org/officeDocument/2006/relationships/slide" Target="slides/slide87.xml"/><Relationship Id="rId182" Type="http://schemas.openxmlformats.org/officeDocument/2006/relationships/slide" Target="slides/slide108.xml"/><Relationship Id="rId217" Type="http://schemas.openxmlformats.org/officeDocument/2006/relationships/slide" Target="slides/slide143.xml"/><Relationship Id="rId6" Type="http://schemas.openxmlformats.org/officeDocument/2006/relationships/slideMaster" Target="slideMasters/slideMaster6.xml"/><Relationship Id="rId238" Type="http://schemas.openxmlformats.org/officeDocument/2006/relationships/slide" Target="slides/slide164.xml"/><Relationship Id="rId259" Type="http://schemas.openxmlformats.org/officeDocument/2006/relationships/slide" Target="slides/slide185.xml"/><Relationship Id="rId23" Type="http://schemas.openxmlformats.org/officeDocument/2006/relationships/slideMaster" Target="slideMasters/slideMaster23.xml"/><Relationship Id="rId119" Type="http://schemas.openxmlformats.org/officeDocument/2006/relationships/slide" Target="slides/slide45.xml"/><Relationship Id="rId270" Type="http://schemas.openxmlformats.org/officeDocument/2006/relationships/slide" Target="slides/slide196.xml"/><Relationship Id="rId44" Type="http://schemas.openxmlformats.org/officeDocument/2006/relationships/slideMaster" Target="slideMasters/slideMaster44.xml"/><Relationship Id="rId65" Type="http://schemas.openxmlformats.org/officeDocument/2006/relationships/slideMaster" Target="slideMasters/slideMaster65.xml"/><Relationship Id="rId86" Type="http://schemas.openxmlformats.org/officeDocument/2006/relationships/slide" Target="slides/slide12.xml"/><Relationship Id="rId130" Type="http://schemas.openxmlformats.org/officeDocument/2006/relationships/slide" Target="slides/slide56.xml"/><Relationship Id="rId151" Type="http://schemas.openxmlformats.org/officeDocument/2006/relationships/slide" Target="slides/slide77.xml"/><Relationship Id="rId172" Type="http://schemas.openxmlformats.org/officeDocument/2006/relationships/slide" Target="slides/slide98.xml"/><Relationship Id="rId193" Type="http://schemas.openxmlformats.org/officeDocument/2006/relationships/slide" Target="slides/slide119.xml"/><Relationship Id="rId207" Type="http://schemas.openxmlformats.org/officeDocument/2006/relationships/slide" Target="slides/slide133.xml"/><Relationship Id="rId228" Type="http://schemas.openxmlformats.org/officeDocument/2006/relationships/slide" Target="slides/slide154.xml"/><Relationship Id="rId249" Type="http://schemas.openxmlformats.org/officeDocument/2006/relationships/slide" Target="slides/slide175.xml"/><Relationship Id="rId13" Type="http://schemas.openxmlformats.org/officeDocument/2006/relationships/slideMaster" Target="slideMasters/slideMaster13.xml"/><Relationship Id="rId109" Type="http://schemas.openxmlformats.org/officeDocument/2006/relationships/slide" Target="slides/slide35.xml"/><Relationship Id="rId260" Type="http://schemas.openxmlformats.org/officeDocument/2006/relationships/slide" Target="slides/slide186.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2.xml"/><Relationship Id="rId97" Type="http://schemas.openxmlformats.org/officeDocument/2006/relationships/slide" Target="slides/slide23.xml"/><Relationship Id="rId120" Type="http://schemas.openxmlformats.org/officeDocument/2006/relationships/slide" Target="slides/slide46.xml"/><Relationship Id="rId141" Type="http://schemas.openxmlformats.org/officeDocument/2006/relationships/slide" Target="slides/slide67.xml"/><Relationship Id="rId7" Type="http://schemas.openxmlformats.org/officeDocument/2006/relationships/slideMaster" Target="slideMasters/slideMaster7.xml"/><Relationship Id="rId162" Type="http://schemas.openxmlformats.org/officeDocument/2006/relationships/slide" Target="slides/slide88.xml"/><Relationship Id="rId183" Type="http://schemas.openxmlformats.org/officeDocument/2006/relationships/slide" Target="slides/slide109.xml"/><Relationship Id="rId218" Type="http://schemas.openxmlformats.org/officeDocument/2006/relationships/slide" Target="slides/slide144.xml"/><Relationship Id="rId239" Type="http://schemas.openxmlformats.org/officeDocument/2006/relationships/slide" Target="slides/slide165.xml"/><Relationship Id="rId250" Type="http://schemas.openxmlformats.org/officeDocument/2006/relationships/slide" Target="slides/slide176.xml"/><Relationship Id="rId271" Type="http://schemas.openxmlformats.org/officeDocument/2006/relationships/slide" Target="slides/slide197.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3.xml"/><Relationship Id="rId110" Type="http://schemas.openxmlformats.org/officeDocument/2006/relationships/slide" Target="slides/slide36.xml"/><Relationship Id="rId131" Type="http://schemas.openxmlformats.org/officeDocument/2006/relationships/slide" Target="slides/slide57.xml"/><Relationship Id="rId152" Type="http://schemas.openxmlformats.org/officeDocument/2006/relationships/slide" Target="slides/slide78.xml"/><Relationship Id="rId173" Type="http://schemas.openxmlformats.org/officeDocument/2006/relationships/slide" Target="slides/slide99.xml"/><Relationship Id="rId194" Type="http://schemas.openxmlformats.org/officeDocument/2006/relationships/slide" Target="slides/slide120.xml"/><Relationship Id="rId208" Type="http://schemas.openxmlformats.org/officeDocument/2006/relationships/slide" Target="slides/slide134.xml"/><Relationship Id="rId229" Type="http://schemas.openxmlformats.org/officeDocument/2006/relationships/slide" Target="slides/slide155.xml"/><Relationship Id="rId240" Type="http://schemas.openxmlformats.org/officeDocument/2006/relationships/slide" Target="slides/slide166.xml"/><Relationship Id="rId261" Type="http://schemas.openxmlformats.org/officeDocument/2006/relationships/slide" Target="slides/slide187.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3.xml"/><Relationship Id="rId100" Type="http://schemas.openxmlformats.org/officeDocument/2006/relationships/slide" Target="slides/slide26.xml"/><Relationship Id="rId8" Type="http://schemas.openxmlformats.org/officeDocument/2006/relationships/slideMaster" Target="slideMasters/slideMaster8.xml"/><Relationship Id="rId98" Type="http://schemas.openxmlformats.org/officeDocument/2006/relationships/slide" Target="slides/slide24.xml"/><Relationship Id="rId121" Type="http://schemas.openxmlformats.org/officeDocument/2006/relationships/slide" Target="slides/slide47.xml"/><Relationship Id="rId142" Type="http://schemas.openxmlformats.org/officeDocument/2006/relationships/slide" Target="slides/slide68.xml"/><Relationship Id="rId163" Type="http://schemas.openxmlformats.org/officeDocument/2006/relationships/slide" Target="slides/slide89.xml"/><Relationship Id="rId184" Type="http://schemas.openxmlformats.org/officeDocument/2006/relationships/slide" Target="slides/slide110.xml"/><Relationship Id="rId219" Type="http://schemas.openxmlformats.org/officeDocument/2006/relationships/slide" Target="slides/slide145.xml"/><Relationship Id="rId230" Type="http://schemas.openxmlformats.org/officeDocument/2006/relationships/slide" Target="slides/slide156.xml"/><Relationship Id="rId251" Type="http://schemas.openxmlformats.org/officeDocument/2006/relationships/slide" Target="slides/slide177.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198.xml"/><Relationship Id="rId88" Type="http://schemas.openxmlformats.org/officeDocument/2006/relationships/slide" Target="slides/slide14.xml"/><Relationship Id="rId111" Type="http://schemas.openxmlformats.org/officeDocument/2006/relationships/slide" Target="slides/slide37.xml"/><Relationship Id="rId132" Type="http://schemas.openxmlformats.org/officeDocument/2006/relationships/slide" Target="slides/slide58.xml"/><Relationship Id="rId153" Type="http://schemas.openxmlformats.org/officeDocument/2006/relationships/slide" Target="slides/slide79.xml"/><Relationship Id="rId174" Type="http://schemas.openxmlformats.org/officeDocument/2006/relationships/slide" Target="slides/slide100.xml"/><Relationship Id="rId195" Type="http://schemas.openxmlformats.org/officeDocument/2006/relationships/slide" Target="slides/slide121.xml"/><Relationship Id="rId209" Type="http://schemas.openxmlformats.org/officeDocument/2006/relationships/slide" Target="slides/slide135.xml"/><Relationship Id="rId220" Type="http://schemas.openxmlformats.org/officeDocument/2006/relationships/slide" Target="slides/slide146.xml"/><Relationship Id="rId241" Type="http://schemas.openxmlformats.org/officeDocument/2006/relationships/slide" Target="slides/slide167.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88.xml"/><Relationship Id="rId78" Type="http://schemas.openxmlformats.org/officeDocument/2006/relationships/slide" Target="slides/slide4.xml"/><Relationship Id="rId99" Type="http://schemas.openxmlformats.org/officeDocument/2006/relationships/slide" Target="slides/slide25.xml"/><Relationship Id="rId101" Type="http://schemas.openxmlformats.org/officeDocument/2006/relationships/slide" Target="slides/slide27.xml"/><Relationship Id="rId122" Type="http://schemas.openxmlformats.org/officeDocument/2006/relationships/slide" Target="slides/slide48.xml"/><Relationship Id="rId143" Type="http://schemas.openxmlformats.org/officeDocument/2006/relationships/slide" Target="slides/slide69.xml"/><Relationship Id="rId164" Type="http://schemas.openxmlformats.org/officeDocument/2006/relationships/slide" Target="slides/slide90.xml"/><Relationship Id="rId185" Type="http://schemas.openxmlformats.org/officeDocument/2006/relationships/slide" Target="slides/slide111.xml"/><Relationship Id="rId9" Type="http://schemas.openxmlformats.org/officeDocument/2006/relationships/slideMaster" Target="slideMasters/slideMaster9.xml"/><Relationship Id="rId210" Type="http://schemas.openxmlformats.org/officeDocument/2006/relationships/slide" Target="slides/slide136.xml"/><Relationship Id="rId26" Type="http://schemas.openxmlformats.org/officeDocument/2006/relationships/slideMaster" Target="slideMasters/slideMaster26.xml"/><Relationship Id="rId231" Type="http://schemas.openxmlformats.org/officeDocument/2006/relationships/slide" Target="slides/slide157.xml"/><Relationship Id="rId252" Type="http://schemas.openxmlformats.org/officeDocument/2006/relationships/slide" Target="slides/slide178.xml"/><Relationship Id="rId273" Type="http://schemas.openxmlformats.org/officeDocument/2006/relationships/slide" Target="slides/slide199.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5.xml"/><Relationship Id="rId112" Type="http://schemas.openxmlformats.org/officeDocument/2006/relationships/slide" Target="slides/slide38.xml"/><Relationship Id="rId133" Type="http://schemas.openxmlformats.org/officeDocument/2006/relationships/slide" Target="slides/slide59.xml"/><Relationship Id="rId154" Type="http://schemas.openxmlformats.org/officeDocument/2006/relationships/slide" Target="slides/slide80.xml"/><Relationship Id="rId175" Type="http://schemas.openxmlformats.org/officeDocument/2006/relationships/slide" Target="slides/slide101.xml"/><Relationship Id="rId196" Type="http://schemas.openxmlformats.org/officeDocument/2006/relationships/slide" Target="slides/slide122.xml"/><Relationship Id="rId200" Type="http://schemas.openxmlformats.org/officeDocument/2006/relationships/slide" Target="slides/slide126.xml"/><Relationship Id="rId16" Type="http://schemas.openxmlformats.org/officeDocument/2006/relationships/slideMaster" Target="slideMasters/slideMaster16.xml"/><Relationship Id="rId221" Type="http://schemas.openxmlformats.org/officeDocument/2006/relationships/slide" Target="slides/slide147.xml"/><Relationship Id="rId242" Type="http://schemas.openxmlformats.org/officeDocument/2006/relationships/slide" Target="slides/slide168.xml"/><Relationship Id="rId263" Type="http://schemas.openxmlformats.org/officeDocument/2006/relationships/slide" Target="slides/slide189.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5.xml"/><Relationship Id="rId102" Type="http://schemas.openxmlformats.org/officeDocument/2006/relationships/slide" Target="slides/slide28.xml"/><Relationship Id="rId123" Type="http://schemas.openxmlformats.org/officeDocument/2006/relationships/slide" Target="slides/slide49.xml"/><Relationship Id="rId144" Type="http://schemas.openxmlformats.org/officeDocument/2006/relationships/slide" Target="slides/slide70.xml"/><Relationship Id="rId90" Type="http://schemas.openxmlformats.org/officeDocument/2006/relationships/slide" Target="slides/slide16.xml"/><Relationship Id="rId165" Type="http://schemas.openxmlformats.org/officeDocument/2006/relationships/slide" Target="slides/slide91.xml"/><Relationship Id="rId186" Type="http://schemas.openxmlformats.org/officeDocument/2006/relationships/slide" Target="slides/slide112.xml"/><Relationship Id="rId211" Type="http://schemas.openxmlformats.org/officeDocument/2006/relationships/slide" Target="slides/slide137.xml"/><Relationship Id="rId232" Type="http://schemas.openxmlformats.org/officeDocument/2006/relationships/slide" Target="slides/slide158.xml"/><Relationship Id="rId253" Type="http://schemas.openxmlformats.org/officeDocument/2006/relationships/slide" Target="slides/slide179.xml"/><Relationship Id="rId274" Type="http://schemas.openxmlformats.org/officeDocument/2006/relationships/slide" Target="slides/slide200.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9.xml"/><Relationship Id="rId134" Type="http://schemas.openxmlformats.org/officeDocument/2006/relationships/slide" Target="slides/slide60.xml"/><Relationship Id="rId80" Type="http://schemas.openxmlformats.org/officeDocument/2006/relationships/slide" Target="slides/slide6.xml"/><Relationship Id="rId155" Type="http://schemas.openxmlformats.org/officeDocument/2006/relationships/slide" Target="slides/slide81.xml"/><Relationship Id="rId176" Type="http://schemas.openxmlformats.org/officeDocument/2006/relationships/slide" Target="slides/slide102.xml"/><Relationship Id="rId197" Type="http://schemas.openxmlformats.org/officeDocument/2006/relationships/slide" Target="slides/slide123.xml"/><Relationship Id="rId201" Type="http://schemas.openxmlformats.org/officeDocument/2006/relationships/slide" Target="slides/slide127.xml"/><Relationship Id="rId222" Type="http://schemas.openxmlformats.org/officeDocument/2006/relationships/slide" Target="slides/slide148.xml"/><Relationship Id="rId243" Type="http://schemas.openxmlformats.org/officeDocument/2006/relationships/slide" Target="slides/slide169.xml"/><Relationship Id="rId264" Type="http://schemas.openxmlformats.org/officeDocument/2006/relationships/slide" Target="slides/slide190.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9.xml"/><Relationship Id="rId124" Type="http://schemas.openxmlformats.org/officeDocument/2006/relationships/slide" Target="slides/slide50.xml"/><Relationship Id="rId70" Type="http://schemas.openxmlformats.org/officeDocument/2006/relationships/slideMaster" Target="slideMasters/slideMaster70.xml"/><Relationship Id="rId91" Type="http://schemas.openxmlformats.org/officeDocument/2006/relationships/slide" Target="slides/slide17.xml"/><Relationship Id="rId145" Type="http://schemas.openxmlformats.org/officeDocument/2006/relationships/slide" Target="slides/slide71.xml"/><Relationship Id="rId166" Type="http://schemas.openxmlformats.org/officeDocument/2006/relationships/slide" Target="slides/slide92.xml"/><Relationship Id="rId187" Type="http://schemas.openxmlformats.org/officeDocument/2006/relationships/slide" Target="slides/slide113.xml"/><Relationship Id="rId1" Type="http://schemas.openxmlformats.org/officeDocument/2006/relationships/slideMaster" Target="slideMasters/slideMaster1.xml"/><Relationship Id="rId212" Type="http://schemas.openxmlformats.org/officeDocument/2006/relationships/slide" Target="slides/slide138.xml"/><Relationship Id="rId233" Type="http://schemas.openxmlformats.org/officeDocument/2006/relationships/slide" Target="slides/slide159.xml"/><Relationship Id="rId254" Type="http://schemas.openxmlformats.org/officeDocument/2006/relationships/slide" Target="slides/slide180.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0.xml"/><Relationship Id="rId275" Type="http://schemas.openxmlformats.org/officeDocument/2006/relationships/notesMaster" Target="notesMasters/notesMaster1.xml"/><Relationship Id="rId60" Type="http://schemas.openxmlformats.org/officeDocument/2006/relationships/slideMaster" Target="slideMasters/slideMaster60.xml"/><Relationship Id="rId81" Type="http://schemas.openxmlformats.org/officeDocument/2006/relationships/slide" Target="slides/slide7.xml"/><Relationship Id="rId135" Type="http://schemas.openxmlformats.org/officeDocument/2006/relationships/slide" Target="slides/slide61.xml"/><Relationship Id="rId156" Type="http://schemas.openxmlformats.org/officeDocument/2006/relationships/slide" Target="slides/slide82.xml"/><Relationship Id="rId177" Type="http://schemas.openxmlformats.org/officeDocument/2006/relationships/slide" Target="slides/slide103.xml"/><Relationship Id="rId198" Type="http://schemas.openxmlformats.org/officeDocument/2006/relationships/slide" Target="slides/slide124.xml"/><Relationship Id="rId202" Type="http://schemas.openxmlformats.org/officeDocument/2006/relationships/slide" Target="slides/slide128.xml"/><Relationship Id="rId223" Type="http://schemas.openxmlformats.org/officeDocument/2006/relationships/slide" Target="slides/slide149.xml"/><Relationship Id="rId244" Type="http://schemas.openxmlformats.org/officeDocument/2006/relationships/slide" Target="slides/slide170.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1.xml"/><Relationship Id="rId50" Type="http://schemas.openxmlformats.org/officeDocument/2006/relationships/slideMaster" Target="slideMasters/slideMaster50.xml"/><Relationship Id="rId104" Type="http://schemas.openxmlformats.org/officeDocument/2006/relationships/slide" Target="slides/slide30.xml"/><Relationship Id="rId125" Type="http://schemas.openxmlformats.org/officeDocument/2006/relationships/slide" Target="slides/slide51.xml"/><Relationship Id="rId146" Type="http://schemas.openxmlformats.org/officeDocument/2006/relationships/slide" Target="slides/slide72.xml"/><Relationship Id="rId167" Type="http://schemas.openxmlformats.org/officeDocument/2006/relationships/slide" Target="slides/slide93.xml"/><Relationship Id="rId188" Type="http://schemas.openxmlformats.org/officeDocument/2006/relationships/slide" Target="slides/slide114.xml"/><Relationship Id="rId71" Type="http://schemas.openxmlformats.org/officeDocument/2006/relationships/slideMaster" Target="slideMasters/slideMaster71.xml"/><Relationship Id="rId92" Type="http://schemas.openxmlformats.org/officeDocument/2006/relationships/slide" Target="slides/slide18.xml"/><Relationship Id="rId213" Type="http://schemas.openxmlformats.org/officeDocument/2006/relationships/slide" Target="slides/slide139.xml"/><Relationship Id="rId234"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1.xml"/><Relationship Id="rId276" Type="http://schemas.openxmlformats.org/officeDocument/2006/relationships/handoutMaster" Target="handoutMasters/handoutMaster1.xml"/><Relationship Id="rId40" Type="http://schemas.openxmlformats.org/officeDocument/2006/relationships/slideMaster" Target="slideMasters/slideMaster40.xml"/><Relationship Id="rId115" Type="http://schemas.openxmlformats.org/officeDocument/2006/relationships/slide" Target="slides/slide41.xml"/><Relationship Id="rId136" Type="http://schemas.openxmlformats.org/officeDocument/2006/relationships/slide" Target="slides/slide62.xml"/><Relationship Id="rId157" Type="http://schemas.openxmlformats.org/officeDocument/2006/relationships/slide" Target="slides/slide83.xml"/><Relationship Id="rId178" Type="http://schemas.openxmlformats.org/officeDocument/2006/relationships/slide" Target="slides/slide104.xml"/><Relationship Id="rId61" Type="http://schemas.openxmlformats.org/officeDocument/2006/relationships/slideMaster" Target="slideMasters/slideMaster61.xml"/><Relationship Id="rId82" Type="http://schemas.openxmlformats.org/officeDocument/2006/relationships/slide" Target="slides/slide8.xml"/><Relationship Id="rId199" Type="http://schemas.openxmlformats.org/officeDocument/2006/relationships/slide" Target="slides/slide125.xml"/><Relationship Id="rId203" Type="http://schemas.openxmlformats.org/officeDocument/2006/relationships/slide" Target="slides/slide129.xml"/><Relationship Id="rId19" Type="http://schemas.openxmlformats.org/officeDocument/2006/relationships/slideMaster" Target="slideMasters/slideMaster19.xml"/><Relationship Id="rId224" Type="http://schemas.openxmlformats.org/officeDocument/2006/relationships/slide" Target="slides/slide150.xml"/><Relationship Id="rId245" Type="http://schemas.openxmlformats.org/officeDocument/2006/relationships/slide" Target="slides/slide171.xml"/><Relationship Id="rId266" Type="http://schemas.openxmlformats.org/officeDocument/2006/relationships/slide" Target="slides/slide192.xml"/><Relationship Id="rId30" Type="http://schemas.openxmlformats.org/officeDocument/2006/relationships/slideMaster" Target="slideMasters/slideMaster30.xml"/><Relationship Id="rId105" Type="http://schemas.openxmlformats.org/officeDocument/2006/relationships/slide" Target="slides/slide31.xml"/><Relationship Id="rId126" Type="http://schemas.openxmlformats.org/officeDocument/2006/relationships/slide" Target="slides/slide52.xml"/><Relationship Id="rId147" Type="http://schemas.openxmlformats.org/officeDocument/2006/relationships/slide" Target="slides/slide73.xml"/><Relationship Id="rId168" Type="http://schemas.openxmlformats.org/officeDocument/2006/relationships/slide" Target="slides/slide94.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9.xml"/><Relationship Id="rId189" Type="http://schemas.openxmlformats.org/officeDocument/2006/relationships/slide" Target="slides/slide115.xml"/><Relationship Id="rId3" Type="http://schemas.openxmlformats.org/officeDocument/2006/relationships/slideMaster" Target="slideMasters/slideMaster3.xml"/><Relationship Id="rId214" Type="http://schemas.openxmlformats.org/officeDocument/2006/relationships/slide" Target="slides/slide140.xml"/><Relationship Id="rId235" Type="http://schemas.openxmlformats.org/officeDocument/2006/relationships/slide" Target="slides/slide161.xml"/><Relationship Id="rId256" Type="http://schemas.openxmlformats.org/officeDocument/2006/relationships/slide" Target="slides/slide182.xml"/><Relationship Id="rId277" Type="http://schemas.openxmlformats.org/officeDocument/2006/relationships/presProps" Target="presProps.xml"/><Relationship Id="rId116" Type="http://schemas.openxmlformats.org/officeDocument/2006/relationships/slide" Target="slides/slide42.xml"/><Relationship Id="rId137" Type="http://schemas.openxmlformats.org/officeDocument/2006/relationships/slide" Target="slides/slide63.xml"/><Relationship Id="rId158" Type="http://schemas.openxmlformats.org/officeDocument/2006/relationships/slide" Target="slides/slide8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9.xml"/><Relationship Id="rId179" Type="http://schemas.openxmlformats.org/officeDocument/2006/relationships/slide" Target="slides/slide105.xml"/><Relationship Id="rId190" Type="http://schemas.openxmlformats.org/officeDocument/2006/relationships/slide" Target="slides/slide116.xml"/><Relationship Id="rId204" Type="http://schemas.openxmlformats.org/officeDocument/2006/relationships/slide" Target="slides/slide130.xml"/><Relationship Id="rId225" Type="http://schemas.openxmlformats.org/officeDocument/2006/relationships/slide" Target="slides/slide151.xml"/><Relationship Id="rId246" Type="http://schemas.openxmlformats.org/officeDocument/2006/relationships/slide" Target="slides/slide172.xml"/><Relationship Id="rId267" Type="http://schemas.openxmlformats.org/officeDocument/2006/relationships/slide" Target="slides/slide193.xml"/><Relationship Id="rId106" Type="http://schemas.openxmlformats.org/officeDocument/2006/relationships/slide" Target="slides/slide32.xml"/><Relationship Id="rId127" Type="http://schemas.openxmlformats.org/officeDocument/2006/relationships/slide" Target="slides/slide5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20.xml"/><Relationship Id="rId148" Type="http://schemas.openxmlformats.org/officeDocument/2006/relationships/slide" Target="slides/slide74.xml"/><Relationship Id="rId169" Type="http://schemas.openxmlformats.org/officeDocument/2006/relationships/slide" Target="slides/slide95.xml"/><Relationship Id="rId4" Type="http://schemas.openxmlformats.org/officeDocument/2006/relationships/slideMaster" Target="slideMasters/slideMaster4.xml"/><Relationship Id="rId180" Type="http://schemas.openxmlformats.org/officeDocument/2006/relationships/slide" Target="slides/slide106.xml"/><Relationship Id="rId215" Type="http://schemas.openxmlformats.org/officeDocument/2006/relationships/slide" Target="slides/slide141.xml"/><Relationship Id="rId236" Type="http://schemas.openxmlformats.org/officeDocument/2006/relationships/slide" Target="slides/slide162.xml"/><Relationship Id="rId257" Type="http://schemas.openxmlformats.org/officeDocument/2006/relationships/slide" Target="slides/slide183.xml"/><Relationship Id="rId278" Type="http://schemas.openxmlformats.org/officeDocument/2006/relationships/viewProps" Target="viewProps.xml"/><Relationship Id="rId42" Type="http://schemas.openxmlformats.org/officeDocument/2006/relationships/slideMaster" Target="slideMasters/slideMaster42.xml"/><Relationship Id="rId84" Type="http://schemas.openxmlformats.org/officeDocument/2006/relationships/slide" Target="slides/slide10.xml"/><Relationship Id="rId138" Type="http://schemas.openxmlformats.org/officeDocument/2006/relationships/slide" Target="slides/slide64.xml"/><Relationship Id="rId191" Type="http://schemas.openxmlformats.org/officeDocument/2006/relationships/slide" Target="slides/slide117.xml"/><Relationship Id="rId205" Type="http://schemas.openxmlformats.org/officeDocument/2006/relationships/slide" Target="slides/slide131.xml"/><Relationship Id="rId247" Type="http://schemas.openxmlformats.org/officeDocument/2006/relationships/slide" Target="slides/slide173.xml"/><Relationship Id="rId107" Type="http://schemas.openxmlformats.org/officeDocument/2006/relationships/slide" Target="slides/slide33.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5.xml"/><Relationship Id="rId95" Type="http://schemas.openxmlformats.org/officeDocument/2006/relationships/slide" Target="slides/slide21.xml"/><Relationship Id="rId160" Type="http://schemas.openxmlformats.org/officeDocument/2006/relationships/slide" Target="slides/slide86.xml"/><Relationship Id="rId216" Type="http://schemas.openxmlformats.org/officeDocument/2006/relationships/slide" Target="slides/slide142.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4/27/21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4/27/21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153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4022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715004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4/27/21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2021. 4. 27.</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2021. 4. 27.</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2021. 4. 27.</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2021. 4. 27.</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4/27/21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4/27/21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4/27/21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4/27/21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4/27/21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4/27/21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4/27/21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4/27/21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4/27/21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4/27/21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4/27/21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4/27/21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4/27/21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4/27/21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4/27/21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4/27/21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4/27/21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4/27/21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4/27/21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4/27/21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4/27/21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4/27/21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4/27/21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4/27/21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4/27/21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4/27/21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4/27/21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4/27/21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4/27/21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4/27/21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4/27/21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4/27/21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58114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41594868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51819488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95572339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40037475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1291284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78687047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16590157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04503353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37900096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30817889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99458455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2021. 4. 27.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4/27/21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4/27/21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087471772"/>
      </p:ext>
    </p:extLst>
  </p:cSld>
  <p:clrMap bg1="lt1" tx1="dk1" bg2="lt2" tx2="dk2" accent1="accent1" accent2="accent2" accent3="accent3" accent4="accent4" accent5="accent5" accent6="accent6" hlink="hlink" folHlink="folHlink"/>
  <p:sldLayoutIdLst>
    <p:sldLayoutId id="2147489483" r:id="rId1"/>
    <p:sldLayoutId id="2147489484" r:id="rId2"/>
    <p:sldLayoutId id="2147489485" r:id="rId3"/>
    <p:sldLayoutId id="2147489486" r:id="rId4"/>
    <p:sldLayoutId id="2147489487" r:id="rId5"/>
    <p:sldLayoutId id="2147489488" r:id="rId6"/>
    <p:sldLayoutId id="2147489489" r:id="rId7"/>
    <p:sldLayoutId id="2147489490" r:id="rId8"/>
    <p:sldLayoutId id="2147489491" r:id="rId9"/>
    <p:sldLayoutId id="2147489492" r:id="rId10"/>
    <p:sldLayoutId id="2147489493" r:id="rId11"/>
    <p:sldLayoutId id="214748949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5.pn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6.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9.jpeg"/><Relationship Id="rId4" Type="http://schemas.openxmlformats.org/officeDocument/2006/relationships/image" Target="../media/image28.png"/><Relationship Id="rId9" Type="http://schemas.openxmlformats.org/officeDocument/2006/relationships/image" Target="../media/image27.emf"/></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2.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3.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672.xml"/></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1.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46.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38.xml"/></Relationships>
</file>

<file path=ppt/slides/_rels/slide33.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4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49.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38.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23.xml"/></Relationships>
</file>

<file path=ppt/slides/_rels/slide4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58.jpg"/></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4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36.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85.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85.xml"/></Relationships>
</file>

<file path=ppt/slides/_rels/slide4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69.png"/><Relationship Id="rId4" Type="http://schemas.openxmlformats.org/officeDocument/2006/relationships/hyperlink" Target="https://arxiv.org/pdf/1904.09724.pdf"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0.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53.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72.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73.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74.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83.xml"/></Relationships>
</file>

<file path=ppt/slides/_rels/slide60.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683.xml"/></Relationships>
</file>

<file path=ppt/slides/_rels/slide61.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683.xml"/></Relationships>
</file>

<file path=ppt/slides/_rels/slide62.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83.xml"/></Relationships>
</file>

<file path=ppt/slides/_rels/slide6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683.xml"/></Relationships>
</file>

<file path=ppt/slides/_rels/slide6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83.xml"/></Relationships>
</file>

<file path=ppt/slides/_rels/slide65.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67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image" Target="../media/image37.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37.png"/><Relationship Id="rId1" Type="http://schemas.openxmlformats.org/officeDocument/2006/relationships/slideLayout" Target="../slideLayouts/slideLayout236.xml"/><Relationship Id="rId6" Type="http://schemas.openxmlformats.org/officeDocument/2006/relationships/image" Target="../media/image38.tiff"/><Relationship Id="rId5" Type="http://schemas.openxmlformats.org/officeDocument/2006/relationships/image" Target="../media/image40.jpeg"/><Relationship Id="rId4" Type="http://schemas.openxmlformats.org/officeDocument/2006/relationships/image" Target="../media/image86.png"/></Relationships>
</file>

<file path=ppt/slides/_rels/slide7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89.tiff"/><Relationship Id="rId4" Type="http://schemas.openxmlformats.org/officeDocument/2006/relationships/hyperlink" Target="https://people.inf.ethz.ch/omutlu/pub/mutlu_hpca03_talk.pdf"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2" Type="http://schemas.openxmlformats.org/officeDocument/2006/relationships/image" Target="../media/image91.tiff"/><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1.tiff"/></Relationships>
</file>

<file path=ppt/slides/_rels/slide9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9.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5.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2.xml.rels><?xml version="1.0" encoding="UTF-8" standalone="yes"?>
<Relationships xmlns="http://schemas.openxmlformats.org/package/2006/relationships"><Relationship Id="rId3" Type="http://schemas.openxmlformats.org/officeDocument/2006/relationships/image" Target="../media/image97.tiff"/><Relationship Id="rId2" Type="http://schemas.openxmlformats.org/officeDocument/2006/relationships/image" Target="../media/image96.tiff"/><Relationship Id="rId1" Type="http://schemas.openxmlformats.org/officeDocument/2006/relationships/slideLayout" Target="../slideLayouts/slideLayout638.xml"/></Relationships>
</file>

<file path=ppt/slides/_rels/slide103.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98.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s://arxiv.org/pdf/1905.09822.pdf" TargetMode="External"/><Relationship Id="rId1" Type="http://schemas.openxmlformats.org/officeDocument/2006/relationships/slideLayout" Target="../slideLayouts/slideLayout638.xml"/></Relationships>
</file>

<file path=ppt/slides/_rels/slide105.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00.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04.png"/><Relationship Id="rId4" Type="http://schemas.openxmlformats.org/officeDocument/2006/relationships/image" Target="../media/image103.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05.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0.jpg"/><Relationship Id="rId2" Type="http://schemas.openxmlformats.org/officeDocument/2006/relationships/image" Target="../media/image106.png"/><Relationship Id="rId1" Type="http://schemas.openxmlformats.org/officeDocument/2006/relationships/slideLayout" Target="../slideLayouts/slideLayout733.xml"/><Relationship Id="rId6" Type="http://schemas.openxmlformats.org/officeDocument/2006/relationships/image" Target="../media/image109.png"/><Relationship Id="rId5" Type="http://schemas.openxmlformats.org/officeDocument/2006/relationships/image" Target="../media/image1.png"/><Relationship Id="rId4" Type="http://schemas.openxmlformats.org/officeDocument/2006/relationships/image" Target="../media/image108.png"/></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4.png"/><Relationship Id="rId2" Type="http://schemas.openxmlformats.org/officeDocument/2006/relationships/notesSlide" Target="../notesSlides/notesSlide16.xml"/><Relationship Id="rId1" Type="http://schemas.openxmlformats.org/officeDocument/2006/relationships/slideLayout" Target="../slideLayouts/slideLayout734.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20.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png"/><Relationship Id="rId7" Type="http://schemas.openxmlformats.org/officeDocument/2006/relationships/image" Target="../media/image118.png"/><Relationship Id="rId2" Type="http://schemas.openxmlformats.org/officeDocument/2006/relationships/notesSlide" Target="../notesSlides/notesSlide17.xml"/><Relationship Id="rId1" Type="http://schemas.openxmlformats.org/officeDocument/2006/relationships/slideLayout" Target="../slideLayouts/slideLayout734.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34.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34.xml"/></Relationships>
</file>

<file path=ppt/slides/_rels/slide1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5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57.xml"/><Relationship Id="rId5" Type="http://schemas.openxmlformats.org/officeDocument/2006/relationships/image" Target="../media/image121.png"/><Relationship Id="rId4" Type="http://schemas.openxmlformats.org/officeDocument/2006/relationships/image" Target="../media/image120.png"/></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1.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26.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379.xml"/></Relationships>
</file>

<file path=ppt/slides/_rels/slide127.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24.png"/></Relationships>
</file>

<file path=ppt/slides/_rels/slide12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3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6.png"/></Relationships>
</file>

<file path=ppt/slides/_rels/slide131.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27.png"/></Relationships>
</file>

<file path=ppt/slides/_rels/slide13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3.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128.png"/><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29.png"/><Relationship Id="rId4" Type="http://schemas.openxmlformats.org/officeDocument/2006/relationships/hyperlink" Target="https://arxiv.org/pdf/1903.03988.pdf"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37.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31.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32.tiff"/></Relationships>
</file>

<file path=ppt/slides/_rels/slide138.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33.png"/><Relationship Id="rId1" Type="http://schemas.openxmlformats.org/officeDocument/2006/relationships/slideLayout" Target="../slideLayouts/slideLayout523.xml"/></Relationships>
</file>

<file path=ppt/slides/_rels/slide13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523.xml"/></Relationships>
</file>

<file path=ppt/slides/_rels/slide14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6.png"/><Relationship Id="rId1" Type="http://schemas.openxmlformats.org/officeDocument/2006/relationships/slideLayout" Target="../slideLayouts/slideLayout523.xml"/></Relationships>
</file>

<file path=ppt/slides/_rels/slide141.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4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4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3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29.png"/><Relationship Id="rId4" Type="http://schemas.openxmlformats.org/officeDocument/2006/relationships/hyperlink" Target="https://arxiv.org/pdf/1903.03988.pdf"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162.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6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3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5.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16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0.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141.jpeg"/><Relationship Id="rId4" Type="http://schemas.openxmlformats.org/officeDocument/2006/relationships/hyperlink" Target="http://www.safari.ethz.ch/" TargetMode="External"/></Relationships>
</file>

<file path=ppt/slides/_rels/slide16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16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169.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17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36.xml"/></Relationships>
</file>

<file path=ppt/slides/_rels/slide17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36.xml"/></Relationships>
</file>

<file path=ppt/slides/_rels/slide17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36.xml"/><Relationship Id="rId4" Type="http://schemas.openxmlformats.org/officeDocument/2006/relationships/image" Target="../media/image146.png"/></Relationships>
</file>

<file path=ppt/slides/_rels/slide17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10.xml"/></Relationships>
</file>

<file path=ppt/slides/_rels/slide176.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710.xml"/></Relationships>
</file>

<file path=ppt/slides/_rels/slide177.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36.xml"/></Relationships>
</file>

<file path=ppt/slides/_rels/slide178.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36.xml"/></Relationships>
</file>

<file path=ppt/slides/_rels/slide17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710.xml"/></Relationships>
</file>

<file path=ppt/slides/_rels/slide180.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22.xml"/></Relationships>
</file>

<file path=ppt/slides/_rels/slide18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182.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710.xml"/></Relationships>
</file>

<file path=ppt/slides/_rels/slide183.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10.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4.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82.xml"/></Relationships>
</file>

<file path=ppt/slides/_rels/slide186.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159.png"/><Relationship Id="rId4" Type="http://schemas.openxmlformats.org/officeDocument/2006/relationships/hyperlink" Target="https://people.inf.ethz.ch/omutlu/projects.htm" TargetMode="External"/></Relationships>
</file>

<file path=ppt/slides/_rels/slide187.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160.png"/><Relationship Id="rId7" Type="http://schemas.openxmlformats.org/officeDocument/2006/relationships/image" Target="../media/image163.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62.png"/><Relationship Id="rId5" Type="http://schemas.openxmlformats.org/officeDocument/2006/relationships/image" Target="../media/image161.jpeg"/><Relationship Id="rId10" Type="http://schemas.openxmlformats.org/officeDocument/2006/relationships/image" Target="../media/image164.png"/><Relationship Id="rId4" Type="http://schemas.microsoft.com/office/2007/relationships/hdphoto" Target="../media/hdphoto3.wdp"/><Relationship Id="rId9" Type="http://schemas.openxmlformats.org/officeDocument/2006/relationships/image" Target="../media/image86.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5.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166.jpeg"/><Relationship Id="rId4" Type="http://schemas.openxmlformats.org/officeDocument/2006/relationships/hyperlink" Target="http://www.safari.ethz.ch/" TargetMode="External"/></Relationships>
</file>

<file path=ppt/slides/_rels/slide19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19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198.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199.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29 April 2021</a:t>
            </a:r>
          </a:p>
          <a:p>
            <a:r>
              <a:rPr lang="en-US" sz="2200" dirty="0"/>
              <a:t>FICC Keynote Talk</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61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61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r>
              <a:rPr lang="en-US" sz="1400" dirty="0"/>
              <a:t>Alser+, "</a:t>
            </a:r>
            <a:r>
              <a:rPr lang="en-US" sz="1400" dirty="0">
                <a:solidFill>
                  <a:srgbClr val="0000FF"/>
                </a:solidFill>
              </a:rPr>
              <a:t>Accelerating Genome Analysis: A Primer on an Ongoing Journey</a:t>
            </a:r>
            <a:r>
              <a:rPr lang="en-US" sz="1400" dirty="0"/>
              <a:t>”, IEEE Micro 2020.</a:t>
            </a:r>
          </a:p>
        </p:txBody>
      </p:sp>
    </p:spTree>
    <p:extLst>
      <p:ext uri="{BB962C8B-B14F-4D97-AF65-F5344CB8AC3E}">
        <p14:creationId xmlns:p14="http://schemas.microsoft.com/office/powerpoint/2010/main" val="8952602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295650040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9751668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Review of the RowHammer Vulnerability</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hlinkClick r:id="rId2"/>
              </a:rPr>
              <a:t>"RowHammer: A Retrospective"</a:t>
            </a:r>
            <a:br>
              <a:rPr lang="en-US" dirty="0"/>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97998542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hlinkClick r:id="rId2"/>
              </a:rPr>
              <a:t>"BlockHammer: Preventing RowHammer at Low Cost by Blacklisting Rapidly-Accessed DRAM Rows"</a:t>
            </a:r>
            <a:br>
              <a:rPr lang="en-US" sz="1800" dirty="0"/>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149123765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64605619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112843737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418180690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hlinkClick r:id="rId2"/>
              </a:rPr>
              <a:t>"Ambit: In-Memory Accelerator for Bulk Bitwise Operations Using Commodity DRAM Technology"</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41300756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a:t>
            </a:r>
            <a:r>
              <a:rPr lang="en-US" sz="1500" u="sng" dirty="0"/>
              <a:t>Onur Mutlu</a:t>
            </a:r>
            <a:r>
              <a:rPr lang="en-US" sz="1500" dirty="0"/>
              <a:t>,</a:t>
            </a:r>
            <a:br>
              <a:rPr lang="en-US" sz="1500" dirty="0"/>
            </a:br>
            <a:r>
              <a:rPr lang="en-US" sz="1500" b="1" dirty="0">
                <a:hlinkClick r:id="rId2"/>
              </a:rPr>
              <a:t>"SIMDRAM: An End-to-End Framework for Bit-Serial SIMD Computing in DRAM"</a:t>
            </a:r>
            <a:br>
              <a:rPr lang="en-US" sz="1500" dirty="0"/>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91140228"/>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975044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28194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1292701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288128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89817504"/>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Accelerating Genome Sequence Analysis</a:t>
            </a:r>
          </a:p>
        </p:txBody>
      </p:sp>
      <p:sp>
        <p:nvSpPr>
          <p:cNvPr id="3" name="Content Placeholder 2"/>
          <p:cNvSpPr>
            <a:spLocks noGrp="1"/>
          </p:cNvSpPr>
          <p:nvPr>
            <p:ph idx="1"/>
          </p:nvPr>
        </p:nvSpPr>
        <p:spPr>
          <a:xfrm>
            <a:off x="228600" y="1052736"/>
            <a:ext cx="8735888" cy="4876800"/>
          </a:xfrm>
        </p:spPr>
        <p:txBody>
          <a:bodyPr/>
          <a:lstStyle/>
          <a:p>
            <a:r>
              <a:rPr lang="en-US" sz="1400" dirty="0" err="1"/>
              <a:t>Jeremie</a:t>
            </a:r>
            <a:r>
              <a:rPr lang="en-US" sz="1400" dirty="0"/>
              <a:t> S. Kim, </a:t>
            </a:r>
            <a:r>
              <a:rPr lang="en-US" sz="1400" dirty="0" err="1"/>
              <a:t>Damla</a:t>
            </a:r>
            <a:r>
              <a:rPr lang="en-US" sz="1400" dirty="0"/>
              <a:t> </a:t>
            </a:r>
            <a:r>
              <a:rPr lang="en-US" sz="1400" dirty="0" err="1"/>
              <a:t>Senol</a:t>
            </a:r>
            <a:r>
              <a:rPr lang="en-US" sz="1400" dirty="0"/>
              <a:t> Cali, </a:t>
            </a:r>
            <a:r>
              <a:rPr lang="en-US" sz="1400" dirty="0" err="1"/>
              <a:t>Hongyi</a:t>
            </a:r>
            <a:r>
              <a:rPr lang="en-US" sz="1400" dirty="0"/>
              <a:t> Xin, </a:t>
            </a:r>
            <a:r>
              <a:rPr lang="en-US" sz="1400" dirty="0" err="1"/>
              <a:t>Donghyuk</a:t>
            </a:r>
            <a:r>
              <a:rPr lang="en-US" sz="1400" dirty="0"/>
              <a:t> Lee, </a:t>
            </a:r>
            <a:r>
              <a:rPr lang="en-US" sz="1400" dirty="0" err="1"/>
              <a:t>Saugata</a:t>
            </a:r>
            <a:r>
              <a:rPr lang="en-US" sz="1400" dirty="0"/>
              <a:t> Ghose, Mohammed </a:t>
            </a:r>
            <a:r>
              <a:rPr lang="en-US" sz="1400" dirty="0" err="1"/>
              <a:t>Alser</a:t>
            </a:r>
            <a:r>
              <a:rPr lang="en-US" sz="1400" dirty="0"/>
              <a:t>, Hasan Hassan, </a:t>
            </a:r>
            <a:r>
              <a:rPr lang="en-US" sz="1400" dirty="0" err="1"/>
              <a:t>Oguz</a:t>
            </a:r>
            <a:r>
              <a:rPr lang="en-US" sz="1400" dirty="0"/>
              <a:t> </a:t>
            </a:r>
            <a:r>
              <a:rPr lang="en-US" sz="1400" dirty="0" err="1"/>
              <a:t>Ergin</a:t>
            </a:r>
            <a:r>
              <a:rPr lang="en-US" sz="1400" dirty="0"/>
              <a:t>, Can </a:t>
            </a:r>
            <a:r>
              <a:rPr lang="en-US" sz="1400" dirty="0" err="1"/>
              <a:t>Alkan</a:t>
            </a:r>
            <a:r>
              <a:rPr lang="en-US" sz="1400" dirty="0"/>
              <a:t>, and Onur Mutlu,</a:t>
            </a:r>
            <a:br>
              <a:rPr lang="en-US" sz="1400" dirty="0"/>
            </a:br>
            <a:r>
              <a:rPr lang="en-US" sz="1400" b="1" dirty="0">
                <a:hlinkClick r:id="rId2"/>
              </a:rPr>
              <a:t>"GRIM-Filter: Fast Seed Location Filtering in DNA Read Mapping Using Processing-in-Memory Technologies"</a:t>
            </a:r>
            <a:br>
              <a:rPr lang="en-US" sz="1400" dirty="0"/>
            </a:br>
            <a:r>
              <a:rPr lang="en-US" sz="1400" b="1" i="1" dirty="0">
                <a:hlinkClick r:id="rId3"/>
              </a:rPr>
              <a:t>BMC Genomics</a:t>
            </a:r>
            <a:r>
              <a:rPr lang="en-US" sz="1400" dirty="0"/>
              <a:t>, 2018.</a:t>
            </a:r>
            <a:br>
              <a:rPr lang="en-US" sz="1400" dirty="0"/>
            </a:br>
            <a:r>
              <a:rPr lang="en-US" sz="1400" i="1" dirty="0"/>
              <a:t>Proceedings of the </a:t>
            </a:r>
            <a:r>
              <a:rPr lang="en-US" sz="1400" i="1" dirty="0">
                <a:hlinkClick r:id="rId4"/>
              </a:rPr>
              <a:t>16th Asia Pacific Bioinformatics Conference</a:t>
            </a:r>
            <a:r>
              <a:rPr lang="en-US" sz="1400" i="1" dirty="0"/>
              <a:t> (</a:t>
            </a:r>
            <a:r>
              <a:rPr lang="en-US" sz="1400" b="1" i="1" dirty="0"/>
              <a:t>APBC</a:t>
            </a:r>
            <a:r>
              <a:rPr lang="en-US" sz="1400" i="1" dirty="0"/>
              <a:t>)</a:t>
            </a:r>
            <a:r>
              <a:rPr lang="en-US" sz="1400" dirty="0"/>
              <a:t>, Yokohama, Japan, January 2018.</a:t>
            </a:r>
            <a:br>
              <a:rPr lang="en-US" sz="1400" dirty="0"/>
            </a:br>
            <a:r>
              <a:rPr lang="en-US" sz="1400" dirty="0"/>
              <a:t>[</a:t>
            </a:r>
            <a:r>
              <a:rPr lang="en-US" sz="1400" dirty="0">
                <a:hlinkClick r:id="rId5"/>
              </a:rPr>
              <a:t>Slides (pptx)</a:t>
            </a:r>
            <a:r>
              <a:rPr lang="en-US" sz="1400" dirty="0"/>
              <a:t> </a:t>
            </a:r>
            <a:r>
              <a:rPr lang="en-US" sz="1400" dirty="0">
                <a:hlinkClick r:id="rId6"/>
              </a:rPr>
              <a:t>(pdf)</a:t>
            </a:r>
            <a:r>
              <a:rPr lang="en-US" sz="1400" dirty="0"/>
              <a:t>]</a:t>
            </a:r>
            <a:br>
              <a:rPr lang="en-US" sz="1400" dirty="0"/>
            </a:br>
            <a:r>
              <a:rPr lang="en-US" sz="1400" dirty="0"/>
              <a:t>[</a:t>
            </a:r>
            <a:r>
              <a:rPr lang="en-US" sz="1400" dirty="0">
                <a:hlinkClick r:id="rId7"/>
              </a:rPr>
              <a:t>Source Code</a:t>
            </a:r>
            <a:r>
              <a:rPr lang="en-US" sz="1400" dirty="0"/>
              <a:t>]</a:t>
            </a:r>
            <a:br>
              <a:rPr lang="en-US" sz="1400" dirty="0"/>
            </a:br>
            <a:r>
              <a:rPr lang="en-US" sz="1400" dirty="0"/>
              <a:t>[</a:t>
            </a:r>
            <a:r>
              <a:rPr lang="en-US" sz="1400" dirty="0">
                <a:hlinkClick r:id="rId2"/>
              </a:rPr>
              <a:t>arxiv.org Version (pdf)</a:t>
            </a:r>
            <a:r>
              <a:rPr lang="en-US" sz="1400" dirty="0"/>
              <a:t>]</a:t>
            </a:r>
            <a:br>
              <a:rPr lang="en-US" sz="1400" dirty="0"/>
            </a:br>
            <a:r>
              <a:rPr lang="en-US" sz="1400" dirty="0"/>
              <a:t>[</a:t>
            </a:r>
            <a:r>
              <a:rPr lang="en-US" sz="1400" dirty="0">
                <a:hlinkClick r:id="rId8"/>
              </a:rPr>
              <a:t>Talk Video at AACBB 2019</a:t>
            </a:r>
            <a:r>
              <a:rPr lang="en-US" sz="1400" dirty="0"/>
              <a:t>]</a:t>
            </a:r>
          </a:p>
          <a:p>
            <a:pPr marL="0" indent="0">
              <a:buNone/>
            </a:pPr>
            <a:br>
              <a:rPr lang="en-US" sz="1400" dirty="0"/>
            </a:br>
            <a:endParaRPr lang="en-US" sz="1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611560" y="3560982"/>
            <a:ext cx="7956376" cy="2892354"/>
          </a:xfrm>
          <a:prstGeom prst="rect">
            <a:avLst/>
          </a:prstGeom>
        </p:spPr>
      </p:pic>
    </p:spTree>
    <p:extLst>
      <p:ext uri="{BB962C8B-B14F-4D97-AF65-F5344CB8AC3E}">
        <p14:creationId xmlns:p14="http://schemas.microsoft.com/office/powerpoint/2010/main" val="30689821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46486922"/>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a:t>
            </a:r>
            <a:r>
              <a:rPr lang="en-US" sz="1800" u="sng" dirty="0"/>
              <a:t>Onur Mutlu</a:t>
            </a:r>
            <a:r>
              <a:rPr lang="en-US" sz="1800" dirty="0"/>
              <a:t>,</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7"/>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130064809"/>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65530973"/>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562582210"/>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2396014637"/>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29 April 2021</a:t>
            </a:r>
          </a:p>
          <a:p>
            <a:r>
              <a:rPr lang="en-US" sz="2200" dirty="0"/>
              <a:t>FICC Keynote Talk</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25935602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99481"/>
      </p:ext>
    </p:extLst>
  </p:cSld>
  <p:clrMapOvr>
    <a:masterClrMapping/>
  </p:clrMapOvr>
  <p:transition spd="slow" advClick="0"/>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966668240"/>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353758086"/>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75678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3672493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2925128323"/>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285036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074053469"/>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8684676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76297266"/>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788377149"/>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384399861"/>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39349351"/>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58974854"/>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78614675"/>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225180</TotalTime>
  <Words>11047</Words>
  <Application>Microsoft Macintosh PowerPoint</Application>
  <PresentationFormat>On-screen Show (4:3)</PresentationFormat>
  <Paragraphs>1741</Paragraphs>
  <Slides>200</Slides>
  <Notes>27</Notes>
  <HiddenSlides>0</HiddenSlides>
  <MMClips>0</MMClips>
  <ScaleCrop>false</ScaleCrop>
  <HeadingPairs>
    <vt:vector size="8" baseType="variant">
      <vt:variant>
        <vt:lpstr>Fonts Used</vt:lpstr>
      </vt:variant>
      <vt:variant>
        <vt:i4>18</vt:i4>
      </vt:variant>
      <vt:variant>
        <vt:lpstr>Theme</vt:lpstr>
      </vt:variant>
      <vt:variant>
        <vt:i4>74</vt:i4>
      </vt:variant>
      <vt:variant>
        <vt:lpstr>Embedded OLE Servers</vt:lpstr>
      </vt:variant>
      <vt:variant>
        <vt:i4>1</vt:i4>
      </vt:variant>
      <vt:variant>
        <vt:lpstr>Slide Titles</vt:lpstr>
      </vt:variant>
      <vt:variant>
        <vt:i4>200</vt:i4>
      </vt:variant>
    </vt:vector>
  </HeadingPairs>
  <TitlesOfParts>
    <vt:vector size="293" baseType="lpstr">
      <vt:lpstr>Arial</vt:lpstr>
      <vt:lpstr>Arial Narrow</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Myriad Pro Bold Cond</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67_Edge</vt:lpstr>
      <vt:lpstr>22_Edge</vt:lpstr>
      <vt:lpstr>30_Edge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A Review of the RowHammer Vulnerability</vt:lpstr>
      <vt:lpstr>The Push from Circuits and Devices</vt:lpstr>
      <vt:lpstr>RowHammer in 2020 (I)</vt:lpstr>
      <vt:lpstr>Key Takeaways from 1580 Chips</vt:lpstr>
      <vt:lpstr>RowHammer in 2020 (II)</vt:lpstr>
      <vt:lpstr>RowHammer in 2020 (III)</vt:lpstr>
      <vt:lpstr>BlockHammer Solution in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(Truly) In-Memory Computation </vt:lpstr>
      <vt:lpstr>In-DRAM Acceleration of Database Queries</vt:lpstr>
      <vt:lpstr>More on Ambit</vt:lpstr>
      <vt:lpstr>In-DRAM Bulk Bitwise Execution</vt:lpstr>
      <vt:lpstr>SIMDRAM</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Climate Modeling</vt:lpstr>
      <vt:lpstr>Accelerating Genome Sequence Analysis</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Challenge and Opportunity for Future</vt:lpstr>
      <vt:lpstr>Challenge and Opportunity for Future</vt:lpstr>
      <vt:lpstr>Eliminating the Adoption Barriers</vt:lpstr>
      <vt:lpstr>Barriers to Adoption of PIM</vt:lpstr>
      <vt:lpstr>We Need to Revisit the Entire Stack</vt:lpstr>
      <vt:lpstr>Challenge and Opportunity for Future</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A Tutorial on PIM</vt:lpstr>
      <vt:lpstr>Funding Acknowledgments</vt:lpstr>
      <vt:lpstr>Acknowledgments</vt:lpstr>
      <vt:lpstr>PowerPoint Presentation</vt:lpstr>
      <vt:lpstr>SAFARI Newsletter April 2020 Edition</vt:lpstr>
      <vt:lpstr>SAFARI Newsletter January 2021 Edition</vt:lpstr>
      <vt:lpstr>Referenced Papers, Talks, Artifacts</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Principle: Teaching and Research</vt:lpstr>
      <vt:lpstr>Principle: Insight and Ideas</vt:lpstr>
      <vt:lpstr>Research &amp; Teaching: Some Overview Talks</vt:lpstr>
      <vt:lpstr>An Interview on Research and Education</vt:lpstr>
      <vt:lpstr>More Thoughts and Suggestions</vt:lpstr>
      <vt:lpstr>Referenced Papers, Talks, Artifacts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2951</cp:revision>
  <cp:lastPrinted>2017-12-05T03:30:35Z</cp:lastPrinted>
  <dcterms:created xsi:type="dcterms:W3CDTF">2010-10-08T20:41:54Z</dcterms:created>
  <dcterms:modified xsi:type="dcterms:W3CDTF">2021-04-28T19:38:26Z</dcterms:modified>
</cp:coreProperties>
</file>