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theme/theme36.xml" ContentType="application/vnd.openxmlformats-officedocument.theme+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theme/theme37.xml" ContentType="application/vnd.openxmlformats-officedocument.theme+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theme/theme38.xml" ContentType="application/vnd.openxmlformats-officedocument.theme+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theme/theme52.xml" ContentType="application/vnd.openxmlformats-officedocument.theme+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theme/theme56.xml" ContentType="application/vnd.openxmlformats-officedocument.theme+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theme/theme57.xml" ContentType="application/vnd.openxmlformats-officedocument.theme+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theme/theme58.xml" ContentType="application/vnd.openxmlformats-officedocument.theme+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theme/theme59.xml" ContentType="application/vnd.openxmlformats-officedocument.theme+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theme/theme60.xml" ContentType="application/vnd.openxmlformats-officedocument.theme+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theme/theme61.xml" ContentType="application/vnd.openxmlformats-officedocument.theme+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theme/theme62.xml" ContentType="application/vnd.openxmlformats-officedocument.theme+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theme/theme63.xml" ContentType="application/vnd.openxmlformats-officedocument.theme+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theme/theme64.xml" ContentType="application/vnd.openxmlformats-officedocument.theme+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theme/theme65.xml" ContentType="application/vnd.openxmlformats-officedocument.theme+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theme/theme66.xml" ContentType="application/vnd.openxmlformats-officedocument.theme+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theme/theme67.xml" ContentType="application/vnd.openxmlformats-officedocument.theme+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theme/theme68.xml" ContentType="application/vnd.openxmlformats-officedocument.theme+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theme/theme69.xml" ContentType="application/vnd.openxmlformats-officedocument.theme+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theme/theme70.xml" ContentType="application/vnd.openxmlformats-officedocument.theme+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theme/theme71.xml" ContentType="application/vnd.openxmlformats-officedocument.theme+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theme/theme72.xml" ContentType="application/vnd.openxmlformats-officedocument.theme+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theme/theme73.xml" ContentType="application/vnd.openxmlformats-officedocument.theme+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theme/theme74.xml" ContentType="application/vnd.openxmlformats-officedocument.theme+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theme/theme75.xml" ContentType="application/vnd.openxmlformats-officedocument.theme+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theme/theme76.xml" ContentType="application/vnd.openxmlformats-officedocument.theme+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theme/theme77.xml" ContentType="application/vnd.openxmlformats-officedocument.theme+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theme/theme78.xml" ContentType="application/vnd.openxmlformats-officedocument.theme+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theme/theme79.xml" ContentType="application/vnd.openxmlformats-officedocument.theme+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theme/theme80.xml" ContentType="application/vnd.openxmlformats-officedocument.theme+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theme/theme81.xml" ContentType="application/vnd.openxmlformats-officedocument.theme+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theme/theme82.xml" ContentType="application/vnd.openxmlformats-officedocument.theme+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theme/theme83.xml" ContentType="application/vnd.openxmlformats-officedocument.theme+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theme/theme84.xml" ContentType="application/vnd.openxmlformats-officedocument.theme+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theme/theme85.xml" ContentType="application/vnd.openxmlformats-officedocument.theme+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theme/theme86.xml" ContentType="application/vnd.openxmlformats-officedocument.theme+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theme/theme87.xml" ContentType="application/vnd.openxmlformats-officedocument.theme+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theme/theme88.xml" ContentType="application/vnd.openxmlformats-officedocument.theme+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theme/theme89.xml" ContentType="application/vnd.openxmlformats-officedocument.theme+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theme/theme90.xml" ContentType="application/vnd.openxmlformats-officedocument.theme+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theme/theme91.xml" ContentType="application/vnd.openxmlformats-officedocument.theme+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theme/theme92.xml" ContentType="application/vnd.openxmlformats-officedocument.theme+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theme/theme93.xml" ContentType="application/vnd.openxmlformats-officedocument.theme+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slideLayouts/slideLayout976.xml" ContentType="application/vnd.openxmlformats-officedocument.presentationml.slideLayout+xml"/>
  <Override PartName="/ppt/theme/theme94.xml" ContentType="application/vnd.openxmlformats-officedocument.theme+xml"/>
  <Override PartName="/ppt/theme/theme95.xml" ContentType="application/vnd.openxmlformats-officedocument.theme+xml"/>
  <Override PartName="/ppt/theme/theme9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xml" ContentType="application/vnd.openxmlformats-officedocument.drawingml.chart+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7.xml" ContentType="application/vnd.openxmlformats-officedocument.drawingml.chart+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rts/chart8.xml" ContentType="application/vnd.openxmlformats-officedocument.drawingml.chart+xml"/>
  <Override PartName="/ppt/theme/themeOverride5.xml" ContentType="application/vnd.openxmlformats-officedocument.themeOverride+xml"/>
  <Override PartName="/ppt/charts/chart9.xml" ContentType="application/vnd.openxmlformats-officedocument.drawingml.chart+xml"/>
  <Override PartName="/ppt/theme/themeOverride6.xml" ContentType="application/vnd.openxmlformats-officedocument.themeOverride+xml"/>
  <Override PartName="/ppt/drawings/drawing1.xml" ContentType="application/vnd.openxmlformats-officedocument.drawingml.chartshapes+xml"/>
  <Override PartName="/ppt/charts/chart10.xml" ContentType="application/vnd.openxmlformats-officedocument.drawingml.chart+xml"/>
  <Override PartName="/ppt/theme/themeOverride7.xml" ContentType="application/vnd.openxmlformats-officedocument.themeOverride+xml"/>
  <Override PartName="/ppt/drawings/drawing2.xml" ContentType="application/vnd.openxmlformats-officedocument.drawingml.chartshapes+xml"/>
  <Override PartName="/ppt/notesSlides/notesSlide56.xml" ContentType="application/vnd.openxmlformats-officedocument.presentationml.notesSlide+xml"/>
  <Override PartName="/ppt/charts/chart11.xml" ContentType="application/vnd.openxmlformats-officedocument.drawingml.chart+xml"/>
  <Override PartName="/ppt/theme/themeOverride8.xml" ContentType="application/vnd.openxmlformats-officedocument.themeOverride+xml"/>
  <Override PartName="/ppt/drawings/drawing3.xml" ContentType="application/vnd.openxmlformats-officedocument.drawingml.chartshapes+xml"/>
  <Override PartName="/ppt/charts/chart12.xml" ContentType="application/vnd.openxmlformats-officedocument.drawingml.chart+xml"/>
  <Override PartName="/ppt/theme/themeOverride9.xml" ContentType="application/vnd.openxmlformats-officedocument.themeOverride+xml"/>
  <Override PartName="/ppt/charts/chart13.xml" ContentType="application/vnd.openxmlformats-officedocument.drawingml.chart+xml"/>
  <Override PartName="/ppt/theme/themeOverride10.xml" ContentType="application/vnd.openxmlformats-officedocument.themeOverride+xml"/>
  <Override PartName="/ppt/charts/chart14.xml" ContentType="application/vnd.openxmlformats-officedocument.drawingml.chart+xml"/>
  <Override PartName="/ppt/theme/themeOverride11.xml" ContentType="application/vnd.openxmlformats-officedocument.themeOverr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charts/chart15.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71" r:id="rId14"/>
    <p:sldMasterId id="2147484777" r:id="rId15"/>
    <p:sldMasterId id="2147484837" r:id="rId16"/>
    <p:sldMasterId id="2147484849" r:id="rId17"/>
    <p:sldMasterId id="2147484861" r:id="rId18"/>
    <p:sldMasterId id="2147484873" r:id="rId19"/>
    <p:sldMasterId id="2147484969" r:id="rId20"/>
    <p:sldMasterId id="2147485410" r:id="rId21"/>
    <p:sldMasterId id="2147485520" r:id="rId22"/>
    <p:sldMasterId id="2147485532" r:id="rId23"/>
    <p:sldMasterId id="2147485652" r:id="rId24"/>
    <p:sldMasterId id="2147485665" r:id="rId25"/>
    <p:sldMasterId id="2147485714" r:id="rId26"/>
    <p:sldMasterId id="2147486472" r:id="rId27"/>
    <p:sldMasterId id="2147486594" r:id="rId28"/>
    <p:sldMasterId id="2147486871" r:id="rId29"/>
    <p:sldMasterId id="2147487120" r:id="rId30"/>
    <p:sldMasterId id="2147487144" r:id="rId31"/>
    <p:sldMasterId id="2147487194" r:id="rId32"/>
    <p:sldMasterId id="2147487206" r:id="rId33"/>
    <p:sldMasterId id="2147487258" r:id="rId34"/>
    <p:sldMasterId id="2147487459" r:id="rId35"/>
    <p:sldMasterId id="2147487471" r:id="rId36"/>
    <p:sldMasterId id="2147487574" r:id="rId37"/>
    <p:sldMasterId id="2147487623" r:id="rId38"/>
    <p:sldMasterId id="2147487743" r:id="rId39"/>
    <p:sldMasterId id="2147487755" r:id="rId40"/>
    <p:sldMasterId id="2147488076" r:id="rId41"/>
    <p:sldMasterId id="2147488101" r:id="rId42"/>
    <p:sldMasterId id="2147488152" r:id="rId43"/>
    <p:sldMasterId id="2147488164" r:id="rId44"/>
    <p:sldMasterId id="2147488189" r:id="rId45"/>
    <p:sldMasterId id="2147488241" r:id="rId46"/>
    <p:sldMasterId id="2147488253" r:id="rId47"/>
    <p:sldMasterId id="2147488265" r:id="rId48"/>
    <p:sldMasterId id="2147488277" r:id="rId49"/>
    <p:sldMasterId id="2147488289" r:id="rId50"/>
    <p:sldMasterId id="2147488329" r:id="rId51"/>
    <p:sldMasterId id="2147488379" r:id="rId52"/>
    <p:sldMasterId id="2147488499" r:id="rId53"/>
    <p:sldMasterId id="2147488512" r:id="rId54"/>
    <p:sldMasterId id="2147488524" r:id="rId55"/>
    <p:sldMasterId id="2147488573" r:id="rId56"/>
    <p:sldMasterId id="2147488580" r:id="rId57"/>
    <p:sldMasterId id="2147488653" r:id="rId58"/>
    <p:sldMasterId id="2147488718" r:id="rId59"/>
    <p:sldMasterId id="2147488743" r:id="rId60"/>
    <p:sldMasterId id="2147488804" r:id="rId61"/>
    <p:sldMasterId id="2147488829" r:id="rId62"/>
    <p:sldMasterId id="2147488832" r:id="rId63"/>
    <p:sldMasterId id="2147488857" r:id="rId64"/>
    <p:sldMasterId id="2147488874" r:id="rId65"/>
    <p:sldMasterId id="2147488900" r:id="rId66"/>
    <p:sldMasterId id="2147488912" r:id="rId67"/>
    <p:sldMasterId id="2147488924" r:id="rId68"/>
    <p:sldMasterId id="2147488937" r:id="rId69"/>
    <p:sldMasterId id="2147488950" r:id="rId70"/>
    <p:sldMasterId id="2147488966" r:id="rId71"/>
    <p:sldMasterId id="2147488978" r:id="rId72"/>
    <p:sldMasterId id="2147488990" r:id="rId73"/>
    <p:sldMasterId id="2147489003" r:id="rId74"/>
    <p:sldMasterId id="2147489021" r:id="rId75"/>
    <p:sldMasterId id="2147489034" r:id="rId76"/>
    <p:sldMasterId id="2147489047" r:id="rId77"/>
    <p:sldMasterId id="2147489059" r:id="rId78"/>
    <p:sldMasterId id="2147489072" r:id="rId79"/>
    <p:sldMasterId id="2147489085" r:id="rId80"/>
    <p:sldMasterId id="2147489098" r:id="rId81"/>
    <p:sldMasterId id="2147489103" r:id="rId82"/>
    <p:sldMasterId id="2147489116" r:id="rId83"/>
    <p:sldMasterId id="2147489129" r:id="rId84"/>
    <p:sldMasterId id="2147489132" r:id="rId85"/>
    <p:sldMasterId id="2147489145" r:id="rId86"/>
    <p:sldMasterId id="2147489158" r:id="rId87"/>
    <p:sldMasterId id="2147489171" r:id="rId88"/>
    <p:sldMasterId id="2147489174" r:id="rId89"/>
    <p:sldMasterId id="2147489177" r:id="rId90"/>
    <p:sldMasterId id="2147489180" r:id="rId91"/>
    <p:sldMasterId id="2147489183" r:id="rId92"/>
    <p:sldMasterId id="2147489196" r:id="rId93"/>
    <p:sldMasterId id="2147489209" r:id="rId94"/>
  </p:sldMasterIdLst>
  <p:notesMasterIdLst>
    <p:notesMasterId r:id="rId558"/>
  </p:notesMasterIdLst>
  <p:handoutMasterIdLst>
    <p:handoutMasterId r:id="rId559"/>
  </p:handoutMasterIdLst>
  <p:sldIdLst>
    <p:sldId id="6616" r:id="rId95"/>
    <p:sldId id="6073" r:id="rId96"/>
    <p:sldId id="6074" r:id="rId97"/>
    <p:sldId id="6075" r:id="rId98"/>
    <p:sldId id="6076" r:id="rId99"/>
    <p:sldId id="6077" r:id="rId100"/>
    <p:sldId id="6078" r:id="rId101"/>
    <p:sldId id="6079" r:id="rId102"/>
    <p:sldId id="6082" r:id="rId103"/>
    <p:sldId id="6485" r:id="rId104"/>
    <p:sldId id="6531" r:id="rId105"/>
    <p:sldId id="6085" r:id="rId106"/>
    <p:sldId id="6087" r:id="rId107"/>
    <p:sldId id="2558" r:id="rId108"/>
    <p:sldId id="2559" r:id="rId109"/>
    <p:sldId id="2563" r:id="rId110"/>
    <p:sldId id="2566" r:id="rId111"/>
    <p:sldId id="2560" r:id="rId112"/>
    <p:sldId id="2564" r:id="rId113"/>
    <p:sldId id="2567" r:id="rId114"/>
    <p:sldId id="2568" r:id="rId115"/>
    <p:sldId id="2570" r:id="rId116"/>
    <p:sldId id="2572" r:id="rId117"/>
    <p:sldId id="2689" r:id="rId118"/>
    <p:sldId id="2690" r:id="rId119"/>
    <p:sldId id="2691" r:id="rId120"/>
    <p:sldId id="6613" r:id="rId121"/>
    <p:sldId id="2573" r:id="rId122"/>
    <p:sldId id="2575" r:id="rId123"/>
    <p:sldId id="2586" r:id="rId124"/>
    <p:sldId id="6124" r:id="rId125"/>
    <p:sldId id="5655" r:id="rId126"/>
    <p:sldId id="6015" r:id="rId127"/>
    <p:sldId id="5157" r:id="rId128"/>
    <p:sldId id="6035" r:id="rId129"/>
    <p:sldId id="6614" r:id="rId130"/>
    <p:sldId id="6504" r:id="rId131"/>
    <p:sldId id="6016" r:id="rId132"/>
    <p:sldId id="6092" r:id="rId133"/>
    <p:sldId id="5870" r:id="rId134"/>
    <p:sldId id="6495" r:id="rId135"/>
    <p:sldId id="6534" r:id="rId136"/>
    <p:sldId id="6496" r:id="rId137"/>
    <p:sldId id="6497" r:id="rId138"/>
    <p:sldId id="6292" r:id="rId139"/>
    <p:sldId id="6017" r:id="rId140"/>
    <p:sldId id="6018" r:id="rId141"/>
    <p:sldId id="6511" r:id="rId142"/>
    <p:sldId id="2569" r:id="rId143"/>
    <p:sldId id="2550" r:id="rId144"/>
    <p:sldId id="5162" r:id="rId145"/>
    <p:sldId id="5163" r:id="rId146"/>
    <p:sldId id="2589" r:id="rId147"/>
    <p:sldId id="5164" r:id="rId148"/>
    <p:sldId id="6535" r:id="rId149"/>
    <p:sldId id="2580" r:id="rId150"/>
    <p:sldId id="5165" r:id="rId151"/>
    <p:sldId id="5166" r:id="rId152"/>
    <p:sldId id="2554" r:id="rId153"/>
    <p:sldId id="2581" r:id="rId154"/>
    <p:sldId id="2582" r:id="rId155"/>
    <p:sldId id="2583" r:id="rId156"/>
    <p:sldId id="5405" r:id="rId157"/>
    <p:sldId id="4457" r:id="rId158"/>
    <p:sldId id="5835" r:id="rId159"/>
    <p:sldId id="5715" r:id="rId160"/>
    <p:sldId id="6532" r:id="rId161"/>
    <p:sldId id="5965" r:id="rId162"/>
    <p:sldId id="5964" r:id="rId163"/>
    <p:sldId id="2577" r:id="rId164"/>
    <p:sldId id="2649" r:id="rId165"/>
    <p:sldId id="2670" r:id="rId166"/>
    <p:sldId id="5966" r:id="rId167"/>
    <p:sldId id="2578" r:id="rId168"/>
    <p:sldId id="2592" r:id="rId169"/>
    <p:sldId id="2587" r:id="rId170"/>
    <p:sldId id="5279" r:id="rId171"/>
    <p:sldId id="5168" r:id="rId172"/>
    <p:sldId id="5182" r:id="rId173"/>
    <p:sldId id="5183" r:id="rId174"/>
    <p:sldId id="5184" r:id="rId175"/>
    <p:sldId id="5967" r:id="rId176"/>
    <p:sldId id="5968" r:id="rId177"/>
    <p:sldId id="5173" r:id="rId178"/>
    <p:sldId id="5174" r:id="rId179"/>
    <p:sldId id="5175" r:id="rId180"/>
    <p:sldId id="5176" r:id="rId181"/>
    <p:sldId id="4436" r:id="rId182"/>
    <p:sldId id="5969" r:id="rId183"/>
    <p:sldId id="4696" r:id="rId184"/>
    <p:sldId id="5742" r:id="rId185"/>
    <p:sldId id="5280" r:id="rId186"/>
    <p:sldId id="5285" r:id="rId187"/>
    <p:sldId id="3609" r:id="rId188"/>
    <p:sldId id="5284" r:id="rId189"/>
    <p:sldId id="6043" r:id="rId190"/>
    <p:sldId id="5970" r:id="rId191"/>
    <p:sldId id="5178" r:id="rId192"/>
    <p:sldId id="5179" r:id="rId193"/>
    <p:sldId id="5180" r:id="rId194"/>
    <p:sldId id="5181" r:id="rId195"/>
    <p:sldId id="2650" r:id="rId196"/>
    <p:sldId id="2591" r:id="rId197"/>
    <p:sldId id="2607" r:id="rId198"/>
    <p:sldId id="5971" r:id="rId199"/>
    <p:sldId id="2593" r:id="rId200"/>
    <p:sldId id="5578" r:id="rId201"/>
    <p:sldId id="5579" r:id="rId202"/>
    <p:sldId id="2606" r:id="rId203"/>
    <p:sldId id="2652" r:id="rId204"/>
    <p:sldId id="2594" r:id="rId205"/>
    <p:sldId id="2595" r:id="rId206"/>
    <p:sldId id="5212" r:id="rId207"/>
    <p:sldId id="5213" r:id="rId208"/>
    <p:sldId id="5214" r:id="rId209"/>
    <p:sldId id="2597" r:id="rId210"/>
    <p:sldId id="2599" r:id="rId211"/>
    <p:sldId id="2600" r:id="rId212"/>
    <p:sldId id="2601" r:id="rId213"/>
    <p:sldId id="2602" r:id="rId214"/>
    <p:sldId id="2603" r:id="rId215"/>
    <p:sldId id="2604" r:id="rId216"/>
    <p:sldId id="5185" r:id="rId217"/>
    <p:sldId id="5186" r:id="rId218"/>
    <p:sldId id="3721" r:id="rId219"/>
    <p:sldId id="3722" r:id="rId220"/>
    <p:sldId id="5187" r:id="rId221"/>
    <p:sldId id="5188" r:id="rId222"/>
    <p:sldId id="5189" r:id="rId223"/>
    <p:sldId id="5521" r:id="rId224"/>
    <p:sldId id="5924" r:id="rId225"/>
    <p:sldId id="5923" r:id="rId226"/>
    <p:sldId id="5036" r:id="rId227"/>
    <p:sldId id="2610" r:id="rId228"/>
    <p:sldId id="2618" r:id="rId229"/>
    <p:sldId id="5198" r:id="rId230"/>
    <p:sldId id="5190" r:id="rId231"/>
    <p:sldId id="5191" r:id="rId232"/>
    <p:sldId id="5951" r:id="rId233"/>
    <p:sldId id="5193" r:id="rId234"/>
    <p:sldId id="5194" r:id="rId235"/>
    <p:sldId id="5953" r:id="rId236"/>
    <p:sldId id="4980" r:id="rId237"/>
    <p:sldId id="6536" r:id="rId238"/>
    <p:sldId id="5606" r:id="rId239"/>
    <p:sldId id="6505" r:id="rId240"/>
    <p:sldId id="6038" r:id="rId241"/>
    <p:sldId id="6537" r:id="rId242"/>
    <p:sldId id="6034" r:id="rId243"/>
    <p:sldId id="6506" r:id="rId244"/>
    <p:sldId id="5755" r:id="rId245"/>
    <p:sldId id="5756" r:id="rId246"/>
    <p:sldId id="5757" r:id="rId247"/>
    <p:sldId id="6538" r:id="rId248"/>
    <p:sldId id="6297" r:id="rId249"/>
    <p:sldId id="6301" r:id="rId250"/>
    <p:sldId id="6539" r:id="rId251"/>
    <p:sldId id="5962" r:id="rId252"/>
    <p:sldId id="5974" r:id="rId253"/>
    <p:sldId id="6617" r:id="rId254"/>
    <p:sldId id="5973" r:id="rId255"/>
    <p:sldId id="2371" r:id="rId256"/>
    <p:sldId id="4983" r:id="rId257"/>
    <p:sldId id="2620" r:id="rId258"/>
    <p:sldId id="2693" r:id="rId259"/>
    <p:sldId id="5215" r:id="rId260"/>
    <p:sldId id="5216" r:id="rId261"/>
    <p:sldId id="6514" r:id="rId262"/>
    <p:sldId id="6515" r:id="rId263"/>
    <p:sldId id="5197" r:id="rId264"/>
    <p:sldId id="5200" r:id="rId265"/>
    <p:sldId id="6040" r:id="rId266"/>
    <p:sldId id="5975" r:id="rId267"/>
    <p:sldId id="5202" r:id="rId268"/>
    <p:sldId id="5203" r:id="rId269"/>
    <p:sldId id="5204" r:id="rId270"/>
    <p:sldId id="3730" r:id="rId271"/>
    <p:sldId id="3731" r:id="rId272"/>
    <p:sldId id="2694" r:id="rId273"/>
    <p:sldId id="4156" r:id="rId274"/>
    <p:sldId id="4157" r:id="rId275"/>
    <p:sldId id="3735" r:id="rId276"/>
    <p:sldId id="5400" r:id="rId277"/>
    <p:sldId id="5205" r:id="rId278"/>
    <p:sldId id="5206" r:id="rId279"/>
    <p:sldId id="5976" r:id="rId280"/>
    <p:sldId id="3737" r:id="rId281"/>
    <p:sldId id="3738" r:id="rId282"/>
    <p:sldId id="2630" r:id="rId283"/>
    <p:sldId id="5207" r:id="rId284"/>
    <p:sldId id="5509" r:id="rId285"/>
    <p:sldId id="5209" r:id="rId286"/>
    <p:sldId id="4689" r:id="rId287"/>
    <p:sldId id="5210" r:id="rId288"/>
    <p:sldId id="5211" r:id="rId289"/>
    <p:sldId id="5540" r:id="rId290"/>
    <p:sldId id="6595" r:id="rId291"/>
    <p:sldId id="6369" r:id="rId292"/>
    <p:sldId id="6370" r:id="rId293"/>
    <p:sldId id="5465" r:id="rId294"/>
    <p:sldId id="6596" r:id="rId295"/>
    <p:sldId id="6553" r:id="rId296"/>
    <p:sldId id="5217" r:id="rId297"/>
    <p:sldId id="5218" r:id="rId298"/>
    <p:sldId id="5219" r:id="rId299"/>
    <p:sldId id="5220" r:id="rId300"/>
    <p:sldId id="5221" r:id="rId301"/>
    <p:sldId id="5977" r:id="rId302"/>
    <p:sldId id="6044" r:id="rId303"/>
    <p:sldId id="5011" r:id="rId304"/>
    <p:sldId id="5594" r:id="rId305"/>
    <p:sldId id="5595" r:id="rId306"/>
    <p:sldId id="5978" r:id="rId307"/>
    <p:sldId id="5222" r:id="rId308"/>
    <p:sldId id="6045" r:id="rId309"/>
    <p:sldId id="3759" r:id="rId310"/>
    <p:sldId id="4167" r:id="rId311"/>
    <p:sldId id="6046" r:id="rId312"/>
    <p:sldId id="6047" r:id="rId313"/>
    <p:sldId id="6048" r:id="rId314"/>
    <p:sldId id="783" r:id="rId315"/>
    <p:sldId id="552" r:id="rId316"/>
    <p:sldId id="6049" r:id="rId317"/>
    <p:sldId id="6050" r:id="rId318"/>
    <p:sldId id="6051" r:id="rId319"/>
    <p:sldId id="6597" r:id="rId320"/>
    <p:sldId id="2647" r:id="rId321"/>
    <p:sldId id="6007" r:id="rId322"/>
    <p:sldId id="5980" r:id="rId323"/>
    <p:sldId id="5286" r:id="rId324"/>
    <p:sldId id="5287" r:id="rId325"/>
    <p:sldId id="5288" r:id="rId326"/>
    <p:sldId id="5289" r:id="rId327"/>
    <p:sldId id="5290" r:id="rId328"/>
    <p:sldId id="5291" r:id="rId329"/>
    <p:sldId id="5292" r:id="rId330"/>
    <p:sldId id="6052" r:id="rId331"/>
    <p:sldId id="5296" r:id="rId332"/>
    <p:sldId id="5223" r:id="rId333"/>
    <p:sldId id="5224" r:id="rId334"/>
    <p:sldId id="5225" r:id="rId335"/>
    <p:sldId id="5226" r:id="rId336"/>
    <p:sldId id="6053" r:id="rId337"/>
    <p:sldId id="5302" r:id="rId338"/>
    <p:sldId id="5303" r:id="rId339"/>
    <p:sldId id="6054" r:id="rId340"/>
    <p:sldId id="5312" r:id="rId341"/>
    <p:sldId id="6055" r:id="rId342"/>
    <p:sldId id="6056" r:id="rId343"/>
    <p:sldId id="6057" r:id="rId344"/>
    <p:sldId id="3372" r:id="rId345"/>
    <p:sldId id="6058" r:id="rId346"/>
    <p:sldId id="6059" r:id="rId347"/>
    <p:sldId id="6060" r:id="rId348"/>
    <p:sldId id="6061" r:id="rId349"/>
    <p:sldId id="6062" r:id="rId350"/>
    <p:sldId id="5471" r:id="rId351"/>
    <p:sldId id="5852" r:id="rId352"/>
    <p:sldId id="6581" r:id="rId353"/>
    <p:sldId id="6582" r:id="rId354"/>
    <p:sldId id="5543" r:id="rId355"/>
    <p:sldId id="5155" r:id="rId356"/>
    <p:sldId id="6598" r:id="rId357"/>
    <p:sldId id="6599" r:id="rId358"/>
    <p:sldId id="6225" r:id="rId359"/>
    <p:sldId id="6600" r:id="rId360"/>
    <p:sldId id="6601" r:id="rId361"/>
    <p:sldId id="6502" r:id="rId362"/>
    <p:sldId id="6501" r:id="rId363"/>
    <p:sldId id="6602" r:id="rId364"/>
    <p:sldId id="6603" r:id="rId365"/>
    <p:sldId id="6604" r:id="rId366"/>
    <p:sldId id="6605" r:id="rId367"/>
    <p:sldId id="6606" r:id="rId368"/>
    <p:sldId id="575" r:id="rId369"/>
    <p:sldId id="6607" r:id="rId370"/>
    <p:sldId id="6608" r:id="rId371"/>
    <p:sldId id="6609" r:id="rId372"/>
    <p:sldId id="6359" r:id="rId373"/>
    <p:sldId id="5918" r:id="rId374"/>
    <p:sldId id="5919" r:id="rId375"/>
    <p:sldId id="5920" r:id="rId376"/>
    <p:sldId id="5982" r:id="rId377"/>
    <p:sldId id="5983" r:id="rId378"/>
    <p:sldId id="5843" r:id="rId379"/>
    <p:sldId id="5984" r:id="rId380"/>
    <p:sldId id="3792" r:id="rId381"/>
    <p:sldId id="6063" r:id="rId382"/>
    <p:sldId id="6064" r:id="rId383"/>
    <p:sldId id="5981" r:id="rId384"/>
    <p:sldId id="2679" r:id="rId385"/>
    <p:sldId id="3802" r:id="rId386"/>
    <p:sldId id="3803" r:id="rId387"/>
    <p:sldId id="3804" r:id="rId388"/>
    <p:sldId id="4206" r:id="rId389"/>
    <p:sldId id="2680" r:id="rId390"/>
    <p:sldId id="2681" r:id="rId391"/>
    <p:sldId id="5274" r:id="rId392"/>
    <p:sldId id="587" r:id="rId393"/>
    <p:sldId id="2682" r:id="rId394"/>
    <p:sldId id="5275" r:id="rId395"/>
    <p:sldId id="6518" r:id="rId396"/>
    <p:sldId id="6519" r:id="rId397"/>
    <p:sldId id="5282" r:id="rId398"/>
    <p:sldId id="5276" r:id="rId399"/>
    <p:sldId id="2686" r:id="rId400"/>
    <p:sldId id="5368" r:id="rId401"/>
    <p:sldId id="5851" r:id="rId402"/>
    <p:sldId id="6611" r:id="rId403"/>
    <p:sldId id="6612" r:id="rId404"/>
    <p:sldId id="5773" r:id="rId405"/>
    <p:sldId id="5997" r:id="rId406"/>
    <p:sldId id="6020" r:id="rId407"/>
    <p:sldId id="5775" r:id="rId408"/>
    <p:sldId id="5774" r:id="rId409"/>
    <p:sldId id="5776" r:id="rId410"/>
    <p:sldId id="5700" r:id="rId411"/>
    <p:sldId id="5855" r:id="rId412"/>
    <p:sldId id="5409" r:id="rId413"/>
    <p:sldId id="6615" r:id="rId414"/>
    <p:sldId id="6610" r:id="rId415"/>
    <p:sldId id="5229" r:id="rId416"/>
    <p:sldId id="5230" r:id="rId417"/>
    <p:sldId id="5231" r:id="rId418"/>
    <p:sldId id="5232" r:id="rId419"/>
    <p:sldId id="5233" r:id="rId420"/>
    <p:sldId id="5234" r:id="rId421"/>
    <p:sldId id="5235" r:id="rId422"/>
    <p:sldId id="5236" r:id="rId423"/>
    <p:sldId id="5237" r:id="rId424"/>
    <p:sldId id="5238" r:id="rId425"/>
    <p:sldId id="5239" r:id="rId426"/>
    <p:sldId id="5240" r:id="rId427"/>
    <p:sldId id="5241" r:id="rId428"/>
    <p:sldId id="5242" r:id="rId429"/>
    <p:sldId id="5243" r:id="rId430"/>
    <p:sldId id="5244" r:id="rId431"/>
    <p:sldId id="5245" r:id="rId432"/>
    <p:sldId id="5246" r:id="rId433"/>
    <p:sldId id="5247" r:id="rId434"/>
    <p:sldId id="5248" r:id="rId435"/>
    <p:sldId id="5783" r:id="rId436"/>
    <p:sldId id="5808" r:id="rId437"/>
    <p:sldId id="5791" r:id="rId438"/>
    <p:sldId id="5415" r:id="rId439"/>
    <p:sldId id="5792" r:id="rId440"/>
    <p:sldId id="5249" r:id="rId441"/>
    <p:sldId id="257" r:id="rId442"/>
    <p:sldId id="382" r:id="rId443"/>
    <p:sldId id="461" r:id="rId444"/>
    <p:sldId id="464" r:id="rId445"/>
    <p:sldId id="380" r:id="rId446"/>
    <p:sldId id="3602" r:id="rId447"/>
    <p:sldId id="6070" r:id="rId448"/>
    <p:sldId id="5986" r:id="rId449"/>
    <p:sldId id="6066" r:id="rId450"/>
    <p:sldId id="5987" r:id="rId451"/>
    <p:sldId id="5985" r:id="rId452"/>
    <p:sldId id="5989" r:id="rId453"/>
    <p:sldId id="1460" r:id="rId454"/>
    <p:sldId id="1461" r:id="rId455"/>
    <p:sldId id="5154" r:id="rId456"/>
    <p:sldId id="6067" r:id="rId457"/>
    <p:sldId id="5990" r:id="rId458"/>
    <p:sldId id="6071" r:id="rId459"/>
    <p:sldId id="6008" r:id="rId460"/>
    <p:sldId id="6009" r:id="rId461"/>
    <p:sldId id="6010" r:id="rId462"/>
    <p:sldId id="6011" r:id="rId463"/>
    <p:sldId id="6012" r:id="rId464"/>
    <p:sldId id="6069" r:id="rId465"/>
    <p:sldId id="5627" r:id="rId466"/>
    <p:sldId id="6068" r:id="rId467"/>
    <p:sldId id="3773" r:id="rId468"/>
    <p:sldId id="4901" r:id="rId469"/>
    <p:sldId id="4278" r:id="rId470"/>
    <p:sldId id="5988" r:id="rId471"/>
    <p:sldId id="1517" r:id="rId472"/>
    <p:sldId id="1505" r:id="rId473"/>
    <p:sldId id="6088" r:id="rId474"/>
    <p:sldId id="1518" r:id="rId475"/>
    <p:sldId id="1519" r:id="rId476"/>
    <p:sldId id="5653" r:id="rId477"/>
    <p:sldId id="5658" r:id="rId478"/>
    <p:sldId id="6090" r:id="rId479"/>
    <p:sldId id="6091" r:id="rId480"/>
    <p:sldId id="5337" r:id="rId481"/>
    <p:sldId id="5208" r:id="rId482"/>
    <p:sldId id="5252" r:id="rId483"/>
    <p:sldId id="5253" r:id="rId484"/>
    <p:sldId id="5254" r:id="rId485"/>
    <p:sldId id="5255" r:id="rId486"/>
    <p:sldId id="5256" r:id="rId487"/>
    <p:sldId id="5257" r:id="rId488"/>
    <p:sldId id="5258" r:id="rId489"/>
    <p:sldId id="5259" r:id="rId490"/>
    <p:sldId id="5260" r:id="rId491"/>
    <p:sldId id="5261" r:id="rId492"/>
    <p:sldId id="5262" r:id="rId493"/>
    <p:sldId id="5263" r:id="rId494"/>
    <p:sldId id="5264" r:id="rId495"/>
    <p:sldId id="5265" r:id="rId496"/>
    <p:sldId id="5266" r:id="rId497"/>
    <p:sldId id="5267" r:id="rId498"/>
    <p:sldId id="5268" r:id="rId499"/>
    <p:sldId id="4816" r:id="rId500"/>
    <p:sldId id="5865" r:id="rId501"/>
    <p:sldId id="5817" r:id="rId502"/>
    <p:sldId id="5269" r:id="rId503"/>
    <p:sldId id="5270" r:id="rId504"/>
    <p:sldId id="5271" r:id="rId505"/>
    <p:sldId id="5273" r:id="rId506"/>
    <p:sldId id="5692" r:id="rId507"/>
    <p:sldId id="5759" r:id="rId508"/>
    <p:sldId id="4647" r:id="rId509"/>
    <p:sldId id="4648" r:id="rId510"/>
    <p:sldId id="5760" r:id="rId511"/>
    <p:sldId id="5693" r:id="rId512"/>
    <p:sldId id="5879" r:id="rId513"/>
    <p:sldId id="5993" r:id="rId514"/>
    <p:sldId id="5992" r:id="rId515"/>
    <p:sldId id="5994" r:id="rId516"/>
    <p:sldId id="5995" r:id="rId517"/>
    <p:sldId id="6021" r:id="rId518"/>
    <p:sldId id="5906" r:id="rId519"/>
    <p:sldId id="5907" r:id="rId520"/>
    <p:sldId id="5908" r:id="rId521"/>
    <p:sldId id="5909" r:id="rId522"/>
    <p:sldId id="5910" r:id="rId523"/>
    <p:sldId id="5911" r:id="rId524"/>
    <p:sldId id="5848" r:id="rId525"/>
    <p:sldId id="5916" r:id="rId526"/>
    <p:sldId id="5849" r:id="rId527"/>
    <p:sldId id="5912" r:id="rId528"/>
    <p:sldId id="5913" r:id="rId529"/>
    <p:sldId id="6004" r:id="rId530"/>
    <p:sldId id="6005" r:id="rId531"/>
    <p:sldId id="6030" r:id="rId532"/>
    <p:sldId id="1863" r:id="rId533"/>
    <p:sldId id="5999" r:id="rId534"/>
    <p:sldId id="5878" r:id="rId535"/>
    <p:sldId id="5998" r:id="rId536"/>
    <p:sldId id="5880" r:id="rId537"/>
    <p:sldId id="5850" r:id="rId538"/>
    <p:sldId id="6002" r:id="rId539"/>
    <p:sldId id="5881" r:id="rId540"/>
    <p:sldId id="5882" r:id="rId541"/>
    <p:sldId id="5883" r:id="rId542"/>
    <p:sldId id="5884" r:id="rId543"/>
    <p:sldId id="5885" r:id="rId544"/>
    <p:sldId id="5886" r:id="rId545"/>
    <p:sldId id="5887" r:id="rId546"/>
    <p:sldId id="6013" r:id="rId547"/>
    <p:sldId id="5889" r:id="rId548"/>
    <p:sldId id="5890" r:id="rId549"/>
    <p:sldId id="5891" r:id="rId550"/>
    <p:sldId id="5892" r:id="rId551"/>
    <p:sldId id="5893" r:id="rId552"/>
    <p:sldId id="5894" r:id="rId553"/>
    <p:sldId id="6033" r:id="rId554"/>
    <p:sldId id="6031" r:id="rId555"/>
    <p:sldId id="6032" r:id="rId556"/>
    <p:sldId id="4405" r:id="rId55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432FF"/>
    <a:srgbClr val="66FFFF"/>
    <a:srgbClr val="FF00C4"/>
    <a:srgbClr val="1A5712"/>
    <a:srgbClr val="948A54"/>
    <a:srgbClr val="2A55D6"/>
    <a:srgbClr val="8C0000"/>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520" autoAdjust="0"/>
    <p:restoredTop sz="99433" autoAdjust="0"/>
  </p:normalViewPr>
  <p:slideViewPr>
    <p:cSldViewPr>
      <p:cViewPr varScale="1">
        <p:scale>
          <a:sx n="165" d="100"/>
          <a:sy n="165" d="100"/>
        </p:scale>
        <p:origin x="2000"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23.xml"/><Relationship Id="rId21" Type="http://schemas.openxmlformats.org/officeDocument/2006/relationships/slideMaster" Target="slideMasters/slideMaster21.xml"/><Relationship Id="rId324" Type="http://schemas.openxmlformats.org/officeDocument/2006/relationships/slide" Target="slides/slide230.xml"/><Relationship Id="rId531" Type="http://schemas.openxmlformats.org/officeDocument/2006/relationships/slide" Target="slides/slide437.xml"/><Relationship Id="rId170" Type="http://schemas.openxmlformats.org/officeDocument/2006/relationships/slide" Target="slides/slide76.xml"/><Relationship Id="rId268" Type="http://schemas.openxmlformats.org/officeDocument/2006/relationships/slide" Target="slides/slide174.xml"/><Relationship Id="rId475" Type="http://schemas.openxmlformats.org/officeDocument/2006/relationships/slide" Target="slides/slide381.xml"/><Relationship Id="rId32" Type="http://schemas.openxmlformats.org/officeDocument/2006/relationships/slideMaster" Target="slideMasters/slideMaster32.xml"/><Relationship Id="rId128" Type="http://schemas.openxmlformats.org/officeDocument/2006/relationships/slide" Target="slides/slide34.xml"/><Relationship Id="rId335" Type="http://schemas.openxmlformats.org/officeDocument/2006/relationships/slide" Target="slides/slide241.xml"/><Relationship Id="rId542" Type="http://schemas.openxmlformats.org/officeDocument/2006/relationships/slide" Target="slides/slide448.xml"/><Relationship Id="rId181" Type="http://schemas.openxmlformats.org/officeDocument/2006/relationships/slide" Target="slides/slide87.xml"/><Relationship Id="rId402" Type="http://schemas.openxmlformats.org/officeDocument/2006/relationships/slide" Target="slides/slide308.xml"/><Relationship Id="rId279" Type="http://schemas.openxmlformats.org/officeDocument/2006/relationships/slide" Target="slides/slide185.xml"/><Relationship Id="rId486" Type="http://schemas.openxmlformats.org/officeDocument/2006/relationships/slide" Target="slides/slide392.xml"/><Relationship Id="rId43" Type="http://schemas.openxmlformats.org/officeDocument/2006/relationships/slideMaster" Target="slideMasters/slideMaster43.xml"/><Relationship Id="rId139" Type="http://schemas.openxmlformats.org/officeDocument/2006/relationships/slide" Target="slides/slide45.xml"/><Relationship Id="rId346" Type="http://schemas.openxmlformats.org/officeDocument/2006/relationships/slide" Target="slides/slide252.xml"/><Relationship Id="rId553" Type="http://schemas.openxmlformats.org/officeDocument/2006/relationships/slide" Target="slides/slide459.xml"/><Relationship Id="rId192" Type="http://schemas.openxmlformats.org/officeDocument/2006/relationships/slide" Target="slides/slide98.xml"/><Relationship Id="rId206" Type="http://schemas.openxmlformats.org/officeDocument/2006/relationships/slide" Target="slides/slide112.xml"/><Relationship Id="rId413" Type="http://schemas.openxmlformats.org/officeDocument/2006/relationships/slide" Target="slides/slide319.xml"/><Relationship Id="rId497" Type="http://schemas.openxmlformats.org/officeDocument/2006/relationships/slide" Target="slides/slide403.xml"/><Relationship Id="rId357" Type="http://schemas.openxmlformats.org/officeDocument/2006/relationships/slide" Target="slides/slide263.xml"/><Relationship Id="rId54" Type="http://schemas.openxmlformats.org/officeDocument/2006/relationships/slideMaster" Target="slideMasters/slideMaster54.xml"/><Relationship Id="rId217" Type="http://schemas.openxmlformats.org/officeDocument/2006/relationships/slide" Target="slides/slide123.xml"/><Relationship Id="rId424" Type="http://schemas.openxmlformats.org/officeDocument/2006/relationships/slide" Target="slides/slide330.xml"/><Relationship Id="rId23" Type="http://schemas.openxmlformats.org/officeDocument/2006/relationships/slideMaster" Target="slideMasters/slideMaster23.xml"/><Relationship Id="rId119" Type="http://schemas.openxmlformats.org/officeDocument/2006/relationships/slide" Target="slides/slide25.xml"/><Relationship Id="rId270" Type="http://schemas.openxmlformats.org/officeDocument/2006/relationships/slide" Target="slides/slide176.xml"/><Relationship Id="rId326" Type="http://schemas.openxmlformats.org/officeDocument/2006/relationships/slide" Target="slides/slide232.xml"/><Relationship Id="rId533" Type="http://schemas.openxmlformats.org/officeDocument/2006/relationships/slide" Target="slides/slide439.xml"/><Relationship Id="rId65" Type="http://schemas.openxmlformats.org/officeDocument/2006/relationships/slideMaster" Target="slideMasters/slideMaster65.xml"/><Relationship Id="rId130" Type="http://schemas.openxmlformats.org/officeDocument/2006/relationships/slide" Target="slides/slide36.xml"/><Relationship Id="rId368" Type="http://schemas.openxmlformats.org/officeDocument/2006/relationships/slide" Target="slides/slide274.xml"/><Relationship Id="rId172" Type="http://schemas.openxmlformats.org/officeDocument/2006/relationships/slide" Target="slides/slide78.xml"/><Relationship Id="rId228" Type="http://schemas.openxmlformats.org/officeDocument/2006/relationships/slide" Target="slides/slide134.xml"/><Relationship Id="rId435" Type="http://schemas.openxmlformats.org/officeDocument/2006/relationships/slide" Target="slides/slide341.xml"/><Relationship Id="rId477" Type="http://schemas.openxmlformats.org/officeDocument/2006/relationships/slide" Target="slides/slide383.xml"/><Relationship Id="rId281" Type="http://schemas.openxmlformats.org/officeDocument/2006/relationships/slide" Target="slides/slide187.xml"/><Relationship Id="rId337" Type="http://schemas.openxmlformats.org/officeDocument/2006/relationships/slide" Target="slides/slide243.xml"/><Relationship Id="rId502" Type="http://schemas.openxmlformats.org/officeDocument/2006/relationships/slide" Target="slides/slide408.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47.xml"/><Relationship Id="rId379" Type="http://schemas.openxmlformats.org/officeDocument/2006/relationships/slide" Target="slides/slide285.xml"/><Relationship Id="rId544" Type="http://schemas.openxmlformats.org/officeDocument/2006/relationships/slide" Target="slides/slide450.xml"/><Relationship Id="rId7" Type="http://schemas.openxmlformats.org/officeDocument/2006/relationships/slideMaster" Target="slideMasters/slideMaster7.xml"/><Relationship Id="rId183" Type="http://schemas.openxmlformats.org/officeDocument/2006/relationships/slide" Target="slides/slide89.xml"/><Relationship Id="rId239" Type="http://schemas.openxmlformats.org/officeDocument/2006/relationships/slide" Target="slides/slide145.xml"/><Relationship Id="rId390" Type="http://schemas.openxmlformats.org/officeDocument/2006/relationships/slide" Target="slides/slide296.xml"/><Relationship Id="rId404" Type="http://schemas.openxmlformats.org/officeDocument/2006/relationships/slide" Target="slides/slide310.xml"/><Relationship Id="rId446" Type="http://schemas.openxmlformats.org/officeDocument/2006/relationships/slide" Target="slides/slide352.xml"/><Relationship Id="rId250" Type="http://schemas.openxmlformats.org/officeDocument/2006/relationships/slide" Target="slides/slide156.xml"/><Relationship Id="rId292" Type="http://schemas.openxmlformats.org/officeDocument/2006/relationships/slide" Target="slides/slide198.xml"/><Relationship Id="rId306" Type="http://schemas.openxmlformats.org/officeDocument/2006/relationships/slide" Target="slides/slide212.xml"/><Relationship Id="rId488" Type="http://schemas.openxmlformats.org/officeDocument/2006/relationships/slide" Target="slides/slide394.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16.xml"/><Relationship Id="rId348" Type="http://schemas.openxmlformats.org/officeDocument/2006/relationships/slide" Target="slides/slide254.xml"/><Relationship Id="rId513" Type="http://schemas.openxmlformats.org/officeDocument/2006/relationships/slide" Target="slides/slide419.xml"/><Relationship Id="rId555" Type="http://schemas.openxmlformats.org/officeDocument/2006/relationships/slide" Target="slides/slide461.xml"/><Relationship Id="rId152" Type="http://schemas.openxmlformats.org/officeDocument/2006/relationships/slide" Target="slides/slide58.xml"/><Relationship Id="rId194" Type="http://schemas.openxmlformats.org/officeDocument/2006/relationships/slide" Target="slides/slide100.xml"/><Relationship Id="rId208" Type="http://schemas.openxmlformats.org/officeDocument/2006/relationships/slide" Target="slides/slide114.xml"/><Relationship Id="rId415" Type="http://schemas.openxmlformats.org/officeDocument/2006/relationships/slide" Target="slides/slide321.xml"/><Relationship Id="rId457" Type="http://schemas.openxmlformats.org/officeDocument/2006/relationships/slide" Target="slides/slide363.xml"/><Relationship Id="rId261" Type="http://schemas.openxmlformats.org/officeDocument/2006/relationships/slide" Target="slides/slide167.xml"/><Relationship Id="rId499" Type="http://schemas.openxmlformats.org/officeDocument/2006/relationships/slide" Target="slides/slide405.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23.xml"/><Relationship Id="rId359" Type="http://schemas.openxmlformats.org/officeDocument/2006/relationships/slide" Target="slides/slide265.xml"/><Relationship Id="rId524" Type="http://schemas.openxmlformats.org/officeDocument/2006/relationships/slide" Target="slides/slide430.xml"/><Relationship Id="rId98" Type="http://schemas.openxmlformats.org/officeDocument/2006/relationships/slide" Target="slides/slide4.xml"/><Relationship Id="rId121" Type="http://schemas.openxmlformats.org/officeDocument/2006/relationships/slide" Target="slides/slide27.xml"/><Relationship Id="rId163" Type="http://schemas.openxmlformats.org/officeDocument/2006/relationships/slide" Target="slides/slide69.xml"/><Relationship Id="rId219" Type="http://schemas.openxmlformats.org/officeDocument/2006/relationships/slide" Target="slides/slide125.xml"/><Relationship Id="rId370" Type="http://schemas.openxmlformats.org/officeDocument/2006/relationships/slide" Target="slides/slide276.xml"/><Relationship Id="rId426" Type="http://schemas.openxmlformats.org/officeDocument/2006/relationships/slide" Target="slides/slide332.xml"/><Relationship Id="rId230" Type="http://schemas.openxmlformats.org/officeDocument/2006/relationships/slide" Target="slides/slide136.xml"/><Relationship Id="rId468" Type="http://schemas.openxmlformats.org/officeDocument/2006/relationships/slide" Target="slides/slide374.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78.xml"/><Relationship Id="rId328" Type="http://schemas.openxmlformats.org/officeDocument/2006/relationships/slide" Target="slides/slide234.xml"/><Relationship Id="rId535" Type="http://schemas.openxmlformats.org/officeDocument/2006/relationships/slide" Target="slides/slide441.xml"/><Relationship Id="rId132" Type="http://schemas.openxmlformats.org/officeDocument/2006/relationships/slide" Target="slides/slide38.xml"/><Relationship Id="rId174" Type="http://schemas.openxmlformats.org/officeDocument/2006/relationships/slide" Target="slides/slide80.xml"/><Relationship Id="rId381" Type="http://schemas.openxmlformats.org/officeDocument/2006/relationships/slide" Target="slides/slide287.xml"/><Relationship Id="rId241" Type="http://schemas.openxmlformats.org/officeDocument/2006/relationships/slide" Target="slides/slide147.xml"/><Relationship Id="rId437" Type="http://schemas.openxmlformats.org/officeDocument/2006/relationships/slide" Target="slides/slide343.xml"/><Relationship Id="rId479" Type="http://schemas.openxmlformats.org/officeDocument/2006/relationships/slide" Target="slides/slide385.xml"/><Relationship Id="rId36" Type="http://schemas.openxmlformats.org/officeDocument/2006/relationships/slideMaster" Target="slideMasters/slideMaster36.xml"/><Relationship Id="rId283" Type="http://schemas.openxmlformats.org/officeDocument/2006/relationships/slide" Target="slides/slide189.xml"/><Relationship Id="rId339" Type="http://schemas.openxmlformats.org/officeDocument/2006/relationships/slide" Target="slides/slide245.xml"/><Relationship Id="rId490" Type="http://schemas.openxmlformats.org/officeDocument/2006/relationships/slide" Target="slides/slide396.xml"/><Relationship Id="rId504" Type="http://schemas.openxmlformats.org/officeDocument/2006/relationships/slide" Target="slides/slide410.xml"/><Relationship Id="rId546" Type="http://schemas.openxmlformats.org/officeDocument/2006/relationships/slide" Target="slides/slide452.xml"/><Relationship Id="rId78" Type="http://schemas.openxmlformats.org/officeDocument/2006/relationships/slideMaster" Target="slideMasters/slideMaster78.xml"/><Relationship Id="rId101" Type="http://schemas.openxmlformats.org/officeDocument/2006/relationships/slide" Target="slides/slide7.xml"/><Relationship Id="rId143" Type="http://schemas.openxmlformats.org/officeDocument/2006/relationships/slide" Target="slides/slide49.xml"/><Relationship Id="rId185" Type="http://schemas.openxmlformats.org/officeDocument/2006/relationships/slide" Target="slides/slide91.xml"/><Relationship Id="rId350" Type="http://schemas.openxmlformats.org/officeDocument/2006/relationships/slide" Target="slides/slide256.xml"/><Relationship Id="rId406" Type="http://schemas.openxmlformats.org/officeDocument/2006/relationships/slide" Target="slides/slide312.xml"/><Relationship Id="rId9" Type="http://schemas.openxmlformats.org/officeDocument/2006/relationships/slideMaster" Target="slideMasters/slideMaster9.xml"/><Relationship Id="rId210" Type="http://schemas.openxmlformats.org/officeDocument/2006/relationships/slide" Target="slides/slide116.xml"/><Relationship Id="rId392" Type="http://schemas.openxmlformats.org/officeDocument/2006/relationships/slide" Target="slides/slide298.xml"/><Relationship Id="rId448" Type="http://schemas.openxmlformats.org/officeDocument/2006/relationships/slide" Target="slides/slide354.xml"/><Relationship Id="rId252" Type="http://schemas.openxmlformats.org/officeDocument/2006/relationships/slide" Target="slides/slide158.xml"/><Relationship Id="rId294" Type="http://schemas.openxmlformats.org/officeDocument/2006/relationships/slide" Target="slides/slide200.xml"/><Relationship Id="rId308" Type="http://schemas.openxmlformats.org/officeDocument/2006/relationships/slide" Target="slides/slide214.xml"/><Relationship Id="rId515" Type="http://schemas.openxmlformats.org/officeDocument/2006/relationships/slide" Target="slides/slide421.xml"/><Relationship Id="rId47" Type="http://schemas.openxmlformats.org/officeDocument/2006/relationships/slideMaster" Target="slideMasters/slideMaster47.xml"/><Relationship Id="rId89" Type="http://schemas.openxmlformats.org/officeDocument/2006/relationships/slideMaster" Target="slideMasters/slideMaster89.xml"/><Relationship Id="rId112" Type="http://schemas.openxmlformats.org/officeDocument/2006/relationships/slide" Target="slides/slide18.xml"/><Relationship Id="rId154" Type="http://schemas.openxmlformats.org/officeDocument/2006/relationships/slide" Target="slides/slide60.xml"/><Relationship Id="rId361" Type="http://schemas.openxmlformats.org/officeDocument/2006/relationships/slide" Target="slides/slide267.xml"/><Relationship Id="rId557" Type="http://schemas.openxmlformats.org/officeDocument/2006/relationships/slide" Target="slides/slide463.xml"/><Relationship Id="rId196" Type="http://schemas.openxmlformats.org/officeDocument/2006/relationships/slide" Target="slides/slide102.xml"/><Relationship Id="rId417" Type="http://schemas.openxmlformats.org/officeDocument/2006/relationships/slide" Target="slides/slide323.xml"/><Relationship Id="rId459" Type="http://schemas.openxmlformats.org/officeDocument/2006/relationships/slide" Target="slides/slide365.xml"/><Relationship Id="rId16" Type="http://schemas.openxmlformats.org/officeDocument/2006/relationships/slideMaster" Target="slideMasters/slideMaster16.xml"/><Relationship Id="rId221" Type="http://schemas.openxmlformats.org/officeDocument/2006/relationships/slide" Target="slides/slide127.xml"/><Relationship Id="rId263" Type="http://schemas.openxmlformats.org/officeDocument/2006/relationships/slide" Target="slides/slide169.xml"/><Relationship Id="rId319" Type="http://schemas.openxmlformats.org/officeDocument/2006/relationships/slide" Target="slides/slide225.xml"/><Relationship Id="rId470" Type="http://schemas.openxmlformats.org/officeDocument/2006/relationships/slide" Target="slides/slide376.xml"/><Relationship Id="rId526" Type="http://schemas.openxmlformats.org/officeDocument/2006/relationships/slide" Target="slides/slide432.xml"/><Relationship Id="rId58" Type="http://schemas.openxmlformats.org/officeDocument/2006/relationships/slideMaster" Target="slideMasters/slideMaster58.xml"/><Relationship Id="rId123" Type="http://schemas.openxmlformats.org/officeDocument/2006/relationships/slide" Target="slides/slide29.xml"/><Relationship Id="rId330" Type="http://schemas.openxmlformats.org/officeDocument/2006/relationships/slide" Target="slides/slide236.xml"/><Relationship Id="rId165" Type="http://schemas.openxmlformats.org/officeDocument/2006/relationships/slide" Target="slides/slide71.xml"/><Relationship Id="rId372" Type="http://schemas.openxmlformats.org/officeDocument/2006/relationships/slide" Target="slides/slide278.xml"/><Relationship Id="rId428" Type="http://schemas.openxmlformats.org/officeDocument/2006/relationships/slide" Target="slides/slide334.xml"/><Relationship Id="rId232" Type="http://schemas.openxmlformats.org/officeDocument/2006/relationships/slide" Target="slides/slide138.xml"/><Relationship Id="rId274" Type="http://schemas.openxmlformats.org/officeDocument/2006/relationships/slide" Target="slides/slide180.xml"/><Relationship Id="rId481" Type="http://schemas.openxmlformats.org/officeDocument/2006/relationships/slide" Target="slides/slide387.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0.xml"/><Relationship Id="rId537" Type="http://schemas.openxmlformats.org/officeDocument/2006/relationships/slide" Target="slides/slide443.xml"/><Relationship Id="rId80" Type="http://schemas.openxmlformats.org/officeDocument/2006/relationships/slideMaster" Target="slideMasters/slideMaster80.xml"/><Relationship Id="rId176" Type="http://schemas.openxmlformats.org/officeDocument/2006/relationships/slide" Target="slides/slide82.xml"/><Relationship Id="rId341" Type="http://schemas.openxmlformats.org/officeDocument/2006/relationships/slide" Target="slides/slide247.xml"/><Relationship Id="rId383" Type="http://schemas.openxmlformats.org/officeDocument/2006/relationships/slide" Target="slides/slide289.xml"/><Relationship Id="rId439" Type="http://schemas.openxmlformats.org/officeDocument/2006/relationships/slide" Target="slides/slide345.xml"/><Relationship Id="rId201" Type="http://schemas.openxmlformats.org/officeDocument/2006/relationships/slide" Target="slides/slide107.xml"/><Relationship Id="rId243" Type="http://schemas.openxmlformats.org/officeDocument/2006/relationships/slide" Target="slides/slide149.xml"/><Relationship Id="rId285" Type="http://schemas.openxmlformats.org/officeDocument/2006/relationships/slide" Target="slides/slide191.xml"/><Relationship Id="rId450" Type="http://schemas.openxmlformats.org/officeDocument/2006/relationships/slide" Target="slides/slide356.xml"/><Relationship Id="rId506" Type="http://schemas.openxmlformats.org/officeDocument/2006/relationships/slide" Target="slides/slide412.xml"/><Relationship Id="rId38" Type="http://schemas.openxmlformats.org/officeDocument/2006/relationships/slideMaster" Target="slideMasters/slideMaster38.xml"/><Relationship Id="rId103" Type="http://schemas.openxmlformats.org/officeDocument/2006/relationships/slide" Target="slides/slide9.xml"/><Relationship Id="rId310" Type="http://schemas.openxmlformats.org/officeDocument/2006/relationships/slide" Target="slides/slide216.xml"/><Relationship Id="rId492" Type="http://schemas.openxmlformats.org/officeDocument/2006/relationships/slide" Target="slides/slide398.xml"/><Relationship Id="rId548" Type="http://schemas.openxmlformats.org/officeDocument/2006/relationships/slide" Target="slides/slide454.xml"/><Relationship Id="rId91" Type="http://schemas.openxmlformats.org/officeDocument/2006/relationships/slideMaster" Target="slideMasters/slideMaster91.xml"/><Relationship Id="rId145" Type="http://schemas.openxmlformats.org/officeDocument/2006/relationships/slide" Target="slides/slide51.xml"/><Relationship Id="rId187" Type="http://schemas.openxmlformats.org/officeDocument/2006/relationships/slide" Target="slides/slide93.xml"/><Relationship Id="rId352" Type="http://schemas.openxmlformats.org/officeDocument/2006/relationships/slide" Target="slides/slide258.xml"/><Relationship Id="rId394" Type="http://schemas.openxmlformats.org/officeDocument/2006/relationships/slide" Target="slides/slide300.xml"/><Relationship Id="rId408" Type="http://schemas.openxmlformats.org/officeDocument/2006/relationships/slide" Target="slides/slide314.xml"/><Relationship Id="rId212" Type="http://schemas.openxmlformats.org/officeDocument/2006/relationships/slide" Target="slides/slide118.xml"/><Relationship Id="rId254" Type="http://schemas.openxmlformats.org/officeDocument/2006/relationships/slide" Target="slides/slide160.xml"/><Relationship Id="rId49" Type="http://schemas.openxmlformats.org/officeDocument/2006/relationships/slideMaster" Target="slideMasters/slideMaster49.xml"/><Relationship Id="rId114" Type="http://schemas.openxmlformats.org/officeDocument/2006/relationships/slide" Target="slides/slide20.xml"/><Relationship Id="rId296" Type="http://schemas.openxmlformats.org/officeDocument/2006/relationships/slide" Target="slides/slide202.xml"/><Relationship Id="rId461" Type="http://schemas.openxmlformats.org/officeDocument/2006/relationships/slide" Target="slides/slide367.xml"/><Relationship Id="rId517" Type="http://schemas.openxmlformats.org/officeDocument/2006/relationships/slide" Target="slides/slide423.xml"/><Relationship Id="rId559" Type="http://schemas.openxmlformats.org/officeDocument/2006/relationships/handoutMaster" Target="handoutMasters/handoutMaster1.xml"/><Relationship Id="rId60" Type="http://schemas.openxmlformats.org/officeDocument/2006/relationships/slideMaster" Target="slideMasters/slideMaster60.xml"/><Relationship Id="rId156" Type="http://schemas.openxmlformats.org/officeDocument/2006/relationships/slide" Target="slides/slide62.xml"/><Relationship Id="rId198" Type="http://schemas.openxmlformats.org/officeDocument/2006/relationships/slide" Target="slides/slide104.xml"/><Relationship Id="rId321" Type="http://schemas.openxmlformats.org/officeDocument/2006/relationships/slide" Target="slides/slide227.xml"/><Relationship Id="rId363" Type="http://schemas.openxmlformats.org/officeDocument/2006/relationships/slide" Target="slides/slide269.xml"/><Relationship Id="rId419" Type="http://schemas.openxmlformats.org/officeDocument/2006/relationships/slide" Target="slides/slide325.xml"/><Relationship Id="rId223" Type="http://schemas.openxmlformats.org/officeDocument/2006/relationships/slide" Target="slides/slide129.xml"/><Relationship Id="rId430" Type="http://schemas.openxmlformats.org/officeDocument/2006/relationships/slide" Target="slides/slide336.xml"/><Relationship Id="rId18" Type="http://schemas.openxmlformats.org/officeDocument/2006/relationships/slideMaster" Target="slideMasters/slideMaster18.xml"/><Relationship Id="rId265" Type="http://schemas.openxmlformats.org/officeDocument/2006/relationships/slide" Target="slides/slide171.xml"/><Relationship Id="rId472" Type="http://schemas.openxmlformats.org/officeDocument/2006/relationships/slide" Target="slides/slide378.xml"/><Relationship Id="rId528" Type="http://schemas.openxmlformats.org/officeDocument/2006/relationships/slide" Target="slides/slide434.xml"/><Relationship Id="rId125" Type="http://schemas.openxmlformats.org/officeDocument/2006/relationships/slide" Target="slides/slide31.xml"/><Relationship Id="rId167" Type="http://schemas.openxmlformats.org/officeDocument/2006/relationships/slide" Target="slides/slide73.xml"/><Relationship Id="rId332" Type="http://schemas.openxmlformats.org/officeDocument/2006/relationships/slide" Target="slides/slide238.xml"/><Relationship Id="rId374" Type="http://schemas.openxmlformats.org/officeDocument/2006/relationships/slide" Target="slides/slide280.xml"/><Relationship Id="rId71" Type="http://schemas.openxmlformats.org/officeDocument/2006/relationships/slideMaster" Target="slideMasters/slideMaster71.xml"/><Relationship Id="rId234" Type="http://schemas.openxmlformats.org/officeDocument/2006/relationships/slide" Target="slides/slide140.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82.xml"/><Relationship Id="rId441" Type="http://schemas.openxmlformats.org/officeDocument/2006/relationships/slide" Target="slides/slide347.xml"/><Relationship Id="rId483" Type="http://schemas.openxmlformats.org/officeDocument/2006/relationships/slide" Target="slides/slide389.xml"/><Relationship Id="rId539" Type="http://schemas.openxmlformats.org/officeDocument/2006/relationships/slide" Target="slides/slide445.xml"/><Relationship Id="rId40" Type="http://schemas.openxmlformats.org/officeDocument/2006/relationships/slideMaster" Target="slideMasters/slideMaster40.xml"/><Relationship Id="rId136" Type="http://schemas.openxmlformats.org/officeDocument/2006/relationships/slide" Target="slides/slide42.xml"/><Relationship Id="rId178" Type="http://schemas.openxmlformats.org/officeDocument/2006/relationships/slide" Target="slides/slide84.xml"/><Relationship Id="rId301" Type="http://schemas.openxmlformats.org/officeDocument/2006/relationships/slide" Target="slides/slide207.xml"/><Relationship Id="rId343" Type="http://schemas.openxmlformats.org/officeDocument/2006/relationships/slide" Target="slides/slide249.xml"/><Relationship Id="rId550" Type="http://schemas.openxmlformats.org/officeDocument/2006/relationships/slide" Target="slides/slide456.xml"/><Relationship Id="rId82" Type="http://schemas.openxmlformats.org/officeDocument/2006/relationships/slideMaster" Target="slideMasters/slideMaster82.xml"/><Relationship Id="rId203" Type="http://schemas.openxmlformats.org/officeDocument/2006/relationships/slide" Target="slides/slide109.xml"/><Relationship Id="rId385" Type="http://schemas.openxmlformats.org/officeDocument/2006/relationships/slide" Target="slides/slide291.xml"/><Relationship Id="rId245" Type="http://schemas.openxmlformats.org/officeDocument/2006/relationships/slide" Target="slides/slide151.xml"/><Relationship Id="rId287" Type="http://schemas.openxmlformats.org/officeDocument/2006/relationships/slide" Target="slides/slide193.xml"/><Relationship Id="rId410" Type="http://schemas.openxmlformats.org/officeDocument/2006/relationships/slide" Target="slides/slide316.xml"/><Relationship Id="rId452" Type="http://schemas.openxmlformats.org/officeDocument/2006/relationships/slide" Target="slides/slide358.xml"/><Relationship Id="rId494" Type="http://schemas.openxmlformats.org/officeDocument/2006/relationships/slide" Target="slides/slide400.xml"/><Relationship Id="rId508" Type="http://schemas.openxmlformats.org/officeDocument/2006/relationships/slide" Target="slides/slide414.xml"/><Relationship Id="rId105" Type="http://schemas.openxmlformats.org/officeDocument/2006/relationships/slide" Target="slides/slide11.xml"/><Relationship Id="rId147" Type="http://schemas.openxmlformats.org/officeDocument/2006/relationships/slide" Target="slides/slide53.xml"/><Relationship Id="rId312" Type="http://schemas.openxmlformats.org/officeDocument/2006/relationships/slide" Target="slides/slide218.xml"/><Relationship Id="rId354" Type="http://schemas.openxmlformats.org/officeDocument/2006/relationships/slide" Target="slides/slide260.xml"/><Relationship Id="rId51" Type="http://schemas.openxmlformats.org/officeDocument/2006/relationships/slideMaster" Target="slideMasters/slideMaster51.xml"/><Relationship Id="rId93" Type="http://schemas.openxmlformats.org/officeDocument/2006/relationships/slideMaster" Target="slideMasters/slideMaster93.xml"/><Relationship Id="rId189" Type="http://schemas.openxmlformats.org/officeDocument/2006/relationships/slide" Target="slides/slide95.xml"/><Relationship Id="rId396" Type="http://schemas.openxmlformats.org/officeDocument/2006/relationships/slide" Target="slides/slide302.xml"/><Relationship Id="rId561" Type="http://schemas.openxmlformats.org/officeDocument/2006/relationships/viewProps" Target="viewProps.xml"/><Relationship Id="rId214" Type="http://schemas.openxmlformats.org/officeDocument/2006/relationships/slide" Target="slides/slide120.xml"/><Relationship Id="rId256" Type="http://schemas.openxmlformats.org/officeDocument/2006/relationships/slide" Target="slides/slide162.xml"/><Relationship Id="rId298" Type="http://schemas.openxmlformats.org/officeDocument/2006/relationships/slide" Target="slides/slide204.xml"/><Relationship Id="rId421" Type="http://schemas.openxmlformats.org/officeDocument/2006/relationships/slide" Target="slides/slide327.xml"/><Relationship Id="rId463" Type="http://schemas.openxmlformats.org/officeDocument/2006/relationships/slide" Target="slides/slide369.xml"/><Relationship Id="rId519" Type="http://schemas.openxmlformats.org/officeDocument/2006/relationships/slide" Target="slides/slide425.xml"/><Relationship Id="rId116" Type="http://schemas.openxmlformats.org/officeDocument/2006/relationships/slide" Target="slides/slide22.xml"/><Relationship Id="rId158" Type="http://schemas.openxmlformats.org/officeDocument/2006/relationships/slide" Target="slides/slide64.xml"/><Relationship Id="rId323" Type="http://schemas.openxmlformats.org/officeDocument/2006/relationships/slide" Target="slides/slide229.xml"/><Relationship Id="rId530" Type="http://schemas.openxmlformats.org/officeDocument/2006/relationships/slide" Target="slides/slide436.xml"/><Relationship Id="rId20" Type="http://schemas.openxmlformats.org/officeDocument/2006/relationships/slideMaster" Target="slideMasters/slideMaster20.xml"/><Relationship Id="rId62" Type="http://schemas.openxmlformats.org/officeDocument/2006/relationships/slideMaster" Target="slideMasters/slideMaster62.xml"/><Relationship Id="rId365" Type="http://schemas.openxmlformats.org/officeDocument/2006/relationships/slide" Target="slides/slide271.xml"/><Relationship Id="rId225" Type="http://schemas.openxmlformats.org/officeDocument/2006/relationships/slide" Target="slides/slide131.xml"/><Relationship Id="rId267" Type="http://schemas.openxmlformats.org/officeDocument/2006/relationships/slide" Target="slides/slide173.xml"/><Relationship Id="rId432" Type="http://schemas.openxmlformats.org/officeDocument/2006/relationships/slide" Target="slides/slide338.xml"/><Relationship Id="rId474" Type="http://schemas.openxmlformats.org/officeDocument/2006/relationships/slide" Target="slides/slide380.xml"/><Relationship Id="rId127" Type="http://schemas.openxmlformats.org/officeDocument/2006/relationships/slide" Target="slides/slide33.xml"/><Relationship Id="rId31" Type="http://schemas.openxmlformats.org/officeDocument/2006/relationships/slideMaster" Target="slideMasters/slideMaster31.xml"/><Relationship Id="rId73" Type="http://schemas.openxmlformats.org/officeDocument/2006/relationships/slideMaster" Target="slideMasters/slideMaster73.xml"/><Relationship Id="rId169" Type="http://schemas.openxmlformats.org/officeDocument/2006/relationships/slide" Target="slides/slide75.xml"/><Relationship Id="rId334" Type="http://schemas.openxmlformats.org/officeDocument/2006/relationships/slide" Target="slides/slide240.xml"/><Relationship Id="rId376" Type="http://schemas.openxmlformats.org/officeDocument/2006/relationships/slide" Target="slides/slide282.xml"/><Relationship Id="rId541" Type="http://schemas.openxmlformats.org/officeDocument/2006/relationships/slide" Target="slides/slide447.xml"/><Relationship Id="rId4" Type="http://schemas.openxmlformats.org/officeDocument/2006/relationships/slideMaster" Target="slideMasters/slideMaster4.xml"/><Relationship Id="rId180" Type="http://schemas.openxmlformats.org/officeDocument/2006/relationships/slide" Target="slides/slide86.xml"/><Relationship Id="rId236" Type="http://schemas.openxmlformats.org/officeDocument/2006/relationships/slide" Target="slides/slide142.xml"/><Relationship Id="rId278" Type="http://schemas.openxmlformats.org/officeDocument/2006/relationships/slide" Target="slides/slide184.xml"/><Relationship Id="rId401" Type="http://schemas.openxmlformats.org/officeDocument/2006/relationships/slide" Target="slides/slide307.xml"/><Relationship Id="rId443" Type="http://schemas.openxmlformats.org/officeDocument/2006/relationships/slide" Target="slides/slide349.xml"/><Relationship Id="rId303" Type="http://schemas.openxmlformats.org/officeDocument/2006/relationships/slide" Target="slides/slide209.xml"/><Relationship Id="rId485" Type="http://schemas.openxmlformats.org/officeDocument/2006/relationships/slide" Target="slides/slide391.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44.xml"/><Relationship Id="rId345" Type="http://schemas.openxmlformats.org/officeDocument/2006/relationships/slide" Target="slides/slide251.xml"/><Relationship Id="rId387" Type="http://schemas.openxmlformats.org/officeDocument/2006/relationships/slide" Target="slides/slide293.xml"/><Relationship Id="rId510" Type="http://schemas.openxmlformats.org/officeDocument/2006/relationships/slide" Target="slides/slide416.xml"/><Relationship Id="rId552" Type="http://schemas.openxmlformats.org/officeDocument/2006/relationships/slide" Target="slides/slide458.xml"/><Relationship Id="rId191" Type="http://schemas.openxmlformats.org/officeDocument/2006/relationships/slide" Target="slides/slide97.xml"/><Relationship Id="rId205" Type="http://schemas.openxmlformats.org/officeDocument/2006/relationships/slide" Target="slides/slide111.xml"/><Relationship Id="rId247" Type="http://schemas.openxmlformats.org/officeDocument/2006/relationships/slide" Target="slides/slide153.xml"/><Relationship Id="rId412" Type="http://schemas.openxmlformats.org/officeDocument/2006/relationships/slide" Target="slides/slide318.xml"/><Relationship Id="rId107" Type="http://schemas.openxmlformats.org/officeDocument/2006/relationships/slide" Target="slides/slide13.xml"/><Relationship Id="rId289" Type="http://schemas.openxmlformats.org/officeDocument/2006/relationships/slide" Target="slides/slide195.xml"/><Relationship Id="rId454" Type="http://schemas.openxmlformats.org/officeDocument/2006/relationships/slide" Target="slides/slide360.xml"/><Relationship Id="rId496" Type="http://schemas.openxmlformats.org/officeDocument/2006/relationships/slide" Target="slides/slide40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55.xml"/><Relationship Id="rId314" Type="http://schemas.openxmlformats.org/officeDocument/2006/relationships/slide" Target="slides/slide220.xml"/><Relationship Id="rId356" Type="http://schemas.openxmlformats.org/officeDocument/2006/relationships/slide" Target="slides/slide262.xml"/><Relationship Id="rId398" Type="http://schemas.openxmlformats.org/officeDocument/2006/relationships/slide" Target="slides/slide304.xml"/><Relationship Id="rId521" Type="http://schemas.openxmlformats.org/officeDocument/2006/relationships/slide" Target="slides/slide427.xml"/><Relationship Id="rId563" Type="http://schemas.openxmlformats.org/officeDocument/2006/relationships/tableStyles" Target="tableStyles.xml"/><Relationship Id="rId95" Type="http://schemas.openxmlformats.org/officeDocument/2006/relationships/slide" Target="slides/slide1.xml"/><Relationship Id="rId160" Type="http://schemas.openxmlformats.org/officeDocument/2006/relationships/slide" Target="slides/slide66.xml"/><Relationship Id="rId216" Type="http://schemas.openxmlformats.org/officeDocument/2006/relationships/slide" Target="slides/slide122.xml"/><Relationship Id="rId423" Type="http://schemas.openxmlformats.org/officeDocument/2006/relationships/slide" Target="slides/slide329.xml"/><Relationship Id="rId258" Type="http://schemas.openxmlformats.org/officeDocument/2006/relationships/slide" Target="slides/slide164.xml"/><Relationship Id="rId465" Type="http://schemas.openxmlformats.org/officeDocument/2006/relationships/slide" Target="slides/slide371.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24.xml"/><Relationship Id="rId325" Type="http://schemas.openxmlformats.org/officeDocument/2006/relationships/slide" Target="slides/slide231.xml"/><Relationship Id="rId367" Type="http://schemas.openxmlformats.org/officeDocument/2006/relationships/slide" Target="slides/slide273.xml"/><Relationship Id="rId532" Type="http://schemas.openxmlformats.org/officeDocument/2006/relationships/slide" Target="slides/slide438.xml"/><Relationship Id="rId171" Type="http://schemas.openxmlformats.org/officeDocument/2006/relationships/slide" Target="slides/slide77.xml"/><Relationship Id="rId227" Type="http://schemas.openxmlformats.org/officeDocument/2006/relationships/slide" Target="slides/slide133.xml"/><Relationship Id="rId269" Type="http://schemas.openxmlformats.org/officeDocument/2006/relationships/slide" Target="slides/slide175.xml"/><Relationship Id="rId434" Type="http://schemas.openxmlformats.org/officeDocument/2006/relationships/slide" Target="slides/slide340.xml"/><Relationship Id="rId476" Type="http://schemas.openxmlformats.org/officeDocument/2006/relationships/slide" Target="slides/slide382.xml"/><Relationship Id="rId33" Type="http://schemas.openxmlformats.org/officeDocument/2006/relationships/slideMaster" Target="slideMasters/slideMaster33.xml"/><Relationship Id="rId129" Type="http://schemas.openxmlformats.org/officeDocument/2006/relationships/slide" Target="slides/slide35.xml"/><Relationship Id="rId280" Type="http://schemas.openxmlformats.org/officeDocument/2006/relationships/slide" Target="slides/slide186.xml"/><Relationship Id="rId336" Type="http://schemas.openxmlformats.org/officeDocument/2006/relationships/slide" Target="slides/slide242.xml"/><Relationship Id="rId501" Type="http://schemas.openxmlformats.org/officeDocument/2006/relationships/slide" Target="slides/slide407.xml"/><Relationship Id="rId543" Type="http://schemas.openxmlformats.org/officeDocument/2006/relationships/slide" Target="slides/slide449.xml"/><Relationship Id="rId75" Type="http://schemas.openxmlformats.org/officeDocument/2006/relationships/slideMaster" Target="slideMasters/slideMaster75.xml"/><Relationship Id="rId140" Type="http://schemas.openxmlformats.org/officeDocument/2006/relationships/slide" Target="slides/slide46.xml"/><Relationship Id="rId182" Type="http://schemas.openxmlformats.org/officeDocument/2006/relationships/slide" Target="slides/slide88.xml"/><Relationship Id="rId378" Type="http://schemas.openxmlformats.org/officeDocument/2006/relationships/slide" Target="slides/slide284.xml"/><Relationship Id="rId403" Type="http://schemas.openxmlformats.org/officeDocument/2006/relationships/slide" Target="slides/slide309.xml"/><Relationship Id="rId6" Type="http://schemas.openxmlformats.org/officeDocument/2006/relationships/slideMaster" Target="slideMasters/slideMaster6.xml"/><Relationship Id="rId238" Type="http://schemas.openxmlformats.org/officeDocument/2006/relationships/slide" Target="slides/slide144.xml"/><Relationship Id="rId445" Type="http://schemas.openxmlformats.org/officeDocument/2006/relationships/slide" Target="slides/slide351.xml"/><Relationship Id="rId487" Type="http://schemas.openxmlformats.org/officeDocument/2006/relationships/slide" Target="slides/slide393.xml"/><Relationship Id="rId291" Type="http://schemas.openxmlformats.org/officeDocument/2006/relationships/slide" Target="slides/slide197.xml"/><Relationship Id="rId305" Type="http://schemas.openxmlformats.org/officeDocument/2006/relationships/slide" Target="slides/slide211.xml"/><Relationship Id="rId347" Type="http://schemas.openxmlformats.org/officeDocument/2006/relationships/slide" Target="slides/slide253.xml"/><Relationship Id="rId512" Type="http://schemas.openxmlformats.org/officeDocument/2006/relationships/slide" Target="slides/slide418.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57.xml"/><Relationship Id="rId389" Type="http://schemas.openxmlformats.org/officeDocument/2006/relationships/slide" Target="slides/slide295.xml"/><Relationship Id="rId554" Type="http://schemas.openxmlformats.org/officeDocument/2006/relationships/slide" Target="slides/slide460.xml"/><Relationship Id="rId193" Type="http://schemas.openxmlformats.org/officeDocument/2006/relationships/slide" Target="slides/slide99.xml"/><Relationship Id="rId207" Type="http://schemas.openxmlformats.org/officeDocument/2006/relationships/slide" Target="slides/slide113.xml"/><Relationship Id="rId249" Type="http://schemas.openxmlformats.org/officeDocument/2006/relationships/slide" Target="slides/slide155.xml"/><Relationship Id="rId414" Type="http://schemas.openxmlformats.org/officeDocument/2006/relationships/slide" Target="slides/slide320.xml"/><Relationship Id="rId456" Type="http://schemas.openxmlformats.org/officeDocument/2006/relationships/slide" Target="slides/slide362.xml"/><Relationship Id="rId498" Type="http://schemas.openxmlformats.org/officeDocument/2006/relationships/slide" Target="slides/slide404.xml"/><Relationship Id="rId13" Type="http://schemas.openxmlformats.org/officeDocument/2006/relationships/slideMaster" Target="slideMasters/slideMaster13.xml"/><Relationship Id="rId109" Type="http://schemas.openxmlformats.org/officeDocument/2006/relationships/slide" Target="slides/slide15.xml"/><Relationship Id="rId260" Type="http://schemas.openxmlformats.org/officeDocument/2006/relationships/slide" Target="slides/slide166.xml"/><Relationship Id="rId316" Type="http://schemas.openxmlformats.org/officeDocument/2006/relationships/slide" Target="slides/slide222.xml"/><Relationship Id="rId523" Type="http://schemas.openxmlformats.org/officeDocument/2006/relationships/slide" Target="slides/slide429.xml"/><Relationship Id="rId55" Type="http://schemas.openxmlformats.org/officeDocument/2006/relationships/slideMaster" Target="slideMasters/slideMaster55.xml"/><Relationship Id="rId97" Type="http://schemas.openxmlformats.org/officeDocument/2006/relationships/slide" Target="slides/slide3.xml"/><Relationship Id="rId120" Type="http://schemas.openxmlformats.org/officeDocument/2006/relationships/slide" Target="slides/slide26.xml"/><Relationship Id="rId358" Type="http://schemas.openxmlformats.org/officeDocument/2006/relationships/slide" Target="slides/slide264.xml"/><Relationship Id="rId162" Type="http://schemas.openxmlformats.org/officeDocument/2006/relationships/slide" Target="slides/slide68.xml"/><Relationship Id="rId218" Type="http://schemas.openxmlformats.org/officeDocument/2006/relationships/slide" Target="slides/slide124.xml"/><Relationship Id="rId425" Type="http://schemas.openxmlformats.org/officeDocument/2006/relationships/slide" Target="slides/slide331.xml"/><Relationship Id="rId467" Type="http://schemas.openxmlformats.org/officeDocument/2006/relationships/slide" Target="slides/slide373.xml"/><Relationship Id="rId271" Type="http://schemas.openxmlformats.org/officeDocument/2006/relationships/slide" Target="slides/slide177.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37.xml"/><Relationship Id="rId327" Type="http://schemas.openxmlformats.org/officeDocument/2006/relationships/slide" Target="slides/slide233.xml"/><Relationship Id="rId369" Type="http://schemas.openxmlformats.org/officeDocument/2006/relationships/slide" Target="slides/slide275.xml"/><Relationship Id="rId534" Type="http://schemas.openxmlformats.org/officeDocument/2006/relationships/slide" Target="slides/slide440.xml"/><Relationship Id="rId173" Type="http://schemas.openxmlformats.org/officeDocument/2006/relationships/slide" Target="slides/slide79.xml"/><Relationship Id="rId229" Type="http://schemas.openxmlformats.org/officeDocument/2006/relationships/slide" Target="slides/slide135.xml"/><Relationship Id="rId380" Type="http://schemas.openxmlformats.org/officeDocument/2006/relationships/slide" Target="slides/slide286.xml"/><Relationship Id="rId436" Type="http://schemas.openxmlformats.org/officeDocument/2006/relationships/slide" Target="slides/slide342.xml"/><Relationship Id="rId240" Type="http://schemas.openxmlformats.org/officeDocument/2006/relationships/slide" Target="slides/slide146.xml"/><Relationship Id="rId478" Type="http://schemas.openxmlformats.org/officeDocument/2006/relationships/slide" Target="slides/slide384.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6.xml"/><Relationship Id="rId282" Type="http://schemas.openxmlformats.org/officeDocument/2006/relationships/slide" Target="slides/slide188.xml"/><Relationship Id="rId338" Type="http://schemas.openxmlformats.org/officeDocument/2006/relationships/slide" Target="slides/slide244.xml"/><Relationship Id="rId503" Type="http://schemas.openxmlformats.org/officeDocument/2006/relationships/slide" Target="slides/slide409.xml"/><Relationship Id="rId545" Type="http://schemas.openxmlformats.org/officeDocument/2006/relationships/slide" Target="slides/slide451.xml"/><Relationship Id="rId8" Type="http://schemas.openxmlformats.org/officeDocument/2006/relationships/slideMaster" Target="slideMasters/slideMaster8.xml"/><Relationship Id="rId142" Type="http://schemas.openxmlformats.org/officeDocument/2006/relationships/slide" Target="slides/slide48.xml"/><Relationship Id="rId184" Type="http://schemas.openxmlformats.org/officeDocument/2006/relationships/slide" Target="slides/slide90.xml"/><Relationship Id="rId391" Type="http://schemas.openxmlformats.org/officeDocument/2006/relationships/slide" Target="slides/slide297.xml"/><Relationship Id="rId405" Type="http://schemas.openxmlformats.org/officeDocument/2006/relationships/slide" Target="slides/slide311.xml"/><Relationship Id="rId447" Type="http://schemas.openxmlformats.org/officeDocument/2006/relationships/slide" Target="slides/slide353.xml"/><Relationship Id="rId251" Type="http://schemas.openxmlformats.org/officeDocument/2006/relationships/slide" Target="slides/slide157.xml"/><Relationship Id="rId489" Type="http://schemas.openxmlformats.org/officeDocument/2006/relationships/slide" Target="slides/slide395.xml"/><Relationship Id="rId46" Type="http://schemas.openxmlformats.org/officeDocument/2006/relationships/slideMaster" Target="slideMasters/slideMaster46.xml"/><Relationship Id="rId293" Type="http://schemas.openxmlformats.org/officeDocument/2006/relationships/slide" Target="slides/slide199.xml"/><Relationship Id="rId307" Type="http://schemas.openxmlformats.org/officeDocument/2006/relationships/slide" Target="slides/slide213.xml"/><Relationship Id="rId349" Type="http://schemas.openxmlformats.org/officeDocument/2006/relationships/slide" Target="slides/slide255.xml"/><Relationship Id="rId514" Type="http://schemas.openxmlformats.org/officeDocument/2006/relationships/slide" Target="slides/slide420.xml"/><Relationship Id="rId556" Type="http://schemas.openxmlformats.org/officeDocument/2006/relationships/slide" Target="slides/slide462.xml"/><Relationship Id="rId88" Type="http://schemas.openxmlformats.org/officeDocument/2006/relationships/slideMaster" Target="slideMasters/slideMaster88.xml"/><Relationship Id="rId111" Type="http://schemas.openxmlformats.org/officeDocument/2006/relationships/slide" Target="slides/slide17.xml"/><Relationship Id="rId153" Type="http://schemas.openxmlformats.org/officeDocument/2006/relationships/slide" Target="slides/slide59.xml"/><Relationship Id="rId195" Type="http://schemas.openxmlformats.org/officeDocument/2006/relationships/slide" Target="slides/slide101.xml"/><Relationship Id="rId209" Type="http://schemas.openxmlformats.org/officeDocument/2006/relationships/slide" Target="slides/slide115.xml"/><Relationship Id="rId360" Type="http://schemas.openxmlformats.org/officeDocument/2006/relationships/slide" Target="slides/slide266.xml"/><Relationship Id="rId416" Type="http://schemas.openxmlformats.org/officeDocument/2006/relationships/slide" Target="slides/slide322.xml"/><Relationship Id="rId220" Type="http://schemas.openxmlformats.org/officeDocument/2006/relationships/slide" Target="slides/slide126.xml"/><Relationship Id="rId458" Type="http://schemas.openxmlformats.org/officeDocument/2006/relationships/slide" Target="slides/slide364.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68.xml"/><Relationship Id="rId318" Type="http://schemas.openxmlformats.org/officeDocument/2006/relationships/slide" Target="slides/slide224.xml"/><Relationship Id="rId525" Type="http://schemas.openxmlformats.org/officeDocument/2006/relationships/slide" Target="slides/slide431.xml"/><Relationship Id="rId99" Type="http://schemas.openxmlformats.org/officeDocument/2006/relationships/slide" Target="slides/slide5.xml"/><Relationship Id="rId122" Type="http://schemas.openxmlformats.org/officeDocument/2006/relationships/slide" Target="slides/slide28.xml"/><Relationship Id="rId164" Type="http://schemas.openxmlformats.org/officeDocument/2006/relationships/slide" Target="slides/slide70.xml"/><Relationship Id="rId371" Type="http://schemas.openxmlformats.org/officeDocument/2006/relationships/slide" Target="slides/slide277.xml"/><Relationship Id="rId427" Type="http://schemas.openxmlformats.org/officeDocument/2006/relationships/slide" Target="slides/slide333.xml"/><Relationship Id="rId469" Type="http://schemas.openxmlformats.org/officeDocument/2006/relationships/slide" Target="slides/slide375.xml"/><Relationship Id="rId26" Type="http://schemas.openxmlformats.org/officeDocument/2006/relationships/slideMaster" Target="slideMasters/slideMaster26.xml"/><Relationship Id="rId231" Type="http://schemas.openxmlformats.org/officeDocument/2006/relationships/slide" Target="slides/slide137.xml"/><Relationship Id="rId273" Type="http://schemas.openxmlformats.org/officeDocument/2006/relationships/slide" Target="slides/slide179.xml"/><Relationship Id="rId329" Type="http://schemas.openxmlformats.org/officeDocument/2006/relationships/slide" Target="slides/slide235.xml"/><Relationship Id="rId480" Type="http://schemas.openxmlformats.org/officeDocument/2006/relationships/slide" Target="slides/slide386.xml"/><Relationship Id="rId536" Type="http://schemas.openxmlformats.org/officeDocument/2006/relationships/slide" Target="slides/slide442.xml"/><Relationship Id="rId68" Type="http://schemas.openxmlformats.org/officeDocument/2006/relationships/slideMaster" Target="slideMasters/slideMaster68.xml"/><Relationship Id="rId133" Type="http://schemas.openxmlformats.org/officeDocument/2006/relationships/slide" Target="slides/slide39.xml"/><Relationship Id="rId175" Type="http://schemas.openxmlformats.org/officeDocument/2006/relationships/slide" Target="slides/slide81.xml"/><Relationship Id="rId340" Type="http://schemas.openxmlformats.org/officeDocument/2006/relationships/slide" Target="slides/slide246.xml"/><Relationship Id="rId200" Type="http://schemas.openxmlformats.org/officeDocument/2006/relationships/slide" Target="slides/slide106.xml"/><Relationship Id="rId382" Type="http://schemas.openxmlformats.org/officeDocument/2006/relationships/slide" Target="slides/slide288.xml"/><Relationship Id="rId438" Type="http://schemas.openxmlformats.org/officeDocument/2006/relationships/slide" Target="slides/slide344.xml"/><Relationship Id="rId242" Type="http://schemas.openxmlformats.org/officeDocument/2006/relationships/slide" Target="slides/slide148.xml"/><Relationship Id="rId284" Type="http://schemas.openxmlformats.org/officeDocument/2006/relationships/slide" Target="slides/slide190.xml"/><Relationship Id="rId491" Type="http://schemas.openxmlformats.org/officeDocument/2006/relationships/slide" Target="slides/slide397.xml"/><Relationship Id="rId505" Type="http://schemas.openxmlformats.org/officeDocument/2006/relationships/slide" Target="slides/slide411.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8.xml"/><Relationship Id="rId144" Type="http://schemas.openxmlformats.org/officeDocument/2006/relationships/slide" Target="slides/slide50.xml"/><Relationship Id="rId547" Type="http://schemas.openxmlformats.org/officeDocument/2006/relationships/slide" Target="slides/slide453.xml"/><Relationship Id="rId90" Type="http://schemas.openxmlformats.org/officeDocument/2006/relationships/slideMaster" Target="slideMasters/slideMaster90.xml"/><Relationship Id="rId186" Type="http://schemas.openxmlformats.org/officeDocument/2006/relationships/slide" Target="slides/slide92.xml"/><Relationship Id="rId351" Type="http://schemas.openxmlformats.org/officeDocument/2006/relationships/slide" Target="slides/slide257.xml"/><Relationship Id="rId393" Type="http://schemas.openxmlformats.org/officeDocument/2006/relationships/slide" Target="slides/slide299.xml"/><Relationship Id="rId407" Type="http://schemas.openxmlformats.org/officeDocument/2006/relationships/slide" Target="slides/slide313.xml"/><Relationship Id="rId449" Type="http://schemas.openxmlformats.org/officeDocument/2006/relationships/slide" Target="slides/slide355.xml"/><Relationship Id="rId211" Type="http://schemas.openxmlformats.org/officeDocument/2006/relationships/slide" Target="slides/slide117.xml"/><Relationship Id="rId253" Type="http://schemas.openxmlformats.org/officeDocument/2006/relationships/slide" Target="slides/slide159.xml"/><Relationship Id="rId295" Type="http://schemas.openxmlformats.org/officeDocument/2006/relationships/slide" Target="slides/slide201.xml"/><Relationship Id="rId309" Type="http://schemas.openxmlformats.org/officeDocument/2006/relationships/slide" Target="slides/slide215.xml"/><Relationship Id="rId460" Type="http://schemas.openxmlformats.org/officeDocument/2006/relationships/slide" Target="slides/slide366.xml"/><Relationship Id="rId516" Type="http://schemas.openxmlformats.org/officeDocument/2006/relationships/slide" Target="slides/slide422.xml"/><Relationship Id="rId48" Type="http://schemas.openxmlformats.org/officeDocument/2006/relationships/slideMaster" Target="slideMasters/slideMaster48.xml"/><Relationship Id="rId113" Type="http://schemas.openxmlformats.org/officeDocument/2006/relationships/slide" Target="slides/slide19.xml"/><Relationship Id="rId320" Type="http://schemas.openxmlformats.org/officeDocument/2006/relationships/slide" Target="slides/slide226.xml"/><Relationship Id="rId558" Type="http://schemas.openxmlformats.org/officeDocument/2006/relationships/notesMaster" Target="notesMasters/notesMaster1.xml"/><Relationship Id="rId155" Type="http://schemas.openxmlformats.org/officeDocument/2006/relationships/slide" Target="slides/slide61.xml"/><Relationship Id="rId197" Type="http://schemas.openxmlformats.org/officeDocument/2006/relationships/slide" Target="slides/slide103.xml"/><Relationship Id="rId362" Type="http://schemas.openxmlformats.org/officeDocument/2006/relationships/slide" Target="slides/slide268.xml"/><Relationship Id="rId418" Type="http://schemas.openxmlformats.org/officeDocument/2006/relationships/slide" Target="slides/slide324.xml"/><Relationship Id="rId222" Type="http://schemas.openxmlformats.org/officeDocument/2006/relationships/slide" Target="slides/slide128.xml"/><Relationship Id="rId264" Type="http://schemas.openxmlformats.org/officeDocument/2006/relationships/slide" Target="slides/slide170.xml"/><Relationship Id="rId471" Type="http://schemas.openxmlformats.org/officeDocument/2006/relationships/slide" Target="slides/slide377.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0.xml"/><Relationship Id="rId527" Type="http://schemas.openxmlformats.org/officeDocument/2006/relationships/slide" Target="slides/slide433.xml"/><Relationship Id="rId70" Type="http://schemas.openxmlformats.org/officeDocument/2006/relationships/slideMaster" Target="slideMasters/slideMaster70.xml"/><Relationship Id="rId166" Type="http://schemas.openxmlformats.org/officeDocument/2006/relationships/slide" Target="slides/slide72.xml"/><Relationship Id="rId331" Type="http://schemas.openxmlformats.org/officeDocument/2006/relationships/slide" Target="slides/slide237.xml"/><Relationship Id="rId373" Type="http://schemas.openxmlformats.org/officeDocument/2006/relationships/slide" Target="slides/slide279.xml"/><Relationship Id="rId429" Type="http://schemas.openxmlformats.org/officeDocument/2006/relationships/slide" Target="slides/slide335.xml"/><Relationship Id="rId1" Type="http://schemas.openxmlformats.org/officeDocument/2006/relationships/slideMaster" Target="slideMasters/slideMaster1.xml"/><Relationship Id="rId233" Type="http://schemas.openxmlformats.org/officeDocument/2006/relationships/slide" Target="slides/slide139.xml"/><Relationship Id="rId440" Type="http://schemas.openxmlformats.org/officeDocument/2006/relationships/slide" Target="slides/slide346.xml"/><Relationship Id="rId28" Type="http://schemas.openxmlformats.org/officeDocument/2006/relationships/slideMaster" Target="slideMasters/slideMaster28.xml"/><Relationship Id="rId275" Type="http://schemas.openxmlformats.org/officeDocument/2006/relationships/slide" Target="slides/slide181.xml"/><Relationship Id="rId300" Type="http://schemas.openxmlformats.org/officeDocument/2006/relationships/slide" Target="slides/slide206.xml"/><Relationship Id="rId482" Type="http://schemas.openxmlformats.org/officeDocument/2006/relationships/slide" Target="slides/slide388.xml"/><Relationship Id="rId538" Type="http://schemas.openxmlformats.org/officeDocument/2006/relationships/slide" Target="slides/slide444.xml"/><Relationship Id="rId81" Type="http://schemas.openxmlformats.org/officeDocument/2006/relationships/slideMaster" Target="slideMasters/slideMaster81.xml"/><Relationship Id="rId135" Type="http://schemas.openxmlformats.org/officeDocument/2006/relationships/slide" Target="slides/slide41.xml"/><Relationship Id="rId177" Type="http://schemas.openxmlformats.org/officeDocument/2006/relationships/slide" Target="slides/slide83.xml"/><Relationship Id="rId342" Type="http://schemas.openxmlformats.org/officeDocument/2006/relationships/slide" Target="slides/slide248.xml"/><Relationship Id="rId384" Type="http://schemas.openxmlformats.org/officeDocument/2006/relationships/slide" Target="slides/slide290.xml"/><Relationship Id="rId202" Type="http://schemas.openxmlformats.org/officeDocument/2006/relationships/slide" Target="slides/slide108.xml"/><Relationship Id="rId244" Type="http://schemas.openxmlformats.org/officeDocument/2006/relationships/slide" Target="slides/slide150.xml"/><Relationship Id="rId39" Type="http://schemas.openxmlformats.org/officeDocument/2006/relationships/slideMaster" Target="slideMasters/slideMaster39.xml"/><Relationship Id="rId286" Type="http://schemas.openxmlformats.org/officeDocument/2006/relationships/slide" Target="slides/slide192.xml"/><Relationship Id="rId451" Type="http://schemas.openxmlformats.org/officeDocument/2006/relationships/slide" Target="slides/slide357.xml"/><Relationship Id="rId493" Type="http://schemas.openxmlformats.org/officeDocument/2006/relationships/slide" Target="slides/slide399.xml"/><Relationship Id="rId507" Type="http://schemas.openxmlformats.org/officeDocument/2006/relationships/slide" Target="slides/slide413.xml"/><Relationship Id="rId549" Type="http://schemas.openxmlformats.org/officeDocument/2006/relationships/slide" Target="slides/slide455.xml"/><Relationship Id="rId50" Type="http://schemas.openxmlformats.org/officeDocument/2006/relationships/slideMaster" Target="slideMasters/slideMaster50.xml"/><Relationship Id="rId104" Type="http://schemas.openxmlformats.org/officeDocument/2006/relationships/slide" Target="slides/slide10.xml"/><Relationship Id="rId146" Type="http://schemas.openxmlformats.org/officeDocument/2006/relationships/slide" Target="slides/slide52.xml"/><Relationship Id="rId188" Type="http://schemas.openxmlformats.org/officeDocument/2006/relationships/slide" Target="slides/slide94.xml"/><Relationship Id="rId311" Type="http://schemas.openxmlformats.org/officeDocument/2006/relationships/slide" Target="slides/slide217.xml"/><Relationship Id="rId353" Type="http://schemas.openxmlformats.org/officeDocument/2006/relationships/slide" Target="slides/slide259.xml"/><Relationship Id="rId395" Type="http://schemas.openxmlformats.org/officeDocument/2006/relationships/slide" Target="slides/slide301.xml"/><Relationship Id="rId409" Type="http://schemas.openxmlformats.org/officeDocument/2006/relationships/slide" Target="slides/slide315.xml"/><Relationship Id="rId560" Type="http://schemas.openxmlformats.org/officeDocument/2006/relationships/presProps" Target="presProps.xml"/><Relationship Id="rId92" Type="http://schemas.openxmlformats.org/officeDocument/2006/relationships/slideMaster" Target="slideMasters/slideMaster92.xml"/><Relationship Id="rId213" Type="http://schemas.openxmlformats.org/officeDocument/2006/relationships/slide" Target="slides/slide119.xml"/><Relationship Id="rId420" Type="http://schemas.openxmlformats.org/officeDocument/2006/relationships/slide" Target="slides/slide326.xml"/><Relationship Id="rId255" Type="http://schemas.openxmlformats.org/officeDocument/2006/relationships/slide" Target="slides/slide161.xml"/><Relationship Id="rId297" Type="http://schemas.openxmlformats.org/officeDocument/2006/relationships/slide" Target="slides/slide203.xml"/><Relationship Id="rId462" Type="http://schemas.openxmlformats.org/officeDocument/2006/relationships/slide" Target="slides/slide368.xml"/><Relationship Id="rId518" Type="http://schemas.openxmlformats.org/officeDocument/2006/relationships/slide" Target="slides/slide424.xml"/><Relationship Id="rId115" Type="http://schemas.openxmlformats.org/officeDocument/2006/relationships/slide" Target="slides/slide21.xml"/><Relationship Id="rId157" Type="http://schemas.openxmlformats.org/officeDocument/2006/relationships/slide" Target="slides/slide63.xml"/><Relationship Id="rId322" Type="http://schemas.openxmlformats.org/officeDocument/2006/relationships/slide" Target="slides/slide228.xml"/><Relationship Id="rId364" Type="http://schemas.openxmlformats.org/officeDocument/2006/relationships/slide" Target="slides/slide270.xml"/><Relationship Id="rId61" Type="http://schemas.openxmlformats.org/officeDocument/2006/relationships/slideMaster" Target="slideMasters/slideMaster61.xml"/><Relationship Id="rId199" Type="http://schemas.openxmlformats.org/officeDocument/2006/relationships/slide" Target="slides/slide105.xml"/><Relationship Id="rId19" Type="http://schemas.openxmlformats.org/officeDocument/2006/relationships/slideMaster" Target="slideMasters/slideMaster19.xml"/><Relationship Id="rId224" Type="http://schemas.openxmlformats.org/officeDocument/2006/relationships/slide" Target="slides/slide130.xml"/><Relationship Id="rId266" Type="http://schemas.openxmlformats.org/officeDocument/2006/relationships/slide" Target="slides/slide172.xml"/><Relationship Id="rId431" Type="http://schemas.openxmlformats.org/officeDocument/2006/relationships/slide" Target="slides/slide337.xml"/><Relationship Id="rId473" Type="http://schemas.openxmlformats.org/officeDocument/2006/relationships/slide" Target="slides/slide379.xml"/><Relationship Id="rId529" Type="http://schemas.openxmlformats.org/officeDocument/2006/relationships/slide" Target="slides/slide435.xml"/><Relationship Id="rId30" Type="http://schemas.openxmlformats.org/officeDocument/2006/relationships/slideMaster" Target="slideMasters/slideMaster30.xml"/><Relationship Id="rId126" Type="http://schemas.openxmlformats.org/officeDocument/2006/relationships/slide" Target="slides/slide32.xml"/><Relationship Id="rId168" Type="http://schemas.openxmlformats.org/officeDocument/2006/relationships/slide" Target="slides/slide74.xml"/><Relationship Id="rId333" Type="http://schemas.openxmlformats.org/officeDocument/2006/relationships/slide" Target="slides/slide239.xml"/><Relationship Id="rId540" Type="http://schemas.openxmlformats.org/officeDocument/2006/relationships/slide" Target="slides/slide446.xml"/><Relationship Id="rId72" Type="http://schemas.openxmlformats.org/officeDocument/2006/relationships/slideMaster" Target="slideMasters/slideMaster72.xml"/><Relationship Id="rId375" Type="http://schemas.openxmlformats.org/officeDocument/2006/relationships/slide" Target="slides/slide281.xml"/><Relationship Id="rId3" Type="http://schemas.openxmlformats.org/officeDocument/2006/relationships/slideMaster" Target="slideMasters/slideMaster3.xml"/><Relationship Id="rId235" Type="http://schemas.openxmlformats.org/officeDocument/2006/relationships/slide" Target="slides/slide141.xml"/><Relationship Id="rId277" Type="http://schemas.openxmlformats.org/officeDocument/2006/relationships/slide" Target="slides/slide183.xml"/><Relationship Id="rId400" Type="http://schemas.openxmlformats.org/officeDocument/2006/relationships/slide" Target="slides/slide306.xml"/><Relationship Id="rId442" Type="http://schemas.openxmlformats.org/officeDocument/2006/relationships/slide" Target="slides/slide348.xml"/><Relationship Id="rId484" Type="http://schemas.openxmlformats.org/officeDocument/2006/relationships/slide" Target="slides/slide390.xml"/><Relationship Id="rId137" Type="http://schemas.openxmlformats.org/officeDocument/2006/relationships/slide" Target="slides/slide43.xml"/><Relationship Id="rId302" Type="http://schemas.openxmlformats.org/officeDocument/2006/relationships/slide" Target="slides/slide208.xml"/><Relationship Id="rId344" Type="http://schemas.openxmlformats.org/officeDocument/2006/relationships/slide" Target="slides/slide250.xml"/><Relationship Id="rId41" Type="http://schemas.openxmlformats.org/officeDocument/2006/relationships/slideMaster" Target="slideMasters/slideMaster41.xml"/><Relationship Id="rId83" Type="http://schemas.openxmlformats.org/officeDocument/2006/relationships/slideMaster" Target="slideMasters/slideMaster83.xml"/><Relationship Id="rId179" Type="http://schemas.openxmlformats.org/officeDocument/2006/relationships/slide" Target="slides/slide85.xml"/><Relationship Id="rId386" Type="http://schemas.openxmlformats.org/officeDocument/2006/relationships/slide" Target="slides/slide292.xml"/><Relationship Id="rId551" Type="http://schemas.openxmlformats.org/officeDocument/2006/relationships/slide" Target="slides/slide457.xml"/><Relationship Id="rId190" Type="http://schemas.openxmlformats.org/officeDocument/2006/relationships/slide" Target="slides/slide96.xml"/><Relationship Id="rId204" Type="http://schemas.openxmlformats.org/officeDocument/2006/relationships/slide" Target="slides/slide110.xml"/><Relationship Id="rId246" Type="http://schemas.openxmlformats.org/officeDocument/2006/relationships/slide" Target="slides/slide152.xml"/><Relationship Id="rId288" Type="http://schemas.openxmlformats.org/officeDocument/2006/relationships/slide" Target="slides/slide194.xml"/><Relationship Id="rId411" Type="http://schemas.openxmlformats.org/officeDocument/2006/relationships/slide" Target="slides/slide317.xml"/><Relationship Id="rId453" Type="http://schemas.openxmlformats.org/officeDocument/2006/relationships/slide" Target="slides/slide359.xml"/><Relationship Id="rId509" Type="http://schemas.openxmlformats.org/officeDocument/2006/relationships/slide" Target="slides/slide415.xml"/><Relationship Id="rId106" Type="http://schemas.openxmlformats.org/officeDocument/2006/relationships/slide" Target="slides/slide12.xml"/><Relationship Id="rId313" Type="http://schemas.openxmlformats.org/officeDocument/2006/relationships/slide" Target="slides/slide219.xml"/><Relationship Id="rId495" Type="http://schemas.openxmlformats.org/officeDocument/2006/relationships/slide" Target="slides/slide401.xml"/><Relationship Id="rId10" Type="http://schemas.openxmlformats.org/officeDocument/2006/relationships/slideMaster" Target="slideMasters/slideMaster10.xml"/><Relationship Id="rId52" Type="http://schemas.openxmlformats.org/officeDocument/2006/relationships/slideMaster" Target="slideMasters/slideMaster52.xml"/><Relationship Id="rId94" Type="http://schemas.openxmlformats.org/officeDocument/2006/relationships/slideMaster" Target="slideMasters/slideMaster94.xml"/><Relationship Id="rId148" Type="http://schemas.openxmlformats.org/officeDocument/2006/relationships/slide" Target="slides/slide54.xml"/><Relationship Id="rId355" Type="http://schemas.openxmlformats.org/officeDocument/2006/relationships/slide" Target="slides/slide261.xml"/><Relationship Id="rId397" Type="http://schemas.openxmlformats.org/officeDocument/2006/relationships/slide" Target="slides/slide303.xml"/><Relationship Id="rId520" Type="http://schemas.openxmlformats.org/officeDocument/2006/relationships/slide" Target="slides/slide426.xml"/><Relationship Id="rId562" Type="http://schemas.openxmlformats.org/officeDocument/2006/relationships/theme" Target="theme/theme1.xml"/><Relationship Id="rId215" Type="http://schemas.openxmlformats.org/officeDocument/2006/relationships/slide" Target="slides/slide121.xml"/><Relationship Id="rId257" Type="http://schemas.openxmlformats.org/officeDocument/2006/relationships/slide" Target="slides/slide163.xml"/><Relationship Id="rId422" Type="http://schemas.openxmlformats.org/officeDocument/2006/relationships/slide" Target="slides/slide328.xml"/><Relationship Id="rId464" Type="http://schemas.openxmlformats.org/officeDocument/2006/relationships/slide" Target="slides/slide370.xml"/><Relationship Id="rId299" Type="http://schemas.openxmlformats.org/officeDocument/2006/relationships/slide" Target="slides/slide205.xml"/><Relationship Id="rId63" Type="http://schemas.openxmlformats.org/officeDocument/2006/relationships/slideMaster" Target="slideMasters/slideMaster63.xml"/><Relationship Id="rId159" Type="http://schemas.openxmlformats.org/officeDocument/2006/relationships/slide" Target="slides/slide65.xml"/><Relationship Id="rId366" Type="http://schemas.openxmlformats.org/officeDocument/2006/relationships/slide" Target="slides/slide272.xml"/><Relationship Id="rId226" Type="http://schemas.openxmlformats.org/officeDocument/2006/relationships/slide" Target="slides/slide132.xml"/><Relationship Id="rId433" Type="http://schemas.openxmlformats.org/officeDocument/2006/relationships/slide" Target="slides/slide339.xml"/><Relationship Id="rId74" Type="http://schemas.openxmlformats.org/officeDocument/2006/relationships/slideMaster" Target="slideMasters/slideMaster74.xml"/><Relationship Id="rId377" Type="http://schemas.openxmlformats.org/officeDocument/2006/relationships/slide" Target="slides/slide283.xml"/><Relationship Id="rId500" Type="http://schemas.openxmlformats.org/officeDocument/2006/relationships/slide" Target="slides/slide406.xml"/><Relationship Id="rId5" Type="http://schemas.openxmlformats.org/officeDocument/2006/relationships/slideMaster" Target="slideMasters/slideMaster5.xml"/><Relationship Id="rId237" Type="http://schemas.openxmlformats.org/officeDocument/2006/relationships/slide" Target="slides/slide143.xml"/><Relationship Id="rId444" Type="http://schemas.openxmlformats.org/officeDocument/2006/relationships/slide" Target="slides/slide350.xml"/><Relationship Id="rId290" Type="http://schemas.openxmlformats.org/officeDocument/2006/relationships/slide" Target="slides/slide196.xml"/><Relationship Id="rId304" Type="http://schemas.openxmlformats.org/officeDocument/2006/relationships/slide" Target="slides/slide210.xml"/><Relationship Id="rId388" Type="http://schemas.openxmlformats.org/officeDocument/2006/relationships/slide" Target="slides/slide294.xml"/><Relationship Id="rId511" Type="http://schemas.openxmlformats.org/officeDocument/2006/relationships/slide" Target="slides/slide417.xml"/><Relationship Id="rId85" Type="http://schemas.openxmlformats.org/officeDocument/2006/relationships/slideMaster" Target="slideMasters/slideMaster85.xml"/><Relationship Id="rId150" Type="http://schemas.openxmlformats.org/officeDocument/2006/relationships/slide" Target="slides/slide56.xml"/><Relationship Id="rId248" Type="http://schemas.openxmlformats.org/officeDocument/2006/relationships/slide" Target="slides/slide154.xml"/><Relationship Id="rId455" Type="http://schemas.openxmlformats.org/officeDocument/2006/relationships/slide" Target="slides/slide361.xml"/><Relationship Id="rId12" Type="http://schemas.openxmlformats.org/officeDocument/2006/relationships/slideMaster" Target="slideMasters/slideMaster12.xml"/><Relationship Id="rId108" Type="http://schemas.openxmlformats.org/officeDocument/2006/relationships/slide" Target="slides/slide14.xml"/><Relationship Id="rId315" Type="http://schemas.openxmlformats.org/officeDocument/2006/relationships/slide" Target="slides/slide221.xml"/><Relationship Id="rId522" Type="http://schemas.openxmlformats.org/officeDocument/2006/relationships/slide" Target="slides/slide428.xml"/><Relationship Id="rId96" Type="http://schemas.openxmlformats.org/officeDocument/2006/relationships/slide" Target="slides/slide2.xml"/><Relationship Id="rId161" Type="http://schemas.openxmlformats.org/officeDocument/2006/relationships/slide" Target="slides/slide67.xml"/><Relationship Id="rId399" Type="http://schemas.openxmlformats.org/officeDocument/2006/relationships/slide" Target="slides/slide305.xml"/><Relationship Id="rId259" Type="http://schemas.openxmlformats.org/officeDocument/2006/relationships/slide" Target="slides/slide165.xml"/><Relationship Id="rId466" Type="http://schemas.openxmlformats.org/officeDocument/2006/relationships/slide" Target="slides/slide372.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8813-A849-BA83-E6C83623A0EA}"/>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8813-A849-BA83-E6C83623A0EA}"/>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8813-A849-BA83-E6C83623A0EA}"/>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8813-A849-BA83-E6C83623A0EA}"/>
            </c:ext>
          </c:extLst>
        </c:ser>
        <c:dLbls>
          <c:showLegendKey val="0"/>
          <c:showVal val="0"/>
          <c:showCatName val="0"/>
          <c:showSerName val="0"/>
          <c:showPercent val="0"/>
          <c:showBubbleSize val="0"/>
        </c:dLbls>
        <c:gapWidth val="150"/>
        <c:axId val="-1405469872"/>
        <c:axId val="-1421289472"/>
      </c:barChart>
      <c:catAx>
        <c:axId val="-1405469872"/>
        <c:scaling>
          <c:orientation val="minMax"/>
        </c:scaling>
        <c:delete val="0"/>
        <c:axPos val="b"/>
        <c:numFmt formatCode="General" sourceLinked="0"/>
        <c:majorTickMark val="out"/>
        <c:minorTickMark val="none"/>
        <c:tickLblPos val="nextTo"/>
        <c:txPr>
          <a:bodyPr/>
          <a:lstStyle/>
          <a:p>
            <a:pPr>
              <a:defRPr sz="2400"/>
            </a:pPr>
            <a:endParaRPr lang="en-US"/>
          </a:p>
        </c:txPr>
        <c:crossAx val="-1421289472"/>
        <c:crosses val="autoZero"/>
        <c:auto val="1"/>
        <c:lblAlgn val="ctr"/>
        <c:lblOffset val="100"/>
        <c:noMultiLvlLbl val="0"/>
      </c:catAx>
      <c:valAx>
        <c:axId val="-1421289472"/>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405469872"/>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1-363D-C64A-B9C9-99E9254D5ED4}"/>
              </c:ext>
            </c:extLst>
          </c:dPt>
          <c:dPt>
            <c:idx val="11"/>
            <c:invertIfNegative val="0"/>
            <c:bubble3D val="0"/>
            <c:spPr>
              <a:noFill/>
              <a:ln>
                <a:noFill/>
              </a:ln>
              <a:effectLst/>
            </c:spPr>
            <c:extLst>
              <c:ext xmlns:c16="http://schemas.microsoft.com/office/drawing/2014/chart" uri="{C3380CC4-5D6E-409C-BE32-E72D297353CC}">
                <c16:uniqueId val="{00000003-363D-C64A-B9C9-99E9254D5ED4}"/>
              </c:ext>
            </c:extLst>
          </c:dPt>
          <c:dPt>
            <c:idx val="12"/>
            <c:invertIfNegative val="0"/>
            <c:bubble3D val="0"/>
            <c:spPr>
              <a:noFill/>
              <a:ln>
                <a:noFill/>
              </a:ln>
              <a:effectLst/>
            </c:spPr>
            <c:extLst>
              <c:ext xmlns:c16="http://schemas.microsoft.com/office/drawing/2014/chart" uri="{C3380CC4-5D6E-409C-BE32-E72D297353CC}">
                <c16:uniqueId val="{00000005-363D-C64A-B9C9-99E9254D5ED4}"/>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6-363D-C64A-B9C9-99E9254D5ED4}"/>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363D-C64A-B9C9-99E9254D5ED4}"/>
            </c:ext>
          </c:extLst>
        </c:ser>
        <c:dLbls>
          <c:showLegendKey val="0"/>
          <c:showVal val="0"/>
          <c:showCatName val="0"/>
          <c:showSerName val="0"/>
          <c:showPercent val="0"/>
          <c:showBubbleSize val="0"/>
        </c:dLbls>
        <c:gapWidth val="100"/>
        <c:axId val="-1747345264"/>
        <c:axId val="-1747340496"/>
      </c:barChart>
      <c:catAx>
        <c:axId val="-174734526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0496"/>
        <c:crosses val="autoZero"/>
        <c:auto val="1"/>
        <c:lblAlgn val="ctr"/>
        <c:lblOffset val="100"/>
        <c:noMultiLvlLbl val="0"/>
      </c:catAx>
      <c:valAx>
        <c:axId val="-17473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526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1-1357-0540-8E80-F564E52C1628}"/>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2-1357-0540-8E80-F564E52C1628}"/>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1357-0540-8E80-F564E52C1628}"/>
            </c:ext>
          </c:extLst>
        </c:ser>
        <c:dLbls>
          <c:showLegendKey val="0"/>
          <c:showVal val="0"/>
          <c:showCatName val="0"/>
          <c:showSerName val="0"/>
          <c:showPercent val="0"/>
          <c:showBubbleSize val="0"/>
        </c:dLbls>
        <c:gapWidth val="100"/>
        <c:axId val="-1522724544"/>
        <c:axId val="-1522719856"/>
      </c:barChart>
      <c:catAx>
        <c:axId val="-152272454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19856"/>
        <c:crosses val="autoZero"/>
        <c:auto val="1"/>
        <c:lblAlgn val="ctr"/>
        <c:lblOffset val="100"/>
        <c:noMultiLvlLbl val="0"/>
      </c:catAx>
      <c:valAx>
        <c:axId val="-152271985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2454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A01-C847-9E74-92E374151B71}"/>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A01-C847-9E74-92E374151B71}"/>
            </c:ext>
          </c:extLst>
        </c:ser>
        <c:dLbls>
          <c:showLegendKey val="0"/>
          <c:showVal val="0"/>
          <c:showCatName val="0"/>
          <c:showSerName val="0"/>
          <c:showPercent val="0"/>
          <c:showBubbleSize val="0"/>
        </c:dLbls>
        <c:gapWidth val="100"/>
        <c:axId val="-1752879232"/>
        <c:axId val="-1752874544"/>
      </c:barChart>
      <c:catAx>
        <c:axId val="-175287923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4544"/>
        <c:crosses val="autoZero"/>
        <c:auto val="1"/>
        <c:lblAlgn val="ctr"/>
        <c:lblOffset val="100"/>
        <c:noMultiLvlLbl val="0"/>
      </c:catAx>
      <c:valAx>
        <c:axId val="-175287454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923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1.8708704390250682E-2"/>
                  <c:y val="-6.8276437496774343E-3"/>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Alignment</a:t>
                    </a:r>
                  </a:p>
                  <a:p>
                    <a:pPr>
                      <a:defRPr>
                        <a:solidFill>
                          <a:schemeClr val="bg1"/>
                        </a:solidFill>
                      </a:defRPr>
                    </a:pPr>
                    <a:r>
                      <a:rPr lang="en-US" b="1" dirty="0">
                        <a:solidFill>
                          <a:schemeClr val="bg1"/>
                        </a:solidFill>
                        <a:effectLst/>
                      </a:rPr>
                      <a:t>(Edit-distance</a:t>
                    </a:r>
                    <a:r>
                      <a:rPr lang="en-US" b="1" baseline="0" dirty="0">
                        <a:solidFill>
                          <a:schemeClr val="bg1"/>
                        </a:solidFill>
                        <a:effectLst/>
                      </a:rPr>
                      <a:t> comp)</a:t>
                    </a:r>
                    <a:r>
                      <a:rPr lang="en-US" b="1" dirty="0">
                        <a:solidFill>
                          <a:schemeClr val="bg1"/>
                        </a:solidFill>
                        <a:effectLst/>
                      </a:rPr>
                      <a:t>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image" Target="../media/image99.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image" Target="../media/image99.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image" Target="../media/image99.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image" Target="../media/image9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08.emf"/></Relationships>
</file>

<file path=ppt/drawings/drawing1.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9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11/10/21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11/10/21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5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5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35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3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8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9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3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3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39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39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39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40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42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42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4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16274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7946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ＭＳ Ｐゴシック" charset="0"/>
                <a:cs typeface="ＭＳ Ｐゴシック" charset="0"/>
              </a:rPr>
              <a:t>For an image classification</a:t>
            </a:r>
            <a:r>
              <a:rPr lang="en-US" sz="1200" b="0" i="0" kern="1200" baseline="0" dirty="0">
                <a:solidFill>
                  <a:schemeClr val="tx1"/>
                </a:solidFill>
                <a:effectLst/>
                <a:latin typeface="+mn-lt"/>
                <a:ea typeface="ＭＳ Ｐゴシック" charset="0"/>
                <a:cs typeface="ＭＳ Ｐゴシック" charset="0"/>
              </a:rPr>
              <a:t> task, 256 Google </a:t>
            </a:r>
            <a:r>
              <a:rPr lang="en-US" sz="1200" b="0" i="0" kern="1200" dirty="0" err="1">
                <a:solidFill>
                  <a:schemeClr val="tx1"/>
                </a:solidFill>
                <a:effectLst/>
                <a:latin typeface="+mn-lt"/>
                <a:ea typeface="ＭＳ Ｐゴシック" charset="0"/>
                <a:cs typeface="ＭＳ Ｐゴシック" charset="0"/>
              </a:rPr>
              <a:t>TPUv4’s</a:t>
            </a:r>
            <a:r>
              <a:rPr lang="en-US" sz="1200" b="0" i="0" kern="1200" dirty="0">
                <a:solidFill>
                  <a:schemeClr val="tx1"/>
                </a:solidFill>
                <a:effectLst/>
                <a:latin typeface="+mn-lt"/>
                <a:ea typeface="ＭＳ Ｐゴシック" charset="0"/>
                <a:cs typeface="ＭＳ Ｐゴシック" charset="0"/>
              </a:rPr>
              <a:t> performance is nearly as fast as 768 </a:t>
            </a:r>
            <a:r>
              <a:rPr lang="en-US" sz="1200" b="0" i="0" kern="1200" dirty="0" err="1">
                <a:solidFill>
                  <a:schemeClr val="tx1"/>
                </a:solidFill>
                <a:effectLst/>
                <a:latin typeface="+mn-lt"/>
                <a:ea typeface="ＭＳ Ｐゴシック" charset="0"/>
                <a:cs typeface="ＭＳ Ｐゴシック" charset="0"/>
              </a:rPr>
              <a:t>Nvidia</a:t>
            </a:r>
            <a:r>
              <a:rPr lang="en-US" sz="1200" b="0" i="0" kern="1200" dirty="0">
                <a:solidFill>
                  <a:schemeClr val="tx1"/>
                </a:solidFill>
                <a:effectLst/>
                <a:latin typeface="+mn-lt"/>
                <a:ea typeface="ＭＳ Ｐゴシック" charset="0"/>
                <a:cs typeface="ＭＳ Ｐゴシック" charset="0"/>
              </a:rPr>
              <a:t> </a:t>
            </a:r>
            <a:r>
              <a:rPr lang="en-US" sz="1200" b="0" i="0" kern="1200" dirty="0" err="1">
                <a:solidFill>
                  <a:schemeClr val="tx1"/>
                </a:solidFill>
                <a:effectLst/>
                <a:latin typeface="+mn-lt"/>
                <a:ea typeface="ＭＳ Ｐゴシック" charset="0"/>
                <a:cs typeface="ＭＳ Ｐゴシック" charset="0"/>
              </a:rPr>
              <a:t>A100</a:t>
            </a:r>
            <a:r>
              <a:rPr lang="en-US" sz="1200" b="0" i="0" kern="1200" dirty="0">
                <a:solidFill>
                  <a:schemeClr val="tx1"/>
                </a:solidFill>
                <a:effectLst/>
                <a:latin typeface="+mn-lt"/>
                <a:ea typeface="ＭＳ Ｐゴシック" charset="0"/>
                <a:cs typeface="ＭＳ Ｐゴシック" charset="0"/>
              </a:rPr>
              <a:t> graphics cards combined with 192 AMD </a:t>
            </a:r>
            <a:r>
              <a:rPr lang="en-US" sz="1200" b="0" i="0" kern="1200" dirty="0" err="1">
                <a:solidFill>
                  <a:schemeClr val="tx1"/>
                </a:solidFill>
                <a:effectLst/>
                <a:latin typeface="+mn-lt"/>
                <a:ea typeface="ＭＳ Ｐゴシック" charset="0"/>
                <a:cs typeface="ＭＳ Ｐゴシック" charset="0"/>
              </a:rPr>
              <a:t>Epyc</a:t>
            </a:r>
            <a:r>
              <a:rPr lang="en-US" sz="1200" b="0" i="0" kern="1200" dirty="0">
                <a:solidFill>
                  <a:schemeClr val="tx1"/>
                </a:solidFill>
                <a:effectLst/>
                <a:latin typeface="+mn-lt"/>
                <a:ea typeface="ＭＳ Ｐゴシック" charset="0"/>
                <a:cs typeface="ＭＳ Ｐゴシック" charset="0"/>
              </a:rPr>
              <a:t> 7742 CPU cores and 512 of Huawei’s AI-optimized </a:t>
            </a:r>
            <a:r>
              <a:rPr lang="en-US" sz="1200" b="0" i="0" kern="1200" dirty="0" err="1">
                <a:solidFill>
                  <a:schemeClr val="tx1"/>
                </a:solidFill>
                <a:effectLst/>
                <a:latin typeface="+mn-lt"/>
                <a:ea typeface="ＭＳ Ｐゴシック" charset="0"/>
                <a:cs typeface="ＭＳ Ｐゴシック" charset="0"/>
              </a:rPr>
              <a:t>Ascend910</a:t>
            </a:r>
            <a:r>
              <a:rPr lang="en-US" sz="1200" b="0" i="0" kern="1200" dirty="0">
                <a:solidFill>
                  <a:schemeClr val="tx1"/>
                </a:solidFill>
                <a:effectLst/>
                <a:latin typeface="+mn-lt"/>
                <a:ea typeface="ＭＳ Ｐゴシック" charset="0"/>
                <a:cs typeface="ＭＳ Ｐゴシック" charset="0"/>
              </a:rPr>
              <a:t> chips paired with 128 Intel Xeon Platinum 8168 cores. </a:t>
            </a:r>
          </a:p>
          <a:p>
            <a:endParaRPr lang="en-US" sz="1200" b="0" i="0" kern="1200" dirty="0">
              <a:solidFill>
                <a:schemeClr val="tx1"/>
              </a:solidFill>
              <a:effectLst/>
              <a:latin typeface="+mn-lt"/>
              <a:ea typeface="ＭＳ Ｐゴシック" charset="0"/>
              <a:cs typeface="ＭＳ Ｐゴシック" charset="0"/>
            </a:endParaRPr>
          </a:p>
          <a:p>
            <a:r>
              <a:rPr lang="en-US" dirty="0"/>
              <a:t>https://venturebeat.com/2021/05/18/google-details-new-ai-accelerator-chips/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93286A4-7211-A74A-AC00-948057392F5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2094488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The Wafer-Scale Engine is the most massive AI chip ever produced and packs a whopping 400,000 cores in a 46,225mm2 footprint.</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273987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2512402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5237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7065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5278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34752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402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63675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3000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9241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5088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7995596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20685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40496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11119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58847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75822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4423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40333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80438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06572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5832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21978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14311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16075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651196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17300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736465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1820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9421081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8869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263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264</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5786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277</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34959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80263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43594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332</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7339004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F4A9EA23-718E-E549-9766-CDBEC39E0C3C}" type="slidenum">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334</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116739"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1105094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71392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92988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282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0634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17116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refer to cells that fail randomly when accessed with a reduced </a:t>
            </a:r>
            <a:r>
              <a:rPr lang="en-US" sz="1200" kern="1200" dirty="0" err="1">
                <a:solidFill>
                  <a:schemeClr val="tx1"/>
                </a:solidFill>
                <a:latin typeface="+mn-lt"/>
                <a:ea typeface="+mn-ea"/>
                <a:cs typeface="+mn-cs"/>
              </a:rPr>
              <a:t>tRCD</a:t>
            </a:r>
            <a:r>
              <a:rPr lang="en-US" sz="1200" kern="1200" dirty="0">
                <a:solidFill>
                  <a:schemeClr val="tx1"/>
                </a:solidFill>
                <a:latin typeface="+mn-lt"/>
                <a:ea typeface="+mn-ea"/>
                <a:cs typeface="+mn-cs"/>
              </a:rPr>
              <a:t> as RNG cells</a:t>
            </a:r>
            <a:endParaRPr lang="en-US" sz="1200" b="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4733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387193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The Wafer-Scale Engine is the most massive AI chip ever produced and packs a whopping 400,000 cores in a 46,225mm2 footprint.</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362</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56426251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363</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25124024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697438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39145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596940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26939598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51366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748904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093749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39090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876124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424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71500425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439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564716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1.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4.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8.xml"/></Relationships>
</file>

<file path=ppt/slideLayouts/_rels/slideLayout9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8.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9.xml"/></Relationships>
</file>

<file path=ppt/slideLayouts/_rels/slideLayout9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0.xml"/></Relationships>
</file>

<file path=ppt/slideLayouts/_rels/slideLayout9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0.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1.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4.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11/10/21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2021. 11. 10.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2021. 11. 10.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2021. 11. 10.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2021. 11. 10.</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2021. 11. 10.</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2021. 11. 10.</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2021. 11. 10.</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11/10/21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11/10/21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11/10/21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11/10/21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11/10/21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11/10/21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11/10/21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11/10/21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11/10/21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11/10/21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11/10/21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11/10/21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12970087"/>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69127281"/>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54891653"/>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54876963"/>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93924802"/>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31083316"/>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27639034"/>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355753935"/>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40156963"/>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47586066"/>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92031821"/>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33399734"/>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23131414"/>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92266900"/>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56084142"/>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3647961"/>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9265304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68426736"/>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09157705"/>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53548532"/>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5181230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95159928"/>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26657273"/>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994579747"/>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639554709"/>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676922726"/>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0743317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261425787"/>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594556170"/>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225981653"/>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970926548"/>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755075614"/>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8741493"/>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309212"/>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9108947"/>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5951961"/>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69183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8350340"/>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3781004"/>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974826"/>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756483"/>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929532"/>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06969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8028106"/>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2894011"/>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3114506"/>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972075"/>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316654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1456437"/>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196694"/>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154534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651114"/>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90090"/>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764499"/>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775843"/>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8021945"/>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2816335"/>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4725312"/>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297852"/>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01876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0265755"/>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2975599"/>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217315"/>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744337"/>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201752"/>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8166169"/>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4775288"/>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3097370"/>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8749314"/>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7936411"/>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031496"/>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712127"/>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10145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1760366"/>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953888"/>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0346625"/>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46759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9" name="Rectangle 6"/>
          <p:cNvSpPr>
            <a:spLocks noGrp="1" noChangeArrowheads="1"/>
          </p:cNvSpPr>
          <p:nvPr>
            <p:ph type="sldNum" sz="quarter" idx="12"/>
          </p:nvPr>
        </p:nvSpPr>
        <p:spPr>
          <a:xfrm>
            <a:off x="6553200" y="6243638"/>
            <a:ext cx="2133600" cy="457200"/>
          </a:xfrm>
          <a:prstGeom prst="rect">
            <a:avLst/>
          </a:prstGeom>
        </p:spPr>
        <p:txBody>
          <a:bodyPr/>
          <a:lstStyle>
            <a:lvl1pPr>
              <a:defRPr sz="1200"/>
            </a:lvl1pPr>
          </a:lstStyle>
          <a:p>
            <a:fld id="{7341D3D9-3FE8-4025-BF66-8DAB1ABB951F}"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1935658"/>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323594FA-E141-4234-AE05-360401972B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1455952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C7AC7BA1-BEA2-40AF-9056-44DC8C98568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014166077"/>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4D2BBBE-2A44-4D16-8758-0239282DCC58}"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2388153665"/>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8"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D5FD5635-BCCD-45D2-B61E-320731E13B17}" type="slidenum">
              <a:rPr lang="en-US" altLang="en-US">
                <a:solidFill>
                  <a:srgbClr val="000000">
                    <a:tint val="75000"/>
                  </a:srgbClr>
                </a:solidFill>
              </a:rPr>
              <a:pPr/>
              <a:t>‹#›</a:t>
            </a:fld>
            <a:endParaRPr lang="en-US" altLang="en-US" dirty="0">
              <a:solidFill>
                <a:srgbClr val="000000">
                  <a:tint val="75000"/>
                </a:srgbClr>
              </a:solidFill>
            </a:endParaRPr>
          </a:p>
        </p:txBody>
      </p:sp>
    </p:spTree>
    <p:extLst>
      <p:ext uri="{BB962C8B-B14F-4D97-AF65-F5344CB8AC3E}">
        <p14:creationId xmlns:p14="http://schemas.microsoft.com/office/powerpoint/2010/main" val="2170968704"/>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4"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018A7077-2B78-4FB5-8F56-24239751AEF0}"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394695044"/>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3"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6E86574E-FA2E-425B-A84C-39F9592E9ECB}"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0936413"/>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148CFD0-6DDB-45F0-A989-9F5CE648BC1E}"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8290176"/>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E97B092-8552-4BA4-B0E1-CE51B98A2A2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547195469"/>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F44DDA66-0DFC-412A-A4B0-EFE91F0913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1524683"/>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4D1F9A79-97CD-456A-8962-B51E5744B9C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3622470030"/>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49123"/>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982912"/>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111394"/>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8223355"/>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7793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17736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892194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7060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953456"/>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389220"/>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99027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71968262"/>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42424009"/>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831272565"/>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11/10/21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24606449"/>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11/10/21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98863700"/>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11/10/21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95263146"/>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11/10/21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50845323"/>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11/10/21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97174324"/>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11/10/21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034727838"/>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31289017"/>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81778821"/>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693292497"/>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98562402"/>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44037725"/>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1393915862"/>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81924401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637286277"/>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1369390148"/>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3880077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26458397"/>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489786302"/>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3367106101"/>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308775257"/>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58633029"/>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7723186"/>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8261790"/>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71843977"/>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5981097"/>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45686345"/>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21395751"/>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30985909"/>
      </p:ext>
    </p:extLst>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2452343"/>
      </p:ext>
    </p:extLst>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9662855"/>
      </p:ext>
    </p:extLst>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12803304"/>
      </p:ext>
    </p:extLst>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76816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7380996"/>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566714"/>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418516"/>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8779011"/>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855524"/>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571534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9175429"/>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605626"/>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8528212"/>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608013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608286760"/>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389765897"/>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2765841"/>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250532"/>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4299129"/>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3191818"/>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11/10/21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930018036"/>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372525"/>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11/10/21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93483978"/>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11/10/21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28127336"/>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11/10/21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02444768"/>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11/10/21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73742363"/>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11/10/21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74748179"/>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11/10/21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90009985"/>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11/10/21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52626098"/>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11/10/21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6835328"/>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11/10/21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95018901"/>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495186539"/>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64161092"/>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07356895"/>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36344293"/>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566185124"/>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160123720"/>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183723565"/>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746490634"/>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431282783"/>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84544576"/>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152292"/>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620163177"/>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507612000"/>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0597791"/>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997103"/>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140054"/>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180001"/>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9762315"/>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518315"/>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332085"/>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665933"/>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7093996"/>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771810"/>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8539976"/>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85163671"/>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653058023"/>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3161579"/>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11/10/21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02603125"/>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11/10/21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092323168"/>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11/10/21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79074933"/>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11/10/21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95160116"/>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11/10/21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77681869"/>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11/10/21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24409545"/>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7301495"/>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399547708"/>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3539931426"/>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509247871"/>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128223992"/>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6124790"/>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798073804"/>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541737411"/>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291447800"/>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415767020"/>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789138489"/>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978929302"/>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653473409"/>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3951615"/>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r>
              <a:rPr lang="en-US" dirty="0"/>
              <a:t>/45</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57351924"/>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847093366"/>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89893834"/>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582194283"/>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90385677"/>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420431448"/>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843135184"/>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305297484"/>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31176970"/>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706458620"/>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16453367"/>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582643746"/>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0322852"/>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8407322"/>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2185255"/>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3661250"/>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6082333"/>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5153180"/>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4860683"/>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473616"/>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6345658"/>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1374887"/>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1078647"/>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916936752"/>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314605390"/>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93055095"/>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414190942"/>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48993377"/>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031252328"/>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515000896"/>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860555042"/>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93002772"/>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751963081"/>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93142540"/>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226637439"/>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46614711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387661946"/>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749495709"/>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867599129"/>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4691635"/>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139600165"/>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4267791008"/>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096049861"/>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58546398"/>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92606911"/>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252308391"/>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08799348"/>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794933653"/>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497489959"/>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576484588"/>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4093921842"/>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449091328"/>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775124139"/>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98726408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546039673"/>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24215003"/>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034203149"/>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1775502745"/>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394535397"/>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110504608"/>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017447886"/>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212143547"/>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1596039435"/>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394182741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1668309794"/>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4180900989"/>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1378240297"/>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489190357"/>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2805680754"/>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10417053"/>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769401"/>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08909923"/>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1612043"/>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0903534"/>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22554682"/>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4442047"/>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6743225"/>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44778481"/>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4192556"/>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61751112"/>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20608631"/>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088891639"/>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1741640283"/>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952336529"/>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656828528"/>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633690255"/>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4000069948"/>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2563730686"/>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076375879"/>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22327402"/>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1604471921"/>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4228249914"/>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140278411"/>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368458"/>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675588"/>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7878759"/>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4199247"/>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3241211"/>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3219077"/>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4003312"/>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0999592"/>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5808799"/>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9858961"/>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643324"/>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11/10/21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24211526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11/10/21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0632980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11/10/21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8389121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11/10/21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6982812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11/10/21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4532935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11/10/21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1449365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11/10/21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920948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11/10/21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8048436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11/10/21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120430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11/10/21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6668093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11/10/21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9171240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5873BB92-3248-4B4D-AE6B-0BFEA9C1BD46}"/>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A7BD9CEB-F31F-284C-A754-233CF0D44C17}"/>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79ECBB3-E6E7-854E-B1DA-2D3D43AB411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B34AC2EC-ABD5-5E48-8889-C2C327344621}"/>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A727A1A-5285-CD40-9657-336F272A5DC7}"/>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05DEE1D-4C1E-DA4E-B214-4B6256D458BA}"/>
              </a:ext>
            </a:extLst>
          </p:cNvPr>
          <p:cNvSpPr>
            <a:spLocks noGrp="1" noChangeArrowheads="1"/>
          </p:cNvSpPr>
          <p:nvPr>
            <p:ph type="sldNum" sz="quarter" idx="12"/>
          </p:nvPr>
        </p:nvSpPr>
        <p:spPr/>
        <p:txBody>
          <a:bodyPr/>
          <a:lstStyle>
            <a:lvl1pPr>
              <a:defRPr sz="1200"/>
            </a:lvl1pPr>
          </a:lstStyle>
          <a:p>
            <a:fld id="{6709BA62-F35F-D54B-852E-2293272EBF2E}" type="slidenum">
              <a:rPr lang="en-US" altLang="en-US"/>
              <a:pPr/>
              <a:t>‹#›</a:t>
            </a:fld>
            <a:endParaRPr lang="en-US" altLang="en-US"/>
          </a:p>
        </p:txBody>
      </p:sp>
    </p:spTree>
    <p:extLst>
      <p:ext uri="{BB962C8B-B14F-4D97-AF65-F5344CB8AC3E}">
        <p14:creationId xmlns:p14="http://schemas.microsoft.com/office/powerpoint/2010/main" val="2231552324"/>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8464E08-8DB9-234A-A9B2-183A9765D3E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190DAC-0168-EC44-8B77-818F42837CE5}"/>
              </a:ext>
            </a:extLst>
          </p:cNvPr>
          <p:cNvSpPr>
            <a:spLocks noGrp="1" noChangeArrowheads="1"/>
          </p:cNvSpPr>
          <p:nvPr>
            <p:ph type="sldNum" sz="quarter" idx="11"/>
          </p:nvPr>
        </p:nvSpPr>
        <p:spPr>
          <a:ln/>
        </p:spPr>
        <p:txBody>
          <a:bodyPr/>
          <a:lstStyle>
            <a:lvl1pPr>
              <a:defRPr/>
            </a:lvl1pPr>
          </a:lstStyle>
          <a:p>
            <a:fld id="{29DD7B3E-F146-D549-8F86-317FE8F8EAF3}" type="slidenum">
              <a:rPr lang="en-US" altLang="en-US"/>
              <a:pPr/>
              <a:t>‹#›</a:t>
            </a:fld>
            <a:endParaRPr lang="en-US" altLang="en-US"/>
          </a:p>
        </p:txBody>
      </p:sp>
    </p:spTree>
    <p:extLst>
      <p:ext uri="{BB962C8B-B14F-4D97-AF65-F5344CB8AC3E}">
        <p14:creationId xmlns:p14="http://schemas.microsoft.com/office/powerpoint/2010/main" val="3337917141"/>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1E701D41-89C8-1945-AB4B-F9A759EB32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DE47441-A234-F74D-9685-54AEAD92C41E}"/>
              </a:ext>
            </a:extLst>
          </p:cNvPr>
          <p:cNvSpPr>
            <a:spLocks noGrp="1" noChangeArrowheads="1"/>
          </p:cNvSpPr>
          <p:nvPr>
            <p:ph type="sldNum" sz="quarter" idx="11"/>
          </p:nvPr>
        </p:nvSpPr>
        <p:spPr>
          <a:ln/>
        </p:spPr>
        <p:txBody>
          <a:bodyPr/>
          <a:lstStyle>
            <a:lvl1pPr>
              <a:defRPr/>
            </a:lvl1pPr>
          </a:lstStyle>
          <a:p>
            <a:fld id="{C9F5C7BC-52BC-E54A-A5C3-BCF237E026FC}" type="slidenum">
              <a:rPr lang="en-US" altLang="en-US"/>
              <a:pPr/>
              <a:t>‹#›</a:t>
            </a:fld>
            <a:endParaRPr lang="en-US" altLang="en-US"/>
          </a:p>
        </p:txBody>
      </p:sp>
    </p:spTree>
    <p:extLst>
      <p:ext uri="{BB962C8B-B14F-4D97-AF65-F5344CB8AC3E}">
        <p14:creationId xmlns:p14="http://schemas.microsoft.com/office/powerpoint/2010/main" val="3861034111"/>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830961D-C4FB-874D-B17D-6502F8054D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2A136FB-CEE0-0045-ACFB-4A73EC48FFCB}"/>
              </a:ext>
            </a:extLst>
          </p:cNvPr>
          <p:cNvSpPr>
            <a:spLocks noGrp="1" noChangeArrowheads="1"/>
          </p:cNvSpPr>
          <p:nvPr>
            <p:ph type="sldNum" sz="quarter" idx="11"/>
          </p:nvPr>
        </p:nvSpPr>
        <p:spPr>
          <a:ln/>
        </p:spPr>
        <p:txBody>
          <a:bodyPr/>
          <a:lstStyle>
            <a:lvl1pPr>
              <a:defRPr/>
            </a:lvl1pPr>
          </a:lstStyle>
          <a:p>
            <a:fld id="{369AB961-6B06-854E-ACDE-B5E7CB54EA13}" type="slidenum">
              <a:rPr lang="en-US" altLang="en-US"/>
              <a:pPr/>
              <a:t>‹#›</a:t>
            </a:fld>
            <a:endParaRPr lang="en-US" altLang="en-US"/>
          </a:p>
        </p:txBody>
      </p:sp>
    </p:spTree>
    <p:extLst>
      <p:ext uri="{BB962C8B-B14F-4D97-AF65-F5344CB8AC3E}">
        <p14:creationId xmlns:p14="http://schemas.microsoft.com/office/powerpoint/2010/main" val="317051104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74C8AE33-8867-CC4D-B49C-64B2FEE5BCB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DF4CC9B-0737-A74D-9AD5-ED1F31C92DCD}"/>
              </a:ext>
            </a:extLst>
          </p:cNvPr>
          <p:cNvSpPr>
            <a:spLocks noGrp="1" noChangeArrowheads="1"/>
          </p:cNvSpPr>
          <p:nvPr>
            <p:ph type="sldNum" sz="quarter" idx="11"/>
          </p:nvPr>
        </p:nvSpPr>
        <p:spPr>
          <a:ln/>
        </p:spPr>
        <p:txBody>
          <a:bodyPr/>
          <a:lstStyle>
            <a:lvl1pPr>
              <a:defRPr/>
            </a:lvl1pPr>
          </a:lstStyle>
          <a:p>
            <a:fld id="{97EB953A-555D-664B-89B0-E63178C1A9D5}" type="slidenum">
              <a:rPr lang="en-US" altLang="en-US"/>
              <a:pPr/>
              <a:t>‹#›</a:t>
            </a:fld>
            <a:endParaRPr lang="en-US" altLang="en-US"/>
          </a:p>
        </p:txBody>
      </p:sp>
    </p:spTree>
    <p:extLst>
      <p:ext uri="{BB962C8B-B14F-4D97-AF65-F5344CB8AC3E}">
        <p14:creationId xmlns:p14="http://schemas.microsoft.com/office/powerpoint/2010/main" val="4046721235"/>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B1C4E02-0242-1546-A9AE-35D74D0E94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040118BA-6A48-FB42-A1F3-6D3547700505}"/>
              </a:ext>
            </a:extLst>
          </p:cNvPr>
          <p:cNvSpPr>
            <a:spLocks noGrp="1" noChangeArrowheads="1"/>
          </p:cNvSpPr>
          <p:nvPr>
            <p:ph type="sldNum" sz="quarter" idx="11"/>
          </p:nvPr>
        </p:nvSpPr>
        <p:spPr>
          <a:ln/>
        </p:spPr>
        <p:txBody>
          <a:bodyPr/>
          <a:lstStyle>
            <a:lvl1pPr>
              <a:defRPr/>
            </a:lvl1pPr>
          </a:lstStyle>
          <a:p>
            <a:fld id="{27080174-F38B-5440-B809-353C1A3B1C52}" type="slidenum">
              <a:rPr lang="en-US" altLang="en-US"/>
              <a:pPr/>
              <a:t>‹#›</a:t>
            </a:fld>
            <a:endParaRPr lang="en-US" altLang="en-US"/>
          </a:p>
        </p:txBody>
      </p:sp>
    </p:spTree>
    <p:extLst>
      <p:ext uri="{BB962C8B-B14F-4D97-AF65-F5344CB8AC3E}">
        <p14:creationId xmlns:p14="http://schemas.microsoft.com/office/powerpoint/2010/main" val="1336199379"/>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31D7A441-AF96-8546-9D3D-995899AF928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AF601902-4D3D-8149-A162-A234B44B8B09}"/>
              </a:ext>
            </a:extLst>
          </p:cNvPr>
          <p:cNvSpPr>
            <a:spLocks noGrp="1" noChangeArrowheads="1"/>
          </p:cNvSpPr>
          <p:nvPr>
            <p:ph type="sldNum" sz="quarter" idx="11"/>
          </p:nvPr>
        </p:nvSpPr>
        <p:spPr>
          <a:ln/>
        </p:spPr>
        <p:txBody>
          <a:bodyPr/>
          <a:lstStyle>
            <a:lvl1pPr>
              <a:defRPr/>
            </a:lvl1pPr>
          </a:lstStyle>
          <a:p>
            <a:fld id="{5DDED52B-1E96-294C-ADED-723D956BF9CE}" type="slidenum">
              <a:rPr lang="en-US" altLang="en-US"/>
              <a:pPr/>
              <a:t>‹#›</a:t>
            </a:fld>
            <a:endParaRPr lang="en-US" altLang="en-US"/>
          </a:p>
        </p:txBody>
      </p:sp>
    </p:spTree>
    <p:extLst>
      <p:ext uri="{BB962C8B-B14F-4D97-AF65-F5344CB8AC3E}">
        <p14:creationId xmlns:p14="http://schemas.microsoft.com/office/powerpoint/2010/main" val="3927041688"/>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054F5D93-0D97-8349-8649-40C11F35BFD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56A7F2-ECDC-9240-AA91-59BA50F3DCD8}"/>
              </a:ext>
            </a:extLst>
          </p:cNvPr>
          <p:cNvSpPr>
            <a:spLocks noGrp="1" noChangeArrowheads="1"/>
          </p:cNvSpPr>
          <p:nvPr>
            <p:ph type="sldNum" sz="quarter" idx="11"/>
          </p:nvPr>
        </p:nvSpPr>
        <p:spPr>
          <a:ln/>
        </p:spPr>
        <p:txBody>
          <a:bodyPr/>
          <a:lstStyle>
            <a:lvl1pPr>
              <a:defRPr/>
            </a:lvl1pPr>
          </a:lstStyle>
          <a:p>
            <a:fld id="{7BFE477E-92D2-E046-8DE1-8F086988ED63}" type="slidenum">
              <a:rPr lang="en-US" altLang="en-US"/>
              <a:pPr/>
              <a:t>‹#›</a:t>
            </a:fld>
            <a:endParaRPr lang="en-US" altLang="en-US"/>
          </a:p>
        </p:txBody>
      </p:sp>
    </p:spTree>
    <p:extLst>
      <p:ext uri="{BB962C8B-B14F-4D97-AF65-F5344CB8AC3E}">
        <p14:creationId xmlns:p14="http://schemas.microsoft.com/office/powerpoint/2010/main" val="598103659"/>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71E1F3B-B682-1E49-A234-496B5C754AF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8A6D26C-4FE8-C64A-A0CE-31A59AB12119}"/>
              </a:ext>
            </a:extLst>
          </p:cNvPr>
          <p:cNvSpPr>
            <a:spLocks noGrp="1" noChangeArrowheads="1"/>
          </p:cNvSpPr>
          <p:nvPr>
            <p:ph type="sldNum" sz="quarter" idx="11"/>
          </p:nvPr>
        </p:nvSpPr>
        <p:spPr>
          <a:ln/>
        </p:spPr>
        <p:txBody>
          <a:bodyPr/>
          <a:lstStyle>
            <a:lvl1pPr>
              <a:defRPr/>
            </a:lvl1pPr>
          </a:lstStyle>
          <a:p>
            <a:fld id="{81D91BCA-9E59-BB44-83CE-584F7CE3F979}" type="slidenum">
              <a:rPr lang="en-US" altLang="en-US"/>
              <a:pPr/>
              <a:t>‹#›</a:t>
            </a:fld>
            <a:endParaRPr lang="en-US" altLang="en-US"/>
          </a:p>
        </p:txBody>
      </p:sp>
    </p:spTree>
    <p:extLst>
      <p:ext uri="{BB962C8B-B14F-4D97-AF65-F5344CB8AC3E}">
        <p14:creationId xmlns:p14="http://schemas.microsoft.com/office/powerpoint/2010/main" val="1567476264"/>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1B18093-7FC2-BA4F-B543-E5FDF2342A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CF4184-5282-E341-AE2D-974AD789F30B}"/>
              </a:ext>
            </a:extLst>
          </p:cNvPr>
          <p:cNvSpPr>
            <a:spLocks noGrp="1" noChangeArrowheads="1"/>
          </p:cNvSpPr>
          <p:nvPr>
            <p:ph type="sldNum" sz="quarter" idx="11"/>
          </p:nvPr>
        </p:nvSpPr>
        <p:spPr>
          <a:ln/>
        </p:spPr>
        <p:txBody>
          <a:bodyPr/>
          <a:lstStyle>
            <a:lvl1pPr>
              <a:defRPr/>
            </a:lvl1pPr>
          </a:lstStyle>
          <a:p>
            <a:fld id="{0C6B2D7A-7744-F04A-AEC2-39E49B04FB06}" type="slidenum">
              <a:rPr lang="en-US" altLang="en-US"/>
              <a:pPr/>
              <a:t>‹#›</a:t>
            </a:fld>
            <a:endParaRPr lang="en-US" altLang="en-US"/>
          </a:p>
        </p:txBody>
      </p:sp>
    </p:spTree>
    <p:extLst>
      <p:ext uri="{BB962C8B-B14F-4D97-AF65-F5344CB8AC3E}">
        <p14:creationId xmlns:p14="http://schemas.microsoft.com/office/powerpoint/2010/main" val="725751237"/>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7C596D-DDB0-874A-999D-1AD30546BD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D9BD5E-1FF2-8C45-9530-40F692F96225}"/>
              </a:ext>
            </a:extLst>
          </p:cNvPr>
          <p:cNvSpPr>
            <a:spLocks noGrp="1" noChangeArrowheads="1"/>
          </p:cNvSpPr>
          <p:nvPr>
            <p:ph type="sldNum" sz="quarter" idx="11"/>
          </p:nvPr>
        </p:nvSpPr>
        <p:spPr>
          <a:ln/>
        </p:spPr>
        <p:txBody>
          <a:bodyPr/>
          <a:lstStyle>
            <a:lvl1pPr>
              <a:defRPr/>
            </a:lvl1pPr>
          </a:lstStyle>
          <a:p>
            <a:fld id="{D1B57D85-CDBE-324F-A439-5B63D3139289}" type="slidenum">
              <a:rPr lang="en-US" altLang="en-US"/>
              <a:pPr/>
              <a:t>‹#›</a:t>
            </a:fld>
            <a:endParaRPr lang="en-US" altLang="en-US"/>
          </a:p>
        </p:txBody>
      </p:sp>
    </p:spTree>
    <p:extLst>
      <p:ext uri="{BB962C8B-B14F-4D97-AF65-F5344CB8AC3E}">
        <p14:creationId xmlns:p14="http://schemas.microsoft.com/office/powerpoint/2010/main" val="2699548467"/>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1FC9EE-A394-7143-94B5-CACB1826923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E463A925-AE18-C343-82D9-260962F5E1D4}"/>
              </a:ext>
            </a:extLst>
          </p:cNvPr>
          <p:cNvSpPr>
            <a:spLocks noGrp="1" noChangeArrowheads="1"/>
          </p:cNvSpPr>
          <p:nvPr>
            <p:ph type="sldNum" sz="quarter" idx="11"/>
          </p:nvPr>
        </p:nvSpPr>
        <p:spPr>
          <a:ln/>
        </p:spPr>
        <p:txBody>
          <a:bodyPr/>
          <a:lstStyle>
            <a:lvl1pPr>
              <a:defRPr/>
            </a:lvl1pPr>
          </a:lstStyle>
          <a:p>
            <a:fld id="{CD291348-A34C-F647-A97F-F660C7B891F9}" type="slidenum">
              <a:rPr lang="en-US" altLang="en-US"/>
              <a:pPr/>
              <a:t>‹#›</a:t>
            </a:fld>
            <a:endParaRPr lang="en-US" altLang="en-US"/>
          </a:p>
        </p:txBody>
      </p:sp>
    </p:spTree>
    <p:extLst>
      <p:ext uri="{BB962C8B-B14F-4D97-AF65-F5344CB8AC3E}">
        <p14:creationId xmlns:p14="http://schemas.microsoft.com/office/powerpoint/2010/main" val="1838731038"/>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276053439"/>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889793532"/>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233196891"/>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171614"/>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599897957"/>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49656334"/>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29939469"/>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813247811"/>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770988671"/>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078226832"/>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546098445"/>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539379612"/>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46695635"/>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536239928"/>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79960965"/>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132369081"/>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610347692"/>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664756829"/>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400362005"/>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163282615"/>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732047601"/>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50986119"/>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469110927"/>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889288850"/>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967342938"/>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19725937"/>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714812896"/>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4054651881"/>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213599995"/>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956130059"/>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343823720"/>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666490698"/>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226313045"/>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246848191"/>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12516061"/>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000234271"/>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2568720"/>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3253561"/>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144578"/>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65001"/>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2648229"/>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1647062"/>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82957"/>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8118901"/>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7076624"/>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0918616"/>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9628391"/>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rPr>
              <a:pPr/>
              <a:t>11/10/21</a:t>
            </a:fld>
            <a:endParaRPr lang="en-US">
              <a:solidFill>
                <a:prstClr val="black">
                  <a:alpha val="75000"/>
                </a:prstClr>
              </a:solidFill>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271229554"/>
      </p:ext>
    </p:extLst>
  </p:cSld>
  <p:clrMapOvr>
    <a:overrideClrMapping bg1="lt1" tx1="dk1" bg2="lt2" tx2="dk2" accent1="accent1" accent2="accent2" accent3="accent3" accent4="accent4" accent5="accent5" accent6="accent6" hlink="hlink" folHlink="folHlink"/>
  </p:clrMapOvr>
</p:sldLayout>
</file>

<file path=ppt/slideLayouts/slideLayout84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rPr>
              <a:pPr/>
              <a:t>11/10/21</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044553431"/>
      </p:ext>
    </p:extLst>
  </p:cSld>
  <p:clrMapOvr>
    <a:overrideClrMapping bg1="lt1" tx1="dk1" bg2="lt2" tx2="dk2" accent1="accent1" accent2="accent2" accent3="accent3" accent4="accent4" accent5="accent5" accent6="accent6" hlink="hlink" folHlink="folHlink"/>
  </p:clrMapOvr>
</p:sldLayout>
</file>

<file path=ppt/slideLayouts/slideLayout84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rPr>
              <a:pPr/>
              <a:t>11/10/21</a:t>
            </a:fld>
            <a:endParaRPr lang="en-US">
              <a:solidFill>
                <a:prstClr val="black">
                  <a:alpha val="75000"/>
                </a:prstClr>
              </a:solidFill>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557390112"/>
      </p:ext>
    </p:extLst>
  </p:cSld>
  <p:clrMapOvr>
    <a:masterClrMapping/>
  </p:clrMapOvr>
</p:sldLayout>
</file>

<file path=ppt/slideLayouts/slideLayout8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rPr>
              <a:pPr/>
              <a:t>11/10/21</a:t>
            </a:fld>
            <a:endParaRPr lang="en-US">
              <a:solidFill>
                <a:prstClr val="black">
                  <a:alpha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102973384"/>
      </p:ext>
    </p:extLst>
  </p:cSld>
  <p:clrMapOvr>
    <a:masterClrMapping/>
  </p:clrMapOvr>
</p:sldLayout>
</file>

<file path=ppt/slideLayouts/slideLayout8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rPr>
              <a:pPr/>
              <a:t>11/10/21</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946146026"/>
      </p:ext>
    </p:extLst>
  </p:cSld>
  <p:clrMapOvr>
    <a:masterClrMapping/>
  </p:clrMapOvr>
</p:sldLayout>
</file>

<file path=ppt/slideLayouts/slideLayout84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rPr>
              <a:pPr/>
              <a:t>11/10/21</a:t>
            </a:fld>
            <a:endParaRPr lang="en-US">
              <a:solidFill>
                <a:prstClr val="black">
                  <a:alpha val="75000"/>
                </a:prstClr>
              </a:solidFill>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440355355"/>
      </p:ext>
    </p:extLst>
  </p:cSld>
  <p:clrMapOvr>
    <a:masterClrMapping/>
  </p:clrMapOvr>
</p:sldLayout>
</file>

<file path=ppt/slideLayouts/slideLayout8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rPr>
              <a:pPr/>
              <a:t>11/10/21</a:t>
            </a:fld>
            <a:endParaRPr lang="en-US">
              <a:solidFill>
                <a:prstClr val="black">
                  <a:alpha val="75000"/>
                </a:prstClr>
              </a:solidFill>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720322554"/>
      </p:ext>
    </p:extLst>
  </p:cSld>
  <p:clrMapOvr>
    <a:masterClrMapping/>
  </p:clrMapOvr>
</p:sldLayout>
</file>

<file path=ppt/slideLayouts/slideLayout8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rPr>
              <a:pPr/>
              <a:t>11/10/21</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45622680"/>
      </p:ext>
    </p:extLst>
  </p:cSld>
  <p:clrMapOvr>
    <a:masterClrMapping/>
  </p:clrMapOvr>
</p:sldLayout>
</file>

<file path=ppt/slideLayouts/slideLayout8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rPr>
              <a:pPr/>
              <a:t>11/10/21</a:t>
            </a:fld>
            <a:endParaRPr lang="en-US">
              <a:solidFill>
                <a:prstClr val="black">
                  <a:alpha val="75000"/>
                </a:prstClr>
              </a:solidFill>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660151509"/>
      </p:ext>
    </p:extLst>
  </p:cSld>
  <p:clrMapOvr>
    <a:masterClrMapping/>
  </p:clrMapOvr>
</p:sldLayout>
</file>

<file path=ppt/slideLayouts/slideLayout84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rPr>
              <a:pPr/>
              <a:t>11/10/21</a:t>
            </a:fld>
            <a:endParaRPr lang="en-US">
              <a:solidFill>
                <a:prstClr val="white">
                  <a:alpha val="75000"/>
                </a:prstClr>
              </a:solidFill>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33231654"/>
      </p:ext>
    </p:extLst>
  </p:cSld>
  <p:clrMapOvr>
    <a:overrideClrMapping bg1="dk1" tx1="lt1" bg2="dk2" tx2="lt2" accent1="accent1" accent2="accent2" accent3="accent3" accent4="accent4" accent5="accent5" accent6="accent6" hlink="hlink" folHlink="folHlink"/>
  </p:clrMapOvr>
</p:sldLayout>
</file>

<file path=ppt/slideLayouts/slideLayout8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rPr>
              <a:pPr/>
              <a:t>11/10/21</a:t>
            </a:fld>
            <a:endParaRPr lang="en-US">
              <a:solidFill>
                <a:prstClr val="black">
                  <a:alpha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691771290"/>
      </p:ext>
    </p:extLst>
  </p:cSld>
  <p:clrMapOvr>
    <a:masterClrMapping/>
  </p:clrMapOvr>
</p:sldLayout>
</file>

<file path=ppt/slideLayouts/slideLayout8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rPr>
              <a:pPr/>
              <a:t>11/10/21</a:t>
            </a:fld>
            <a:endParaRPr lang="en-US">
              <a:solidFill>
                <a:prstClr val="black">
                  <a:alpha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435371260"/>
      </p:ext>
    </p:extLst>
  </p:cSld>
  <p:clrMapOvr>
    <a:masterClrMapping/>
  </p:clrMapOvr>
</p:sldLayout>
</file>

<file path=ppt/slideLayouts/slideLayout85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11/10/21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691706845"/>
      </p:ext>
    </p:extLst>
  </p:cSld>
  <p:clrMapOvr>
    <a:overrideClrMapping bg1="lt1" tx1="dk1" bg2="lt2" tx2="dk2" accent1="accent1" accent2="accent2" accent3="accent3" accent4="accent4" accent5="accent5" accent6="accent6" hlink="hlink" folHlink="folHlink"/>
  </p:clrMapOvr>
</p:sldLayout>
</file>

<file path=ppt/slideLayouts/slideLayout85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11/10/21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313808675"/>
      </p:ext>
    </p:extLst>
  </p:cSld>
  <p:clrMapOvr>
    <a:overrideClrMapping bg1="lt1" tx1="dk1" bg2="lt2" tx2="dk2" accent1="accent1" accent2="accent2" accent3="accent3" accent4="accent4" accent5="accent5" accent6="accent6" hlink="hlink" folHlink="folHlink"/>
  </p:clrMapOvr>
</p:sldLayout>
</file>

<file path=ppt/slideLayouts/slideLayout85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11/10/21</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65080722"/>
      </p:ext>
    </p:extLst>
  </p:cSld>
  <p:clrMapOvr>
    <a:masterClrMapping/>
  </p:clrMapOvr>
</p:sldLayout>
</file>

<file path=ppt/slideLayouts/slideLayout8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11/10/21</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740857434"/>
      </p:ext>
    </p:extLst>
  </p:cSld>
  <p:clrMapOvr>
    <a:masterClrMapping/>
  </p:clrMapOvr>
</p:sldLayout>
</file>

<file path=ppt/slideLayouts/slideLayout8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11/10/21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275108"/>
      </p:ext>
    </p:extLst>
  </p:cSld>
  <p:clrMapOvr>
    <a:masterClrMapping/>
  </p:clrMapOvr>
</p:sldLayout>
</file>

<file path=ppt/slideLayouts/slideLayout85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11/10/21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923566557"/>
      </p:ext>
    </p:extLst>
  </p:cSld>
  <p:clrMapOvr>
    <a:masterClrMapping/>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11/10/21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624550422"/>
      </p:ext>
    </p:extLst>
  </p:cSld>
  <p:clrMapOvr>
    <a:masterClrMapping/>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11/10/21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922515106"/>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11/10/21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9534186"/>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11/10/21</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771784109"/>
      </p:ext>
    </p:extLst>
  </p:cSld>
  <p:clrMapOvr>
    <a:overrideClrMapping bg1="dk1" tx1="lt1" bg2="dk2" tx2="lt2" accent1="accent1" accent2="accent2" accent3="accent3" accent4="accent4" accent5="accent5" accent6="accent6" hlink="hlink" folHlink="folHlink"/>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11/10/21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546056763"/>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11/10/21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589107705"/>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2277821570"/>
      </p:ext>
    </p:extLst>
  </p:cSld>
  <p:clrMapOvr>
    <a:masterClrMapping/>
  </p:clrMapOvr>
  <p:transition/>
</p:sldLayout>
</file>

<file path=ppt/slideLayouts/slideLayout8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1329132562"/>
      </p:ext>
    </p:extLst>
  </p:cSld>
  <p:clrMapOvr>
    <a:masterClrMapping/>
  </p:clrMapOvr>
  <p:transition/>
</p:sldLayout>
</file>

<file path=ppt/slideLayouts/slideLayout8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20796028"/>
      </p:ext>
    </p:extLst>
  </p:cSld>
  <p:clrMapOvr>
    <a:masterClrMapping/>
  </p:clrMapOvr>
  <p:transition/>
</p:sldLayout>
</file>

<file path=ppt/slideLayouts/slideLayout8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1646007341"/>
      </p:ext>
    </p:extLst>
  </p:cSld>
  <p:clrMapOvr>
    <a:masterClrMapping/>
  </p:clrMapOvr>
  <p:transition/>
</p:sldLayout>
</file>

<file path=ppt/slideLayouts/slideLayout8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2821737665"/>
      </p:ext>
    </p:extLst>
  </p:cSld>
  <p:clrMapOvr>
    <a:masterClrMapping/>
  </p:clrMapOvr>
  <p:transition/>
</p:sldLayout>
</file>

<file path=ppt/slideLayouts/slideLayout8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2818153651"/>
      </p:ext>
    </p:extLst>
  </p:cSld>
  <p:clrMapOvr>
    <a:masterClrMapping/>
  </p:clrMapOvr>
  <p:transition/>
</p:sldLayout>
</file>

<file path=ppt/slideLayouts/slideLayout8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268859900"/>
      </p:ext>
    </p:extLst>
  </p:cSld>
  <p:clrMapOvr>
    <a:masterClrMapping/>
  </p:clrMapOvr>
  <p:transition/>
</p:sldLayout>
</file>

<file path=ppt/slideLayouts/slideLayout8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3291093519"/>
      </p:ext>
    </p:extLst>
  </p:cSld>
  <p:clrMapOvr>
    <a:masterClrMapping/>
  </p:clrMapOvr>
  <p:transition/>
</p:sldLayout>
</file>

<file path=ppt/slideLayouts/slideLayout8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3116644791"/>
      </p:ext>
    </p:extLst>
  </p:cSld>
  <p:clrMapOvr>
    <a:masterClrMapping/>
  </p:clrMapOvr>
  <p:transition/>
</p:sldLayout>
</file>

<file path=ppt/slideLayouts/slideLayout8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357644136"/>
      </p:ext>
    </p:extLst>
  </p:cSld>
  <p:clrMapOvr>
    <a:masterClrMapping/>
  </p:clrMapOvr>
  <p:transition/>
</p:sldLayout>
</file>

<file path=ppt/slideLayouts/slideLayout8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4105642547"/>
      </p:ext>
    </p:extLst>
  </p:cSld>
  <p:clrMapOvr>
    <a:masterClrMapping/>
  </p:clrMapOvr>
  <p:transition/>
</p:sldLayout>
</file>

<file path=ppt/slideLayouts/slideLayout87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1616058769"/>
      </p:ext>
    </p:extLst>
  </p:cSld>
  <p:clrMapOvr>
    <a:masterClrMapping/>
  </p:clrMapOvr>
  <p:transition/>
</p:sldLayout>
</file>

<file path=ppt/slideLayouts/slideLayout87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6731781"/>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3804008019"/>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76503867"/>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78616491"/>
      </p:ext>
    </p:extLst>
  </p:cSld>
  <p:clrMapOvr>
    <a:masterClrMapping/>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923904049"/>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245382442"/>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949996777"/>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791315297"/>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749100300"/>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1519458027"/>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3155132241"/>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3683834301"/>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98910725"/>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618687027"/>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242271756"/>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2486770658"/>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858686965"/>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775176047"/>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027718225"/>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511100414"/>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362186444"/>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175300292"/>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2484932650"/>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753159796"/>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33617392"/>
      </p:ext>
    </p:extLst>
  </p:cSld>
  <p:clrMapOvr>
    <a:masterClrMapping/>
  </p:clrMapOvr>
  <p:transition/>
</p:sldLayout>
</file>

<file path=ppt/slideLayouts/slideLayout9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62733689"/>
      </p:ext>
    </p:extLst>
  </p:cSld>
  <p:clrMapOvr>
    <a:masterClrMapping/>
  </p:clrMapOvr>
  <p:transition/>
</p:sldLayout>
</file>

<file path=ppt/slideLayouts/slideLayout9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98989283"/>
      </p:ext>
    </p:extLst>
  </p:cSld>
  <p:clrMapOvr>
    <a:masterClrMapping/>
  </p:clrMapOvr>
  <p:transition/>
</p:sldLayout>
</file>

<file path=ppt/slideLayouts/slideLayout9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1325083028"/>
      </p:ext>
    </p:extLst>
  </p:cSld>
  <p:clrMapOvr>
    <a:masterClrMapping/>
  </p:clrMapOvr>
  <p:transition/>
</p:sldLayout>
</file>

<file path=ppt/slideLayouts/slideLayout90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6408298"/>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236409854"/>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9027644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8946240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2733267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397223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22932639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9868295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8027378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32900383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819538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24655544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8995851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3818678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833446431"/>
      </p:ext>
    </p:extLst>
  </p:cSld>
  <p:clrMapOvr>
    <a:masterClrMapping/>
  </p:clrMapOvr>
  <p:transition/>
</p:sldLayout>
</file>

<file path=ppt/slideLayouts/slideLayout9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56033456"/>
      </p:ext>
    </p:extLst>
  </p:cSld>
  <p:clrMapOvr>
    <a:masterClrMapping/>
  </p:clrMapOvr>
  <p:transition/>
</p:sldLayout>
</file>

<file path=ppt/slideLayouts/slideLayout9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624353890"/>
      </p:ext>
    </p:extLst>
  </p:cSld>
  <p:clrMapOvr>
    <a:masterClrMapping/>
  </p:clrMapOvr>
  <p:transition/>
</p:sldLayout>
</file>

<file path=ppt/slideLayouts/slideLayout9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821809885"/>
      </p:ext>
    </p:extLst>
  </p:cSld>
  <p:clrMapOvr>
    <a:masterClrMapping/>
  </p:clrMapOvr>
  <p:transition/>
</p:sldLayout>
</file>

<file path=ppt/slideLayouts/slideLayout9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541807100"/>
      </p:ext>
    </p:extLst>
  </p:cSld>
  <p:clrMapOvr>
    <a:masterClrMapping/>
  </p:clrMapOvr>
  <p:transition/>
</p:sldLayout>
</file>

<file path=ppt/slideLayouts/slideLayout9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765264174"/>
      </p:ext>
    </p:extLst>
  </p:cSld>
  <p:clrMapOvr>
    <a:masterClrMapping/>
  </p:clrMapOvr>
  <p:transition/>
</p:sldLayout>
</file>

<file path=ppt/slideLayouts/slideLayout9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255556417"/>
      </p:ext>
    </p:extLst>
  </p:cSld>
  <p:clrMapOvr>
    <a:masterClrMapping/>
  </p:clrMapOvr>
  <p:transition/>
</p:sldLayout>
</file>

<file path=ppt/slideLayouts/slideLayout9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236117496"/>
      </p:ext>
    </p:extLst>
  </p:cSld>
  <p:clrMapOvr>
    <a:masterClrMapping/>
  </p:clrMapOvr>
  <p:transition/>
</p:sldLayout>
</file>

<file path=ppt/slideLayouts/slideLayout9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650295398"/>
      </p:ext>
    </p:extLst>
  </p:cSld>
  <p:clrMapOvr>
    <a:masterClrMapping/>
  </p:clrMapOvr>
  <p:transition/>
</p:sldLayout>
</file>

<file path=ppt/slideLayouts/slideLayout9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27141708"/>
      </p:ext>
    </p:extLst>
  </p:cSld>
  <p:clrMapOvr>
    <a:masterClrMapping/>
  </p:clrMapOvr>
  <p:transition/>
</p:sldLayout>
</file>

<file path=ppt/slideLayouts/slideLayout9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736778689"/>
      </p:ext>
    </p:extLst>
  </p:cSld>
  <p:clrMapOvr>
    <a:masterClrMapping/>
  </p:clrMapOvr>
  <p:transition/>
</p:sldLayout>
</file>

<file path=ppt/slideLayouts/slideLayout92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916129789"/>
      </p:ext>
    </p:extLst>
  </p:cSld>
  <p:clrMapOvr>
    <a:masterClrMapping/>
  </p:clrMapOvr>
  <p:transition/>
</p:sldLayout>
</file>

<file path=ppt/slideLayouts/slideLayout9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3093716307"/>
      </p:ext>
    </p:extLst>
  </p:cSld>
  <p:clrMapOvr>
    <a:masterClrMapping/>
  </p:clrMapOvr>
  <p:transition/>
</p:sldLayout>
</file>

<file path=ppt/slideLayouts/slideLayout9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1781414137"/>
      </p:ext>
    </p:extLst>
  </p:cSld>
  <p:clrMapOvr>
    <a:masterClrMapping/>
  </p:clrMapOvr>
  <p:transition/>
</p:sldLayout>
</file>

<file path=ppt/slideLayouts/slideLayout9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1184644092"/>
      </p:ext>
    </p:extLst>
  </p:cSld>
  <p:clrMapOvr>
    <a:masterClrMapping/>
  </p:clrMapOvr>
  <p:transition/>
</p:sldLayout>
</file>

<file path=ppt/slideLayouts/slideLayout9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1138228118"/>
      </p:ext>
    </p:extLst>
  </p:cSld>
  <p:clrMapOvr>
    <a:masterClrMapping/>
  </p:clrMapOvr>
  <p:transition/>
</p:sldLayout>
</file>

<file path=ppt/slideLayouts/slideLayout9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1192691085"/>
      </p:ext>
    </p:extLst>
  </p:cSld>
  <p:clrMapOvr>
    <a:masterClrMapping/>
  </p:clrMapOvr>
  <p:transition/>
</p:sldLayout>
</file>

<file path=ppt/slideLayouts/slideLayout9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1636040744"/>
      </p:ext>
    </p:extLst>
  </p:cSld>
  <p:clrMapOvr>
    <a:masterClrMapping/>
  </p:clrMapOvr>
  <p:transition/>
</p:sldLayout>
</file>

<file path=ppt/slideLayouts/slideLayout9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400539758"/>
      </p:ext>
    </p:extLst>
  </p:cSld>
  <p:clrMapOvr>
    <a:masterClrMapping/>
  </p:clrMapOvr>
  <p:transition/>
</p:sldLayout>
</file>

<file path=ppt/slideLayouts/slideLayout9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1320688283"/>
      </p:ext>
    </p:extLst>
  </p:cSld>
  <p:clrMapOvr>
    <a:masterClrMapping/>
  </p:clrMapOvr>
  <p:transition/>
</p:sldLayout>
</file>

<file path=ppt/slideLayouts/slideLayout9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2749204510"/>
      </p:ext>
    </p:extLst>
  </p:cSld>
  <p:clrMapOvr>
    <a:masterClrMapping/>
  </p:clrMapOvr>
  <p:transition/>
</p:sldLayout>
</file>

<file path=ppt/slideLayouts/slideLayout9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359947587"/>
      </p:ext>
    </p:extLst>
  </p:cSld>
  <p:clrMapOvr>
    <a:masterClrMapping/>
  </p:clrMapOvr>
  <p:transition/>
</p:sldLayout>
</file>

<file path=ppt/slideLayouts/slideLayout9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645106637"/>
      </p:ext>
    </p:extLst>
  </p:cSld>
  <p:clrMapOvr>
    <a:masterClrMapping/>
  </p:clrMapOvr>
  <p:transition/>
</p:sldLayout>
</file>

<file path=ppt/slideLayouts/slideLayout94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830604427"/>
      </p:ext>
    </p:extLst>
  </p:cSld>
  <p:clrMapOvr>
    <a:masterClrMapping/>
  </p:clrMapOvr>
  <p:transition/>
</p:sldLayout>
</file>

<file path=ppt/slideLayouts/slideLayout94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132941"/>
      </p:ext>
    </p:extLst>
  </p:cSld>
  <p:clrMapOvr>
    <a:masterClrMapping/>
  </p:clrMapOvr>
</p:sldLayout>
</file>

<file path=ppt/slideLayouts/slideLayout9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3224462"/>
      </p:ext>
    </p:extLst>
  </p:cSld>
  <p:clrMapOvr>
    <a:masterClrMapping/>
  </p:clrMapOvr>
</p:sldLayout>
</file>

<file path=ppt/slideLayouts/slideLayout94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406388"/>
      </p:ext>
    </p:extLst>
  </p:cSld>
  <p:clrMapOvr>
    <a:masterClrMapping/>
  </p:clrMapOvr>
</p:sldLayout>
</file>

<file path=ppt/slideLayouts/slideLayout9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52844602"/>
      </p:ext>
    </p:extLst>
  </p:cSld>
  <p:clrMapOvr>
    <a:masterClrMapping/>
  </p:clrMapOvr>
</p:sldLayout>
</file>

<file path=ppt/slideLayouts/slideLayout94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2998239183"/>
      </p:ext>
    </p:extLst>
  </p:cSld>
  <p:clrMapOvr>
    <a:masterClrMapping/>
  </p:clrMapOvr>
</p:sldLayout>
</file>

<file path=ppt/slideLayouts/slideLayout9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588102"/>
      </p:ext>
    </p:extLst>
  </p:cSld>
  <p:clrMapOvr>
    <a:masterClrMapping/>
  </p:clrMapOvr>
</p:sldLayout>
</file>

<file path=ppt/slideLayouts/slideLayout9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37789321"/>
      </p:ext>
    </p:extLst>
  </p:cSld>
  <p:clrMapOvr>
    <a:masterClrMapping/>
  </p:clrMapOvr>
</p:sldLayout>
</file>

<file path=ppt/slideLayouts/slideLayout9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11637835"/>
      </p:ext>
    </p:extLst>
  </p:cSld>
  <p:clrMapOvr>
    <a:masterClrMapping/>
  </p:clrMapOvr>
</p:sldLayout>
</file>

<file path=ppt/slideLayouts/slideLayout9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764465704"/>
      </p:ext>
    </p:extLst>
  </p:cSld>
  <p:clrMapOvr>
    <a:masterClrMapping/>
  </p:clrMapOvr>
  <p:transition/>
</p:sldLayout>
</file>

<file path=ppt/slideLayouts/slideLayout9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861057699"/>
      </p:ext>
    </p:extLst>
  </p:cSld>
  <p:clrMapOvr>
    <a:masterClrMapping/>
  </p:clrMapOvr>
  <p:transition/>
</p:sldLayout>
</file>

<file path=ppt/slideLayouts/slideLayout9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701735442"/>
      </p:ext>
    </p:extLst>
  </p:cSld>
  <p:clrMapOvr>
    <a:masterClrMapping/>
  </p:clrMapOvr>
  <p:transition/>
</p:sldLayout>
</file>

<file path=ppt/slideLayouts/slideLayout9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1840693"/>
      </p:ext>
    </p:extLst>
  </p:cSld>
  <p:clrMapOvr>
    <a:masterClrMapping/>
  </p:clrMapOvr>
  <p:transition/>
</p:sldLayout>
</file>

<file path=ppt/slideLayouts/slideLayout9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1137030600"/>
      </p:ext>
    </p:extLst>
  </p:cSld>
  <p:clrMapOvr>
    <a:masterClrMapping/>
  </p:clrMapOvr>
  <p:transition/>
</p:sldLayout>
</file>

<file path=ppt/slideLayouts/slideLayout9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973189053"/>
      </p:ext>
    </p:extLst>
  </p:cSld>
  <p:clrMapOvr>
    <a:masterClrMapping/>
  </p:clrMapOvr>
  <p:transition/>
</p:sldLayout>
</file>

<file path=ppt/slideLayouts/slideLayout9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615962719"/>
      </p:ext>
    </p:extLst>
  </p:cSld>
  <p:clrMapOvr>
    <a:masterClrMapping/>
  </p:clrMapOvr>
  <p:transition/>
</p:sldLayout>
</file>

<file path=ppt/slideLayouts/slideLayout9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1087921565"/>
      </p:ext>
    </p:extLst>
  </p:cSld>
  <p:clrMapOvr>
    <a:masterClrMapping/>
  </p:clrMapOvr>
  <p:transition/>
</p:sldLayout>
</file>

<file path=ppt/slideLayouts/slideLayout9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662709357"/>
      </p:ext>
    </p:extLst>
  </p:cSld>
  <p:clrMapOvr>
    <a:masterClrMapping/>
  </p:clrMapOvr>
  <p:transition/>
</p:sldLayout>
</file>

<file path=ppt/slideLayouts/slideLayout9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786504041"/>
      </p:ext>
    </p:extLst>
  </p:cSld>
  <p:clrMapOvr>
    <a:masterClrMapping/>
  </p:clrMapOvr>
  <p:transition/>
</p:sldLayout>
</file>

<file path=ppt/slideLayouts/slideLayout9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921535623"/>
      </p:ext>
    </p:extLst>
  </p:cSld>
  <p:clrMapOvr>
    <a:masterClrMapping/>
  </p:clrMapOvr>
  <p:transition/>
</p:sldLayout>
</file>

<file path=ppt/slideLayouts/slideLayout96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2922574945"/>
      </p:ext>
    </p:extLst>
  </p:cSld>
  <p:clrMapOvr>
    <a:masterClrMapping/>
  </p:clrMapOvr>
  <p:transition/>
</p:sldLayout>
</file>

<file path=ppt/slideLayouts/slideLayout9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1759002687"/>
      </p:ext>
    </p:extLst>
  </p:cSld>
  <p:clrMapOvr>
    <a:masterClrMapping/>
  </p:clrMapOvr>
  <p:transition/>
</p:sldLayout>
</file>

<file path=ppt/slideLayouts/slideLayout9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665279534"/>
      </p:ext>
    </p:extLst>
  </p:cSld>
  <p:clrMapOvr>
    <a:masterClrMapping/>
  </p:clrMapOvr>
  <p:transition/>
</p:sldLayout>
</file>

<file path=ppt/slideLayouts/slideLayout9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2955953637"/>
      </p:ext>
    </p:extLst>
  </p:cSld>
  <p:clrMapOvr>
    <a:masterClrMapping/>
  </p:clrMapOvr>
  <p:transition/>
</p:sldLayout>
</file>

<file path=ppt/slideLayouts/slideLayout9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502179914"/>
      </p:ext>
    </p:extLst>
  </p:cSld>
  <p:clrMapOvr>
    <a:masterClrMapping/>
  </p:clrMapOvr>
  <p:transition/>
</p:sldLayout>
</file>

<file path=ppt/slideLayouts/slideLayout9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32314810"/>
      </p:ext>
    </p:extLst>
  </p:cSld>
  <p:clrMapOvr>
    <a:masterClrMapping/>
  </p:clrMapOvr>
  <p:transition/>
</p:sldLayout>
</file>

<file path=ppt/slideLayouts/slideLayout9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4290611759"/>
      </p:ext>
    </p:extLst>
  </p:cSld>
  <p:clrMapOvr>
    <a:masterClrMapping/>
  </p:clrMapOvr>
  <p:transition/>
</p:sldLayout>
</file>

<file path=ppt/slideLayouts/slideLayout9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3278096732"/>
      </p:ext>
    </p:extLst>
  </p:cSld>
  <p:clrMapOvr>
    <a:masterClrMapping/>
  </p:clrMapOvr>
  <p:transition/>
</p:sldLayout>
</file>

<file path=ppt/slideLayouts/slideLayout9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494606291"/>
      </p:ext>
    </p:extLst>
  </p:cSld>
  <p:clrMapOvr>
    <a:masterClrMapping/>
  </p:clrMapOvr>
  <p:transition/>
</p:sldLayout>
</file>

<file path=ppt/slideLayouts/slideLayout9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3655027342"/>
      </p:ext>
    </p:extLst>
  </p:cSld>
  <p:clrMapOvr>
    <a:masterClrMapping/>
  </p:clrMapOvr>
  <p:transition/>
</p:sldLayout>
</file>

<file path=ppt/slideLayouts/slideLayout9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3648394525"/>
      </p:ext>
    </p:extLst>
  </p:cSld>
  <p:clrMapOvr>
    <a:masterClrMapping/>
  </p:clrMapOvr>
  <p:transition/>
</p:sldLayout>
</file>

<file path=ppt/slideLayouts/slideLayout9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671530674"/>
      </p:ext>
    </p:extLst>
  </p:cSld>
  <p:clrMapOvr>
    <a:masterClrMapping/>
  </p:clrMapOvr>
  <p:transition/>
</p:sldLayout>
</file>

<file path=ppt/slideLayouts/slideLayout9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3041358952"/>
      </p:ext>
    </p:extLst>
  </p:cSld>
  <p:clrMapOvr>
    <a:masterClrMapping/>
  </p:clrMapOvr>
  <p:transition/>
</p:sldLayout>
</file>

<file path=ppt/slideLayouts/slideLayout97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6859641"/>
      </p:ext>
    </p:extLst>
  </p:cSld>
  <p:clrMapOvr>
    <a:masterClrMapping/>
  </p:clrMapOvr>
</p:sldLayout>
</file>

<file path=ppt/slideLayouts/slideLayout9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3705824943"/>
      </p:ext>
    </p:extLst>
  </p:cSld>
  <p:clrMapOvr>
    <a:masterClrMapping/>
  </p:clrMapOvr>
</p:sldLayout>
</file>

<file path=ppt/slideLayouts/slideLayout975.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99488570"/>
      </p:ext>
    </p:extLst>
  </p:cSld>
  <p:clrMapOvr>
    <a:masterClrMapping/>
  </p:clrMapOvr>
</p:sldLayout>
</file>

<file path=ppt/slideLayouts/slideLayout97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3394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image" Target="../media/image1.png"/><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image" Target="../media/image1.png"/><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theme" Target="../theme/theme19.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theme" Target="../theme/theme20.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slideLayout" Target="../slideLayouts/slideLayout213.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 Id="rId14" Type="http://schemas.openxmlformats.org/officeDocument/2006/relationships/image" Target="../media/image1.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image" Target="../media/image1.png"/><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theme" Target="../theme/theme23.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 Id="rId14" Type="http://schemas.openxmlformats.org/officeDocument/2006/relationships/image" Target="../media/image1.png"/></Relationships>
</file>

<file path=ppt/slideMasters/_rels/slideMaster27.xml.rels><?xml version="1.0" encoding="UTF-8" standalone="yes"?>
<Relationships xmlns="http://schemas.openxmlformats.org/package/2006/relationships"><Relationship Id="rId8"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5" Type="http://schemas.openxmlformats.org/officeDocument/2006/relationships/slideLayout" Target="../slideLayouts/slideLayout287.xml"/><Relationship Id="rId4"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image" Target="../media/image1.png"/><Relationship Id="rId3" Type="http://schemas.openxmlformats.org/officeDocument/2006/relationships/slideLayout" Target="../slideLayouts/slideLayout292.xml"/><Relationship Id="rId7" Type="http://schemas.openxmlformats.org/officeDocument/2006/relationships/slideLayout" Target="../slideLayouts/slideLayout296.xml"/><Relationship Id="rId12" Type="http://schemas.openxmlformats.org/officeDocument/2006/relationships/theme" Target="../theme/theme28.xml"/><Relationship Id="rId2" Type="http://schemas.openxmlformats.org/officeDocument/2006/relationships/slideLayout" Target="../slideLayouts/slideLayout291.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5" Type="http://schemas.openxmlformats.org/officeDocument/2006/relationships/slideLayout" Target="../slideLayouts/slideLayout294.xml"/><Relationship Id="rId10" Type="http://schemas.openxmlformats.org/officeDocument/2006/relationships/slideLayout" Target="../slideLayouts/slideLayout299.xml"/><Relationship Id="rId4" Type="http://schemas.openxmlformats.org/officeDocument/2006/relationships/slideLayout" Target="../slideLayouts/slideLayout293.xml"/><Relationship Id="rId9"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8.xml"/><Relationship Id="rId13" Type="http://schemas.openxmlformats.org/officeDocument/2006/relationships/image" Target="../media/image1.png"/><Relationship Id="rId3" Type="http://schemas.openxmlformats.org/officeDocument/2006/relationships/slideLayout" Target="../slideLayouts/slideLayout303.xml"/><Relationship Id="rId7" Type="http://schemas.openxmlformats.org/officeDocument/2006/relationships/slideLayout" Target="../slideLayouts/slideLayout307.xml"/><Relationship Id="rId12" Type="http://schemas.openxmlformats.org/officeDocument/2006/relationships/theme" Target="../theme/theme29.xml"/><Relationship Id="rId2" Type="http://schemas.openxmlformats.org/officeDocument/2006/relationships/slideLayout" Target="../slideLayouts/slideLayout302.xml"/><Relationship Id="rId1" Type="http://schemas.openxmlformats.org/officeDocument/2006/relationships/slideLayout" Target="../slideLayouts/slideLayout301.xml"/><Relationship Id="rId6" Type="http://schemas.openxmlformats.org/officeDocument/2006/relationships/slideLayout" Target="../slideLayouts/slideLayout306.xml"/><Relationship Id="rId11" Type="http://schemas.openxmlformats.org/officeDocument/2006/relationships/slideLayout" Target="../slideLayouts/slideLayout311.xml"/><Relationship Id="rId5" Type="http://schemas.openxmlformats.org/officeDocument/2006/relationships/slideLayout" Target="../slideLayouts/slideLayout305.xml"/><Relationship Id="rId10" Type="http://schemas.openxmlformats.org/officeDocument/2006/relationships/slideLayout" Target="../slideLayouts/slideLayout310.xml"/><Relationship Id="rId4" Type="http://schemas.openxmlformats.org/officeDocument/2006/relationships/slideLayout" Target="../slideLayouts/slideLayout304.xml"/><Relationship Id="rId9" Type="http://schemas.openxmlformats.org/officeDocument/2006/relationships/slideLayout" Target="../slideLayouts/slideLayout30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image" Target="../media/image1.png"/><Relationship Id="rId3" Type="http://schemas.openxmlformats.org/officeDocument/2006/relationships/slideLayout" Target="../slideLayouts/slideLayout314.xml"/><Relationship Id="rId7" Type="http://schemas.openxmlformats.org/officeDocument/2006/relationships/slideLayout" Target="../slideLayouts/slideLayout318.xml"/><Relationship Id="rId12" Type="http://schemas.openxmlformats.org/officeDocument/2006/relationships/theme" Target="../theme/theme30.xml"/><Relationship Id="rId2" Type="http://schemas.openxmlformats.org/officeDocument/2006/relationships/slideLayout" Target="../slideLayouts/slideLayout313.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0" Type="http://schemas.openxmlformats.org/officeDocument/2006/relationships/slideLayout" Target="../slideLayouts/slideLayout321.xml"/><Relationship Id="rId4" Type="http://schemas.openxmlformats.org/officeDocument/2006/relationships/slideLayout" Target="../slideLayouts/slideLayout315.xml"/><Relationship Id="rId9" Type="http://schemas.openxmlformats.org/officeDocument/2006/relationships/slideLayout" Target="../slideLayouts/slideLayout32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theme" Target="../theme/theme31.xml"/><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slideLayout" Target="../slideLayouts/slideLayout334.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theme" Target="../theme/theme36.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7.xml"/><Relationship Id="rId13" Type="http://schemas.openxmlformats.org/officeDocument/2006/relationships/image" Target="../media/image1.png"/><Relationship Id="rId3" Type="http://schemas.openxmlformats.org/officeDocument/2006/relationships/slideLayout" Target="../slideLayouts/slideLayout392.xml"/><Relationship Id="rId7" Type="http://schemas.openxmlformats.org/officeDocument/2006/relationships/slideLayout" Target="../slideLayouts/slideLayout396.xml"/><Relationship Id="rId12" Type="http://schemas.openxmlformats.org/officeDocument/2006/relationships/theme" Target="../theme/theme37.xml"/><Relationship Id="rId2" Type="http://schemas.openxmlformats.org/officeDocument/2006/relationships/slideLayout" Target="../slideLayouts/slideLayout391.xml"/><Relationship Id="rId1" Type="http://schemas.openxmlformats.org/officeDocument/2006/relationships/slideLayout" Target="../slideLayouts/slideLayout390.xml"/><Relationship Id="rId6" Type="http://schemas.openxmlformats.org/officeDocument/2006/relationships/slideLayout" Target="../slideLayouts/slideLayout395.xml"/><Relationship Id="rId11" Type="http://schemas.openxmlformats.org/officeDocument/2006/relationships/slideLayout" Target="../slideLayouts/slideLayout400.xml"/><Relationship Id="rId5" Type="http://schemas.openxmlformats.org/officeDocument/2006/relationships/slideLayout" Target="../slideLayouts/slideLayout394.xml"/><Relationship Id="rId10" Type="http://schemas.openxmlformats.org/officeDocument/2006/relationships/slideLayout" Target="../slideLayouts/slideLayout399.xml"/><Relationship Id="rId4" Type="http://schemas.openxmlformats.org/officeDocument/2006/relationships/slideLayout" Target="../slideLayouts/slideLayout393.xml"/><Relationship Id="rId9"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8.xml"/><Relationship Id="rId13" Type="http://schemas.openxmlformats.org/officeDocument/2006/relationships/image" Target="../media/image1.png"/><Relationship Id="rId3" Type="http://schemas.openxmlformats.org/officeDocument/2006/relationships/slideLayout" Target="../slideLayouts/slideLayout403.xml"/><Relationship Id="rId7" Type="http://schemas.openxmlformats.org/officeDocument/2006/relationships/slideLayout" Target="../slideLayouts/slideLayout407.xml"/><Relationship Id="rId12" Type="http://schemas.openxmlformats.org/officeDocument/2006/relationships/theme" Target="../theme/theme38.xml"/><Relationship Id="rId2" Type="http://schemas.openxmlformats.org/officeDocument/2006/relationships/slideLayout" Target="../slideLayouts/slideLayout402.xml"/><Relationship Id="rId1" Type="http://schemas.openxmlformats.org/officeDocument/2006/relationships/slideLayout" Target="../slideLayouts/slideLayout401.xml"/><Relationship Id="rId6" Type="http://schemas.openxmlformats.org/officeDocument/2006/relationships/slideLayout" Target="../slideLayouts/slideLayout406.xml"/><Relationship Id="rId11" Type="http://schemas.openxmlformats.org/officeDocument/2006/relationships/slideLayout" Target="../slideLayouts/slideLayout411.xml"/><Relationship Id="rId5" Type="http://schemas.openxmlformats.org/officeDocument/2006/relationships/slideLayout" Target="../slideLayouts/slideLayout405.xml"/><Relationship Id="rId10" Type="http://schemas.openxmlformats.org/officeDocument/2006/relationships/slideLayout" Target="../slideLayouts/slideLayout410.xml"/><Relationship Id="rId4" Type="http://schemas.openxmlformats.org/officeDocument/2006/relationships/slideLayout" Target="../slideLayouts/slideLayout404.xml"/><Relationship Id="rId9" Type="http://schemas.openxmlformats.org/officeDocument/2006/relationships/slideLayout" Target="../slideLayouts/slideLayout409.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9.xml"/><Relationship Id="rId3" Type="http://schemas.openxmlformats.org/officeDocument/2006/relationships/slideLayout" Target="../slideLayouts/slideLayout414.xml"/><Relationship Id="rId7" Type="http://schemas.openxmlformats.org/officeDocument/2006/relationships/slideLayout" Target="../slideLayouts/slideLayout418.xml"/><Relationship Id="rId12" Type="http://schemas.openxmlformats.org/officeDocument/2006/relationships/theme" Target="../theme/theme39.xml"/><Relationship Id="rId2" Type="http://schemas.openxmlformats.org/officeDocument/2006/relationships/slideLayout" Target="../slideLayouts/slideLayout413.xml"/><Relationship Id="rId1" Type="http://schemas.openxmlformats.org/officeDocument/2006/relationships/slideLayout" Target="../slideLayouts/slideLayout412.xml"/><Relationship Id="rId6" Type="http://schemas.openxmlformats.org/officeDocument/2006/relationships/slideLayout" Target="../slideLayouts/slideLayout417.xml"/><Relationship Id="rId11" Type="http://schemas.openxmlformats.org/officeDocument/2006/relationships/slideLayout" Target="../slideLayouts/slideLayout422.xml"/><Relationship Id="rId5" Type="http://schemas.openxmlformats.org/officeDocument/2006/relationships/slideLayout" Target="../slideLayouts/slideLayout416.xml"/><Relationship Id="rId10" Type="http://schemas.openxmlformats.org/officeDocument/2006/relationships/slideLayout" Target="../slideLayouts/slideLayout421.xml"/><Relationship Id="rId4" Type="http://schemas.openxmlformats.org/officeDocument/2006/relationships/slideLayout" Target="../slideLayouts/slideLayout415.xml"/><Relationship Id="rId9" Type="http://schemas.openxmlformats.org/officeDocument/2006/relationships/slideLayout" Target="../slideLayouts/slideLayout420.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0.xml"/><Relationship Id="rId3" Type="http://schemas.openxmlformats.org/officeDocument/2006/relationships/slideLayout" Target="../slideLayouts/slideLayout425.xml"/><Relationship Id="rId7" Type="http://schemas.openxmlformats.org/officeDocument/2006/relationships/slideLayout" Target="../slideLayouts/slideLayout429.xml"/><Relationship Id="rId12" Type="http://schemas.openxmlformats.org/officeDocument/2006/relationships/theme" Target="../theme/theme40.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5" Type="http://schemas.openxmlformats.org/officeDocument/2006/relationships/slideLayout" Target="../slideLayouts/slideLayout427.xml"/><Relationship Id="rId10" Type="http://schemas.openxmlformats.org/officeDocument/2006/relationships/slideLayout" Target="../slideLayouts/slideLayout432.xml"/><Relationship Id="rId4" Type="http://schemas.openxmlformats.org/officeDocument/2006/relationships/slideLayout" Target="../slideLayouts/slideLayout426.xml"/><Relationship Id="rId9"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13" Type="http://schemas.openxmlformats.org/officeDocument/2006/relationships/image" Target="../media/image1.png"/><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13" Type="http://schemas.openxmlformats.org/officeDocument/2006/relationships/theme" Target="../theme/theme4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slideLayout" Target="../slideLayouts/slideLayout456.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theme" Target="../theme/theme43.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image" Target="../media/image1.png"/><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8.xml"/><Relationship Id="rId13" Type="http://schemas.openxmlformats.org/officeDocument/2006/relationships/image" Target="../media/image1.png"/><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theme" Target="../theme/theme48.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image" Target="../media/image1.png"/><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theme" Target="../theme/theme49.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theme" Target="../theme/theme52.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4.xml"/><Relationship Id="rId13" Type="http://schemas.openxmlformats.org/officeDocument/2006/relationships/theme" Target="../theme/theme53.xml"/><Relationship Id="rId3" Type="http://schemas.openxmlformats.org/officeDocument/2006/relationships/slideLayout" Target="../slideLayouts/slideLayout569.xml"/><Relationship Id="rId7" Type="http://schemas.openxmlformats.org/officeDocument/2006/relationships/slideLayout" Target="../slideLayouts/slideLayout573.xml"/><Relationship Id="rId12" Type="http://schemas.openxmlformats.org/officeDocument/2006/relationships/slideLayout" Target="../slideLayouts/slideLayout578.xml"/><Relationship Id="rId2" Type="http://schemas.openxmlformats.org/officeDocument/2006/relationships/slideLayout" Target="../slideLayouts/slideLayout568.xml"/><Relationship Id="rId1" Type="http://schemas.openxmlformats.org/officeDocument/2006/relationships/slideLayout" Target="../slideLayouts/slideLayout567.xml"/><Relationship Id="rId6" Type="http://schemas.openxmlformats.org/officeDocument/2006/relationships/slideLayout" Target="../slideLayouts/slideLayout572.xml"/><Relationship Id="rId11" Type="http://schemas.openxmlformats.org/officeDocument/2006/relationships/slideLayout" Target="../slideLayouts/slideLayout577.xml"/><Relationship Id="rId5" Type="http://schemas.openxmlformats.org/officeDocument/2006/relationships/slideLayout" Target="../slideLayouts/slideLayout571.xml"/><Relationship Id="rId10" Type="http://schemas.openxmlformats.org/officeDocument/2006/relationships/slideLayout" Target="../slideLayouts/slideLayout576.xml"/><Relationship Id="rId4" Type="http://schemas.openxmlformats.org/officeDocument/2006/relationships/slideLayout" Target="../slideLayouts/slideLayout570.xml"/><Relationship Id="rId9" Type="http://schemas.openxmlformats.org/officeDocument/2006/relationships/slideLayout" Target="../slideLayouts/slideLayout575.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theme" Target="../theme/theme54.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7.xml"/><Relationship Id="rId13" Type="http://schemas.openxmlformats.org/officeDocument/2006/relationships/image" Target="../media/image1.png"/><Relationship Id="rId3" Type="http://schemas.openxmlformats.org/officeDocument/2006/relationships/slideLayout" Target="../slideLayouts/slideLayout592.xml"/><Relationship Id="rId7" Type="http://schemas.openxmlformats.org/officeDocument/2006/relationships/slideLayout" Target="../slideLayouts/slideLayout596.xml"/><Relationship Id="rId12" Type="http://schemas.openxmlformats.org/officeDocument/2006/relationships/theme" Target="../theme/theme55.xml"/><Relationship Id="rId2" Type="http://schemas.openxmlformats.org/officeDocument/2006/relationships/slideLayout" Target="../slideLayouts/slideLayout591.xml"/><Relationship Id="rId1" Type="http://schemas.openxmlformats.org/officeDocument/2006/relationships/slideLayout" Target="../slideLayouts/slideLayout590.xml"/><Relationship Id="rId6" Type="http://schemas.openxmlformats.org/officeDocument/2006/relationships/slideLayout" Target="../slideLayouts/slideLayout595.xml"/><Relationship Id="rId11" Type="http://schemas.openxmlformats.org/officeDocument/2006/relationships/slideLayout" Target="../slideLayouts/slideLayout600.xml"/><Relationship Id="rId5" Type="http://schemas.openxmlformats.org/officeDocument/2006/relationships/slideLayout" Target="../slideLayouts/slideLayout594.xml"/><Relationship Id="rId10" Type="http://schemas.openxmlformats.org/officeDocument/2006/relationships/slideLayout" Target="../slideLayouts/slideLayout599.xml"/><Relationship Id="rId4" Type="http://schemas.openxmlformats.org/officeDocument/2006/relationships/slideLayout" Target="../slideLayouts/slideLayout593.xml"/><Relationship Id="rId9" Type="http://schemas.openxmlformats.org/officeDocument/2006/relationships/slideLayout" Target="../slideLayouts/slideLayout598.xml"/></Relationships>
</file>

<file path=ppt/slideMasters/_rels/slideMaster56.xml.rels><?xml version="1.0" encoding="UTF-8" standalone="yes"?>
<Relationships xmlns="http://schemas.openxmlformats.org/package/2006/relationships"><Relationship Id="rId3" Type="http://schemas.openxmlformats.org/officeDocument/2006/relationships/slideLayout" Target="../slideLayouts/slideLayout603.xml"/><Relationship Id="rId7" Type="http://schemas.openxmlformats.org/officeDocument/2006/relationships/theme" Target="../theme/theme56.xml"/><Relationship Id="rId2" Type="http://schemas.openxmlformats.org/officeDocument/2006/relationships/slideLayout" Target="../slideLayouts/slideLayout602.xml"/><Relationship Id="rId1" Type="http://schemas.openxmlformats.org/officeDocument/2006/relationships/slideLayout" Target="../slideLayouts/slideLayout601.xml"/><Relationship Id="rId6" Type="http://schemas.openxmlformats.org/officeDocument/2006/relationships/slideLayout" Target="../slideLayouts/slideLayout606.xml"/><Relationship Id="rId5" Type="http://schemas.openxmlformats.org/officeDocument/2006/relationships/slideLayout" Target="../slideLayouts/slideLayout605.xml"/><Relationship Id="rId4" Type="http://schemas.openxmlformats.org/officeDocument/2006/relationships/slideLayout" Target="../slideLayouts/slideLayout604.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4.xml"/><Relationship Id="rId3" Type="http://schemas.openxmlformats.org/officeDocument/2006/relationships/slideLayout" Target="../slideLayouts/slideLayout609.xml"/><Relationship Id="rId7" Type="http://schemas.openxmlformats.org/officeDocument/2006/relationships/slideLayout" Target="../slideLayouts/slideLayout613.xml"/><Relationship Id="rId12" Type="http://schemas.openxmlformats.org/officeDocument/2006/relationships/theme" Target="../theme/theme57.xml"/><Relationship Id="rId2" Type="http://schemas.openxmlformats.org/officeDocument/2006/relationships/slideLayout" Target="../slideLayouts/slideLayout608.xml"/><Relationship Id="rId1" Type="http://schemas.openxmlformats.org/officeDocument/2006/relationships/slideLayout" Target="../slideLayouts/slideLayout607.xml"/><Relationship Id="rId6" Type="http://schemas.openxmlformats.org/officeDocument/2006/relationships/slideLayout" Target="../slideLayouts/slideLayout612.xml"/><Relationship Id="rId11" Type="http://schemas.openxmlformats.org/officeDocument/2006/relationships/slideLayout" Target="../slideLayouts/slideLayout617.xml"/><Relationship Id="rId5" Type="http://schemas.openxmlformats.org/officeDocument/2006/relationships/slideLayout" Target="../slideLayouts/slideLayout611.xml"/><Relationship Id="rId10" Type="http://schemas.openxmlformats.org/officeDocument/2006/relationships/slideLayout" Target="../slideLayouts/slideLayout616.xml"/><Relationship Id="rId4" Type="http://schemas.openxmlformats.org/officeDocument/2006/relationships/slideLayout" Target="../slideLayouts/slideLayout610.xml"/><Relationship Id="rId9" Type="http://schemas.openxmlformats.org/officeDocument/2006/relationships/slideLayout" Target="../slideLayouts/slideLayout615.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5.xml"/><Relationship Id="rId13" Type="http://schemas.openxmlformats.org/officeDocument/2006/relationships/slideLayout" Target="../slideLayouts/slideLayout630.xml"/><Relationship Id="rId3" Type="http://schemas.openxmlformats.org/officeDocument/2006/relationships/slideLayout" Target="../slideLayouts/slideLayout620.xml"/><Relationship Id="rId7" Type="http://schemas.openxmlformats.org/officeDocument/2006/relationships/slideLayout" Target="../slideLayouts/slideLayout624.xml"/><Relationship Id="rId12" Type="http://schemas.openxmlformats.org/officeDocument/2006/relationships/slideLayout" Target="../slideLayouts/slideLayout629.xml"/><Relationship Id="rId2" Type="http://schemas.openxmlformats.org/officeDocument/2006/relationships/slideLayout" Target="../slideLayouts/slideLayout619.xml"/><Relationship Id="rId1" Type="http://schemas.openxmlformats.org/officeDocument/2006/relationships/slideLayout" Target="../slideLayouts/slideLayout618.xml"/><Relationship Id="rId6" Type="http://schemas.openxmlformats.org/officeDocument/2006/relationships/slideLayout" Target="../slideLayouts/slideLayout623.xml"/><Relationship Id="rId11" Type="http://schemas.openxmlformats.org/officeDocument/2006/relationships/slideLayout" Target="../slideLayouts/slideLayout628.xml"/><Relationship Id="rId5" Type="http://schemas.openxmlformats.org/officeDocument/2006/relationships/slideLayout" Target="../slideLayouts/slideLayout622.xml"/><Relationship Id="rId15" Type="http://schemas.openxmlformats.org/officeDocument/2006/relationships/image" Target="../media/image8.png"/><Relationship Id="rId10" Type="http://schemas.openxmlformats.org/officeDocument/2006/relationships/slideLayout" Target="../slideLayouts/slideLayout627.xml"/><Relationship Id="rId4" Type="http://schemas.openxmlformats.org/officeDocument/2006/relationships/slideLayout" Target="../slideLayouts/slideLayout621.xml"/><Relationship Id="rId9" Type="http://schemas.openxmlformats.org/officeDocument/2006/relationships/slideLayout" Target="../slideLayouts/slideLayout626.xml"/><Relationship Id="rId14" Type="http://schemas.openxmlformats.org/officeDocument/2006/relationships/theme" Target="../theme/theme5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8.xml"/><Relationship Id="rId3" Type="http://schemas.openxmlformats.org/officeDocument/2006/relationships/slideLayout" Target="../slideLayouts/slideLayout633.xml"/><Relationship Id="rId7" Type="http://schemas.openxmlformats.org/officeDocument/2006/relationships/slideLayout" Target="../slideLayouts/slideLayout637.xml"/><Relationship Id="rId12" Type="http://schemas.openxmlformats.org/officeDocument/2006/relationships/theme" Target="../theme/theme59.xml"/><Relationship Id="rId2" Type="http://schemas.openxmlformats.org/officeDocument/2006/relationships/slideLayout" Target="../slideLayouts/slideLayout632.xml"/><Relationship Id="rId1" Type="http://schemas.openxmlformats.org/officeDocument/2006/relationships/slideLayout" Target="../slideLayouts/slideLayout631.xml"/><Relationship Id="rId6" Type="http://schemas.openxmlformats.org/officeDocument/2006/relationships/slideLayout" Target="../slideLayouts/slideLayout636.xml"/><Relationship Id="rId11" Type="http://schemas.openxmlformats.org/officeDocument/2006/relationships/slideLayout" Target="../slideLayouts/slideLayout641.xml"/><Relationship Id="rId5" Type="http://schemas.openxmlformats.org/officeDocument/2006/relationships/slideLayout" Target="../slideLayouts/slideLayout635.xml"/><Relationship Id="rId10" Type="http://schemas.openxmlformats.org/officeDocument/2006/relationships/slideLayout" Target="../slideLayouts/slideLayout640.xml"/><Relationship Id="rId4" Type="http://schemas.openxmlformats.org/officeDocument/2006/relationships/slideLayout" Target="../slideLayouts/slideLayout634.xml"/><Relationship Id="rId9" Type="http://schemas.openxmlformats.org/officeDocument/2006/relationships/slideLayout" Target="../slideLayouts/slideLayout639.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49.xml"/><Relationship Id="rId3" Type="http://schemas.openxmlformats.org/officeDocument/2006/relationships/slideLayout" Target="../slideLayouts/slideLayout644.xml"/><Relationship Id="rId7" Type="http://schemas.openxmlformats.org/officeDocument/2006/relationships/slideLayout" Target="../slideLayouts/slideLayout648.xml"/><Relationship Id="rId12" Type="http://schemas.openxmlformats.org/officeDocument/2006/relationships/theme" Target="../theme/theme60.xml"/><Relationship Id="rId2" Type="http://schemas.openxmlformats.org/officeDocument/2006/relationships/slideLayout" Target="../slideLayouts/slideLayout643.xml"/><Relationship Id="rId1" Type="http://schemas.openxmlformats.org/officeDocument/2006/relationships/slideLayout" Target="../slideLayouts/slideLayout642.xml"/><Relationship Id="rId6" Type="http://schemas.openxmlformats.org/officeDocument/2006/relationships/slideLayout" Target="../slideLayouts/slideLayout647.xml"/><Relationship Id="rId11" Type="http://schemas.openxmlformats.org/officeDocument/2006/relationships/slideLayout" Target="../slideLayouts/slideLayout652.xml"/><Relationship Id="rId5" Type="http://schemas.openxmlformats.org/officeDocument/2006/relationships/slideLayout" Target="../slideLayouts/slideLayout646.xml"/><Relationship Id="rId10" Type="http://schemas.openxmlformats.org/officeDocument/2006/relationships/slideLayout" Target="../slideLayouts/slideLayout651.xml"/><Relationship Id="rId4" Type="http://schemas.openxmlformats.org/officeDocument/2006/relationships/slideLayout" Target="../slideLayouts/slideLayout645.xml"/><Relationship Id="rId9" Type="http://schemas.openxmlformats.org/officeDocument/2006/relationships/slideLayout" Target="../slideLayouts/slideLayout650.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0.xml"/><Relationship Id="rId3" Type="http://schemas.openxmlformats.org/officeDocument/2006/relationships/slideLayout" Target="../slideLayouts/slideLayout655.xml"/><Relationship Id="rId7" Type="http://schemas.openxmlformats.org/officeDocument/2006/relationships/slideLayout" Target="../slideLayouts/slideLayout659.xml"/><Relationship Id="rId12" Type="http://schemas.openxmlformats.org/officeDocument/2006/relationships/theme" Target="../theme/theme61.xml"/><Relationship Id="rId2" Type="http://schemas.openxmlformats.org/officeDocument/2006/relationships/slideLayout" Target="../slideLayouts/slideLayout654.xml"/><Relationship Id="rId1" Type="http://schemas.openxmlformats.org/officeDocument/2006/relationships/slideLayout" Target="../slideLayouts/slideLayout653.xml"/><Relationship Id="rId6" Type="http://schemas.openxmlformats.org/officeDocument/2006/relationships/slideLayout" Target="../slideLayouts/slideLayout658.xml"/><Relationship Id="rId11" Type="http://schemas.openxmlformats.org/officeDocument/2006/relationships/slideLayout" Target="../slideLayouts/slideLayout663.xml"/><Relationship Id="rId5" Type="http://schemas.openxmlformats.org/officeDocument/2006/relationships/slideLayout" Target="../slideLayouts/slideLayout657.xml"/><Relationship Id="rId10" Type="http://schemas.openxmlformats.org/officeDocument/2006/relationships/slideLayout" Target="../slideLayouts/slideLayout662.xml"/><Relationship Id="rId4" Type="http://schemas.openxmlformats.org/officeDocument/2006/relationships/slideLayout" Target="../slideLayouts/slideLayout656.xml"/><Relationship Id="rId9" Type="http://schemas.openxmlformats.org/officeDocument/2006/relationships/slideLayout" Target="../slideLayouts/slideLayout661.xml"/></Relationships>
</file>

<file path=ppt/slideMasters/_rels/slideMaster62.xml.rels><?xml version="1.0" encoding="UTF-8" standalone="yes"?>
<Relationships xmlns="http://schemas.openxmlformats.org/package/2006/relationships"><Relationship Id="rId3" Type="http://schemas.openxmlformats.org/officeDocument/2006/relationships/theme" Target="../theme/theme62.xml"/><Relationship Id="rId2" Type="http://schemas.openxmlformats.org/officeDocument/2006/relationships/slideLayout" Target="../slideLayouts/slideLayout665.xml"/><Relationship Id="rId1" Type="http://schemas.openxmlformats.org/officeDocument/2006/relationships/slideLayout" Target="../slideLayouts/slideLayout664.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73.xml"/><Relationship Id="rId13" Type="http://schemas.openxmlformats.org/officeDocument/2006/relationships/image" Target="../media/image1.png"/><Relationship Id="rId3" Type="http://schemas.openxmlformats.org/officeDocument/2006/relationships/slideLayout" Target="../slideLayouts/slideLayout668.xml"/><Relationship Id="rId7" Type="http://schemas.openxmlformats.org/officeDocument/2006/relationships/slideLayout" Target="../slideLayouts/slideLayout672.xml"/><Relationship Id="rId12" Type="http://schemas.openxmlformats.org/officeDocument/2006/relationships/theme" Target="../theme/theme63.xml"/><Relationship Id="rId2" Type="http://schemas.openxmlformats.org/officeDocument/2006/relationships/slideLayout" Target="../slideLayouts/slideLayout667.xml"/><Relationship Id="rId1" Type="http://schemas.openxmlformats.org/officeDocument/2006/relationships/slideLayout" Target="../slideLayouts/slideLayout666.xml"/><Relationship Id="rId6" Type="http://schemas.openxmlformats.org/officeDocument/2006/relationships/slideLayout" Target="../slideLayouts/slideLayout671.xml"/><Relationship Id="rId11" Type="http://schemas.openxmlformats.org/officeDocument/2006/relationships/slideLayout" Target="../slideLayouts/slideLayout676.xml"/><Relationship Id="rId5" Type="http://schemas.openxmlformats.org/officeDocument/2006/relationships/slideLayout" Target="../slideLayouts/slideLayout670.xml"/><Relationship Id="rId10" Type="http://schemas.openxmlformats.org/officeDocument/2006/relationships/slideLayout" Target="../slideLayouts/slideLayout675.xml"/><Relationship Id="rId4" Type="http://schemas.openxmlformats.org/officeDocument/2006/relationships/slideLayout" Target="../slideLayouts/slideLayout669.xml"/><Relationship Id="rId9" Type="http://schemas.openxmlformats.org/officeDocument/2006/relationships/slideLayout" Target="../slideLayouts/slideLayout674.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4.xml"/><Relationship Id="rId13" Type="http://schemas.openxmlformats.org/officeDocument/2006/relationships/image" Target="../media/image1.png"/><Relationship Id="rId3" Type="http://schemas.openxmlformats.org/officeDocument/2006/relationships/slideLayout" Target="../slideLayouts/slideLayout679.xml"/><Relationship Id="rId7" Type="http://schemas.openxmlformats.org/officeDocument/2006/relationships/slideLayout" Target="../slideLayouts/slideLayout683.xml"/><Relationship Id="rId12" Type="http://schemas.openxmlformats.org/officeDocument/2006/relationships/theme" Target="../theme/theme64.xml"/><Relationship Id="rId2" Type="http://schemas.openxmlformats.org/officeDocument/2006/relationships/slideLayout" Target="../slideLayouts/slideLayout678.xml"/><Relationship Id="rId1" Type="http://schemas.openxmlformats.org/officeDocument/2006/relationships/slideLayout" Target="../slideLayouts/slideLayout677.xml"/><Relationship Id="rId6" Type="http://schemas.openxmlformats.org/officeDocument/2006/relationships/slideLayout" Target="../slideLayouts/slideLayout682.xml"/><Relationship Id="rId11" Type="http://schemas.openxmlformats.org/officeDocument/2006/relationships/slideLayout" Target="../slideLayouts/slideLayout687.xml"/><Relationship Id="rId5" Type="http://schemas.openxmlformats.org/officeDocument/2006/relationships/slideLayout" Target="../slideLayouts/slideLayout681.xml"/><Relationship Id="rId10" Type="http://schemas.openxmlformats.org/officeDocument/2006/relationships/slideLayout" Target="../slideLayouts/slideLayout686.xml"/><Relationship Id="rId4" Type="http://schemas.openxmlformats.org/officeDocument/2006/relationships/slideLayout" Target="../slideLayouts/slideLayout680.xml"/><Relationship Id="rId9" Type="http://schemas.openxmlformats.org/officeDocument/2006/relationships/slideLayout" Target="../slideLayouts/slideLayout685.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95.xml"/><Relationship Id="rId13" Type="http://schemas.openxmlformats.org/officeDocument/2006/relationships/theme" Target="../theme/theme65.xml"/><Relationship Id="rId3" Type="http://schemas.openxmlformats.org/officeDocument/2006/relationships/slideLayout" Target="../slideLayouts/slideLayout690.xml"/><Relationship Id="rId7" Type="http://schemas.openxmlformats.org/officeDocument/2006/relationships/slideLayout" Target="../slideLayouts/slideLayout694.xml"/><Relationship Id="rId12" Type="http://schemas.openxmlformats.org/officeDocument/2006/relationships/slideLayout" Target="../slideLayouts/slideLayout699.xml"/><Relationship Id="rId2" Type="http://schemas.openxmlformats.org/officeDocument/2006/relationships/slideLayout" Target="../slideLayouts/slideLayout689.xml"/><Relationship Id="rId1" Type="http://schemas.openxmlformats.org/officeDocument/2006/relationships/slideLayout" Target="../slideLayouts/slideLayout688.xml"/><Relationship Id="rId6" Type="http://schemas.openxmlformats.org/officeDocument/2006/relationships/slideLayout" Target="../slideLayouts/slideLayout693.xml"/><Relationship Id="rId11" Type="http://schemas.openxmlformats.org/officeDocument/2006/relationships/slideLayout" Target="../slideLayouts/slideLayout698.xml"/><Relationship Id="rId5" Type="http://schemas.openxmlformats.org/officeDocument/2006/relationships/slideLayout" Target="../slideLayouts/slideLayout692.xml"/><Relationship Id="rId10" Type="http://schemas.openxmlformats.org/officeDocument/2006/relationships/slideLayout" Target="../slideLayouts/slideLayout697.xml"/><Relationship Id="rId4" Type="http://schemas.openxmlformats.org/officeDocument/2006/relationships/slideLayout" Target="../slideLayouts/slideLayout691.xml"/><Relationship Id="rId9" Type="http://schemas.openxmlformats.org/officeDocument/2006/relationships/slideLayout" Target="../slideLayouts/slideLayout696.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07.xml"/><Relationship Id="rId13" Type="http://schemas.openxmlformats.org/officeDocument/2006/relationships/image" Target="../media/image1.png"/><Relationship Id="rId3" Type="http://schemas.openxmlformats.org/officeDocument/2006/relationships/slideLayout" Target="../slideLayouts/slideLayout702.xml"/><Relationship Id="rId7" Type="http://schemas.openxmlformats.org/officeDocument/2006/relationships/slideLayout" Target="../slideLayouts/slideLayout706.xml"/><Relationship Id="rId12" Type="http://schemas.openxmlformats.org/officeDocument/2006/relationships/theme" Target="../theme/theme66.xml"/><Relationship Id="rId2" Type="http://schemas.openxmlformats.org/officeDocument/2006/relationships/slideLayout" Target="../slideLayouts/slideLayout701.xml"/><Relationship Id="rId1" Type="http://schemas.openxmlformats.org/officeDocument/2006/relationships/slideLayout" Target="../slideLayouts/slideLayout700.xml"/><Relationship Id="rId6" Type="http://schemas.openxmlformats.org/officeDocument/2006/relationships/slideLayout" Target="../slideLayouts/slideLayout705.xml"/><Relationship Id="rId11" Type="http://schemas.openxmlformats.org/officeDocument/2006/relationships/slideLayout" Target="../slideLayouts/slideLayout710.xml"/><Relationship Id="rId5" Type="http://schemas.openxmlformats.org/officeDocument/2006/relationships/slideLayout" Target="../slideLayouts/slideLayout704.xml"/><Relationship Id="rId10" Type="http://schemas.openxmlformats.org/officeDocument/2006/relationships/slideLayout" Target="../slideLayouts/slideLayout709.xml"/><Relationship Id="rId4" Type="http://schemas.openxmlformats.org/officeDocument/2006/relationships/slideLayout" Target="../slideLayouts/slideLayout703.xml"/><Relationship Id="rId9" Type="http://schemas.openxmlformats.org/officeDocument/2006/relationships/slideLayout" Target="../slideLayouts/slideLayout708.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8.xml"/><Relationship Id="rId13" Type="http://schemas.openxmlformats.org/officeDocument/2006/relationships/image" Target="../media/image1.png"/><Relationship Id="rId3" Type="http://schemas.openxmlformats.org/officeDocument/2006/relationships/slideLayout" Target="../slideLayouts/slideLayout713.xml"/><Relationship Id="rId7" Type="http://schemas.openxmlformats.org/officeDocument/2006/relationships/slideLayout" Target="../slideLayouts/slideLayout717.xml"/><Relationship Id="rId12" Type="http://schemas.openxmlformats.org/officeDocument/2006/relationships/theme" Target="../theme/theme67.xml"/><Relationship Id="rId2" Type="http://schemas.openxmlformats.org/officeDocument/2006/relationships/slideLayout" Target="../slideLayouts/slideLayout712.xml"/><Relationship Id="rId1" Type="http://schemas.openxmlformats.org/officeDocument/2006/relationships/slideLayout" Target="../slideLayouts/slideLayout711.xml"/><Relationship Id="rId6" Type="http://schemas.openxmlformats.org/officeDocument/2006/relationships/slideLayout" Target="../slideLayouts/slideLayout716.xml"/><Relationship Id="rId11" Type="http://schemas.openxmlformats.org/officeDocument/2006/relationships/slideLayout" Target="../slideLayouts/slideLayout721.xml"/><Relationship Id="rId5" Type="http://schemas.openxmlformats.org/officeDocument/2006/relationships/slideLayout" Target="../slideLayouts/slideLayout715.xml"/><Relationship Id="rId10" Type="http://schemas.openxmlformats.org/officeDocument/2006/relationships/slideLayout" Target="../slideLayouts/slideLayout720.xml"/><Relationship Id="rId4" Type="http://schemas.openxmlformats.org/officeDocument/2006/relationships/slideLayout" Target="../slideLayouts/slideLayout714.xml"/><Relationship Id="rId9" Type="http://schemas.openxmlformats.org/officeDocument/2006/relationships/slideLayout" Target="../slideLayouts/slideLayout719.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9.xml"/><Relationship Id="rId13" Type="http://schemas.openxmlformats.org/officeDocument/2006/relationships/theme" Target="../theme/theme68.xml"/><Relationship Id="rId3" Type="http://schemas.openxmlformats.org/officeDocument/2006/relationships/slideLayout" Target="../slideLayouts/slideLayout724.xml"/><Relationship Id="rId7" Type="http://schemas.openxmlformats.org/officeDocument/2006/relationships/slideLayout" Target="../slideLayouts/slideLayout728.xml"/><Relationship Id="rId12" Type="http://schemas.openxmlformats.org/officeDocument/2006/relationships/slideLayout" Target="../slideLayouts/slideLayout733.xml"/><Relationship Id="rId2" Type="http://schemas.openxmlformats.org/officeDocument/2006/relationships/slideLayout" Target="../slideLayouts/slideLayout723.xml"/><Relationship Id="rId1" Type="http://schemas.openxmlformats.org/officeDocument/2006/relationships/slideLayout" Target="../slideLayouts/slideLayout722.xml"/><Relationship Id="rId6" Type="http://schemas.openxmlformats.org/officeDocument/2006/relationships/slideLayout" Target="../slideLayouts/slideLayout727.xml"/><Relationship Id="rId11" Type="http://schemas.openxmlformats.org/officeDocument/2006/relationships/slideLayout" Target="../slideLayouts/slideLayout732.xml"/><Relationship Id="rId5" Type="http://schemas.openxmlformats.org/officeDocument/2006/relationships/slideLayout" Target="../slideLayouts/slideLayout726.xml"/><Relationship Id="rId10" Type="http://schemas.openxmlformats.org/officeDocument/2006/relationships/slideLayout" Target="../slideLayouts/slideLayout731.xml"/><Relationship Id="rId4" Type="http://schemas.openxmlformats.org/officeDocument/2006/relationships/slideLayout" Target="../slideLayouts/slideLayout725.xml"/><Relationship Id="rId9" Type="http://schemas.openxmlformats.org/officeDocument/2006/relationships/slideLayout" Target="../slideLayouts/slideLayout730.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1.xml"/><Relationship Id="rId13" Type="http://schemas.openxmlformats.org/officeDocument/2006/relationships/theme" Target="../theme/theme69.xml"/><Relationship Id="rId3" Type="http://schemas.openxmlformats.org/officeDocument/2006/relationships/slideLayout" Target="../slideLayouts/slideLayout736.xml"/><Relationship Id="rId7" Type="http://schemas.openxmlformats.org/officeDocument/2006/relationships/slideLayout" Target="../slideLayouts/slideLayout740.xml"/><Relationship Id="rId12" Type="http://schemas.openxmlformats.org/officeDocument/2006/relationships/slideLayout" Target="../slideLayouts/slideLayout745.xml"/><Relationship Id="rId2" Type="http://schemas.openxmlformats.org/officeDocument/2006/relationships/slideLayout" Target="../slideLayouts/slideLayout735.xml"/><Relationship Id="rId1" Type="http://schemas.openxmlformats.org/officeDocument/2006/relationships/slideLayout" Target="../slideLayouts/slideLayout734.xml"/><Relationship Id="rId6" Type="http://schemas.openxmlformats.org/officeDocument/2006/relationships/slideLayout" Target="../slideLayouts/slideLayout739.xml"/><Relationship Id="rId11" Type="http://schemas.openxmlformats.org/officeDocument/2006/relationships/slideLayout" Target="../slideLayouts/slideLayout744.xml"/><Relationship Id="rId5" Type="http://schemas.openxmlformats.org/officeDocument/2006/relationships/slideLayout" Target="../slideLayouts/slideLayout738.xml"/><Relationship Id="rId10" Type="http://schemas.openxmlformats.org/officeDocument/2006/relationships/slideLayout" Target="../slideLayouts/slideLayout743.xml"/><Relationship Id="rId4" Type="http://schemas.openxmlformats.org/officeDocument/2006/relationships/slideLayout" Target="../slideLayouts/slideLayout737.xml"/><Relationship Id="rId9" Type="http://schemas.openxmlformats.org/officeDocument/2006/relationships/slideLayout" Target="../slideLayouts/slideLayout742.xml"/><Relationship Id="rId14" Type="http://schemas.openxmlformats.org/officeDocument/2006/relationships/image" Target="../media/image1.png"/></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3.xml"/><Relationship Id="rId13" Type="http://schemas.openxmlformats.org/officeDocument/2006/relationships/theme" Target="../theme/theme70.xml"/><Relationship Id="rId3" Type="http://schemas.openxmlformats.org/officeDocument/2006/relationships/slideLayout" Target="../slideLayouts/slideLayout748.xml"/><Relationship Id="rId7" Type="http://schemas.openxmlformats.org/officeDocument/2006/relationships/slideLayout" Target="../slideLayouts/slideLayout752.xml"/><Relationship Id="rId12" Type="http://schemas.openxmlformats.org/officeDocument/2006/relationships/slideLayout" Target="../slideLayouts/slideLayout757.xml"/><Relationship Id="rId2" Type="http://schemas.openxmlformats.org/officeDocument/2006/relationships/slideLayout" Target="../slideLayouts/slideLayout747.xml"/><Relationship Id="rId1" Type="http://schemas.openxmlformats.org/officeDocument/2006/relationships/slideLayout" Target="../slideLayouts/slideLayout746.xml"/><Relationship Id="rId6" Type="http://schemas.openxmlformats.org/officeDocument/2006/relationships/slideLayout" Target="../slideLayouts/slideLayout751.xml"/><Relationship Id="rId11" Type="http://schemas.openxmlformats.org/officeDocument/2006/relationships/slideLayout" Target="../slideLayouts/slideLayout756.xml"/><Relationship Id="rId5" Type="http://schemas.openxmlformats.org/officeDocument/2006/relationships/slideLayout" Target="../slideLayouts/slideLayout750.xml"/><Relationship Id="rId10" Type="http://schemas.openxmlformats.org/officeDocument/2006/relationships/slideLayout" Target="../slideLayouts/slideLayout755.xml"/><Relationship Id="rId4" Type="http://schemas.openxmlformats.org/officeDocument/2006/relationships/slideLayout" Target="../slideLayouts/slideLayout749.xml"/><Relationship Id="rId9" Type="http://schemas.openxmlformats.org/officeDocument/2006/relationships/slideLayout" Target="../slideLayouts/slideLayout754.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65.xml"/><Relationship Id="rId13" Type="http://schemas.openxmlformats.org/officeDocument/2006/relationships/image" Target="../media/image1.png"/><Relationship Id="rId3" Type="http://schemas.openxmlformats.org/officeDocument/2006/relationships/slideLayout" Target="../slideLayouts/slideLayout760.xml"/><Relationship Id="rId7" Type="http://schemas.openxmlformats.org/officeDocument/2006/relationships/slideLayout" Target="../slideLayouts/slideLayout764.xml"/><Relationship Id="rId12" Type="http://schemas.openxmlformats.org/officeDocument/2006/relationships/theme" Target="../theme/theme71.xml"/><Relationship Id="rId2" Type="http://schemas.openxmlformats.org/officeDocument/2006/relationships/slideLayout" Target="../slideLayouts/slideLayout759.xml"/><Relationship Id="rId1" Type="http://schemas.openxmlformats.org/officeDocument/2006/relationships/slideLayout" Target="../slideLayouts/slideLayout758.xml"/><Relationship Id="rId6" Type="http://schemas.openxmlformats.org/officeDocument/2006/relationships/slideLayout" Target="../slideLayouts/slideLayout763.xml"/><Relationship Id="rId11" Type="http://schemas.openxmlformats.org/officeDocument/2006/relationships/slideLayout" Target="../slideLayouts/slideLayout768.xml"/><Relationship Id="rId5" Type="http://schemas.openxmlformats.org/officeDocument/2006/relationships/slideLayout" Target="../slideLayouts/slideLayout762.xml"/><Relationship Id="rId10" Type="http://schemas.openxmlformats.org/officeDocument/2006/relationships/slideLayout" Target="../slideLayouts/slideLayout767.xml"/><Relationship Id="rId4" Type="http://schemas.openxmlformats.org/officeDocument/2006/relationships/slideLayout" Target="../slideLayouts/slideLayout761.xml"/><Relationship Id="rId9" Type="http://schemas.openxmlformats.org/officeDocument/2006/relationships/slideLayout" Target="../slideLayouts/slideLayout766.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76.xml"/><Relationship Id="rId3" Type="http://schemas.openxmlformats.org/officeDocument/2006/relationships/slideLayout" Target="../slideLayouts/slideLayout771.xml"/><Relationship Id="rId7" Type="http://schemas.openxmlformats.org/officeDocument/2006/relationships/slideLayout" Target="../slideLayouts/slideLayout775.xml"/><Relationship Id="rId12" Type="http://schemas.openxmlformats.org/officeDocument/2006/relationships/theme" Target="../theme/theme72.xml"/><Relationship Id="rId2" Type="http://schemas.openxmlformats.org/officeDocument/2006/relationships/slideLayout" Target="../slideLayouts/slideLayout770.xml"/><Relationship Id="rId1" Type="http://schemas.openxmlformats.org/officeDocument/2006/relationships/slideLayout" Target="../slideLayouts/slideLayout769.xml"/><Relationship Id="rId6" Type="http://schemas.openxmlformats.org/officeDocument/2006/relationships/slideLayout" Target="../slideLayouts/slideLayout774.xml"/><Relationship Id="rId11" Type="http://schemas.openxmlformats.org/officeDocument/2006/relationships/slideLayout" Target="../slideLayouts/slideLayout779.xml"/><Relationship Id="rId5" Type="http://schemas.openxmlformats.org/officeDocument/2006/relationships/slideLayout" Target="../slideLayouts/slideLayout773.xml"/><Relationship Id="rId10" Type="http://schemas.openxmlformats.org/officeDocument/2006/relationships/slideLayout" Target="../slideLayouts/slideLayout778.xml"/><Relationship Id="rId4" Type="http://schemas.openxmlformats.org/officeDocument/2006/relationships/slideLayout" Target="../slideLayouts/slideLayout772.xml"/><Relationship Id="rId9" Type="http://schemas.openxmlformats.org/officeDocument/2006/relationships/slideLayout" Target="../slideLayouts/slideLayout777.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87.xml"/><Relationship Id="rId13" Type="http://schemas.openxmlformats.org/officeDocument/2006/relationships/theme" Target="../theme/theme73.xml"/><Relationship Id="rId3" Type="http://schemas.openxmlformats.org/officeDocument/2006/relationships/slideLayout" Target="../slideLayouts/slideLayout782.xml"/><Relationship Id="rId7" Type="http://schemas.openxmlformats.org/officeDocument/2006/relationships/slideLayout" Target="../slideLayouts/slideLayout786.xml"/><Relationship Id="rId12" Type="http://schemas.openxmlformats.org/officeDocument/2006/relationships/slideLayout" Target="../slideLayouts/slideLayout791.xml"/><Relationship Id="rId2" Type="http://schemas.openxmlformats.org/officeDocument/2006/relationships/slideLayout" Target="../slideLayouts/slideLayout781.xml"/><Relationship Id="rId1" Type="http://schemas.openxmlformats.org/officeDocument/2006/relationships/slideLayout" Target="../slideLayouts/slideLayout780.xml"/><Relationship Id="rId6" Type="http://schemas.openxmlformats.org/officeDocument/2006/relationships/slideLayout" Target="../slideLayouts/slideLayout785.xml"/><Relationship Id="rId11" Type="http://schemas.openxmlformats.org/officeDocument/2006/relationships/slideLayout" Target="../slideLayouts/slideLayout790.xml"/><Relationship Id="rId5" Type="http://schemas.openxmlformats.org/officeDocument/2006/relationships/slideLayout" Target="../slideLayouts/slideLayout784.xml"/><Relationship Id="rId10" Type="http://schemas.openxmlformats.org/officeDocument/2006/relationships/slideLayout" Target="../slideLayouts/slideLayout789.xml"/><Relationship Id="rId4" Type="http://schemas.openxmlformats.org/officeDocument/2006/relationships/slideLayout" Target="../slideLayouts/slideLayout783.xml"/><Relationship Id="rId9" Type="http://schemas.openxmlformats.org/officeDocument/2006/relationships/slideLayout" Target="../slideLayouts/slideLayout788.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9.xml"/><Relationship Id="rId13" Type="http://schemas.openxmlformats.org/officeDocument/2006/relationships/theme" Target="../theme/theme74.xml"/><Relationship Id="rId3" Type="http://schemas.openxmlformats.org/officeDocument/2006/relationships/slideLayout" Target="../slideLayouts/slideLayout794.xml"/><Relationship Id="rId7" Type="http://schemas.openxmlformats.org/officeDocument/2006/relationships/slideLayout" Target="../slideLayouts/slideLayout798.xml"/><Relationship Id="rId12" Type="http://schemas.openxmlformats.org/officeDocument/2006/relationships/slideLayout" Target="../slideLayouts/slideLayout803.xml"/><Relationship Id="rId2" Type="http://schemas.openxmlformats.org/officeDocument/2006/relationships/slideLayout" Target="../slideLayouts/slideLayout793.xml"/><Relationship Id="rId1" Type="http://schemas.openxmlformats.org/officeDocument/2006/relationships/slideLayout" Target="../slideLayouts/slideLayout792.xml"/><Relationship Id="rId6" Type="http://schemas.openxmlformats.org/officeDocument/2006/relationships/slideLayout" Target="../slideLayouts/slideLayout797.xml"/><Relationship Id="rId11" Type="http://schemas.openxmlformats.org/officeDocument/2006/relationships/slideLayout" Target="../slideLayouts/slideLayout802.xml"/><Relationship Id="rId5" Type="http://schemas.openxmlformats.org/officeDocument/2006/relationships/slideLayout" Target="../slideLayouts/slideLayout796.xml"/><Relationship Id="rId10" Type="http://schemas.openxmlformats.org/officeDocument/2006/relationships/slideLayout" Target="../slideLayouts/slideLayout801.xml"/><Relationship Id="rId4" Type="http://schemas.openxmlformats.org/officeDocument/2006/relationships/slideLayout" Target="../slideLayouts/slideLayout795.xml"/><Relationship Id="rId9" Type="http://schemas.openxmlformats.org/officeDocument/2006/relationships/slideLayout" Target="../slideLayouts/slideLayout800.xml"/><Relationship Id="rId14" Type="http://schemas.openxmlformats.org/officeDocument/2006/relationships/image" Target="../media/image1.png"/></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11.xml"/><Relationship Id="rId13" Type="http://schemas.openxmlformats.org/officeDocument/2006/relationships/theme" Target="../theme/theme75.xml"/><Relationship Id="rId3" Type="http://schemas.openxmlformats.org/officeDocument/2006/relationships/slideLayout" Target="../slideLayouts/slideLayout806.xml"/><Relationship Id="rId7" Type="http://schemas.openxmlformats.org/officeDocument/2006/relationships/slideLayout" Target="../slideLayouts/slideLayout810.xml"/><Relationship Id="rId12" Type="http://schemas.openxmlformats.org/officeDocument/2006/relationships/slideLayout" Target="../slideLayouts/slideLayout815.xml"/><Relationship Id="rId2" Type="http://schemas.openxmlformats.org/officeDocument/2006/relationships/slideLayout" Target="../slideLayouts/slideLayout805.xml"/><Relationship Id="rId1" Type="http://schemas.openxmlformats.org/officeDocument/2006/relationships/slideLayout" Target="../slideLayouts/slideLayout804.xml"/><Relationship Id="rId6" Type="http://schemas.openxmlformats.org/officeDocument/2006/relationships/slideLayout" Target="../slideLayouts/slideLayout809.xml"/><Relationship Id="rId11" Type="http://schemas.openxmlformats.org/officeDocument/2006/relationships/slideLayout" Target="../slideLayouts/slideLayout814.xml"/><Relationship Id="rId5" Type="http://schemas.openxmlformats.org/officeDocument/2006/relationships/slideLayout" Target="../slideLayouts/slideLayout808.xml"/><Relationship Id="rId10" Type="http://schemas.openxmlformats.org/officeDocument/2006/relationships/slideLayout" Target="../slideLayouts/slideLayout813.xml"/><Relationship Id="rId4" Type="http://schemas.openxmlformats.org/officeDocument/2006/relationships/slideLayout" Target="../slideLayouts/slideLayout807.xml"/><Relationship Id="rId9" Type="http://schemas.openxmlformats.org/officeDocument/2006/relationships/slideLayout" Target="../slideLayouts/slideLayout812.xml"/><Relationship Id="rId14" Type="http://schemas.openxmlformats.org/officeDocument/2006/relationships/image" Target="../media/image1.png"/></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23.xml"/><Relationship Id="rId13" Type="http://schemas.openxmlformats.org/officeDocument/2006/relationships/theme" Target="../theme/theme76.xml"/><Relationship Id="rId3" Type="http://schemas.openxmlformats.org/officeDocument/2006/relationships/slideLayout" Target="../slideLayouts/slideLayout818.xml"/><Relationship Id="rId7" Type="http://schemas.openxmlformats.org/officeDocument/2006/relationships/slideLayout" Target="../slideLayouts/slideLayout822.xml"/><Relationship Id="rId12" Type="http://schemas.openxmlformats.org/officeDocument/2006/relationships/slideLayout" Target="../slideLayouts/slideLayout827.xml"/><Relationship Id="rId2" Type="http://schemas.openxmlformats.org/officeDocument/2006/relationships/slideLayout" Target="../slideLayouts/slideLayout817.xml"/><Relationship Id="rId1" Type="http://schemas.openxmlformats.org/officeDocument/2006/relationships/slideLayout" Target="../slideLayouts/slideLayout816.xml"/><Relationship Id="rId6" Type="http://schemas.openxmlformats.org/officeDocument/2006/relationships/slideLayout" Target="../slideLayouts/slideLayout821.xml"/><Relationship Id="rId11" Type="http://schemas.openxmlformats.org/officeDocument/2006/relationships/slideLayout" Target="../slideLayouts/slideLayout826.xml"/><Relationship Id="rId5" Type="http://schemas.openxmlformats.org/officeDocument/2006/relationships/slideLayout" Target="../slideLayouts/slideLayout820.xml"/><Relationship Id="rId10" Type="http://schemas.openxmlformats.org/officeDocument/2006/relationships/slideLayout" Target="../slideLayouts/slideLayout825.xml"/><Relationship Id="rId4" Type="http://schemas.openxmlformats.org/officeDocument/2006/relationships/slideLayout" Target="../slideLayouts/slideLayout819.xml"/><Relationship Id="rId9" Type="http://schemas.openxmlformats.org/officeDocument/2006/relationships/slideLayout" Target="../slideLayouts/slideLayout824.xml"/><Relationship Id="rId14" Type="http://schemas.openxmlformats.org/officeDocument/2006/relationships/image" Target="../media/image1.png"/></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35.xml"/><Relationship Id="rId13" Type="http://schemas.openxmlformats.org/officeDocument/2006/relationships/image" Target="../media/image1.png"/><Relationship Id="rId3" Type="http://schemas.openxmlformats.org/officeDocument/2006/relationships/slideLayout" Target="../slideLayouts/slideLayout830.xml"/><Relationship Id="rId7" Type="http://schemas.openxmlformats.org/officeDocument/2006/relationships/slideLayout" Target="../slideLayouts/slideLayout834.xml"/><Relationship Id="rId12" Type="http://schemas.openxmlformats.org/officeDocument/2006/relationships/theme" Target="../theme/theme77.xml"/><Relationship Id="rId2" Type="http://schemas.openxmlformats.org/officeDocument/2006/relationships/slideLayout" Target="../slideLayouts/slideLayout829.xml"/><Relationship Id="rId1" Type="http://schemas.openxmlformats.org/officeDocument/2006/relationships/slideLayout" Target="../slideLayouts/slideLayout828.xml"/><Relationship Id="rId6" Type="http://schemas.openxmlformats.org/officeDocument/2006/relationships/slideLayout" Target="../slideLayouts/slideLayout833.xml"/><Relationship Id="rId11" Type="http://schemas.openxmlformats.org/officeDocument/2006/relationships/slideLayout" Target="../slideLayouts/slideLayout838.xml"/><Relationship Id="rId5" Type="http://schemas.openxmlformats.org/officeDocument/2006/relationships/slideLayout" Target="../slideLayouts/slideLayout832.xml"/><Relationship Id="rId10" Type="http://schemas.openxmlformats.org/officeDocument/2006/relationships/slideLayout" Target="../slideLayouts/slideLayout837.xml"/><Relationship Id="rId4" Type="http://schemas.openxmlformats.org/officeDocument/2006/relationships/slideLayout" Target="../slideLayouts/slideLayout831.xml"/><Relationship Id="rId9" Type="http://schemas.openxmlformats.org/officeDocument/2006/relationships/slideLayout" Target="../slideLayouts/slideLayout836.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46.xml"/><Relationship Id="rId13" Type="http://schemas.openxmlformats.org/officeDocument/2006/relationships/theme" Target="../theme/theme78.xml"/><Relationship Id="rId3" Type="http://schemas.openxmlformats.org/officeDocument/2006/relationships/slideLayout" Target="../slideLayouts/slideLayout841.xml"/><Relationship Id="rId7" Type="http://schemas.openxmlformats.org/officeDocument/2006/relationships/slideLayout" Target="../slideLayouts/slideLayout845.xml"/><Relationship Id="rId12" Type="http://schemas.openxmlformats.org/officeDocument/2006/relationships/slideLayout" Target="../slideLayouts/slideLayout850.xml"/><Relationship Id="rId2" Type="http://schemas.openxmlformats.org/officeDocument/2006/relationships/slideLayout" Target="../slideLayouts/slideLayout840.xml"/><Relationship Id="rId1" Type="http://schemas.openxmlformats.org/officeDocument/2006/relationships/slideLayout" Target="../slideLayouts/slideLayout839.xml"/><Relationship Id="rId6" Type="http://schemas.openxmlformats.org/officeDocument/2006/relationships/slideLayout" Target="../slideLayouts/slideLayout844.xml"/><Relationship Id="rId11" Type="http://schemas.openxmlformats.org/officeDocument/2006/relationships/slideLayout" Target="../slideLayouts/slideLayout849.xml"/><Relationship Id="rId5" Type="http://schemas.openxmlformats.org/officeDocument/2006/relationships/slideLayout" Target="../slideLayouts/slideLayout843.xml"/><Relationship Id="rId10" Type="http://schemas.openxmlformats.org/officeDocument/2006/relationships/slideLayout" Target="../slideLayouts/slideLayout848.xml"/><Relationship Id="rId4" Type="http://schemas.openxmlformats.org/officeDocument/2006/relationships/slideLayout" Target="../slideLayouts/slideLayout842.xml"/><Relationship Id="rId9" Type="http://schemas.openxmlformats.org/officeDocument/2006/relationships/slideLayout" Target="../slideLayouts/slideLayout847.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58.xml"/><Relationship Id="rId13" Type="http://schemas.openxmlformats.org/officeDocument/2006/relationships/theme" Target="../theme/theme79.xml"/><Relationship Id="rId3" Type="http://schemas.openxmlformats.org/officeDocument/2006/relationships/slideLayout" Target="../slideLayouts/slideLayout853.xml"/><Relationship Id="rId7" Type="http://schemas.openxmlformats.org/officeDocument/2006/relationships/slideLayout" Target="../slideLayouts/slideLayout857.xml"/><Relationship Id="rId12" Type="http://schemas.openxmlformats.org/officeDocument/2006/relationships/slideLayout" Target="../slideLayouts/slideLayout862.xml"/><Relationship Id="rId2" Type="http://schemas.openxmlformats.org/officeDocument/2006/relationships/slideLayout" Target="../slideLayouts/slideLayout852.xml"/><Relationship Id="rId1" Type="http://schemas.openxmlformats.org/officeDocument/2006/relationships/slideLayout" Target="../slideLayouts/slideLayout851.xml"/><Relationship Id="rId6" Type="http://schemas.openxmlformats.org/officeDocument/2006/relationships/slideLayout" Target="../slideLayouts/slideLayout856.xml"/><Relationship Id="rId11" Type="http://schemas.openxmlformats.org/officeDocument/2006/relationships/slideLayout" Target="../slideLayouts/slideLayout861.xml"/><Relationship Id="rId5" Type="http://schemas.openxmlformats.org/officeDocument/2006/relationships/slideLayout" Target="../slideLayouts/slideLayout855.xml"/><Relationship Id="rId10" Type="http://schemas.openxmlformats.org/officeDocument/2006/relationships/slideLayout" Target="../slideLayouts/slideLayout860.xml"/><Relationship Id="rId4" Type="http://schemas.openxmlformats.org/officeDocument/2006/relationships/slideLayout" Target="../slideLayouts/slideLayout854.xml"/><Relationship Id="rId9" Type="http://schemas.openxmlformats.org/officeDocument/2006/relationships/slideLayout" Target="../slideLayouts/slideLayout859.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70.xml"/><Relationship Id="rId13" Type="http://schemas.openxmlformats.org/officeDocument/2006/relationships/theme" Target="../theme/theme80.xml"/><Relationship Id="rId3" Type="http://schemas.openxmlformats.org/officeDocument/2006/relationships/slideLayout" Target="../slideLayouts/slideLayout865.xml"/><Relationship Id="rId7" Type="http://schemas.openxmlformats.org/officeDocument/2006/relationships/slideLayout" Target="../slideLayouts/slideLayout869.xml"/><Relationship Id="rId12" Type="http://schemas.openxmlformats.org/officeDocument/2006/relationships/slideLayout" Target="../slideLayouts/slideLayout874.xml"/><Relationship Id="rId2" Type="http://schemas.openxmlformats.org/officeDocument/2006/relationships/slideLayout" Target="../slideLayouts/slideLayout864.xml"/><Relationship Id="rId1" Type="http://schemas.openxmlformats.org/officeDocument/2006/relationships/slideLayout" Target="../slideLayouts/slideLayout863.xml"/><Relationship Id="rId6" Type="http://schemas.openxmlformats.org/officeDocument/2006/relationships/slideLayout" Target="../slideLayouts/slideLayout868.xml"/><Relationship Id="rId11" Type="http://schemas.openxmlformats.org/officeDocument/2006/relationships/slideLayout" Target="../slideLayouts/slideLayout873.xml"/><Relationship Id="rId5" Type="http://schemas.openxmlformats.org/officeDocument/2006/relationships/slideLayout" Target="../slideLayouts/slideLayout867.xml"/><Relationship Id="rId10" Type="http://schemas.openxmlformats.org/officeDocument/2006/relationships/slideLayout" Target="../slideLayouts/slideLayout872.xml"/><Relationship Id="rId4" Type="http://schemas.openxmlformats.org/officeDocument/2006/relationships/slideLayout" Target="../slideLayouts/slideLayout866.xml"/><Relationship Id="rId9" Type="http://schemas.openxmlformats.org/officeDocument/2006/relationships/slideLayout" Target="../slideLayouts/slideLayout871.xml"/></Relationships>
</file>

<file path=ppt/slideMasters/_rels/slideMaster81.xml.rels><?xml version="1.0" encoding="UTF-8" standalone="yes"?>
<Relationships xmlns="http://schemas.openxmlformats.org/package/2006/relationships"><Relationship Id="rId3" Type="http://schemas.openxmlformats.org/officeDocument/2006/relationships/slideLayout" Target="../slideLayouts/slideLayout877.xml"/><Relationship Id="rId2" Type="http://schemas.openxmlformats.org/officeDocument/2006/relationships/slideLayout" Target="../slideLayouts/slideLayout876.xml"/><Relationship Id="rId1" Type="http://schemas.openxmlformats.org/officeDocument/2006/relationships/slideLayout" Target="../slideLayouts/slideLayout875.xml"/><Relationship Id="rId5" Type="http://schemas.openxmlformats.org/officeDocument/2006/relationships/theme" Target="../theme/theme81.xml"/><Relationship Id="rId4" Type="http://schemas.openxmlformats.org/officeDocument/2006/relationships/slideLayout" Target="../slideLayouts/slideLayout878.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86.xml"/><Relationship Id="rId13" Type="http://schemas.openxmlformats.org/officeDocument/2006/relationships/theme" Target="../theme/theme82.xml"/><Relationship Id="rId3" Type="http://schemas.openxmlformats.org/officeDocument/2006/relationships/slideLayout" Target="../slideLayouts/slideLayout881.xml"/><Relationship Id="rId7" Type="http://schemas.openxmlformats.org/officeDocument/2006/relationships/slideLayout" Target="../slideLayouts/slideLayout885.xml"/><Relationship Id="rId12" Type="http://schemas.openxmlformats.org/officeDocument/2006/relationships/slideLayout" Target="../slideLayouts/slideLayout890.xml"/><Relationship Id="rId2" Type="http://schemas.openxmlformats.org/officeDocument/2006/relationships/slideLayout" Target="../slideLayouts/slideLayout880.xml"/><Relationship Id="rId1" Type="http://schemas.openxmlformats.org/officeDocument/2006/relationships/slideLayout" Target="../slideLayouts/slideLayout879.xml"/><Relationship Id="rId6" Type="http://schemas.openxmlformats.org/officeDocument/2006/relationships/slideLayout" Target="../slideLayouts/slideLayout884.xml"/><Relationship Id="rId11" Type="http://schemas.openxmlformats.org/officeDocument/2006/relationships/slideLayout" Target="../slideLayouts/slideLayout889.xml"/><Relationship Id="rId5" Type="http://schemas.openxmlformats.org/officeDocument/2006/relationships/slideLayout" Target="../slideLayouts/slideLayout883.xml"/><Relationship Id="rId10" Type="http://schemas.openxmlformats.org/officeDocument/2006/relationships/slideLayout" Target="../slideLayouts/slideLayout888.xml"/><Relationship Id="rId4" Type="http://schemas.openxmlformats.org/officeDocument/2006/relationships/slideLayout" Target="../slideLayouts/slideLayout882.xml"/><Relationship Id="rId9" Type="http://schemas.openxmlformats.org/officeDocument/2006/relationships/slideLayout" Target="../slideLayouts/slideLayout887.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98.xml"/><Relationship Id="rId13" Type="http://schemas.openxmlformats.org/officeDocument/2006/relationships/theme" Target="../theme/theme83.xml"/><Relationship Id="rId3" Type="http://schemas.openxmlformats.org/officeDocument/2006/relationships/slideLayout" Target="../slideLayouts/slideLayout893.xml"/><Relationship Id="rId7" Type="http://schemas.openxmlformats.org/officeDocument/2006/relationships/slideLayout" Target="../slideLayouts/slideLayout897.xml"/><Relationship Id="rId12" Type="http://schemas.openxmlformats.org/officeDocument/2006/relationships/slideLayout" Target="../slideLayouts/slideLayout902.xml"/><Relationship Id="rId2" Type="http://schemas.openxmlformats.org/officeDocument/2006/relationships/slideLayout" Target="../slideLayouts/slideLayout892.xml"/><Relationship Id="rId1" Type="http://schemas.openxmlformats.org/officeDocument/2006/relationships/slideLayout" Target="../slideLayouts/slideLayout891.xml"/><Relationship Id="rId6" Type="http://schemas.openxmlformats.org/officeDocument/2006/relationships/slideLayout" Target="../slideLayouts/slideLayout896.xml"/><Relationship Id="rId11" Type="http://schemas.openxmlformats.org/officeDocument/2006/relationships/slideLayout" Target="../slideLayouts/slideLayout901.xml"/><Relationship Id="rId5" Type="http://schemas.openxmlformats.org/officeDocument/2006/relationships/slideLayout" Target="../slideLayouts/slideLayout895.xml"/><Relationship Id="rId10" Type="http://schemas.openxmlformats.org/officeDocument/2006/relationships/slideLayout" Target="../slideLayouts/slideLayout900.xml"/><Relationship Id="rId4" Type="http://schemas.openxmlformats.org/officeDocument/2006/relationships/slideLayout" Target="../slideLayouts/slideLayout894.xml"/><Relationship Id="rId9" Type="http://schemas.openxmlformats.org/officeDocument/2006/relationships/slideLayout" Target="../slideLayouts/slideLayout899.xml"/></Relationships>
</file>

<file path=ppt/slideMasters/_rels/slideMaster84.xml.rels><?xml version="1.0" encoding="UTF-8" standalone="yes"?>
<Relationships xmlns="http://schemas.openxmlformats.org/package/2006/relationships"><Relationship Id="rId3" Type="http://schemas.openxmlformats.org/officeDocument/2006/relationships/theme" Target="../theme/theme84.xml"/><Relationship Id="rId2" Type="http://schemas.openxmlformats.org/officeDocument/2006/relationships/slideLayout" Target="../slideLayouts/slideLayout904.xml"/><Relationship Id="rId1" Type="http://schemas.openxmlformats.org/officeDocument/2006/relationships/slideLayout" Target="../slideLayouts/slideLayout903.xml"/></Relationships>
</file>

<file path=ppt/slideMasters/_rels/slideMaster85.xml.rels><?xml version="1.0" encoding="UTF-8" standalone="yes"?>
<Relationships xmlns="http://schemas.openxmlformats.org/package/2006/relationships"><Relationship Id="rId8" Type="http://schemas.openxmlformats.org/officeDocument/2006/relationships/slideLayout" Target="../slideLayouts/slideLayout912.xml"/><Relationship Id="rId13" Type="http://schemas.openxmlformats.org/officeDocument/2006/relationships/theme" Target="../theme/theme85.xml"/><Relationship Id="rId3" Type="http://schemas.openxmlformats.org/officeDocument/2006/relationships/slideLayout" Target="../slideLayouts/slideLayout907.xml"/><Relationship Id="rId7" Type="http://schemas.openxmlformats.org/officeDocument/2006/relationships/slideLayout" Target="../slideLayouts/slideLayout911.xml"/><Relationship Id="rId12" Type="http://schemas.openxmlformats.org/officeDocument/2006/relationships/slideLayout" Target="../slideLayouts/slideLayout916.xml"/><Relationship Id="rId2" Type="http://schemas.openxmlformats.org/officeDocument/2006/relationships/slideLayout" Target="../slideLayouts/slideLayout906.xml"/><Relationship Id="rId1" Type="http://schemas.openxmlformats.org/officeDocument/2006/relationships/slideLayout" Target="../slideLayouts/slideLayout905.xml"/><Relationship Id="rId6" Type="http://schemas.openxmlformats.org/officeDocument/2006/relationships/slideLayout" Target="../slideLayouts/slideLayout910.xml"/><Relationship Id="rId11" Type="http://schemas.openxmlformats.org/officeDocument/2006/relationships/slideLayout" Target="../slideLayouts/slideLayout915.xml"/><Relationship Id="rId5" Type="http://schemas.openxmlformats.org/officeDocument/2006/relationships/slideLayout" Target="../slideLayouts/slideLayout909.xml"/><Relationship Id="rId10" Type="http://schemas.openxmlformats.org/officeDocument/2006/relationships/slideLayout" Target="../slideLayouts/slideLayout914.xml"/><Relationship Id="rId4" Type="http://schemas.openxmlformats.org/officeDocument/2006/relationships/slideLayout" Target="../slideLayouts/slideLayout908.xml"/><Relationship Id="rId9" Type="http://schemas.openxmlformats.org/officeDocument/2006/relationships/slideLayout" Target="../slideLayouts/slideLayout913.xml"/><Relationship Id="rId14" Type="http://schemas.openxmlformats.org/officeDocument/2006/relationships/image" Target="../media/image1.png"/></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924.xml"/><Relationship Id="rId13" Type="http://schemas.openxmlformats.org/officeDocument/2006/relationships/theme" Target="../theme/theme86.xml"/><Relationship Id="rId3" Type="http://schemas.openxmlformats.org/officeDocument/2006/relationships/slideLayout" Target="../slideLayouts/slideLayout919.xml"/><Relationship Id="rId7" Type="http://schemas.openxmlformats.org/officeDocument/2006/relationships/slideLayout" Target="../slideLayouts/slideLayout923.xml"/><Relationship Id="rId12" Type="http://schemas.openxmlformats.org/officeDocument/2006/relationships/slideLayout" Target="../slideLayouts/slideLayout928.xml"/><Relationship Id="rId2" Type="http://schemas.openxmlformats.org/officeDocument/2006/relationships/slideLayout" Target="../slideLayouts/slideLayout918.xml"/><Relationship Id="rId1" Type="http://schemas.openxmlformats.org/officeDocument/2006/relationships/slideLayout" Target="../slideLayouts/slideLayout917.xml"/><Relationship Id="rId6" Type="http://schemas.openxmlformats.org/officeDocument/2006/relationships/slideLayout" Target="../slideLayouts/slideLayout922.xml"/><Relationship Id="rId11" Type="http://schemas.openxmlformats.org/officeDocument/2006/relationships/slideLayout" Target="../slideLayouts/slideLayout927.xml"/><Relationship Id="rId5" Type="http://schemas.openxmlformats.org/officeDocument/2006/relationships/slideLayout" Target="../slideLayouts/slideLayout921.xml"/><Relationship Id="rId10" Type="http://schemas.openxmlformats.org/officeDocument/2006/relationships/slideLayout" Target="../slideLayouts/slideLayout926.xml"/><Relationship Id="rId4" Type="http://schemas.openxmlformats.org/officeDocument/2006/relationships/slideLayout" Target="../slideLayouts/slideLayout920.xml"/><Relationship Id="rId9" Type="http://schemas.openxmlformats.org/officeDocument/2006/relationships/slideLayout" Target="../slideLayouts/slideLayout925.xml"/><Relationship Id="rId14" Type="http://schemas.openxmlformats.org/officeDocument/2006/relationships/image" Target="../media/image1.png"/></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36.xml"/><Relationship Id="rId13" Type="http://schemas.openxmlformats.org/officeDocument/2006/relationships/theme" Target="../theme/theme87.xml"/><Relationship Id="rId3" Type="http://schemas.openxmlformats.org/officeDocument/2006/relationships/slideLayout" Target="../slideLayouts/slideLayout931.xml"/><Relationship Id="rId7" Type="http://schemas.openxmlformats.org/officeDocument/2006/relationships/slideLayout" Target="../slideLayouts/slideLayout935.xml"/><Relationship Id="rId12" Type="http://schemas.openxmlformats.org/officeDocument/2006/relationships/slideLayout" Target="../slideLayouts/slideLayout940.xml"/><Relationship Id="rId2" Type="http://schemas.openxmlformats.org/officeDocument/2006/relationships/slideLayout" Target="../slideLayouts/slideLayout930.xml"/><Relationship Id="rId1" Type="http://schemas.openxmlformats.org/officeDocument/2006/relationships/slideLayout" Target="../slideLayouts/slideLayout929.xml"/><Relationship Id="rId6" Type="http://schemas.openxmlformats.org/officeDocument/2006/relationships/slideLayout" Target="../slideLayouts/slideLayout934.xml"/><Relationship Id="rId11" Type="http://schemas.openxmlformats.org/officeDocument/2006/relationships/slideLayout" Target="../slideLayouts/slideLayout939.xml"/><Relationship Id="rId5" Type="http://schemas.openxmlformats.org/officeDocument/2006/relationships/slideLayout" Target="../slideLayouts/slideLayout933.xml"/><Relationship Id="rId10" Type="http://schemas.openxmlformats.org/officeDocument/2006/relationships/slideLayout" Target="../slideLayouts/slideLayout938.xml"/><Relationship Id="rId4" Type="http://schemas.openxmlformats.org/officeDocument/2006/relationships/slideLayout" Target="../slideLayouts/slideLayout932.xml"/><Relationship Id="rId9" Type="http://schemas.openxmlformats.org/officeDocument/2006/relationships/slideLayout" Target="../slideLayouts/slideLayout937.xml"/></Relationships>
</file>

<file path=ppt/slideMasters/_rels/slideMaster88.xml.rels><?xml version="1.0" encoding="UTF-8" standalone="yes"?>
<Relationships xmlns="http://schemas.openxmlformats.org/package/2006/relationships"><Relationship Id="rId3" Type="http://schemas.openxmlformats.org/officeDocument/2006/relationships/theme" Target="../theme/theme88.xml"/><Relationship Id="rId2" Type="http://schemas.openxmlformats.org/officeDocument/2006/relationships/slideLayout" Target="../slideLayouts/slideLayout942.xml"/><Relationship Id="rId1" Type="http://schemas.openxmlformats.org/officeDocument/2006/relationships/slideLayout" Target="../slideLayouts/slideLayout941.xml"/></Relationships>
</file>

<file path=ppt/slideMasters/_rels/slideMaster89.xml.rels><?xml version="1.0" encoding="UTF-8" standalone="yes"?>
<Relationships xmlns="http://schemas.openxmlformats.org/package/2006/relationships"><Relationship Id="rId3" Type="http://schemas.openxmlformats.org/officeDocument/2006/relationships/theme" Target="../theme/theme89.xml"/><Relationship Id="rId2" Type="http://schemas.openxmlformats.org/officeDocument/2006/relationships/slideLayout" Target="../slideLayouts/slideLayout944.xml"/><Relationship Id="rId1" Type="http://schemas.openxmlformats.org/officeDocument/2006/relationships/slideLayout" Target="../slideLayouts/slideLayout943.xml"/></Relationships>
</file>

<file path=ppt/slideMasters/_rels/slideMaster90.xml.rels><?xml version="1.0" encoding="UTF-8" standalone="yes"?>
<Relationships xmlns="http://schemas.openxmlformats.org/package/2006/relationships"><Relationship Id="rId3" Type="http://schemas.openxmlformats.org/officeDocument/2006/relationships/theme" Target="../theme/theme90.xml"/><Relationship Id="rId2" Type="http://schemas.openxmlformats.org/officeDocument/2006/relationships/slideLayout" Target="../slideLayouts/slideLayout946.xml"/><Relationship Id="rId1" Type="http://schemas.openxmlformats.org/officeDocument/2006/relationships/slideLayout" Target="../slideLayouts/slideLayout945.xml"/></Relationships>
</file>

<file path=ppt/slideMasters/_rels/slideMaster91.xml.rels><?xml version="1.0" encoding="UTF-8" standalone="yes"?>
<Relationships xmlns="http://schemas.openxmlformats.org/package/2006/relationships"><Relationship Id="rId3" Type="http://schemas.openxmlformats.org/officeDocument/2006/relationships/theme" Target="../theme/theme91.xml"/><Relationship Id="rId2" Type="http://schemas.openxmlformats.org/officeDocument/2006/relationships/slideLayout" Target="../slideLayouts/slideLayout948.xml"/><Relationship Id="rId1" Type="http://schemas.openxmlformats.org/officeDocument/2006/relationships/slideLayout" Target="../slideLayouts/slideLayout947.xml"/></Relationships>
</file>

<file path=ppt/slideMasters/_rels/slideMaster92.xml.rels><?xml version="1.0" encoding="UTF-8" standalone="yes"?>
<Relationships xmlns="http://schemas.openxmlformats.org/package/2006/relationships"><Relationship Id="rId8" Type="http://schemas.openxmlformats.org/officeDocument/2006/relationships/slideLayout" Target="../slideLayouts/slideLayout956.xml"/><Relationship Id="rId13" Type="http://schemas.openxmlformats.org/officeDocument/2006/relationships/theme" Target="../theme/theme92.xml"/><Relationship Id="rId3" Type="http://schemas.openxmlformats.org/officeDocument/2006/relationships/slideLayout" Target="../slideLayouts/slideLayout951.xml"/><Relationship Id="rId7" Type="http://schemas.openxmlformats.org/officeDocument/2006/relationships/slideLayout" Target="../slideLayouts/slideLayout955.xml"/><Relationship Id="rId12" Type="http://schemas.openxmlformats.org/officeDocument/2006/relationships/slideLayout" Target="../slideLayouts/slideLayout960.xml"/><Relationship Id="rId2" Type="http://schemas.openxmlformats.org/officeDocument/2006/relationships/slideLayout" Target="../slideLayouts/slideLayout950.xml"/><Relationship Id="rId1" Type="http://schemas.openxmlformats.org/officeDocument/2006/relationships/slideLayout" Target="../slideLayouts/slideLayout949.xml"/><Relationship Id="rId6" Type="http://schemas.openxmlformats.org/officeDocument/2006/relationships/slideLayout" Target="../slideLayouts/slideLayout954.xml"/><Relationship Id="rId11" Type="http://schemas.openxmlformats.org/officeDocument/2006/relationships/slideLayout" Target="../slideLayouts/slideLayout959.xml"/><Relationship Id="rId5" Type="http://schemas.openxmlformats.org/officeDocument/2006/relationships/slideLayout" Target="../slideLayouts/slideLayout953.xml"/><Relationship Id="rId10" Type="http://schemas.openxmlformats.org/officeDocument/2006/relationships/slideLayout" Target="../slideLayouts/slideLayout958.xml"/><Relationship Id="rId4" Type="http://schemas.openxmlformats.org/officeDocument/2006/relationships/slideLayout" Target="../slideLayouts/slideLayout952.xml"/><Relationship Id="rId9" Type="http://schemas.openxmlformats.org/officeDocument/2006/relationships/slideLayout" Target="../slideLayouts/slideLayout957.xml"/></Relationships>
</file>

<file path=ppt/slideMasters/_rels/slideMaster93.xml.rels><?xml version="1.0" encoding="UTF-8" standalone="yes"?>
<Relationships xmlns="http://schemas.openxmlformats.org/package/2006/relationships"><Relationship Id="rId8" Type="http://schemas.openxmlformats.org/officeDocument/2006/relationships/slideLayout" Target="../slideLayouts/slideLayout968.xml"/><Relationship Id="rId13" Type="http://schemas.openxmlformats.org/officeDocument/2006/relationships/theme" Target="../theme/theme93.xml"/><Relationship Id="rId3" Type="http://schemas.openxmlformats.org/officeDocument/2006/relationships/slideLayout" Target="../slideLayouts/slideLayout963.xml"/><Relationship Id="rId7" Type="http://schemas.openxmlformats.org/officeDocument/2006/relationships/slideLayout" Target="../slideLayouts/slideLayout967.xml"/><Relationship Id="rId12" Type="http://schemas.openxmlformats.org/officeDocument/2006/relationships/slideLayout" Target="../slideLayouts/slideLayout972.xml"/><Relationship Id="rId2" Type="http://schemas.openxmlformats.org/officeDocument/2006/relationships/slideLayout" Target="../slideLayouts/slideLayout962.xml"/><Relationship Id="rId1" Type="http://schemas.openxmlformats.org/officeDocument/2006/relationships/slideLayout" Target="../slideLayouts/slideLayout961.xml"/><Relationship Id="rId6" Type="http://schemas.openxmlformats.org/officeDocument/2006/relationships/slideLayout" Target="../slideLayouts/slideLayout966.xml"/><Relationship Id="rId11" Type="http://schemas.openxmlformats.org/officeDocument/2006/relationships/slideLayout" Target="../slideLayouts/slideLayout971.xml"/><Relationship Id="rId5" Type="http://schemas.openxmlformats.org/officeDocument/2006/relationships/slideLayout" Target="../slideLayouts/slideLayout965.xml"/><Relationship Id="rId10" Type="http://schemas.openxmlformats.org/officeDocument/2006/relationships/slideLayout" Target="../slideLayouts/slideLayout970.xml"/><Relationship Id="rId4" Type="http://schemas.openxmlformats.org/officeDocument/2006/relationships/slideLayout" Target="../slideLayouts/slideLayout964.xml"/><Relationship Id="rId9" Type="http://schemas.openxmlformats.org/officeDocument/2006/relationships/slideLayout" Target="../slideLayouts/slideLayout969.xml"/></Relationships>
</file>

<file path=ppt/slideMasters/_rels/slideMaster94.xml.rels><?xml version="1.0" encoding="UTF-8" standalone="yes"?>
<Relationships xmlns="http://schemas.openxmlformats.org/package/2006/relationships"><Relationship Id="rId3" Type="http://schemas.openxmlformats.org/officeDocument/2006/relationships/slideLayout" Target="../slideLayouts/slideLayout975.xml"/><Relationship Id="rId2" Type="http://schemas.openxmlformats.org/officeDocument/2006/relationships/slideLayout" Target="../slideLayouts/slideLayout974.xml"/><Relationship Id="rId1" Type="http://schemas.openxmlformats.org/officeDocument/2006/relationships/slideLayout" Target="../slideLayouts/slideLayout973.xml"/><Relationship Id="rId5" Type="http://schemas.openxmlformats.org/officeDocument/2006/relationships/theme" Target="../theme/theme94.xml"/><Relationship Id="rId4" Type="http://schemas.openxmlformats.org/officeDocument/2006/relationships/slideLayout" Target="../slideLayouts/slideLayout9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2021. 11. 10.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11/10/21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11/10/21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79788953"/>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964001"/>
      </p:ext>
    </p:extLst>
  </p:cSld>
  <p:clrMap bg1="lt1" tx1="dk1" bg2="lt2" tx2="dk2" accent1="accent1" accent2="accent2" accent3="accent3" accent4="accent4" accent5="accent5" accent6="accent6" hlink="hlink" folHlink="folHlink"/>
  <p:sldLayoutIdLst>
    <p:sldLayoutId id="2147487756" r:id="rId1"/>
    <p:sldLayoutId id="2147487757" r:id="rId2"/>
    <p:sldLayoutId id="2147487758" r:id="rId3"/>
    <p:sldLayoutId id="2147487759" r:id="rId4"/>
    <p:sldLayoutId id="2147487760" r:id="rId5"/>
    <p:sldLayoutId id="2147487761" r:id="rId6"/>
    <p:sldLayoutId id="2147487762" r:id="rId7"/>
    <p:sldLayoutId id="2147487763" r:id="rId8"/>
    <p:sldLayoutId id="2147487764" r:id="rId9"/>
    <p:sldLayoutId id="2147487765" r:id="rId10"/>
    <p:sldLayoutId id="21474877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741370012"/>
      </p:ext>
    </p:extLst>
  </p:cSld>
  <p:clrMap bg1="lt1" tx1="dk1" bg2="lt2" tx2="dk2" accent1="accent1" accent2="accent2" accent3="accent3" accent4="accent4" accent5="accent5" accent6="accent6" hlink="hlink" folHlink="folHlink"/>
  <p:sldLayoutIdLst>
    <p:sldLayoutId id="2147488102" r:id="rId1"/>
    <p:sldLayoutId id="2147488103" r:id="rId2"/>
    <p:sldLayoutId id="2147488104" r:id="rId3"/>
    <p:sldLayoutId id="2147488105" r:id="rId4"/>
    <p:sldLayoutId id="2147488106" r:id="rId5"/>
    <p:sldLayoutId id="2147488107" r:id="rId6"/>
    <p:sldLayoutId id="2147488108" r:id="rId7"/>
    <p:sldLayoutId id="2147488109" r:id="rId8"/>
    <p:sldLayoutId id="2147488110" r:id="rId9"/>
    <p:sldLayoutId id="2147488111" r:id="rId10"/>
    <p:sldLayoutId id="2147488112" r:id="rId11"/>
    <p:sldLayoutId id="214748811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4035824772"/>
      </p:ext>
    </p:extLst>
  </p:cSld>
  <p:clrMap bg1="lt1" tx1="dk1" bg2="lt2" tx2="dk2" accent1="accent1" accent2="accent2" accent3="accent3" accent4="accent4" accent5="accent5" accent6="accent6" hlink="hlink" folHlink="folHlink"/>
  <p:sldLayoutIdLst>
    <p:sldLayoutId id="2147488153" r:id="rId1"/>
    <p:sldLayoutId id="2147488154" r:id="rId2"/>
    <p:sldLayoutId id="2147488155" r:id="rId3"/>
    <p:sldLayoutId id="2147488156" r:id="rId4"/>
    <p:sldLayoutId id="2147488157" r:id="rId5"/>
    <p:sldLayoutId id="2147488158" r:id="rId6"/>
    <p:sldLayoutId id="2147488159" r:id="rId7"/>
    <p:sldLayoutId id="2147488160" r:id="rId8"/>
    <p:sldLayoutId id="2147488161" r:id="rId9"/>
    <p:sldLayoutId id="2147488162" r:id="rId10"/>
    <p:sldLayoutId id="214748816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Tree>
    <p:extLst>
      <p:ext uri="{BB962C8B-B14F-4D97-AF65-F5344CB8AC3E}">
        <p14:creationId xmlns:p14="http://schemas.microsoft.com/office/powerpoint/2010/main" val="4254399577"/>
      </p:ext>
    </p:extLst>
  </p:cSld>
  <p:clrMap bg1="lt1" tx1="dk1" bg2="lt2" tx2="dk2" accent1="accent1" accent2="accent2" accent3="accent3" accent4="accent4" accent5="accent5" accent6="accent6" hlink="hlink" folHlink="folHlink"/>
  <p:sldLayoutIdLst>
    <p:sldLayoutId id="2147488165" r:id="rId1"/>
    <p:sldLayoutId id="2147488166" r:id="rId2"/>
    <p:sldLayoutId id="2147488167" r:id="rId3"/>
    <p:sldLayoutId id="2147488168" r:id="rId4"/>
    <p:sldLayoutId id="2147488169" r:id="rId5"/>
    <p:sldLayoutId id="2147488170" r:id="rId6"/>
    <p:sldLayoutId id="2147488171" r:id="rId7"/>
    <p:sldLayoutId id="2147488172" r:id="rId8"/>
    <p:sldLayoutId id="2147488173" r:id="rId9"/>
    <p:sldLayoutId id="2147488174" r:id="rId10"/>
    <p:sldLayoutId id="214748817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2695229678"/>
      </p:ext>
    </p:extLst>
  </p:cSld>
  <p:clrMap bg1="lt1" tx1="dk1" bg2="lt2" tx2="dk2" accent1="accent1" accent2="accent2" accent3="accent3" accent4="accent4" accent5="accent5" accent6="accent6" hlink="hlink" folHlink="folHlink"/>
  <p:sldLayoutIdLst>
    <p:sldLayoutId id="2147488190" r:id="rId1"/>
    <p:sldLayoutId id="2147488191" r:id="rId2"/>
    <p:sldLayoutId id="2147488192" r:id="rId3"/>
    <p:sldLayoutId id="2147488193" r:id="rId4"/>
    <p:sldLayoutId id="2147488194" r:id="rId5"/>
    <p:sldLayoutId id="2147488195" r:id="rId6"/>
    <p:sldLayoutId id="2147488196" r:id="rId7"/>
    <p:sldLayoutId id="2147488197" r:id="rId8"/>
    <p:sldLayoutId id="2147488198" r:id="rId9"/>
    <p:sldLayoutId id="2147488199" r:id="rId10"/>
    <p:sldLayoutId id="214748820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098556464"/>
      </p:ext>
    </p:extLst>
  </p:cSld>
  <p:clrMap bg1="lt1" tx1="dk1" bg2="lt2" tx2="dk2" accent1="accent1" accent2="accent2" accent3="accent3" accent4="accent4" accent5="accent5" accent6="accent6" hlink="hlink" folHlink="folHlink"/>
  <p:sldLayoutIdLst>
    <p:sldLayoutId id="2147488242" r:id="rId1"/>
    <p:sldLayoutId id="2147488243" r:id="rId2"/>
    <p:sldLayoutId id="2147488244" r:id="rId3"/>
    <p:sldLayoutId id="2147488245" r:id="rId4"/>
    <p:sldLayoutId id="2147488246" r:id="rId5"/>
    <p:sldLayoutId id="2147488247" r:id="rId6"/>
    <p:sldLayoutId id="2147488248" r:id="rId7"/>
    <p:sldLayoutId id="2147488249" r:id="rId8"/>
    <p:sldLayoutId id="2147488250" r:id="rId9"/>
    <p:sldLayoutId id="2147488251" r:id="rId10"/>
    <p:sldLayoutId id="214748825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12376025"/>
      </p:ext>
    </p:extLst>
  </p:cSld>
  <p:clrMap bg1="lt1" tx1="dk1" bg2="lt2" tx2="dk2" accent1="accent1" accent2="accent2" accent3="accent3" accent4="accent4" accent5="accent5" accent6="accent6" hlink="hlink" folHlink="folHlink"/>
  <p:sldLayoutIdLst>
    <p:sldLayoutId id="2147488254" r:id="rId1"/>
    <p:sldLayoutId id="2147488255" r:id="rId2"/>
    <p:sldLayoutId id="2147488256" r:id="rId3"/>
    <p:sldLayoutId id="2147488257" r:id="rId4"/>
    <p:sldLayoutId id="2147488258" r:id="rId5"/>
    <p:sldLayoutId id="2147488259" r:id="rId6"/>
    <p:sldLayoutId id="2147488260" r:id="rId7"/>
    <p:sldLayoutId id="2147488261" r:id="rId8"/>
    <p:sldLayoutId id="2147488262" r:id="rId9"/>
    <p:sldLayoutId id="2147488263" r:id="rId10"/>
    <p:sldLayoutId id="21474882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ＭＳ Ｐゴシック" charset="0"/>
                <a:cs typeface="ＭＳ Ｐゴシック" charset="0"/>
              </a:rPr>
              <a:pPr eaLnBrk="1" fontAlgn="auto" hangingPunct="1">
                <a:spcBef>
                  <a:spcPts val="0"/>
                </a:spcBef>
                <a:spcAft>
                  <a:spcPts val="0"/>
                </a:spcAft>
              </a:pPr>
              <a:t>‹#›</a:t>
            </a:fld>
            <a:endParaRPr lang="en-US" altLang="en-US">
              <a:solidFill>
                <a:srgbClr val="000000"/>
              </a:solidFill>
              <a:ea typeface="ＭＳ Ｐゴシック" charset="0"/>
              <a:cs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591475840"/>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eaLnBrk="1" fontAlgn="auto" hangingPunct="1">
              <a:spcBef>
                <a:spcPts val="0"/>
              </a:spcBef>
              <a:spcAft>
                <a:spcPts val="0"/>
              </a:spcAft>
            </a:pPr>
            <a:fld id="{6F400BD0-49BF-48FC-8114-37C1D4F5AB3D}" type="slidenum">
              <a:rPr lang="en-US" altLang="en-US">
                <a:solidFill>
                  <a:srgbClr val="000000"/>
                </a:solidFill>
                <a:ea typeface=""/>
              </a:rPr>
              <a:pPr defTabSz="914259"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1827275"/>
      </p:ext>
    </p:extLst>
  </p:cSld>
  <p:clrMap bg1="lt1" tx1="dk1" bg2="lt2" tx2="dk2" accent1="accent1" accent2="accent2" accent3="accent3" accent4="accent4" accent5="accent5" accent6="accent6" hlink="hlink" folHlink="folHlink"/>
  <p:sldLayoutIdLst>
    <p:sldLayoutId id="2147488278" r:id="rId1"/>
    <p:sldLayoutId id="2147488279" r:id="rId2"/>
    <p:sldLayoutId id="2147488280" r:id="rId3"/>
    <p:sldLayoutId id="2147488281" r:id="rId4"/>
    <p:sldLayoutId id="2147488282" r:id="rId5"/>
    <p:sldLayoutId id="2147488283" r:id="rId6"/>
    <p:sldLayoutId id="2147488284" r:id="rId7"/>
    <p:sldLayoutId id="2147488285" r:id="rId8"/>
    <p:sldLayoutId id="2147488286" r:id="rId9"/>
    <p:sldLayoutId id="2147488287" r:id="rId10"/>
    <p:sldLayoutId id="2147488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US" altLang="en-US" dirty="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4EBE9CF4-FEF8-6C4E-93E0-DBB5FD807A09}" type="slidenum">
              <a:rPr lang="en-US" smtClean="0">
                <a:solidFill>
                  <a:srgbClr val="000000">
                    <a:tint val="75000"/>
                  </a:srgbClr>
                </a:solidFill>
                <a:latin typeface="Tahoma"/>
                <a:ea typeface=""/>
              </a:rPr>
              <a:pPr defTabSz="457200" eaLnBrk="1" fontAlgn="auto" hangingPunct="1">
                <a:spcBef>
                  <a:spcPts val="0"/>
                </a:spcBef>
                <a:spcAft>
                  <a:spcPts val="0"/>
                </a:spcAft>
              </a:pPr>
              <a:t>‹#›</a:t>
            </a:fld>
            <a:endParaRPr lang="en-US">
              <a:solidFill>
                <a:srgbClr val="000000">
                  <a:tint val="75000"/>
                </a:srgbClr>
              </a:solidFill>
              <a:latin typeface="Tahoma"/>
              <a:ea typeface=""/>
            </a:endParaRPr>
          </a:p>
        </p:txBody>
      </p:sp>
    </p:spTree>
    <p:extLst>
      <p:ext uri="{BB962C8B-B14F-4D97-AF65-F5344CB8AC3E}">
        <p14:creationId xmlns:p14="http://schemas.microsoft.com/office/powerpoint/2010/main" val="3275704331"/>
      </p:ext>
    </p:extLst>
  </p:cSld>
  <p:clrMap bg1="lt1" tx1="dk1" bg2="lt2" tx2="dk2" accent1="accent1" accent2="accent2" accent3="accent3" accent4="accent4" accent5="accent5" accent6="accent6" hlink="hlink" folHlink="folHlink"/>
  <p:sldLayoutIdLst>
    <p:sldLayoutId id="2147488290" r:id="rId1"/>
    <p:sldLayoutId id="2147488291" r:id="rId2"/>
    <p:sldLayoutId id="2147488292" r:id="rId3"/>
    <p:sldLayoutId id="2147488293" r:id="rId4"/>
    <p:sldLayoutId id="2147488294" r:id="rId5"/>
    <p:sldLayoutId id="2147488295" r:id="rId6"/>
    <p:sldLayoutId id="2147488296" r:id="rId7"/>
    <p:sldLayoutId id="2147488297" r:id="rId8"/>
    <p:sldLayoutId id="2147488298" r:id="rId9"/>
    <p:sldLayoutId id="2147488299" r:id="rId10"/>
    <p:sldLayoutId id="2147488300" r:id="rId11"/>
  </p:sldLayoutIdLst>
  <p:transition/>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Perpetua"/>
          <a:ea typeface="+mn-ea"/>
          <a:cs typeface="Perpetua"/>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800">
          <a:solidFill>
            <a:schemeClr val="tx1"/>
          </a:solidFill>
          <a:latin typeface="Perpetua"/>
          <a:cs typeface="Perpetua"/>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Perpetua"/>
          <a:cs typeface="Perpetua"/>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400">
          <a:solidFill>
            <a:schemeClr val="tx1"/>
          </a:solidFill>
          <a:latin typeface="Perpetua"/>
          <a:cs typeface="Perpetua"/>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Perpetua"/>
          <a:cs typeface="Perpetua"/>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eaLnBrk="1" fontAlgn="auto" hangingPunct="1">
              <a:spcBef>
                <a:spcPts val="0"/>
              </a:spcBef>
              <a:spcAft>
                <a:spcPts val="0"/>
              </a:spcAft>
            </a:pPr>
            <a:fld id="{6F400BD0-49BF-48FC-8114-37C1D4F5AB3D}" type="slidenum">
              <a:rPr lang="en-US" altLang="en-US" smtClean="0">
                <a:solidFill>
                  <a:srgbClr val="000000"/>
                </a:solidFill>
                <a:ea typeface=""/>
              </a:rPr>
              <a:pPr defTabSz="914165"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2650846847"/>
      </p:ext>
    </p:extLst>
  </p:cSld>
  <p:clrMap bg1="lt1" tx1="dk1" bg2="lt2" tx2="dk2" accent1="accent1" accent2="accent2" accent3="accent3" accent4="accent4" accent5="accent5" accent6="accent6" hlink="hlink" folHlink="folHlink"/>
  <p:sldLayoutIdLst>
    <p:sldLayoutId id="2147488330" r:id="rId1"/>
    <p:sldLayoutId id="2147488331" r:id="rId2"/>
    <p:sldLayoutId id="2147488332" r:id="rId3"/>
    <p:sldLayoutId id="2147488333" r:id="rId4"/>
    <p:sldLayoutId id="2147488334" r:id="rId5"/>
    <p:sldLayoutId id="2147488335" r:id="rId6"/>
    <p:sldLayoutId id="2147488336" r:id="rId7"/>
    <p:sldLayoutId id="2147488337" r:id="rId8"/>
    <p:sldLayoutId id="2147488338" r:id="rId9"/>
    <p:sldLayoutId id="2147488339" r:id="rId10"/>
    <p:sldLayoutId id="214748834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54713066"/>
      </p:ext>
    </p:extLst>
  </p:cSld>
  <p:clrMap bg1="lt1" tx1="dk1" bg2="lt2" tx2="dk2" accent1="accent1" accent2="accent2" accent3="accent3" accent4="accent4" accent5="accent5" accent6="accent6" hlink="hlink" folHlink="folHlink"/>
  <p:sldLayoutIdLst>
    <p:sldLayoutId id="2147488380" r:id="rId1"/>
    <p:sldLayoutId id="2147488381" r:id="rId2"/>
    <p:sldLayoutId id="2147488382" r:id="rId3"/>
    <p:sldLayoutId id="2147488383" r:id="rId4"/>
    <p:sldLayoutId id="2147488384" r:id="rId5"/>
    <p:sldLayoutId id="2147488385" r:id="rId6"/>
    <p:sldLayoutId id="2147488386" r:id="rId7"/>
    <p:sldLayoutId id="2147488387" r:id="rId8"/>
    <p:sldLayoutId id="2147488388" r:id="rId9"/>
    <p:sldLayoutId id="2147488389" r:id="rId10"/>
    <p:sldLayoutId id="2147488390"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013023667"/>
      </p:ext>
    </p:extLst>
  </p:cSld>
  <p:clrMap bg1="lt1" tx1="dk1" bg2="lt2" tx2="dk2" accent1="accent1" accent2="accent2" accent3="accent3" accent4="accent4" accent5="accent5" accent6="accent6" hlink="hlink" folHlink="folHlink"/>
  <p:sldLayoutIdLst>
    <p:sldLayoutId id="2147488500" r:id="rId1"/>
    <p:sldLayoutId id="2147488501" r:id="rId2"/>
    <p:sldLayoutId id="2147488502" r:id="rId3"/>
    <p:sldLayoutId id="2147488503" r:id="rId4"/>
    <p:sldLayoutId id="2147488504" r:id="rId5"/>
    <p:sldLayoutId id="2147488505" r:id="rId6"/>
    <p:sldLayoutId id="2147488506" r:id="rId7"/>
    <p:sldLayoutId id="2147488507" r:id="rId8"/>
    <p:sldLayoutId id="2147488508" r:id="rId9"/>
    <p:sldLayoutId id="2147488509" r:id="rId10"/>
    <p:sldLayoutId id="2147488510" r:id="rId11"/>
    <p:sldLayoutId id="214748851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29943817"/>
      </p:ext>
    </p:extLst>
  </p:cSld>
  <p:clrMap bg1="lt1" tx1="dk1" bg2="lt2" tx2="dk2" accent1="accent1" accent2="accent2" accent3="accent3" accent4="accent4" accent5="accent5" accent6="accent6" hlink="hlink" folHlink="folHlink"/>
  <p:sldLayoutIdLst>
    <p:sldLayoutId id="2147488513" r:id="rId1"/>
    <p:sldLayoutId id="2147488514" r:id="rId2"/>
    <p:sldLayoutId id="2147488515" r:id="rId3"/>
    <p:sldLayoutId id="2147488516" r:id="rId4"/>
    <p:sldLayoutId id="2147488517" r:id="rId5"/>
    <p:sldLayoutId id="2147488518" r:id="rId6"/>
    <p:sldLayoutId id="2147488519" r:id="rId7"/>
    <p:sldLayoutId id="2147488520" r:id="rId8"/>
    <p:sldLayoutId id="2147488521" r:id="rId9"/>
    <p:sldLayoutId id="2147488522" r:id="rId10"/>
    <p:sldLayoutId id="214748852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0001896"/>
      </p:ext>
    </p:extLst>
  </p:cSld>
  <p:clrMap bg1="lt1" tx1="dk1" bg2="lt2" tx2="dk2" accent1="accent1" accent2="accent2" accent3="accent3" accent4="accent4" accent5="accent5" accent6="accent6" hlink="hlink" folHlink="folHlink"/>
  <p:sldLayoutIdLst>
    <p:sldLayoutId id="2147488525" r:id="rId1"/>
    <p:sldLayoutId id="2147488526" r:id="rId2"/>
    <p:sldLayoutId id="2147488527" r:id="rId3"/>
    <p:sldLayoutId id="2147488528" r:id="rId4"/>
    <p:sldLayoutId id="2147488529" r:id="rId5"/>
    <p:sldLayoutId id="2147488530" r:id="rId6"/>
    <p:sldLayoutId id="2147488531" r:id="rId7"/>
    <p:sldLayoutId id="2147488532" r:id="rId8"/>
    <p:sldLayoutId id="2147488533" r:id="rId9"/>
    <p:sldLayoutId id="2147488534" r:id="rId10"/>
    <p:sldLayoutId id="21474885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203907"/>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11/10/21</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3715327677"/>
      </p:ext>
    </p:extLst>
  </p:cSld>
  <p:clrMap bg1="lt1" tx1="dk1" bg2="lt2" tx2="dk2" accent1="accent1" accent2="accent2" accent3="accent3" accent4="accent4" accent5="accent5" accent6="accent6" hlink="hlink" folHlink="folHlink"/>
  <p:sldLayoutIdLst>
    <p:sldLayoutId id="2147488581" r:id="rId1"/>
    <p:sldLayoutId id="2147488582" r:id="rId2"/>
    <p:sldLayoutId id="2147488583" r:id="rId3"/>
    <p:sldLayoutId id="2147488584" r:id="rId4"/>
    <p:sldLayoutId id="2147488585" r:id="rId5"/>
    <p:sldLayoutId id="2147488586" r:id="rId6"/>
    <p:sldLayoutId id="2147488587" r:id="rId7"/>
    <p:sldLayoutId id="2147488588" r:id="rId8"/>
    <p:sldLayoutId id="2147488589" r:id="rId9"/>
    <p:sldLayoutId id="2147488590" r:id="rId10"/>
    <p:sldLayoutId id="2147488591"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038602" y="6400800"/>
            <a:ext cx="1343025" cy="2619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28482553"/>
      </p:ext>
    </p:extLst>
  </p:cSld>
  <p:clrMap bg1="lt1" tx1="dk1" bg2="lt2" tx2="dk2" accent1="accent1" accent2="accent2" accent3="accent3" accent4="accent4" accent5="accent5" accent6="accent6" hlink="hlink" folHlink="folHlink"/>
  <p:sldLayoutIdLst>
    <p:sldLayoutId id="2147488654" r:id="rId1"/>
    <p:sldLayoutId id="2147488655" r:id="rId2"/>
    <p:sldLayoutId id="2147488656" r:id="rId3"/>
    <p:sldLayoutId id="2147488657" r:id="rId4"/>
    <p:sldLayoutId id="2147488658" r:id="rId5"/>
    <p:sldLayoutId id="2147488659" r:id="rId6"/>
    <p:sldLayoutId id="2147488660" r:id="rId7"/>
    <p:sldLayoutId id="2147488661" r:id="rId8"/>
    <p:sldLayoutId id="2147488662" r:id="rId9"/>
    <p:sldLayoutId id="2147488663" r:id="rId10"/>
    <p:sldLayoutId id="2147488664" r:id="rId11"/>
    <p:sldLayoutId id="2147488665" r:id="rId12"/>
    <p:sldLayoutId id="2147488666"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dirty="0">
              <a:solidFill>
                <a:srgbClr val="000000"/>
              </a:solidFill>
              <a:ea typeface=""/>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3945303988"/>
      </p:ext>
    </p:extLst>
  </p:cSld>
  <p:clrMap bg1="lt1" tx1="dk1" bg2="lt2" tx2="dk2" accent1="accent1" accent2="accent2" accent3="accent3" accent4="accent4" accent5="accent5" accent6="accent6" hlink="hlink" folHlink="folHlink"/>
  <p:sldLayoutIdLst>
    <p:sldLayoutId id="2147488719" r:id="rId1"/>
    <p:sldLayoutId id="2147488720" r:id="rId2"/>
    <p:sldLayoutId id="2147488721" r:id="rId3"/>
    <p:sldLayoutId id="2147488722" r:id="rId4"/>
    <p:sldLayoutId id="2147488723" r:id="rId5"/>
    <p:sldLayoutId id="2147488724" r:id="rId6"/>
    <p:sldLayoutId id="2147488725" r:id="rId7"/>
    <p:sldLayoutId id="2147488726" r:id="rId8"/>
    <p:sldLayoutId id="2147488727" r:id="rId9"/>
    <p:sldLayoutId id="2147488728" r:id="rId10"/>
    <p:sldLayoutId id="214748872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4554631"/>
      </p:ext>
    </p:extLst>
  </p:cSld>
  <p:clrMap bg1="lt1" tx1="dk1" bg2="lt2" tx2="dk2" accent1="accent1" accent2="accent2" accent3="accent3" accent4="accent4" accent5="accent5" accent6="accent6" hlink="hlink" folHlink="folHlink"/>
  <p:sldLayoutIdLst>
    <p:sldLayoutId id="2147488744" r:id="rId1"/>
    <p:sldLayoutId id="2147488745" r:id="rId2"/>
    <p:sldLayoutId id="2147488746" r:id="rId3"/>
    <p:sldLayoutId id="2147488747" r:id="rId4"/>
    <p:sldLayoutId id="2147488748" r:id="rId5"/>
    <p:sldLayoutId id="2147488749" r:id="rId6"/>
    <p:sldLayoutId id="2147488750" r:id="rId7"/>
    <p:sldLayoutId id="2147488751" r:id="rId8"/>
    <p:sldLayoutId id="2147488752" r:id="rId9"/>
    <p:sldLayoutId id="2147488753" r:id="rId10"/>
    <p:sldLayoutId id="2147488754"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803328184"/>
      </p:ext>
    </p:extLst>
  </p:cSld>
  <p:clrMap bg1="lt1" tx1="dk1" bg2="lt2" tx2="dk2" accent1="accent1" accent2="accent2" accent3="accent3" accent4="accent4" accent5="accent5" accent6="accent6" hlink="hlink" folHlink="folHlink"/>
  <p:sldLayoutIdLst>
    <p:sldLayoutId id="2147488805" r:id="rId1"/>
    <p:sldLayoutId id="2147488806" r:id="rId2"/>
    <p:sldLayoutId id="2147488807" r:id="rId3"/>
    <p:sldLayoutId id="2147488808" r:id="rId4"/>
    <p:sldLayoutId id="2147488809" r:id="rId5"/>
    <p:sldLayoutId id="2147488810" r:id="rId6"/>
    <p:sldLayoutId id="2147488811" r:id="rId7"/>
    <p:sldLayoutId id="2147488812" r:id="rId8"/>
    <p:sldLayoutId id="2147488813" r:id="rId9"/>
    <p:sldLayoutId id="2147488814" r:id="rId10"/>
    <p:sldLayoutId id="214748881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2042112"/>
      </p:ext>
    </p:extLst>
  </p:cSld>
  <p:clrMap bg1="lt1" tx1="dk1" bg2="lt2" tx2="dk2" accent1="accent1" accent2="accent2" accent3="accent3" accent4="accent4" accent5="accent5" accent6="accent6" hlink="hlink" folHlink="folHlink"/>
  <p:sldLayoutIdLst>
    <p:sldLayoutId id="2147488830" r:id="rId1"/>
    <p:sldLayoutId id="214748883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25740892"/>
      </p:ext>
    </p:extLst>
  </p:cSld>
  <p:clrMap bg1="lt1" tx1="dk1" bg2="lt2" tx2="dk2" accent1="accent1" accent2="accent2" accent3="accent3" accent4="accent4" accent5="accent5" accent6="accent6" hlink="hlink" folHlink="folHlink"/>
  <p:sldLayoutIdLst>
    <p:sldLayoutId id="2147488833" r:id="rId1"/>
    <p:sldLayoutId id="2147488834" r:id="rId2"/>
    <p:sldLayoutId id="2147488835" r:id="rId3"/>
    <p:sldLayoutId id="2147488836" r:id="rId4"/>
    <p:sldLayoutId id="2147488837" r:id="rId5"/>
    <p:sldLayoutId id="2147488838" r:id="rId6"/>
    <p:sldLayoutId id="2147488839" r:id="rId7"/>
    <p:sldLayoutId id="2147488840" r:id="rId8"/>
    <p:sldLayoutId id="2147488841" r:id="rId9"/>
    <p:sldLayoutId id="2147488842" r:id="rId10"/>
    <p:sldLayoutId id="21474888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173346654"/>
      </p:ext>
    </p:extLst>
  </p:cSld>
  <p:clrMap bg1="lt1" tx1="dk1" bg2="lt2" tx2="dk2" accent1="accent1" accent2="accent2" accent3="accent3" accent4="accent4" accent5="accent5" accent6="accent6" hlink="hlink" folHlink="folHlink"/>
  <p:sldLayoutIdLst>
    <p:sldLayoutId id="2147488858" r:id="rId1"/>
    <p:sldLayoutId id="2147488859" r:id="rId2"/>
    <p:sldLayoutId id="2147488860" r:id="rId3"/>
    <p:sldLayoutId id="2147488861" r:id="rId4"/>
    <p:sldLayoutId id="2147488862" r:id="rId5"/>
    <p:sldLayoutId id="2147488863" r:id="rId6"/>
    <p:sldLayoutId id="2147488864" r:id="rId7"/>
    <p:sldLayoutId id="2147488865" r:id="rId8"/>
    <p:sldLayoutId id="2147488866" r:id="rId9"/>
    <p:sldLayoutId id="2147488867" r:id="rId10"/>
    <p:sldLayoutId id="214748886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714340324"/>
      </p:ext>
    </p:extLst>
  </p:cSld>
  <p:clrMap bg1="lt1" tx1="dk1" bg2="lt2" tx2="dk2" accent1="accent1" accent2="accent2" accent3="accent3" accent4="accent4" accent5="accent5" accent6="accent6" hlink="hlink" folHlink="folHlink"/>
  <p:sldLayoutIdLst>
    <p:sldLayoutId id="2147488875" r:id="rId1"/>
    <p:sldLayoutId id="2147488876" r:id="rId2"/>
    <p:sldLayoutId id="2147488877" r:id="rId3"/>
    <p:sldLayoutId id="2147488878" r:id="rId4"/>
    <p:sldLayoutId id="2147488879" r:id="rId5"/>
    <p:sldLayoutId id="2147488880" r:id="rId6"/>
    <p:sldLayoutId id="2147488881" r:id="rId7"/>
    <p:sldLayoutId id="2147488882" r:id="rId8"/>
    <p:sldLayoutId id="2147488883" r:id="rId9"/>
    <p:sldLayoutId id="2147488884" r:id="rId10"/>
    <p:sldLayoutId id="2147488885" r:id="rId11"/>
    <p:sldLayoutId id="21474888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60187977"/>
      </p:ext>
    </p:extLst>
  </p:cSld>
  <p:clrMap bg1="lt1" tx1="dk1" bg2="lt2" tx2="dk2" accent1="accent1" accent2="accent2" accent3="accent3" accent4="accent4" accent5="accent5" accent6="accent6" hlink="hlink" folHlink="folHlink"/>
  <p:sldLayoutIdLst>
    <p:sldLayoutId id="2147488901" r:id="rId1"/>
    <p:sldLayoutId id="2147488902" r:id="rId2"/>
    <p:sldLayoutId id="2147488903" r:id="rId3"/>
    <p:sldLayoutId id="2147488904" r:id="rId4"/>
    <p:sldLayoutId id="2147488905" r:id="rId5"/>
    <p:sldLayoutId id="2147488906" r:id="rId6"/>
    <p:sldLayoutId id="2147488907" r:id="rId7"/>
    <p:sldLayoutId id="2147488908" r:id="rId8"/>
    <p:sldLayoutId id="2147488909" r:id="rId9"/>
    <p:sldLayoutId id="2147488910" r:id="rId10"/>
    <p:sldLayoutId id="214748891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80985589"/>
      </p:ext>
    </p:extLst>
  </p:cSld>
  <p:clrMap bg1="lt1" tx1="dk1" bg2="lt2" tx2="dk2" accent1="accent1" accent2="accent2" accent3="accent3" accent4="accent4" accent5="accent5" accent6="accent6" hlink="hlink" folHlink="folHlink"/>
  <p:sldLayoutIdLst>
    <p:sldLayoutId id="2147488913" r:id="rId1"/>
    <p:sldLayoutId id="2147488914" r:id="rId2"/>
    <p:sldLayoutId id="2147488915" r:id="rId3"/>
    <p:sldLayoutId id="2147488916" r:id="rId4"/>
    <p:sldLayoutId id="2147488917" r:id="rId5"/>
    <p:sldLayoutId id="2147488918" r:id="rId6"/>
    <p:sldLayoutId id="2147488919" r:id="rId7"/>
    <p:sldLayoutId id="2147488920" r:id="rId8"/>
    <p:sldLayoutId id="2147488921" r:id="rId9"/>
    <p:sldLayoutId id="2147488922" r:id="rId10"/>
    <p:sldLayoutId id="214748892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4194393428"/>
      </p:ext>
    </p:extLst>
  </p:cSld>
  <p:clrMap bg1="lt1" tx1="dk1" bg2="lt2" tx2="dk2" accent1="accent1" accent2="accent2" accent3="accent3" accent4="accent4" accent5="accent5" accent6="accent6" hlink="hlink" folHlink="folHlink"/>
  <p:sldLayoutIdLst>
    <p:sldLayoutId id="2147488925" r:id="rId1"/>
    <p:sldLayoutId id="2147488926" r:id="rId2"/>
    <p:sldLayoutId id="2147488927" r:id="rId3"/>
    <p:sldLayoutId id="2147488928" r:id="rId4"/>
    <p:sldLayoutId id="2147488929" r:id="rId5"/>
    <p:sldLayoutId id="2147488930" r:id="rId6"/>
    <p:sldLayoutId id="2147488931" r:id="rId7"/>
    <p:sldLayoutId id="2147488932" r:id="rId8"/>
    <p:sldLayoutId id="2147488933" r:id="rId9"/>
    <p:sldLayoutId id="2147488934" r:id="rId10"/>
    <p:sldLayoutId id="2147488935" r:id="rId11"/>
    <p:sldLayoutId id="21474889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214737908"/>
      </p:ext>
    </p:extLst>
  </p:cSld>
  <p:clrMap bg1="lt1" tx1="dk1" bg2="lt2" tx2="dk2" accent1="accent1" accent2="accent2" accent3="accent3" accent4="accent4" accent5="accent5" accent6="accent6" hlink="hlink" folHlink="folHlink"/>
  <p:sldLayoutIdLst>
    <p:sldLayoutId id="2147488938" r:id="rId1"/>
    <p:sldLayoutId id="2147488939" r:id="rId2"/>
    <p:sldLayoutId id="2147488940" r:id="rId3"/>
    <p:sldLayoutId id="2147488941" r:id="rId4"/>
    <p:sldLayoutId id="2147488942" r:id="rId5"/>
    <p:sldLayoutId id="2147488943" r:id="rId6"/>
    <p:sldLayoutId id="2147488944" r:id="rId7"/>
    <p:sldLayoutId id="2147488945" r:id="rId8"/>
    <p:sldLayoutId id="2147488946" r:id="rId9"/>
    <p:sldLayoutId id="2147488947" r:id="rId10"/>
    <p:sldLayoutId id="2147488948" r:id="rId11"/>
    <p:sldLayoutId id="214748894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379078807"/>
      </p:ext>
    </p:extLst>
  </p:cSld>
  <p:clrMap bg1="lt1" tx1="dk1" bg2="lt2" tx2="dk2" accent1="accent1" accent2="accent2" accent3="accent3" accent4="accent4" accent5="accent5" accent6="accent6" hlink="hlink" folHlink="folHlink"/>
  <p:sldLayoutIdLst>
    <p:sldLayoutId id="2147488951" r:id="rId1"/>
    <p:sldLayoutId id="2147488952" r:id="rId2"/>
    <p:sldLayoutId id="2147488953" r:id="rId3"/>
    <p:sldLayoutId id="2147488954" r:id="rId4"/>
    <p:sldLayoutId id="2147488955" r:id="rId5"/>
    <p:sldLayoutId id="2147488956" r:id="rId6"/>
    <p:sldLayoutId id="2147488957" r:id="rId7"/>
    <p:sldLayoutId id="2147488958" r:id="rId8"/>
    <p:sldLayoutId id="2147488959" r:id="rId9"/>
    <p:sldLayoutId id="2147488960" r:id="rId10"/>
    <p:sldLayoutId id="2147488961" r:id="rId11"/>
    <p:sldLayoutId id="214748896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31724885"/>
      </p:ext>
    </p:extLst>
  </p:cSld>
  <p:clrMap bg1="lt1" tx1="dk1" bg2="lt2" tx2="dk2" accent1="accent1" accent2="accent2" accent3="accent3" accent4="accent4" accent5="accent5" accent6="accent6" hlink="hlink" folHlink="folHlink"/>
  <p:sldLayoutIdLst>
    <p:sldLayoutId id="2147488967" r:id="rId1"/>
    <p:sldLayoutId id="2147488968" r:id="rId2"/>
    <p:sldLayoutId id="2147488969" r:id="rId3"/>
    <p:sldLayoutId id="2147488970" r:id="rId4"/>
    <p:sldLayoutId id="2147488971" r:id="rId5"/>
    <p:sldLayoutId id="2147488972" r:id="rId6"/>
    <p:sldLayoutId id="2147488973" r:id="rId7"/>
    <p:sldLayoutId id="2147488974" r:id="rId8"/>
    <p:sldLayoutId id="2147488975" r:id="rId9"/>
    <p:sldLayoutId id="2147488976" r:id="rId10"/>
    <p:sldLayoutId id="2147488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11/10/21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3820984582"/>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BD7B2258-A8E4-1745-AE81-9146E941845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339" name="Rectangle 1027">
            <a:extLst>
              <a:ext uri="{FF2B5EF4-FFF2-40B4-BE49-F238E27FC236}">
                <a16:creationId xmlns:a16="http://schemas.microsoft.com/office/drawing/2014/main" id="{CADA187D-6030-F144-A542-C331FFF4B5F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8083BBE5-AE0B-ED40-A454-97D930F37B5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F287901D-0953-3E49-BE3E-9BEF5AE42E1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44CD22E2-D0D4-7445-B496-F2D3E7DC6902}" type="slidenum">
              <a:rPr lang="en-US" altLang="en-US"/>
              <a:pPr/>
              <a:t>‹#›</a:t>
            </a:fld>
            <a:endParaRPr lang="en-US" altLang="en-US"/>
          </a:p>
        </p:txBody>
      </p:sp>
      <p:sp>
        <p:nvSpPr>
          <p:cNvPr id="14342" name="Line 1032">
            <a:extLst>
              <a:ext uri="{FF2B5EF4-FFF2-40B4-BE49-F238E27FC236}">
                <a16:creationId xmlns:a16="http://schemas.microsoft.com/office/drawing/2014/main" id="{EC98EB95-C383-9A49-BD21-023D076D02F5}"/>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1033">
            <a:extLst>
              <a:ext uri="{FF2B5EF4-FFF2-40B4-BE49-F238E27FC236}">
                <a16:creationId xmlns:a16="http://schemas.microsoft.com/office/drawing/2014/main" id="{3CCED3A5-331E-4D4D-BD82-B148490984C8}"/>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07855805"/>
      </p:ext>
    </p:extLst>
  </p:cSld>
  <p:clrMap bg1="lt1" tx1="dk1" bg2="lt2" tx2="dk2" accent1="accent1" accent2="accent2" accent3="accent3" accent4="accent4" accent5="accent5" accent6="accent6" hlink="hlink" folHlink="folHlink"/>
  <p:sldLayoutIdLst>
    <p:sldLayoutId id="2147488991" r:id="rId1"/>
    <p:sldLayoutId id="2147488992" r:id="rId2"/>
    <p:sldLayoutId id="2147488993" r:id="rId3"/>
    <p:sldLayoutId id="2147488994" r:id="rId4"/>
    <p:sldLayoutId id="2147488995" r:id="rId5"/>
    <p:sldLayoutId id="2147488996" r:id="rId6"/>
    <p:sldLayoutId id="2147488997" r:id="rId7"/>
    <p:sldLayoutId id="2147488998" r:id="rId8"/>
    <p:sldLayoutId id="2147488999" r:id="rId9"/>
    <p:sldLayoutId id="2147489000" r:id="rId10"/>
    <p:sldLayoutId id="2147489001" r:id="rId11"/>
    <p:sldLayoutId id="21474890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A7361BF2-EEC8-BD44-B1FF-0E6EA04503FC}"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647252961"/>
      </p:ext>
    </p:extLst>
  </p:cSld>
  <p:clrMap bg1="lt1" tx1="dk1" bg2="lt2" tx2="dk2" accent1="accent1" accent2="accent2" accent3="accent3" accent4="accent4" accent5="accent5" accent6="accent6" hlink="hlink" folHlink="folHlink"/>
  <p:sldLayoutIdLst>
    <p:sldLayoutId id="2147489004" r:id="rId1"/>
    <p:sldLayoutId id="2147489005" r:id="rId2"/>
    <p:sldLayoutId id="2147489006" r:id="rId3"/>
    <p:sldLayoutId id="2147489007" r:id="rId4"/>
    <p:sldLayoutId id="2147489008" r:id="rId5"/>
    <p:sldLayoutId id="2147489009" r:id="rId6"/>
    <p:sldLayoutId id="2147489010" r:id="rId7"/>
    <p:sldLayoutId id="2147489011" r:id="rId8"/>
    <p:sldLayoutId id="2147489012" r:id="rId9"/>
    <p:sldLayoutId id="2147489013" r:id="rId10"/>
    <p:sldLayoutId id="2147489014" r:id="rId11"/>
    <p:sldLayoutId id="214748901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112615837"/>
      </p:ext>
    </p:extLst>
  </p:cSld>
  <p:clrMap bg1="lt1" tx1="dk1" bg2="lt2" tx2="dk2" accent1="accent1" accent2="accent2" accent3="accent3" accent4="accent4" accent5="accent5" accent6="accent6" hlink="hlink" folHlink="folHlink"/>
  <p:sldLayoutIdLst>
    <p:sldLayoutId id="2147489022" r:id="rId1"/>
    <p:sldLayoutId id="2147489023" r:id="rId2"/>
    <p:sldLayoutId id="2147489024" r:id="rId3"/>
    <p:sldLayoutId id="2147489025" r:id="rId4"/>
    <p:sldLayoutId id="2147489026" r:id="rId5"/>
    <p:sldLayoutId id="2147489027" r:id="rId6"/>
    <p:sldLayoutId id="2147489028" r:id="rId7"/>
    <p:sldLayoutId id="2147489029" r:id="rId8"/>
    <p:sldLayoutId id="2147489030" r:id="rId9"/>
    <p:sldLayoutId id="2147489031" r:id="rId10"/>
    <p:sldLayoutId id="2147489032" r:id="rId11"/>
    <p:sldLayoutId id="21474890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109775295"/>
      </p:ext>
    </p:extLst>
  </p:cSld>
  <p:clrMap bg1="lt1" tx1="dk1" bg2="lt2" tx2="dk2" accent1="accent1" accent2="accent2" accent3="accent3" accent4="accent4" accent5="accent5" accent6="accent6" hlink="hlink" folHlink="folHlink"/>
  <p:sldLayoutIdLst>
    <p:sldLayoutId id="2147489035" r:id="rId1"/>
    <p:sldLayoutId id="2147489036" r:id="rId2"/>
    <p:sldLayoutId id="2147489037" r:id="rId3"/>
    <p:sldLayoutId id="2147489038" r:id="rId4"/>
    <p:sldLayoutId id="2147489039" r:id="rId5"/>
    <p:sldLayoutId id="2147489040" r:id="rId6"/>
    <p:sldLayoutId id="2147489041" r:id="rId7"/>
    <p:sldLayoutId id="2147489042" r:id="rId8"/>
    <p:sldLayoutId id="2147489043" r:id="rId9"/>
    <p:sldLayoutId id="2147489044" r:id="rId10"/>
    <p:sldLayoutId id="2147489045" r:id="rId11"/>
    <p:sldLayoutId id="21474890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00003"/>
      </p:ext>
    </p:extLst>
  </p:cSld>
  <p:clrMap bg1="lt1" tx1="dk1" bg2="lt2" tx2="dk2" accent1="accent1" accent2="accent2" accent3="accent3" accent4="accent4" accent5="accent5" accent6="accent6" hlink="hlink" folHlink="folHlink"/>
  <p:sldLayoutIdLst>
    <p:sldLayoutId id="2147489048" r:id="rId1"/>
    <p:sldLayoutId id="2147489049" r:id="rId2"/>
    <p:sldLayoutId id="2147489050" r:id="rId3"/>
    <p:sldLayoutId id="2147489051" r:id="rId4"/>
    <p:sldLayoutId id="2147489052" r:id="rId5"/>
    <p:sldLayoutId id="2147489053" r:id="rId6"/>
    <p:sldLayoutId id="2147489054" r:id="rId7"/>
    <p:sldLayoutId id="2147489055" r:id="rId8"/>
    <p:sldLayoutId id="2147489056" r:id="rId9"/>
    <p:sldLayoutId id="2147489057" r:id="rId10"/>
    <p:sldLayoutId id="21474890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pPr eaLnBrk="1" fontAlgn="auto" hangingPunct="1">
              <a:spcBef>
                <a:spcPts val="0"/>
              </a:spcBef>
              <a:spcAft>
                <a:spcPts val="0"/>
              </a:spcAft>
            </a:pPr>
            <a:fld id="{9FD9DB3E-E709-42CF-B11F-1DFE1D210A82}" type="datetime1">
              <a:rPr lang="en-US" smtClean="0">
                <a:solidFill>
                  <a:prstClr val="black">
                    <a:alpha val="75000"/>
                  </a:prstClr>
                </a:solidFill>
                <a:latin typeface="Calibri"/>
                <a:ea typeface=""/>
              </a:rPr>
              <a:pPr eaLnBrk="1" fontAlgn="auto" hangingPunct="1">
                <a:spcBef>
                  <a:spcPts val="0"/>
                </a:spcBef>
                <a:spcAft>
                  <a:spcPts val="0"/>
                </a:spcAft>
              </a:pPr>
              <a:t>11/10/21</a:t>
            </a:fld>
            <a:endParaRPr lang="en-US">
              <a:solidFill>
                <a:prstClr val="black">
                  <a:alpha val="75000"/>
                </a:prstClr>
              </a:solidFill>
              <a:latin typeface="Calibri"/>
              <a:ea typeface=""/>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pPr eaLnBrk="1" fontAlgn="auto" hangingPunct="1">
              <a:spcBef>
                <a:spcPts val="0"/>
              </a:spcBef>
              <a:spcAft>
                <a:spcPts val="0"/>
              </a:spcAft>
            </a:pPr>
            <a:endParaRPr lang="en-US" dirty="0">
              <a:solidFill>
                <a:prstClr val="black">
                  <a:alpha val="75000"/>
                </a:prstClr>
              </a:solidFill>
              <a:latin typeface="Calibri"/>
              <a:ea typeface=""/>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pPr eaLnBrk="1" fontAlgn="auto" hangingPunct="1">
              <a:spcBef>
                <a:spcPts val="0"/>
              </a:spcBef>
              <a:spcAft>
                <a:spcPts val="0"/>
              </a:spcAft>
            </a:pPr>
            <a:fld id="{659951FD-F195-4FF4-B5D0-ABFF8986B8DF}" type="slidenum">
              <a:rPr lang="en-US" smtClean="0">
                <a:solidFill>
                  <a:prstClr val="black"/>
                </a:solidFill>
                <a:latin typeface="Calibri"/>
                <a:ea typeface=""/>
              </a:rPr>
              <a:pPr eaLnBrk="1" fontAlgn="auto" hangingPunct="1">
                <a:spcBef>
                  <a:spcPts val="0"/>
                </a:spcBef>
                <a:spcAft>
                  <a:spcPts val="0"/>
                </a:spcAft>
              </a:pPr>
              <a:t>‹#›</a:t>
            </a:fld>
            <a:endParaRPr lang="en-US" dirty="0">
              <a:solidFill>
                <a:prstClr val="black"/>
              </a:solidFill>
              <a:latin typeface="Calibri"/>
              <a:ea typeface=""/>
            </a:endParaRPr>
          </a:p>
        </p:txBody>
      </p:sp>
    </p:spTree>
    <p:extLst>
      <p:ext uri="{BB962C8B-B14F-4D97-AF65-F5344CB8AC3E}">
        <p14:creationId xmlns:p14="http://schemas.microsoft.com/office/powerpoint/2010/main" val="2110742417"/>
      </p:ext>
    </p:extLst>
  </p:cSld>
  <p:clrMap bg1="lt1" tx1="dk1" bg2="lt2" tx2="dk2" accent1="accent1" accent2="accent2" accent3="accent3" accent4="accent4" accent5="accent5" accent6="accent6" hlink="hlink" folHlink="folHlink"/>
  <p:sldLayoutIdLst>
    <p:sldLayoutId id="2147489060" r:id="rId1"/>
    <p:sldLayoutId id="2147489061" r:id="rId2"/>
    <p:sldLayoutId id="2147489062" r:id="rId3"/>
    <p:sldLayoutId id="2147489063" r:id="rId4"/>
    <p:sldLayoutId id="2147489064" r:id="rId5"/>
    <p:sldLayoutId id="2147489065" r:id="rId6"/>
    <p:sldLayoutId id="2147489066" r:id="rId7"/>
    <p:sldLayoutId id="2147489067" r:id="rId8"/>
    <p:sldLayoutId id="2147489068" r:id="rId9"/>
    <p:sldLayoutId id="2147489069" r:id="rId10"/>
    <p:sldLayoutId id="2147489070" r:id="rId11"/>
    <p:sldLayoutId id="2147489071"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11/10/21</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955126645"/>
      </p:ext>
    </p:extLst>
  </p:cSld>
  <p:clrMap bg1="lt1" tx1="dk1" bg2="lt2" tx2="dk2" accent1="accent1" accent2="accent2" accent3="accent3" accent4="accent4" accent5="accent5" accent6="accent6" hlink="hlink" folHlink="folHlink"/>
  <p:sldLayoutIdLst>
    <p:sldLayoutId id="2147489073" r:id="rId1"/>
    <p:sldLayoutId id="2147489074" r:id="rId2"/>
    <p:sldLayoutId id="2147489075" r:id="rId3"/>
    <p:sldLayoutId id="2147489076" r:id="rId4"/>
    <p:sldLayoutId id="2147489077" r:id="rId5"/>
    <p:sldLayoutId id="2147489078" r:id="rId6"/>
    <p:sldLayoutId id="2147489079" r:id="rId7"/>
    <p:sldLayoutId id="2147489080" r:id="rId8"/>
    <p:sldLayoutId id="2147489081" r:id="rId9"/>
    <p:sldLayoutId id="2147489082" r:id="rId10"/>
    <p:sldLayoutId id="2147489083" r:id="rId11"/>
    <p:sldLayoutId id="2147489084"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52233333"/>
      </p:ext>
    </p:extLst>
  </p:cSld>
  <p:clrMap bg1="lt1" tx1="dk1" bg2="lt2" tx2="dk2" accent1="accent1" accent2="accent2" accent3="accent3" accent4="accent4" accent5="accent5" accent6="accent6" hlink="hlink" folHlink="folHlink"/>
  <p:sldLayoutIdLst>
    <p:sldLayoutId id="2147489086" r:id="rId1"/>
    <p:sldLayoutId id="2147489087" r:id="rId2"/>
    <p:sldLayoutId id="2147489088" r:id="rId3"/>
    <p:sldLayoutId id="2147489089" r:id="rId4"/>
    <p:sldLayoutId id="2147489090" r:id="rId5"/>
    <p:sldLayoutId id="2147489091" r:id="rId6"/>
    <p:sldLayoutId id="2147489092" r:id="rId7"/>
    <p:sldLayoutId id="2147489093" r:id="rId8"/>
    <p:sldLayoutId id="2147489094" r:id="rId9"/>
    <p:sldLayoutId id="2147489095" r:id="rId10"/>
    <p:sldLayoutId id="2147489096" r:id="rId11"/>
    <p:sldLayoutId id="214748909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1404089"/>
      </p:ext>
    </p:extLst>
  </p:cSld>
  <p:clrMap bg1="lt1" tx1="dk1" bg2="lt2" tx2="dk2" accent1="accent1" accent2="accent2" accent3="accent3" accent4="accent4" accent5="accent5" accent6="accent6" hlink="hlink" folHlink="folHlink"/>
  <p:sldLayoutIdLst>
    <p:sldLayoutId id="2147489099" r:id="rId1"/>
    <p:sldLayoutId id="2147489100" r:id="rId2"/>
    <p:sldLayoutId id="2147489101" r:id="rId3"/>
    <p:sldLayoutId id="2147489102"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4270240373"/>
      </p:ext>
    </p:extLst>
  </p:cSld>
  <p:clrMap bg1="lt1" tx1="dk1" bg2="lt2" tx2="dk2" accent1="accent1" accent2="accent2" accent3="accent3" accent4="accent4" accent5="accent5" accent6="accent6" hlink="hlink" folHlink="folHlink"/>
  <p:sldLayoutIdLst>
    <p:sldLayoutId id="2147489104" r:id="rId1"/>
    <p:sldLayoutId id="2147489105" r:id="rId2"/>
    <p:sldLayoutId id="2147489106" r:id="rId3"/>
    <p:sldLayoutId id="2147489107" r:id="rId4"/>
    <p:sldLayoutId id="2147489108" r:id="rId5"/>
    <p:sldLayoutId id="2147489109" r:id="rId6"/>
    <p:sldLayoutId id="2147489110" r:id="rId7"/>
    <p:sldLayoutId id="2147489111" r:id="rId8"/>
    <p:sldLayoutId id="2147489112" r:id="rId9"/>
    <p:sldLayoutId id="2147489113" r:id="rId10"/>
    <p:sldLayoutId id="2147489114" r:id="rId11"/>
    <p:sldLayoutId id="214748911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748405167"/>
      </p:ext>
    </p:extLst>
  </p:cSld>
  <p:clrMap bg1="lt1" tx1="dk1" bg2="lt2" tx2="dk2" accent1="accent1" accent2="accent2" accent3="accent3" accent4="accent4" accent5="accent5" accent6="accent6" hlink="hlink" folHlink="folHlink"/>
  <p:sldLayoutIdLst>
    <p:sldLayoutId id="2147489117" r:id="rId1"/>
    <p:sldLayoutId id="2147489118" r:id="rId2"/>
    <p:sldLayoutId id="2147489119" r:id="rId3"/>
    <p:sldLayoutId id="2147489120" r:id="rId4"/>
    <p:sldLayoutId id="2147489121" r:id="rId5"/>
    <p:sldLayoutId id="2147489122" r:id="rId6"/>
    <p:sldLayoutId id="2147489123" r:id="rId7"/>
    <p:sldLayoutId id="2147489124" r:id="rId8"/>
    <p:sldLayoutId id="2147489125" r:id="rId9"/>
    <p:sldLayoutId id="2147489126" r:id="rId10"/>
    <p:sldLayoutId id="2147489127" r:id="rId11"/>
    <p:sldLayoutId id="214748912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5657969"/>
      </p:ext>
    </p:extLst>
  </p:cSld>
  <p:clrMap bg1="lt1" tx1="dk1" bg2="lt2" tx2="dk2" accent1="accent1" accent2="accent2" accent3="accent3" accent4="accent4" accent5="accent5" accent6="accent6" hlink="hlink" folHlink="folHlink"/>
  <p:sldLayoutIdLst>
    <p:sldLayoutId id="2147489130" r:id="rId1"/>
    <p:sldLayoutId id="2147489131"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55D46416-474E-184B-A5AD-7D0BC91A8C60}"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371605959"/>
      </p:ext>
    </p:extLst>
  </p:cSld>
  <p:clrMap bg1="lt1" tx1="dk1" bg2="lt2" tx2="dk2" accent1="accent1" accent2="accent2" accent3="accent3" accent4="accent4" accent5="accent5" accent6="accent6" hlink="hlink" folHlink="folHlink"/>
  <p:sldLayoutIdLst>
    <p:sldLayoutId id="2147489133" r:id="rId1"/>
    <p:sldLayoutId id="2147489134" r:id="rId2"/>
    <p:sldLayoutId id="2147489135" r:id="rId3"/>
    <p:sldLayoutId id="2147489136" r:id="rId4"/>
    <p:sldLayoutId id="2147489137" r:id="rId5"/>
    <p:sldLayoutId id="2147489138" r:id="rId6"/>
    <p:sldLayoutId id="2147489139" r:id="rId7"/>
    <p:sldLayoutId id="2147489140" r:id="rId8"/>
    <p:sldLayoutId id="2147489141" r:id="rId9"/>
    <p:sldLayoutId id="2147489142" r:id="rId10"/>
    <p:sldLayoutId id="2147489143" r:id="rId11"/>
    <p:sldLayoutId id="2147489144"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520321459"/>
      </p:ext>
    </p:extLst>
  </p:cSld>
  <p:clrMap bg1="lt1" tx1="dk1" bg2="lt2" tx2="dk2" accent1="accent1" accent2="accent2" accent3="accent3" accent4="accent4" accent5="accent5" accent6="accent6" hlink="hlink" folHlink="folHlink"/>
  <p:sldLayoutIdLst>
    <p:sldLayoutId id="2147489146" r:id="rId1"/>
    <p:sldLayoutId id="2147489147" r:id="rId2"/>
    <p:sldLayoutId id="2147489148" r:id="rId3"/>
    <p:sldLayoutId id="2147489149" r:id="rId4"/>
    <p:sldLayoutId id="2147489150" r:id="rId5"/>
    <p:sldLayoutId id="2147489151" r:id="rId6"/>
    <p:sldLayoutId id="2147489152" r:id="rId7"/>
    <p:sldLayoutId id="2147489153" r:id="rId8"/>
    <p:sldLayoutId id="2147489154" r:id="rId9"/>
    <p:sldLayoutId id="2147489155" r:id="rId10"/>
    <p:sldLayoutId id="2147489156" r:id="rId11"/>
    <p:sldLayoutId id="214748915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501537282"/>
      </p:ext>
    </p:extLst>
  </p:cSld>
  <p:clrMap bg1="lt1" tx1="dk1" bg2="lt2" tx2="dk2" accent1="accent1" accent2="accent2" accent3="accent3" accent4="accent4" accent5="accent5" accent6="accent6" hlink="hlink" folHlink="folHlink"/>
  <p:sldLayoutIdLst>
    <p:sldLayoutId id="2147489159" r:id="rId1"/>
    <p:sldLayoutId id="2147489160" r:id="rId2"/>
    <p:sldLayoutId id="2147489161" r:id="rId3"/>
    <p:sldLayoutId id="2147489162" r:id="rId4"/>
    <p:sldLayoutId id="2147489163" r:id="rId5"/>
    <p:sldLayoutId id="2147489164" r:id="rId6"/>
    <p:sldLayoutId id="2147489165" r:id="rId7"/>
    <p:sldLayoutId id="2147489166" r:id="rId8"/>
    <p:sldLayoutId id="2147489167" r:id="rId9"/>
    <p:sldLayoutId id="2147489168" r:id="rId10"/>
    <p:sldLayoutId id="2147489169" r:id="rId11"/>
    <p:sldLayoutId id="214748917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11/10/21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1996057680"/>
      </p:ext>
    </p:extLst>
  </p:cSld>
  <p:clrMap bg1="lt1" tx1="dk1" bg2="lt2" tx2="dk2" accent1="accent1" accent2="accent2" accent3="accent3" accent4="accent4" accent5="accent5" accent6="accent6" hlink="hlink" folHlink="folHlink"/>
  <p:sldLayoutIdLst>
    <p:sldLayoutId id="2147489172" r:id="rId1"/>
    <p:sldLayoutId id="2147489173"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8651753"/>
      </p:ext>
    </p:extLst>
  </p:cSld>
  <p:clrMap bg1="lt1" tx1="dk1" bg2="lt2" tx2="dk2" accent1="accent1" accent2="accent2" accent3="accent3" accent4="accent4" accent5="accent5" accent6="accent6" hlink="hlink" folHlink="folHlink"/>
  <p:sldLayoutIdLst>
    <p:sldLayoutId id="2147489175" r:id="rId1"/>
    <p:sldLayoutId id="214748917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11/10/21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164671218"/>
      </p:ext>
    </p:extLst>
  </p:cSld>
  <p:clrMap bg1="lt1" tx1="dk1" bg2="lt2" tx2="dk2" accent1="accent1" accent2="accent2" accent3="accent3" accent4="accent4" accent5="accent5" accent6="accent6" hlink="hlink" folHlink="folHlink"/>
  <p:sldLayoutIdLst>
    <p:sldLayoutId id="2147489178" r:id="rId1"/>
    <p:sldLayoutId id="214748917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1846008"/>
      </p:ext>
    </p:extLst>
  </p:cSld>
  <p:clrMap bg1="lt1" tx1="dk1" bg2="lt2" tx2="dk2" accent1="accent1" accent2="accent2" accent3="accent3" accent4="accent4" accent5="accent5" accent6="accent6" hlink="hlink" folHlink="folHlink"/>
  <p:sldLayoutIdLst>
    <p:sldLayoutId id="2147489181" r:id="rId1"/>
    <p:sldLayoutId id="214748918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810507929"/>
      </p:ext>
    </p:extLst>
  </p:cSld>
  <p:clrMap bg1="lt1" tx1="dk1" bg2="lt2" tx2="dk2" accent1="accent1" accent2="accent2" accent3="accent3" accent4="accent4" accent5="accent5" accent6="accent6" hlink="hlink" folHlink="folHlink"/>
  <p:sldLayoutIdLst>
    <p:sldLayoutId id="2147489184" r:id="rId1"/>
    <p:sldLayoutId id="2147489185" r:id="rId2"/>
    <p:sldLayoutId id="2147489186" r:id="rId3"/>
    <p:sldLayoutId id="2147489187" r:id="rId4"/>
    <p:sldLayoutId id="2147489188" r:id="rId5"/>
    <p:sldLayoutId id="2147489189" r:id="rId6"/>
    <p:sldLayoutId id="2147489190" r:id="rId7"/>
    <p:sldLayoutId id="2147489191" r:id="rId8"/>
    <p:sldLayoutId id="2147489192" r:id="rId9"/>
    <p:sldLayoutId id="2147489193" r:id="rId10"/>
    <p:sldLayoutId id="2147489194" r:id="rId11"/>
    <p:sldLayoutId id="214748919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514207916"/>
      </p:ext>
    </p:extLst>
  </p:cSld>
  <p:clrMap bg1="lt1" tx1="dk1" bg2="lt2" tx2="dk2" accent1="accent1" accent2="accent2" accent3="accent3" accent4="accent4" accent5="accent5" accent6="accent6" hlink="hlink" folHlink="folHlink"/>
  <p:sldLayoutIdLst>
    <p:sldLayoutId id="2147489197" r:id="rId1"/>
    <p:sldLayoutId id="2147489198" r:id="rId2"/>
    <p:sldLayoutId id="2147489199" r:id="rId3"/>
    <p:sldLayoutId id="2147489200" r:id="rId4"/>
    <p:sldLayoutId id="2147489201" r:id="rId5"/>
    <p:sldLayoutId id="2147489202" r:id="rId6"/>
    <p:sldLayoutId id="2147489203" r:id="rId7"/>
    <p:sldLayoutId id="2147489204" r:id="rId8"/>
    <p:sldLayoutId id="2147489205" r:id="rId9"/>
    <p:sldLayoutId id="2147489206" r:id="rId10"/>
    <p:sldLayoutId id="2147489207" r:id="rId11"/>
    <p:sldLayoutId id="214748920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8186806"/>
      </p:ext>
    </p:extLst>
  </p:cSld>
  <p:clrMap bg1="lt1" tx1="dk1" bg2="lt2" tx2="dk2" accent1="accent1" accent2="accent2" accent3="accent3" accent4="accent4" accent5="accent5" accent6="accent6" hlink="hlink" folHlink="folHlink"/>
  <p:sldLayoutIdLst>
    <p:sldLayoutId id="2147489210" r:id="rId1"/>
    <p:sldLayoutId id="2147489211" r:id="rId2"/>
    <p:sldLayoutId id="2147489212" r:id="rId3"/>
    <p:sldLayoutId id="2147489213"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66.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png"/><Relationship Id="rId7"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671.xml"/><Relationship Id="rId6" Type="http://schemas.openxmlformats.org/officeDocument/2006/relationships/image" Target="../media/image15.png"/><Relationship Id="rId5" Type="http://schemas.openxmlformats.org/officeDocument/2006/relationships/image" Target="../media/image14.jpeg"/><Relationship Id="rId10" Type="http://schemas.openxmlformats.org/officeDocument/2006/relationships/image" Target="../media/image19.png"/><Relationship Id="rId4" Type="http://schemas.microsoft.com/office/2007/relationships/hdphoto" Target="../media/hdphoto1.wdp"/><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7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876.xml"/><Relationship Id="rId6" Type="http://schemas.openxmlformats.org/officeDocument/2006/relationships/hyperlink" Target="https://safari.ethz.ch/safari-newsletter-april-2020/" TargetMode="External"/><Relationship Id="rId5" Type="http://schemas.openxmlformats.org/officeDocument/2006/relationships/image" Target="../media/image21.jpeg"/><Relationship Id="rId4" Type="http://schemas.openxmlformats.org/officeDocument/2006/relationships/hyperlink" Target="http://www.safari.ethz.ch/"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89.xml"/></Relationships>
</file>

<file path=ppt/slides/_rels/slide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701.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71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805.xml"/><Relationship Id="rId4" Type="http://schemas.openxmlformats.org/officeDocument/2006/relationships/hyperlink" Target="https://www.youtube.com/onurmutlulectures"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6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930.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arxiv.org/pdf/2008.00961.pdf"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xml"/><Relationship Id="rId1" Type="http://schemas.openxmlformats.org/officeDocument/2006/relationships/slideLayout" Target="../slideLayouts/slideLayout781.xml"/></Relationships>
</file>

<file path=ppt/slides/_rels/slide32.xml.rels><?xml version="1.0" encoding="UTF-8" standalone="yes"?>
<Relationships xmlns="http://schemas.openxmlformats.org/package/2006/relationships"><Relationship Id="rId3" Type="http://schemas.openxmlformats.org/officeDocument/2006/relationships/hyperlink" Target="https://youtu.be/Ucp0TTmvqOE?t=4236" TargetMode="External"/><Relationship Id="rId2" Type="http://schemas.openxmlformats.org/officeDocument/2006/relationships/image" Target="../media/image38.png"/><Relationship Id="rId1" Type="http://schemas.openxmlformats.org/officeDocument/2006/relationships/slideLayout" Target="../slideLayouts/slideLayout723.xml"/><Relationship Id="rId4" Type="http://schemas.openxmlformats.org/officeDocument/2006/relationships/image" Target="../media/image39.tiff"/></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723.xml"/><Relationship Id="rId5" Type="http://schemas.openxmlformats.org/officeDocument/2006/relationships/hyperlink" Target="https://www.cerebras.net/cerebras-wafer-scale-engine-why-we-need-big-chips-for-deep-learning/" TargetMode="External"/><Relationship Id="rId4" Type="http://schemas.openxmlformats.org/officeDocument/2006/relationships/hyperlink" Target="https://www.anandtech.com/show/14758/hot-chips-31-live-blogs-cerebras-wafer-scale-deep-learning"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781.xml"/><Relationship Id="rId6" Type="http://schemas.openxmlformats.org/officeDocument/2006/relationships/hyperlink" Target="https://www.cerebras.net/cerebras-wafer-scale-engine-why-we-need-big-chips-for-deep-learning/" TargetMode="External"/><Relationship Id="rId5" Type="http://schemas.openxmlformats.org/officeDocument/2006/relationships/hyperlink" Target="https://www.anandtech.com/show/14758/hot-chips-31-live-blogs-cerebras-wafer-scale-deep-learning" TargetMode="External"/><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basicmi.github.io/AI-Chip/" TargetMode="External"/><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basicmi.github.io/AI-Chip/"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44.tiff"/><Relationship Id="rId1" Type="http://schemas.openxmlformats.org/officeDocument/2006/relationships/slideLayout" Target="../slideLayouts/slideLayout7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45.tiff"/></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arxiv.org/pdf/2105.03814.pdf" TargetMode="External"/><Relationship Id="rId1" Type="http://schemas.openxmlformats.org/officeDocument/2006/relationships/slideLayout" Target="../slideLayouts/slideLayout723.xml"/></Relationships>
</file>

<file path=ppt/slides/_rels/slide4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xml"/><Relationship Id="rId1" Type="http://schemas.openxmlformats.org/officeDocument/2006/relationships/slideLayout" Target="../slideLayouts/slideLayout942.xml"/><Relationship Id="rId4" Type="http://schemas.openxmlformats.org/officeDocument/2006/relationships/hyperlink" Target="http://www.upmem.com/" TargetMode="External"/></Relationships>
</file>

<file path=ppt/slides/_rels/slide41.xml.rels><?xml version="1.0" encoding="UTF-8" standalone="yes"?>
<Relationships xmlns="http://schemas.openxmlformats.org/package/2006/relationships"><Relationship Id="rId8" Type="http://schemas.openxmlformats.org/officeDocument/2006/relationships/image" Target="../media/image53.emf"/><Relationship Id="rId13" Type="http://schemas.openxmlformats.org/officeDocument/2006/relationships/hyperlink" Target="https://arxiv.org/pdf/2105.03814.pdf" TargetMode="External"/><Relationship Id="rId3" Type="http://schemas.openxmlformats.org/officeDocument/2006/relationships/image" Target="../media/image48.emf"/><Relationship Id="rId7" Type="http://schemas.openxmlformats.org/officeDocument/2006/relationships/image" Target="../media/image52.emf"/><Relationship Id="rId12" Type="http://schemas.openxmlformats.org/officeDocument/2006/relationships/image" Target="../media/image57.emf"/><Relationship Id="rId2" Type="http://schemas.openxmlformats.org/officeDocument/2006/relationships/notesSlide" Target="../notesSlides/notesSlide8.xml"/><Relationship Id="rId1" Type="http://schemas.openxmlformats.org/officeDocument/2006/relationships/slideLayout" Target="../slideLayouts/slideLayout723.xml"/><Relationship Id="rId6" Type="http://schemas.openxmlformats.org/officeDocument/2006/relationships/image" Target="../media/image51.emf"/><Relationship Id="rId11" Type="http://schemas.openxmlformats.org/officeDocument/2006/relationships/image" Target="../media/image56.emf"/><Relationship Id="rId5" Type="http://schemas.openxmlformats.org/officeDocument/2006/relationships/image" Target="../media/image50.emf"/><Relationship Id="rId10" Type="http://schemas.openxmlformats.org/officeDocument/2006/relationships/image" Target="../media/image55.emf"/><Relationship Id="rId4" Type="http://schemas.openxmlformats.org/officeDocument/2006/relationships/image" Target="../media/image49.emf"/><Relationship Id="rId9" Type="http://schemas.openxmlformats.org/officeDocument/2006/relationships/image" Target="../media/image54.emf"/><Relationship Id="rId1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58.png"/><Relationship Id="rId1" Type="http://schemas.openxmlformats.org/officeDocument/2006/relationships/slideLayout" Target="../slideLayouts/slideLayout723.xm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48.xml"/></Relationships>
</file>

<file path=ppt/slides/_rels/slide4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48.xml"/></Relationships>
</file>

<file path=ppt/slides/_rels/slide45.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67.xml"/><Relationship Id="rId4" Type="http://schemas.openxmlformats.org/officeDocument/2006/relationships/image" Target="../media/image61.png"/></Relationships>
</file>

<file path=ppt/slides/_rels/slide46.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62.png"/><Relationship Id="rId1" Type="http://schemas.openxmlformats.org/officeDocument/2006/relationships/slideLayout" Target="../slideLayouts/slideLayout723.xml"/></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23.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930.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arxiv.org/pdf/2008.00961.pdf"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37.xml"/></Relationships>
</file>

<file path=ppt/slides/_rels/slide52.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137.xml"/></Relationships>
</file>

<file path=ppt/slides/_rels/slide53.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137.xml"/></Relationships>
</file>

<file path=ppt/slides/_rels/slide54.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137.xml"/></Relationships>
</file>

<file path=ppt/slides/_rels/slide5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hyperlink" Target="https://farm9.staticflickr.com/8571/16376102935_8628150df8_o.jpg"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4.tif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xml"/><Relationship Id="rId1" Type="http://schemas.openxmlformats.org/officeDocument/2006/relationships/slideLayout" Target="../slideLayouts/slideLayout667.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77.png"/><Relationship Id="rId4" Type="http://schemas.openxmlformats.org/officeDocument/2006/relationships/image" Target="../media/image76.jpeg"/></Relationships>
</file>

<file path=ppt/slides/_rels/slide65.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78.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667.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66.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7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930.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arxiv.org/pdf/2008.00961.pdf" TargetMode="External"/></Relationships>
</file>

<file path=ppt/slides/_rels/slide6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hyperlink" Target="https://www.technion.ac.il/en/" TargetMode="External"/><Relationship Id="rId7" Type="http://schemas.openxmlformats.org/officeDocument/2006/relationships/hyperlink" Target="https://www.youtube.com/watch?v=r7sn41lH-4A&amp;list=PL5Q2soXY2Zi8D_5MGV6EnXEJHnV2YFBJl&amp;index=41" TargetMode="External"/><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735.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82.png"/><Relationship Id="rId1" Type="http://schemas.openxmlformats.org/officeDocument/2006/relationships/slideLayout" Target="../slideLayouts/slideLayout248.xml"/></Relationships>
</file>

<file path=ppt/slides/_rels/slide7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81.xml"/><Relationship Id="rId4" Type="http://schemas.openxmlformats.org/officeDocument/2006/relationships/image" Target="../media/image87.png"/></Relationships>
</file>

<file path=ppt/slides/_rels/slide8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5.jpeg"/><Relationship Id="rId1" Type="http://schemas.openxmlformats.org/officeDocument/2006/relationships/slideLayout" Target="../slideLayouts/slideLayout81.xml"/><Relationship Id="rId4" Type="http://schemas.openxmlformats.org/officeDocument/2006/relationships/image" Target="../media/image88.png"/></Relationships>
</file>

<file path=ppt/slides/_rels/slide8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5.jpeg"/><Relationship Id="rId1" Type="http://schemas.openxmlformats.org/officeDocument/2006/relationships/slideLayout" Target="../slideLayouts/slideLayout81.xml"/><Relationship Id="rId4" Type="http://schemas.openxmlformats.org/officeDocument/2006/relationships/image" Target="../media/image89.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6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8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8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86.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1.png"/><Relationship Id="rId7" Type="http://schemas.openxmlformats.org/officeDocument/2006/relationships/image" Target="../media/image97.png"/><Relationship Id="rId2" Type="http://schemas.openxmlformats.org/officeDocument/2006/relationships/notesSlide" Target="../notesSlides/notesSlide13.xml"/><Relationship Id="rId1" Type="http://schemas.openxmlformats.org/officeDocument/2006/relationships/slideLayout" Target="../slideLayouts/slideLayout643.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87.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1.png"/><Relationship Id="rId7" Type="http://schemas.openxmlformats.org/officeDocument/2006/relationships/image" Target="../media/image97.png"/><Relationship Id="rId2" Type="http://schemas.openxmlformats.org/officeDocument/2006/relationships/notesSlide" Target="../notesSlides/notesSlide14.xml"/><Relationship Id="rId1" Type="http://schemas.openxmlformats.org/officeDocument/2006/relationships/slideLayout" Target="../slideLayouts/slideLayout643.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88.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5.xml"/><Relationship Id="rId7" Type="http://schemas.openxmlformats.org/officeDocument/2006/relationships/image" Target="../media/image99.emf"/><Relationship Id="rId2" Type="http://schemas.openxmlformats.org/officeDocument/2006/relationships/slideLayout" Target="../slideLayouts/slideLayout463.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02.jpeg"/><Relationship Id="rId4" Type="http://schemas.openxmlformats.org/officeDocument/2006/relationships/image" Target="../media/image101.png"/><Relationship Id="rId9" Type="http://schemas.openxmlformats.org/officeDocument/2006/relationships/image" Target="../media/image100.emf"/></Relationships>
</file>

<file path=ppt/slides/_rels/slide8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6.xml"/><Relationship Id="rId7" Type="http://schemas.openxmlformats.org/officeDocument/2006/relationships/image" Target="../media/image99.emf"/><Relationship Id="rId2" Type="http://schemas.openxmlformats.org/officeDocument/2006/relationships/slideLayout" Target="../slideLayouts/slideLayout463.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102.jpeg"/><Relationship Id="rId4" Type="http://schemas.openxmlformats.org/officeDocument/2006/relationships/image" Target="../media/image101.png"/><Relationship Id="rId9" Type="http://schemas.openxmlformats.org/officeDocument/2006/relationships/image" Target="../media/image100.emf"/></Relationships>
</file>

<file path=ppt/slides/_rels/slide9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https://arxiv.org/pdf/1711.08774.pdf" TargetMode="External"/><Relationship Id="rId1" Type="http://schemas.openxmlformats.org/officeDocument/2006/relationships/slideLayout" Target="../slideLayouts/slideLayout667.xml"/><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https://arxiv.org/pdf/1711.08774.pdf" TargetMode="External"/><Relationship Id="rId1" Type="http://schemas.openxmlformats.org/officeDocument/2006/relationships/slideLayout" Target="../slideLayouts/slideLayout667.xml"/><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104.tiff"/></Relationships>
</file>

<file path=ppt/slides/_rels/slide93.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06.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72.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07.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48.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78.xml"/></Relationships>
</file>

<file path=ppt/slides/_rels/slide9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jpg"/><Relationship Id="rId1" Type="http://schemas.openxmlformats.org/officeDocument/2006/relationships/slideLayout" Target="../slideLayouts/slideLayout137.xml"/></Relationships>
</file>

<file path=ppt/slides/_rels/slide9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37.xml"/></Relationships>
</file>

<file path=ppt/slides/_rels/slide100.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137.xml"/></Relationships>
</file>

<file path=ppt/slides/_rels/slide101.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13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112.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11.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06.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115.png"/></Relationships>
</file>

<file path=ppt/slides/_rels/slide10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7.xml"/><Relationship Id="rId1" Type="http://schemas.openxmlformats.org/officeDocument/2006/relationships/slideLayout" Target="../slideLayouts/slideLayout413.xml"/></Relationships>
</file>

<file path=ppt/slides/_rels/slide11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8.xml"/><Relationship Id="rId1" Type="http://schemas.openxmlformats.org/officeDocument/2006/relationships/slideLayout" Target="../slideLayouts/slideLayout580.xml"/><Relationship Id="rId5" Type="http://schemas.openxmlformats.org/officeDocument/2006/relationships/hyperlink" Target="http://users.ece.cmu.edu/~omutlu/pub/dram-row-hammer_isca14.pdf" TargetMode="External"/><Relationship Id="rId4" Type="http://schemas.microsoft.com/office/2007/relationships/hdphoto" Target="../media/hdphoto3.wdp"/></Relationships>
</file>

<file path=ppt/slides/_rels/slide113.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9.xml"/><Relationship Id="rId1" Type="http://schemas.openxmlformats.org/officeDocument/2006/relationships/slideLayout" Target="../slideLayouts/slideLayout424.xml"/><Relationship Id="rId4" Type="http://schemas.openxmlformats.org/officeDocument/2006/relationships/image" Target="../media/image120.jpg"/></Relationships>
</file>

<file path=ppt/slides/_rels/slide11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20.xml"/><Relationship Id="rId1" Type="http://schemas.openxmlformats.org/officeDocument/2006/relationships/slideLayout" Target="../slideLayouts/slideLayout424.xml"/><Relationship Id="rId4" Type="http://schemas.openxmlformats.org/officeDocument/2006/relationships/image" Target="../media/image120.jpg"/></Relationships>
</file>

<file path=ppt/slides/_rels/slide115.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21.xml"/><Relationship Id="rId1" Type="http://schemas.openxmlformats.org/officeDocument/2006/relationships/slideLayout" Target="../slideLayouts/slideLayout424.xml"/><Relationship Id="rId4" Type="http://schemas.openxmlformats.org/officeDocument/2006/relationships/image" Target="../media/image120.jpg"/></Relationships>
</file>

<file path=ppt/slides/_rels/slide116.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2.xml"/><Relationship Id="rId1" Type="http://schemas.openxmlformats.org/officeDocument/2006/relationships/slideLayout" Target="../slideLayouts/slideLayout654.xml"/><Relationship Id="rId6" Type="http://schemas.openxmlformats.org/officeDocument/2006/relationships/hyperlink" Target="https://github.com/CMU-SAFARI/rowhammer" TargetMode="External"/><Relationship Id="rId5" Type="http://schemas.openxmlformats.org/officeDocument/2006/relationships/image" Target="../media/image122.jpeg"/><Relationship Id="rId4" Type="http://schemas.microsoft.com/office/2007/relationships/hdphoto" Target="../media/hdphoto3.wdp"/></Relationships>
</file>

<file path=ppt/slides/_rels/slide11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3.xml"/><Relationship Id="rId1" Type="http://schemas.openxmlformats.org/officeDocument/2006/relationships/slideLayout" Target="../slideLayouts/slideLayout654.xml"/><Relationship Id="rId6" Type="http://schemas.openxmlformats.org/officeDocument/2006/relationships/hyperlink" Target="https://github.com/CMU-SAFARI/rowhammer" TargetMode="External"/><Relationship Id="rId5" Type="http://schemas.openxmlformats.org/officeDocument/2006/relationships/image" Target="../media/image122.jpeg"/><Relationship Id="rId4" Type="http://schemas.microsoft.com/office/2007/relationships/hdphoto" Target="../media/hdphoto3.wdp"/></Relationships>
</file>

<file path=ppt/slides/_rels/slide11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4.xml"/><Relationship Id="rId1" Type="http://schemas.openxmlformats.org/officeDocument/2006/relationships/slideLayout" Target="../slideLayouts/slideLayout654.xml"/><Relationship Id="rId6" Type="http://schemas.openxmlformats.org/officeDocument/2006/relationships/hyperlink" Target="https://github.com/CMU-SAFARI/rowhammer" TargetMode="External"/><Relationship Id="rId5" Type="http://schemas.openxmlformats.org/officeDocument/2006/relationships/image" Target="../media/image122.jpeg"/><Relationship Id="rId4" Type="http://schemas.microsoft.com/office/2007/relationships/hdphoto" Target="../media/hdphoto3.wdp"/></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5.xml"/><Relationship Id="rId1" Type="http://schemas.openxmlformats.org/officeDocument/2006/relationships/slideLayout" Target="../slideLayouts/slideLayout654.xml"/><Relationship Id="rId6" Type="http://schemas.openxmlformats.org/officeDocument/2006/relationships/hyperlink" Target="https://github.com/CMU-SAFARI/rowhammer" TargetMode="External"/><Relationship Id="rId5" Type="http://schemas.openxmlformats.org/officeDocument/2006/relationships/image" Target="../media/image122.jpeg"/><Relationship Id="rId4" Type="http://schemas.microsoft.com/office/2007/relationships/hdphoto" Target="../media/hdphoto3.wdp"/></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80.xml"/></Relationships>
</file>

<file path=ppt/slides/_rels/slide12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48.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125.png"/></Relationships>
</file>

<file path=ppt/slides/_rels/slide122.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48.xml"/></Relationships>
</file>

<file path=ppt/slides/_rels/slide12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7.xml"/><Relationship Id="rId1" Type="http://schemas.openxmlformats.org/officeDocument/2006/relationships/slideLayout" Target="../slideLayouts/slideLayout248.xml"/><Relationship Id="rId4" Type="http://schemas.openxmlformats.org/officeDocument/2006/relationships/image" Target="../media/image127.png"/></Relationships>
</file>

<file path=ppt/slides/_rels/slide12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8.xml"/><Relationship Id="rId1" Type="http://schemas.openxmlformats.org/officeDocument/2006/relationships/slideLayout" Target="../slideLayouts/slideLayout248.xml"/><Relationship Id="rId5" Type="http://schemas.openxmlformats.org/officeDocument/2006/relationships/image" Target="../media/image128.png"/><Relationship Id="rId4" Type="http://schemas.openxmlformats.org/officeDocument/2006/relationships/image" Target="../media/image127.png"/></Relationships>
</file>

<file path=ppt/slides/_rels/slide125.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hyperlink" Target="https://lab.dsst.io/32c3-slides/7197.html" TargetMode="External"/><Relationship Id="rId1" Type="http://schemas.openxmlformats.org/officeDocument/2006/relationships/slideLayout" Target="../slideLayouts/slideLayout248.xml"/></Relationships>
</file>

<file path=ppt/slides/_rels/slide126.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248.xml"/></Relationships>
</file>

<file path=ppt/slides/_rels/slide12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568.xml"/></Relationships>
</file>

<file path=ppt/slides/_rels/slide12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568.xml"/></Relationships>
</file>

<file path=ppt/slides/_rels/slide12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568.xml"/><Relationship Id="rId4" Type="http://schemas.openxmlformats.org/officeDocument/2006/relationships/image" Target="../media/image137.png"/></Relationships>
</file>

<file path=ppt/slides/_rels/slide130.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747.xml"/></Relationships>
</file>

<file path=ppt/slides/_rels/slide131.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747.xml"/></Relationships>
</file>

<file path=ppt/slides/_rels/slide132.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747.xml"/></Relationships>
</file>

<file path=ppt/slides/_rels/slide133.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48.xml"/><Relationship Id="rId4" Type="http://schemas.openxmlformats.org/officeDocument/2006/relationships/image" Target="../media/image146.png"/></Relationships>
</file>

<file path=ppt/slides/_rels/slide134.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248.xml"/></Relationships>
</file>

<file path=ppt/slides/_rels/slide135.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hyperlink" Target="https://support.apple.com/en-gb/HT204934" TargetMode="External"/><Relationship Id="rId1" Type="http://schemas.openxmlformats.org/officeDocument/2006/relationships/slideLayout" Target="../slideLayouts/slideLayout248.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24.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80.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80.xml"/></Relationships>
</file>

<file path=ppt/slides/_rels/slide140.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72.xml"/></Relationships>
</file>

<file path=ppt/slides/_rels/slide141.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150.jpg"/><Relationship Id="rId1" Type="http://schemas.openxmlformats.org/officeDocument/2006/relationships/slideLayout" Target="../slideLayouts/slideLayout272.xml"/></Relationships>
</file>

<file path=ppt/slides/_rels/slide142.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151.png"/><Relationship Id="rId1" Type="http://schemas.openxmlformats.org/officeDocument/2006/relationships/slideLayout" Target="../slideLayouts/slideLayout272.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143.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52.png"/><Relationship Id="rId1" Type="http://schemas.openxmlformats.org/officeDocument/2006/relationships/slideLayout" Target="../slideLayouts/slideLayout272.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44.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72.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153.png"/></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47.xml"/></Relationships>
</file>

<file path=ppt/slides/_rels/slide146.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735.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154.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44.xml"/></Relationships>
</file>

<file path=ppt/slides/_rels/slide148.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155.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735.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35.xml"/></Relationships>
</file>

<file path=ppt/slides/_rels/slide150.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156.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735.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51.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735.xml"/></Relationships>
</file>

<file path=ppt/slides/_rels/slide152.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735.xml"/></Relationships>
</file>

<file path=ppt/slides/_rels/slide153.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735.xml"/></Relationships>
</file>

<file path=ppt/slides/_rels/slide154.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735.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160.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155.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930.xml"/><Relationship Id="rId6" Type="http://schemas.openxmlformats.org/officeDocument/2006/relationships/hyperlink" Target="https://people.inf.ethz.ch/omutlu/pub/ADeeperLookIntoRowhammer_micro21-short-talk.pptx" TargetMode="External"/><Relationship Id="rId11" Type="http://schemas.openxmlformats.org/officeDocument/2006/relationships/image" Target="../media/image161.png"/><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arxiv.org/abs/2110.10291"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56.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930.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image" Target="../media/image162.png"/><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arxiv.org/abs/2110.10603"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47.xml"/></Relationships>
</file>

<file path=ppt/slides/_rels/slide158.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735.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163.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160.xml.rels><?xml version="1.0" encoding="UTF-8" standalone="yes"?>
<Relationships xmlns="http://schemas.openxmlformats.org/package/2006/relationships"><Relationship Id="rId3" Type="http://schemas.openxmlformats.org/officeDocument/2006/relationships/hyperlink" Target="https://www.youtube.com/watch?v=7wVKnPj3NVw&amp;list=PL5Q2soXY2Zi-Mnk1PxjEIG32HAGILkTOF&amp;index=5" TargetMode="External"/><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34.xml"/><Relationship Id="rId1" Type="http://schemas.openxmlformats.org/officeDocument/2006/relationships/slideLayout" Target="../slideLayouts/slideLayout27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65.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248.xml"/></Relationships>
</file>

<file path=ppt/slides/_rels/slide167.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hyperlink" Target="https://www.youtube.com/watch?v=rninK6KWBeM&amp;list=PL5Q2soXY2Zi9xidyIgBxUz7xRPS-wisBN&amp;index=47" TargetMode="External"/><Relationship Id="rId1" Type="http://schemas.openxmlformats.org/officeDocument/2006/relationships/slideLayout" Target="../slideLayouts/slideLayout591.xml"/></Relationships>
</file>

<file path=ppt/slides/_rels/slide169.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hyperlink" Target="https://www.youtube.com/watch?v=dSsZA6JGcLE&amp;list=PL5Q2soXY2Zi_4tPsgX9m_D7AI_c1T86cO" TargetMode="External"/><Relationship Id="rId1" Type="http://schemas.openxmlformats.org/officeDocument/2006/relationships/slideLayout" Target="../slideLayouts/slideLayout59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7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678.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678.xml"/></Relationships>
</file>

<file path=ppt/slides/_rels/slide17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jp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0.xml.rels><?xml version="1.0" encoding="UTF-8" standalone="yes"?>
<Relationships xmlns="http://schemas.openxmlformats.org/package/2006/relationships"><Relationship Id="rId3" Type="http://schemas.openxmlformats.org/officeDocument/2006/relationships/image" Target="../media/image170.tiff"/><Relationship Id="rId2" Type="http://schemas.openxmlformats.org/officeDocument/2006/relationships/image" Target="../media/image169.png"/><Relationship Id="rId1" Type="http://schemas.openxmlformats.org/officeDocument/2006/relationships/slideLayout" Target="../slideLayouts/slideLayout248.xml"/></Relationships>
</file>

<file path=ppt/slides/_rels/slide18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169.png"/><Relationship Id="rId1" Type="http://schemas.openxmlformats.org/officeDocument/2006/relationships/slideLayout" Target="../slideLayouts/slideLayout248.xml"/><Relationship Id="rId6" Type="http://schemas.openxmlformats.org/officeDocument/2006/relationships/image" Target="../media/image170.tiff"/><Relationship Id="rId5" Type="http://schemas.openxmlformats.org/officeDocument/2006/relationships/image" Target="../media/image85.jpeg"/><Relationship Id="rId4" Type="http://schemas.openxmlformats.org/officeDocument/2006/relationships/image" Target="../media/image87.png"/></Relationships>
</file>

<file path=ppt/slides/_rels/slide182.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248.xml"/></Relationships>
</file>

<file path=ppt/slides/_rels/slide183.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248.xml"/></Relationships>
</file>

<file path=ppt/slides/_rels/slide184.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46.xml"/><Relationship Id="rId5" Type="http://schemas.openxmlformats.org/officeDocument/2006/relationships/image" Target="../media/image173.tiff"/><Relationship Id="rId4" Type="http://schemas.openxmlformats.org/officeDocument/2006/relationships/hyperlink" Target="https://people.inf.ethz.ch/omutlu/pub/mutlu_hpca03_talk.pdf" TargetMode="External"/></Relationships>
</file>

<file path=ppt/slides/_rels/slide185.xml.rels><?xml version="1.0" encoding="UTF-8" standalone="yes"?>
<Relationships xmlns="http://schemas.openxmlformats.org/package/2006/relationships"><Relationship Id="rId2" Type="http://schemas.openxmlformats.org/officeDocument/2006/relationships/image" Target="../media/image174.tiff"/><Relationship Id="rId1" Type="http://schemas.openxmlformats.org/officeDocument/2006/relationships/slideLayout" Target="../slideLayouts/slideLayout248.xml"/></Relationships>
</file>

<file path=ppt/slides/_rels/slide186.xml.rels><?xml version="1.0" encoding="UTF-8" standalone="yes"?>
<Relationships xmlns="http://schemas.openxmlformats.org/package/2006/relationships"><Relationship Id="rId2" Type="http://schemas.openxmlformats.org/officeDocument/2006/relationships/image" Target="../media/image175.tiff"/><Relationship Id="rId1" Type="http://schemas.openxmlformats.org/officeDocument/2006/relationships/slideLayout" Target="../slideLayouts/slideLayout248.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8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176.png"/><Relationship Id="rId1" Type="http://schemas.openxmlformats.org/officeDocument/2006/relationships/slideLayout" Target="../slideLayouts/slideLayout248.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667.xml"/></Relationships>
</file>

<file path=ppt/slides/_rels/slide192.xml.rels><?xml version="1.0" encoding="UTF-8" standalone="yes"?>
<Relationships xmlns="http://schemas.openxmlformats.org/package/2006/relationships"><Relationship Id="rId2" Type="http://schemas.openxmlformats.org/officeDocument/2006/relationships/image" Target="../media/image178.tiff"/><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104.tiff"/></Relationships>
</file>

<file path=ppt/slides/_rels/slide194.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13.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97.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759.xml"/><Relationship Id="rId5" Type="http://schemas.openxmlformats.org/officeDocument/2006/relationships/image" Target="../media/image179.png"/><Relationship Id="rId4" Type="http://schemas.openxmlformats.org/officeDocument/2006/relationships/hyperlink" Target="https://arxiv.org/pdf/1903.03988.pdf" TargetMode="External"/></Relationships>
</file>

<file path=ppt/slides/_rels/slide198.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759.xml"/></Relationships>
</file>

<file path=ppt/slides/_rels/slide199.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759.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828.xml"/></Relationships>
</file>

<file path=ppt/slides/_rels/slide202.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358.xml"/><Relationship Id="rId5" Type="http://schemas.openxmlformats.org/officeDocument/2006/relationships/image" Target="../media/image182.png"/><Relationship Id="rId4" Type="http://schemas.openxmlformats.org/officeDocument/2006/relationships/hyperlink" Target="https://www.youtube.com/watch?v=H3sEaINPBOE" TargetMode="External"/></Relationships>
</file>

<file path=ppt/slides/_rels/slide203.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1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80.xml"/></Relationships>
</file>

<file path=ppt/slides/_rels/slide20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69.xml"/></Relationships>
</file>

<file path=ppt/slides/_rels/slide208.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48.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84.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892.xml"/></Relationships>
</file>

<file path=ppt/slides/_rels/slide210.xml.rels><?xml version="1.0" encoding="UTF-8" standalone="yes"?>
<Relationships xmlns="http://schemas.openxmlformats.org/package/2006/relationships"><Relationship Id="rId8" Type="http://schemas.openxmlformats.org/officeDocument/2006/relationships/image" Target="../media/image186.png"/><Relationship Id="rId3" Type="http://schemas.openxmlformats.org/officeDocument/2006/relationships/hyperlink" Target="http://hpca22.site.ac.upc.edu/" TargetMode="External"/><Relationship Id="rId7" Type="http://schemas.openxmlformats.org/officeDocument/2006/relationships/image" Target="../media/image185.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81.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211.xml.rels><?xml version="1.0" encoding="UTF-8" standalone="yes"?>
<Relationships xmlns="http://schemas.openxmlformats.org/package/2006/relationships"><Relationship Id="rId3" Type="http://schemas.openxmlformats.org/officeDocument/2006/relationships/hyperlink" Target="http://www.microarch.org/micro53/" TargetMode="External"/><Relationship Id="rId2" Type="http://schemas.openxmlformats.org/officeDocument/2006/relationships/hyperlink" Target="https://people.inf.ethz.ch/omutlu/pub/FIGARO-fine-grained-in-DRAM-data-relocation-and-caching_micro20.pdf" TargetMode="External"/><Relationship Id="rId1" Type="http://schemas.openxmlformats.org/officeDocument/2006/relationships/slideLayout" Target="../slideLayouts/slideLayout81.xml"/><Relationship Id="rId4" Type="http://schemas.openxmlformats.org/officeDocument/2006/relationships/image" Target="../media/image187.png"/></Relationships>
</file>

<file path=ppt/slides/_rels/slide212.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people.inf.ethz.ch/omutlu/pub/network-on-memory-data-copy_ieee-cal20.pdf" TargetMode="External"/><Relationship Id="rId1" Type="http://schemas.openxmlformats.org/officeDocument/2006/relationships/slideLayout" Target="../slideLayouts/slideLayout81.xml"/><Relationship Id="rId4" Type="http://schemas.openxmlformats.org/officeDocument/2006/relationships/image" Target="../media/image188.png"/></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380.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216.xml.rels><?xml version="1.0" encoding="UTF-8" standalone="yes"?>
<Relationships xmlns="http://schemas.openxmlformats.org/package/2006/relationships"><Relationship Id="rId3" Type="http://schemas.openxmlformats.org/officeDocument/2006/relationships/image" Target="../media/image190.tiff"/><Relationship Id="rId2" Type="http://schemas.openxmlformats.org/officeDocument/2006/relationships/image" Target="../media/image189.tiff"/><Relationship Id="rId1" Type="http://schemas.openxmlformats.org/officeDocument/2006/relationships/slideLayout" Target="../slideLayouts/slideLayout13.xml"/></Relationships>
</file>

<file path=ppt/slides/_rels/slide217.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759.xml"/><Relationship Id="rId4" Type="http://schemas.openxmlformats.org/officeDocument/2006/relationships/image" Target="../media/image191.png"/></Relationships>
</file>

<file path=ppt/slides/_rels/slide218.xml.rels><?xml version="1.0" encoding="UTF-8" standalone="yes"?>
<Relationships xmlns="http://schemas.openxmlformats.org/package/2006/relationships"><Relationship Id="rId3" Type="http://schemas.openxmlformats.org/officeDocument/2006/relationships/image" Target="../media/image192.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759.xml"/></Relationships>
</file>

<file path=ppt/slides/_rels/slide219.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hyperlink" Target="https://arxiv.org/pdf/1905.09822.pdf" TargetMode="External"/><Relationship Id="rId1" Type="http://schemas.openxmlformats.org/officeDocument/2006/relationships/slideLayout" Target="../slideLayouts/slideLayout829.xml"/></Relationships>
</file>

<file path=ppt/slides/_rels/slide220.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829.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94.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04.xml"/></Relationships>
</file>

<file path=ppt/slides/_rels/slide222.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37.xml"/><Relationship Id="rId1" Type="http://schemas.openxmlformats.org/officeDocument/2006/relationships/slideLayout" Target="../slideLayouts/slideLayout904.xml"/><Relationship Id="rId6" Type="http://schemas.openxmlformats.org/officeDocument/2006/relationships/image" Target="../media/image1000.png"/><Relationship Id="rId5" Type="http://schemas.openxmlformats.org/officeDocument/2006/relationships/image" Target="../media/image14.png"/><Relationship Id="rId4" Type="http://schemas.openxmlformats.org/officeDocument/2006/relationships/image" Target="../media/image1360.png"/></Relationships>
</file>

<file path=ppt/slides/_rels/slide223.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829.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94.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224.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667.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95.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225.xml.rels><?xml version="1.0" encoding="UTF-8" standalone="yes"?>
<Relationships xmlns="http://schemas.openxmlformats.org/package/2006/relationships"><Relationship Id="rId8" Type="http://schemas.openxmlformats.org/officeDocument/2006/relationships/image" Target="../media/image196.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735.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828.xml"/></Relationships>
</file>

<file path=ppt/slides/_rels/slide227.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image" Target="../media/image197.jpeg"/><Relationship Id="rId1" Type="http://schemas.openxmlformats.org/officeDocument/2006/relationships/slideLayout" Target="../slideLayouts/slideLayout248.xml"/><Relationship Id="rId6" Type="http://schemas.openxmlformats.org/officeDocument/2006/relationships/chart" Target="../charts/chart2.xml"/><Relationship Id="rId5" Type="http://schemas.openxmlformats.org/officeDocument/2006/relationships/image" Target="../media/image200.png"/><Relationship Id="rId4" Type="http://schemas.openxmlformats.org/officeDocument/2006/relationships/image" Target="../media/image199.jpeg"/></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759.xml"/></Relationships>
</file>

<file path=ppt/slides/_rels/slide229.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667.xml"/></Relationships>
</file>

<file path=ppt/slides/_rels/slide230.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759.xml"/></Relationships>
</file>

<file path=ppt/slides/_rels/slide231.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759.xml"/></Relationships>
</file>

<file path=ppt/slides/_rels/slide232.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759.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59.xml"/></Relationships>
</file>

<file path=ppt/slides/_rels/slide23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59.xml"/></Relationships>
</file>

<file path=ppt/slides/_rels/slide23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59.xml"/></Relationships>
</file>

<file path=ppt/slides/_rels/slide2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59.xml"/></Relationships>
</file>

<file path=ppt/slides/_rels/slide237.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759.xml"/><Relationship Id="rId6" Type="http://schemas.openxmlformats.org/officeDocument/2006/relationships/image" Target="../media/image203.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23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759.xml"/><Relationship Id="rId4" Type="http://schemas.openxmlformats.org/officeDocument/2006/relationships/image" Target="../media/image104.tiff"/></Relationships>
</file>

<file path=ppt/slides/_rels/slide239.xml.rels><?xml version="1.0" encoding="UTF-8" standalone="yes"?>
<Relationships xmlns="http://schemas.openxmlformats.org/package/2006/relationships"><Relationship Id="rId3" Type="http://schemas.openxmlformats.org/officeDocument/2006/relationships/image" Target="../media/image205.png"/><Relationship Id="rId7" Type="http://schemas.openxmlformats.org/officeDocument/2006/relationships/image" Target="../media/image208.jpg"/><Relationship Id="rId2" Type="http://schemas.openxmlformats.org/officeDocument/2006/relationships/image" Target="../media/image204.png"/><Relationship Id="rId1" Type="http://schemas.openxmlformats.org/officeDocument/2006/relationships/slideLayout" Target="../slideLayouts/slideLayout556.xml"/><Relationship Id="rId6" Type="http://schemas.openxmlformats.org/officeDocument/2006/relationships/image" Target="../media/image207.png"/><Relationship Id="rId5" Type="http://schemas.openxmlformats.org/officeDocument/2006/relationships/image" Target="../media/image1.png"/><Relationship Id="rId4" Type="http://schemas.openxmlformats.org/officeDocument/2006/relationships/image" Target="../media/image206.png"/></Relationships>
</file>

<file path=ppt/slides/_rels/slide24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2.png"/><Relationship Id="rId2" Type="http://schemas.openxmlformats.org/officeDocument/2006/relationships/notesSlide" Target="../notesSlides/notesSlide38.xml"/><Relationship Id="rId1" Type="http://schemas.openxmlformats.org/officeDocument/2006/relationships/slideLayout" Target="../slideLayouts/slideLayout557.xml"/><Relationship Id="rId6" Type="http://schemas.openxmlformats.org/officeDocument/2006/relationships/image" Target="../media/image211.png"/><Relationship Id="rId5" Type="http://schemas.openxmlformats.org/officeDocument/2006/relationships/image" Target="../media/image210.png"/><Relationship Id="rId4" Type="http://schemas.openxmlformats.org/officeDocument/2006/relationships/image" Target="../media/image209.png"/></Relationships>
</file>

<file path=ppt/slides/_rels/slide241.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1.png"/><Relationship Id="rId7" Type="http://schemas.openxmlformats.org/officeDocument/2006/relationships/image" Target="../media/image97.png"/><Relationship Id="rId2" Type="http://schemas.openxmlformats.org/officeDocument/2006/relationships/notesSlide" Target="../notesSlides/notesSlide39.xml"/><Relationship Id="rId1" Type="http://schemas.openxmlformats.org/officeDocument/2006/relationships/slideLayout" Target="../slideLayouts/slideLayout557.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2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557.xml"/></Relationships>
</file>

<file path=ppt/slides/_rels/slide2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557.xml"/></Relationships>
</file>

<file path=ppt/slides/_rels/slide244.xml.rels><?xml version="1.0" encoding="UTF-8" standalone="yes"?>
<Relationships xmlns="http://schemas.openxmlformats.org/package/2006/relationships"><Relationship Id="rId8" Type="http://schemas.openxmlformats.org/officeDocument/2006/relationships/image" Target="../media/image217.png"/><Relationship Id="rId3" Type="http://schemas.openxmlformats.org/officeDocument/2006/relationships/image" Target="../media/image1.png"/><Relationship Id="rId7" Type="http://schemas.openxmlformats.org/officeDocument/2006/relationships/image" Target="../media/image216.png"/><Relationship Id="rId2" Type="http://schemas.openxmlformats.org/officeDocument/2006/relationships/notesSlide" Target="../notesSlides/notesSlide42.xml"/><Relationship Id="rId1" Type="http://schemas.openxmlformats.org/officeDocument/2006/relationships/slideLayout" Target="../slideLayouts/slideLayout643.xml"/><Relationship Id="rId6" Type="http://schemas.openxmlformats.org/officeDocument/2006/relationships/image" Target="../media/image215.png"/><Relationship Id="rId11" Type="http://schemas.openxmlformats.org/officeDocument/2006/relationships/image" Target="../media/image220.png"/><Relationship Id="rId5" Type="http://schemas.openxmlformats.org/officeDocument/2006/relationships/image" Target="../media/image214.png"/><Relationship Id="rId10" Type="http://schemas.openxmlformats.org/officeDocument/2006/relationships/image" Target="../media/image219.png"/><Relationship Id="rId4" Type="http://schemas.openxmlformats.org/officeDocument/2006/relationships/image" Target="../media/image213.png"/><Relationship Id="rId9" Type="http://schemas.openxmlformats.org/officeDocument/2006/relationships/image" Target="../media/image218.png"/></Relationships>
</file>

<file path=ppt/slides/_rels/slide2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643.xml"/><Relationship Id="rId5" Type="http://schemas.openxmlformats.org/officeDocument/2006/relationships/image" Target="../media/image222.png"/><Relationship Id="rId4" Type="http://schemas.openxmlformats.org/officeDocument/2006/relationships/image" Target="../media/image221.png"/></Relationships>
</file>

<file path=ppt/slides/_rels/slide246.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104.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759.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247.xml.rels><?xml version="1.0" encoding="UTF-8" standalone="yes"?>
<Relationships xmlns="http://schemas.openxmlformats.org/package/2006/relationships"><Relationship Id="rId2" Type="http://schemas.openxmlformats.org/officeDocument/2006/relationships/image" Target="../media/image223.jpeg"/><Relationship Id="rId1" Type="http://schemas.openxmlformats.org/officeDocument/2006/relationships/slideLayout" Target="../slideLayouts/slideLayout770.xml"/></Relationships>
</file>

<file path=ppt/slides/_rels/slide248.xml.rels><?xml version="1.0" encoding="UTF-8" standalone="yes"?>
<Relationships xmlns="http://schemas.openxmlformats.org/package/2006/relationships"><Relationship Id="rId8" Type="http://schemas.openxmlformats.org/officeDocument/2006/relationships/image" Target="../media/image224.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759.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49.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759.xml"/><Relationship Id="rId4" Type="http://schemas.openxmlformats.org/officeDocument/2006/relationships/image" Target="../media/image225.png"/></Relationships>
</file>

<file path=ppt/slides/_rels/slide25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759.xml"/><Relationship Id="rId4" Type="http://schemas.openxmlformats.org/officeDocument/2006/relationships/image" Target="../media/image226.png"/></Relationships>
</file>

<file path=ppt/slides/_rels/slide251.xml.rels><?xml version="1.0" encoding="UTF-8" standalone="yes"?>
<Relationships xmlns="http://schemas.openxmlformats.org/package/2006/relationships"><Relationship Id="rId8" Type="http://schemas.openxmlformats.org/officeDocument/2006/relationships/image" Target="../media/image227.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759.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228.png"/></Relationships>
</file>

<file path=ppt/slides/_rels/slide252.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759.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229.png"/></Relationships>
</file>

<file path=ppt/slides/_rels/slide253.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759.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230.png"/></Relationships>
</file>

<file path=ppt/slides/_rels/slide254.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7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255.xml.rels><?xml version="1.0" encoding="UTF-8" standalone="yes"?>
<Relationships xmlns="http://schemas.openxmlformats.org/package/2006/relationships"><Relationship Id="rId3" Type="http://schemas.openxmlformats.org/officeDocument/2006/relationships/hyperlink" Target="http://www.iccd-conf.com/" TargetMode="External"/><Relationship Id="rId7" Type="http://schemas.openxmlformats.org/officeDocument/2006/relationships/image" Target="../media/image231.png"/><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759.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256.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232.png"/><Relationship Id="rId1" Type="http://schemas.openxmlformats.org/officeDocument/2006/relationships/slideLayout" Target="../slideLayouts/slideLayout66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258.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759.xml"/><Relationship Id="rId5" Type="http://schemas.openxmlformats.org/officeDocument/2006/relationships/image" Target="../media/image179.png"/><Relationship Id="rId4" Type="http://schemas.openxmlformats.org/officeDocument/2006/relationships/hyperlink" Target="https://arxiv.org/pdf/1903.03988.pdf" TargetMode="External"/></Relationships>
</file>

<file path=ppt/slides/_rels/slide259.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759.xml"/></Relationships>
</file>

<file path=ppt/slides/_rels/slide260.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759.xml"/></Relationships>
</file>

<file path=ppt/slides/_rels/slide261.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759.xml"/><Relationship Id="rId4" Type="http://schemas.openxmlformats.org/officeDocument/2006/relationships/image" Target="../media/image233.png"/></Relationships>
</file>

<file path=ppt/slides/_rels/slide262.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234.tiff"/><Relationship Id="rId1" Type="http://schemas.openxmlformats.org/officeDocument/2006/relationships/slideLayout" Target="../slideLayouts/slideLayout7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235.tiff"/></Relationships>
</file>

<file path=ppt/slides/_rels/slide2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942.xml"/><Relationship Id="rId4" Type="http://schemas.openxmlformats.org/officeDocument/2006/relationships/hyperlink" Target="http://www.upmem.com/" TargetMode="External"/></Relationships>
</file>

<file path=ppt/slides/_rels/slide264.xml.rels><?xml version="1.0" encoding="UTF-8" standalone="yes"?>
<Relationships xmlns="http://schemas.openxmlformats.org/package/2006/relationships"><Relationship Id="rId8" Type="http://schemas.openxmlformats.org/officeDocument/2006/relationships/image" Target="../media/image53.emf"/><Relationship Id="rId13" Type="http://schemas.openxmlformats.org/officeDocument/2006/relationships/hyperlink" Target="https://arxiv.org/pdf/2105.03814.pdf" TargetMode="External"/><Relationship Id="rId3" Type="http://schemas.openxmlformats.org/officeDocument/2006/relationships/image" Target="../media/image48.emf"/><Relationship Id="rId7" Type="http://schemas.openxmlformats.org/officeDocument/2006/relationships/image" Target="../media/image52.emf"/><Relationship Id="rId12" Type="http://schemas.openxmlformats.org/officeDocument/2006/relationships/image" Target="../media/image57.emf"/><Relationship Id="rId2" Type="http://schemas.openxmlformats.org/officeDocument/2006/relationships/notesSlide" Target="../notesSlides/notesSlide45.xml"/><Relationship Id="rId1" Type="http://schemas.openxmlformats.org/officeDocument/2006/relationships/slideLayout" Target="../slideLayouts/slideLayout723.xml"/><Relationship Id="rId6" Type="http://schemas.openxmlformats.org/officeDocument/2006/relationships/image" Target="../media/image51.emf"/><Relationship Id="rId11" Type="http://schemas.openxmlformats.org/officeDocument/2006/relationships/image" Target="../media/image56.emf"/><Relationship Id="rId5" Type="http://schemas.openxmlformats.org/officeDocument/2006/relationships/image" Target="../media/image50.emf"/><Relationship Id="rId10" Type="http://schemas.openxmlformats.org/officeDocument/2006/relationships/image" Target="../media/image55.emf"/><Relationship Id="rId4" Type="http://schemas.openxmlformats.org/officeDocument/2006/relationships/image" Target="../media/image49.emf"/><Relationship Id="rId9" Type="http://schemas.openxmlformats.org/officeDocument/2006/relationships/image" Target="../media/image54.emf"/><Relationship Id="rId14" Type="http://schemas.openxmlformats.org/officeDocument/2006/relationships/image" Target="../media/image46.png"/></Relationships>
</file>

<file path=ppt/slides/_rels/slide265.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48.xml"/></Relationships>
</file>

<file path=ppt/slides/_rels/slide26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arxiv.org/pdf/2105.03814.pdf" TargetMode="External"/><Relationship Id="rId1" Type="http://schemas.openxmlformats.org/officeDocument/2006/relationships/slideLayout" Target="../slideLayouts/slideLayout723.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946.xml"/></Relationships>
</file>

<file path=ppt/slides/_rels/slide268.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46.xml"/><Relationship Id="rId1" Type="http://schemas.openxmlformats.org/officeDocument/2006/relationships/slideLayout" Target="../slideLayouts/slideLayout946.xml"/><Relationship Id="rId4" Type="http://schemas.openxmlformats.org/officeDocument/2006/relationships/image" Target="../media/image237.png"/></Relationships>
</file>

<file path=ppt/slides/_rels/slide269.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notesSlide" Target="../notesSlides/notesSlide47.xml"/><Relationship Id="rId1" Type="http://schemas.openxmlformats.org/officeDocument/2006/relationships/slideLayout" Target="../slideLayouts/slideLayout946.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270.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58.png"/><Relationship Id="rId1" Type="http://schemas.openxmlformats.org/officeDocument/2006/relationships/slideLayout" Target="../slideLayouts/slideLayout723.xml"/></Relationships>
</file>

<file path=ppt/slides/_rels/slide27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48.xml"/></Relationships>
</file>

<file path=ppt/slides/_rels/slide27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48.xml"/></Relationships>
</file>

<file path=ppt/slides/_rels/slide273.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67.xml"/><Relationship Id="rId4" Type="http://schemas.openxmlformats.org/officeDocument/2006/relationships/image" Target="../media/image61.png"/></Relationships>
</file>

<file path=ppt/slides/_rels/slide274.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232.png"/><Relationship Id="rId1" Type="http://schemas.openxmlformats.org/officeDocument/2006/relationships/slideLayout" Target="../slideLayouts/slideLayout667.xml"/></Relationships>
</file>

<file path=ppt/slides/_rels/slide275.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notesSlide" Target="../notesSlides/notesSlide48.xml"/><Relationship Id="rId1" Type="http://schemas.openxmlformats.org/officeDocument/2006/relationships/slideLayout" Target="../slideLayouts/slideLayout948.xml"/><Relationship Id="rId4" Type="http://schemas.microsoft.com/office/2007/relationships/hdphoto" Target="../media/hdphoto4.wdp"/></Relationships>
</file>

<file path=ppt/slides/_rels/slide276.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notesSlide" Target="../notesSlides/notesSlide49.xml"/><Relationship Id="rId1" Type="http://schemas.openxmlformats.org/officeDocument/2006/relationships/slideLayout" Target="../slideLayouts/slideLayout948.xml"/></Relationships>
</file>

<file path=ppt/slides/_rels/slide277.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notesSlide" Target="../notesSlides/notesSlide50.xml"/><Relationship Id="rId1" Type="http://schemas.openxmlformats.org/officeDocument/2006/relationships/slideLayout" Target="../slideLayouts/slideLayout948.xml"/><Relationship Id="rId4" Type="http://schemas.openxmlformats.org/officeDocument/2006/relationships/hyperlink" Target="https://github.com/CMU-SAFARI/DAMOV" TargetMode="External"/></Relationships>
</file>

<file path=ppt/slides/_rels/slide278.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48.xml"/></Relationships>
</file>

<file path=ppt/slides/_rels/slide279.xml.rels><?xml version="1.0" encoding="UTF-8" standalone="yes"?>
<Relationships xmlns="http://schemas.openxmlformats.org/package/2006/relationships"><Relationship Id="rId8" Type="http://schemas.openxmlformats.org/officeDocument/2006/relationships/image" Target="../media/image242.png"/><Relationship Id="rId3" Type="http://schemas.openxmlformats.org/officeDocument/2006/relationships/hyperlink" Target="https://arxiv.org/abs/2105.03725" TargetMode="External"/><Relationship Id="rId7" Type="http://schemas.openxmlformats.org/officeDocument/2006/relationships/hyperlink" Target="https://www.youtube.com/watch?v=HkMYuYMuZOg&amp;list=PL5Q2soXY2Zi8_VVChACnON4sfh2bJ5IrD&amp;index=161" TargetMode="External"/><Relationship Id="rId2" Type="http://schemas.openxmlformats.org/officeDocument/2006/relationships/hyperlink" Target="http://people.inf.ethz.ch/omutlu/pub/DAMOV-Bottleneck-Analysis-and-DataMovement-Benchmarks_arxiv21.pdf" TargetMode="External"/><Relationship Id="rId1" Type="http://schemas.openxmlformats.org/officeDocument/2006/relationships/slideLayout" Target="../slideLayouts/slideLayout667.xml"/><Relationship Id="rId6" Type="http://schemas.openxmlformats.org/officeDocument/2006/relationships/hyperlink" Target="https://www.youtube.com/watch?v=GWideVyo0nM&amp;list=PL5Q2soXY2Zi8_VVChACnON4sfh2bJ5IrD&amp;index=156" TargetMode="External"/><Relationship Id="rId5" Type="http://schemas.openxmlformats.org/officeDocument/2006/relationships/hyperlink" Target="https://github.com/CMU-SAFARI/DAMOV" TargetMode="External"/><Relationship Id="rId4" Type="http://schemas.openxmlformats.org/officeDocument/2006/relationships/hyperlink" Target="https://arxiv.org/pdf/2105.03725.pdf" TargetMode="External"/></Relationships>
</file>

<file path=ppt/slides/_rels/slide280.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62.png"/><Relationship Id="rId1" Type="http://schemas.openxmlformats.org/officeDocument/2006/relationships/slideLayout" Target="../slideLayouts/slideLayout723.xml"/></Relationships>
</file>

<file path=ppt/slides/_rels/slide28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23.xml"/></Relationships>
</file>

<file path=ppt/slides/_rels/slide28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243.png"/><Relationship Id="rId1" Type="http://schemas.openxmlformats.org/officeDocument/2006/relationships/slideLayout" Target="../slideLayouts/slideLayout723.xml"/></Relationships>
</file>

<file path=ppt/slides/_rels/slide283.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735.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84.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735.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85.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86.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44.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759.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678.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292.xml.rels><?xml version="1.0" encoding="UTF-8" standalone="yes"?>
<Relationships xmlns="http://schemas.openxmlformats.org/package/2006/relationships"><Relationship Id="rId2" Type="http://schemas.openxmlformats.org/officeDocument/2006/relationships/image" Target="../media/image245.png"/><Relationship Id="rId1" Type="http://schemas.openxmlformats.org/officeDocument/2006/relationships/slideLayout" Target="../slideLayouts/slideLayout248.xml"/></Relationships>
</file>

<file path=ppt/slides/_rels/slide293.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image" Target="../media/image245.png"/><Relationship Id="rId1" Type="http://schemas.openxmlformats.org/officeDocument/2006/relationships/slideLayout" Target="../slideLayouts/slideLayout248.xml"/></Relationships>
</file>

<file path=ppt/slides/_rels/slide294.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image" Target="../media/image245.png"/><Relationship Id="rId1" Type="http://schemas.openxmlformats.org/officeDocument/2006/relationships/slideLayout" Target="../slideLayouts/slideLayout248.xml"/><Relationship Id="rId4" Type="http://schemas.openxmlformats.org/officeDocument/2006/relationships/image" Target="../media/image247.png"/></Relationships>
</file>

<file path=ppt/slides/_rels/slide295.xml.rels><?xml version="1.0" encoding="UTF-8" standalone="yes"?>
<Relationships xmlns="http://schemas.openxmlformats.org/package/2006/relationships"><Relationship Id="rId2" Type="http://schemas.openxmlformats.org/officeDocument/2006/relationships/image" Target="../media/image248.png"/><Relationship Id="rId1" Type="http://schemas.openxmlformats.org/officeDocument/2006/relationships/slideLayout" Target="../slideLayouts/slideLayout950.xml"/></Relationships>
</file>

<file path=ppt/slides/_rels/slide296.xml.rels><?xml version="1.0" encoding="UTF-8" standalone="yes"?>
<Relationships xmlns="http://schemas.openxmlformats.org/package/2006/relationships"><Relationship Id="rId2" Type="http://schemas.openxmlformats.org/officeDocument/2006/relationships/image" Target="../media/image249.jpeg"/><Relationship Id="rId1" Type="http://schemas.openxmlformats.org/officeDocument/2006/relationships/slideLayout" Target="../slideLayouts/slideLayout248.xml"/></Relationships>
</file>

<file path=ppt/slides/_rels/slide297.xml.rels><?xml version="1.0" encoding="UTF-8" standalone="yes"?>
<Relationships xmlns="http://schemas.openxmlformats.org/package/2006/relationships"><Relationship Id="rId2" Type="http://schemas.openxmlformats.org/officeDocument/2006/relationships/image" Target="../media/image250.jpeg"/><Relationship Id="rId1" Type="http://schemas.openxmlformats.org/officeDocument/2006/relationships/slideLayout" Target="../slideLayouts/slideLayout248.xml"/></Relationships>
</file>

<file path=ppt/slides/_rels/slide298.xml.rels><?xml version="1.0" encoding="UTF-8" standalone="yes"?>
<Relationships xmlns="http://schemas.openxmlformats.org/package/2006/relationships"><Relationship Id="rId3" Type="http://schemas.openxmlformats.org/officeDocument/2006/relationships/image" Target="../media/image252.jpeg"/><Relationship Id="rId2" Type="http://schemas.openxmlformats.org/officeDocument/2006/relationships/image" Target="../media/image251.jpeg"/><Relationship Id="rId1" Type="http://schemas.openxmlformats.org/officeDocument/2006/relationships/slideLayout" Target="../slideLayouts/slideLayout950.xml"/></Relationships>
</file>

<file path=ppt/slides/_rels/slide299.xml.rels><?xml version="1.0" encoding="UTF-8" standalone="yes"?>
<Relationships xmlns="http://schemas.openxmlformats.org/package/2006/relationships"><Relationship Id="rId2" Type="http://schemas.openxmlformats.org/officeDocument/2006/relationships/image" Target="../media/image253.jpeg"/><Relationship Id="rId1" Type="http://schemas.openxmlformats.org/officeDocument/2006/relationships/slideLayout" Target="../slideLayouts/slideLayout962.xml"/></Relationships>
</file>

<file path=ppt/slides/_rels/slide300.xml.rels><?xml version="1.0" encoding="UTF-8" standalone="yes"?>
<Relationships xmlns="http://schemas.openxmlformats.org/package/2006/relationships"><Relationship Id="rId3" Type="http://schemas.openxmlformats.org/officeDocument/2006/relationships/image" Target="../media/image255.jpeg"/><Relationship Id="rId2" Type="http://schemas.openxmlformats.org/officeDocument/2006/relationships/image" Target="../media/image254.jpeg"/><Relationship Id="rId1" Type="http://schemas.openxmlformats.org/officeDocument/2006/relationships/slideLayout" Target="../slideLayouts/slideLayout248.xml"/><Relationship Id="rId4" Type="http://schemas.openxmlformats.org/officeDocument/2006/relationships/hyperlink" Target="https://commons.wikimedia.org/w/index.php?curid=31493356" TargetMode="External"/></Relationships>
</file>

<file path=ppt/slides/_rels/slide30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950.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3.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2.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256.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0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48.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308.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48.xml"/><Relationship Id="rId5" Type="http://schemas.openxmlformats.org/officeDocument/2006/relationships/image" Target="../media/image179.png"/><Relationship Id="rId4" Type="http://schemas.openxmlformats.org/officeDocument/2006/relationships/hyperlink" Target="https://arxiv.org/pdf/1903.03988.pdf" TargetMode="External"/></Relationships>
</file>

<file path=ppt/slides/_rels/slide309.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759.xml"/></Relationships>
</file>

<file path=ppt/slides/_rels/slide310.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759.xml"/></Relationships>
</file>

<file path=ppt/slides/_rels/slide311.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48.xml"/><Relationship Id="rId4" Type="http://schemas.openxmlformats.org/officeDocument/2006/relationships/image" Target="../media/image233.png"/></Relationships>
</file>

<file path=ppt/slides/_rels/slide312.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313.xml.rels><?xml version="1.0" encoding="UTF-8" standalone="yes"?>
<Relationships xmlns="http://schemas.openxmlformats.org/package/2006/relationships"><Relationship Id="rId2" Type="http://schemas.openxmlformats.org/officeDocument/2006/relationships/image" Target="../media/image257.png"/><Relationship Id="rId1" Type="http://schemas.openxmlformats.org/officeDocument/2006/relationships/slideLayout" Target="../slideLayouts/slideLayout248.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16.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hyperlink" Target="http://www.safari.ethz.ch/" TargetMode="External"/><Relationship Id="rId1" Type="http://schemas.openxmlformats.org/officeDocument/2006/relationships/slideLayout" Target="../slideLayouts/slideLayout248.xml"/></Relationships>
</file>

<file path=ppt/slides/_rels/slide31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59.png"/><Relationship Id="rId1" Type="http://schemas.openxmlformats.org/officeDocument/2006/relationships/slideLayout" Target="../slideLayouts/slideLayout974.xml"/><Relationship Id="rId6" Type="http://schemas.openxmlformats.org/officeDocument/2006/relationships/hyperlink" Target="https://safari.ethz.ch/safari-newsletter-january-2021/" TargetMode="External"/><Relationship Id="rId5" Type="http://schemas.openxmlformats.org/officeDocument/2006/relationships/image" Target="../media/image260.jpeg"/><Relationship Id="rId4" Type="http://schemas.openxmlformats.org/officeDocument/2006/relationships/hyperlink" Target="http://www.safari.ethz.ch/" TargetMode="External"/></Relationships>
</file>

<file path=ppt/slides/_rels/slide318.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89.xml"/></Relationships>
</file>

<file path=ppt/slides/_rels/slide3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89.xml"/></Relationships>
</file>

<file path=ppt/slides/_rels/slide320.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666.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678.xml"/></Relationships>
</file>

<file path=ppt/slides/_rels/slide32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3.xml"/></Relationships>
</file>

<file path=ppt/slides/_rels/slide323.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jpg"/><Relationship Id="rId1" Type="http://schemas.openxmlformats.org/officeDocument/2006/relationships/slideLayout" Target="../slideLayouts/slideLayout13.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32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619.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591.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2" Type="http://schemas.openxmlformats.org/officeDocument/2006/relationships/image" Target="../media/image262.png"/><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notesSlide" Target="../notesSlides/notesSlide54.xml"/><Relationship Id="rId1" Type="http://schemas.openxmlformats.org/officeDocument/2006/relationships/slideLayout" Target="../slideLayouts/slideLayout608.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591.xml"/></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90.xml"/></Relationships>
</file>

<file path=ppt/slides/_rels/slide335.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60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602.xml"/></Relationships>
</file>

<file path=ppt/slides/_rels/slide338.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image" Target="../media/image263.png"/><Relationship Id="rId1" Type="http://schemas.openxmlformats.org/officeDocument/2006/relationships/slideLayout" Target="../slideLayouts/slideLayout602.xml"/></Relationships>
</file>

<file path=ppt/slides/_rels/slide33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602.xml"/><Relationship Id="rId4" Type="http://schemas.openxmlformats.org/officeDocument/2006/relationships/chart" Target="../charts/chart10.xml"/></Relationships>
</file>

<file path=ppt/slides/_rels/slide34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56.xml"/><Relationship Id="rId1" Type="http://schemas.openxmlformats.org/officeDocument/2006/relationships/slideLayout" Target="../slideLayouts/slideLayout602.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342.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265.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906.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343.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918.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66.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344.xml.rels><?xml version="1.0" encoding="UTF-8" standalone="yes"?>
<Relationships xmlns="http://schemas.openxmlformats.org/package/2006/relationships"><Relationship Id="rId8" Type="http://schemas.openxmlformats.org/officeDocument/2006/relationships/image" Target="../media/image268.png"/><Relationship Id="rId3" Type="http://schemas.openxmlformats.org/officeDocument/2006/relationships/hyperlink" Target="http://www.sigmetrics.org/sigmetrics2016/" TargetMode="External"/><Relationship Id="rId7" Type="http://schemas.openxmlformats.org/officeDocument/2006/relationships/image" Target="../media/image267.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591.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345.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591.xml"/><Relationship Id="rId4" Type="http://schemas.openxmlformats.org/officeDocument/2006/relationships/image" Target="../media/image269.png"/></Relationships>
</file>

<file path=ppt/slides/_rels/slide346.xml.rels><?xml version="1.0" encoding="UTF-8" standalone="yes"?>
<Relationships xmlns="http://schemas.openxmlformats.org/package/2006/relationships"><Relationship Id="rId3" Type="http://schemas.openxmlformats.org/officeDocument/2006/relationships/hyperlink" Target="http://www.iccd-conf.com/" TargetMode="External"/><Relationship Id="rId7" Type="http://schemas.openxmlformats.org/officeDocument/2006/relationships/image" Target="../media/image270.png"/><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591.xml"/><Relationship Id="rId6" Type="http://schemas.openxmlformats.org/officeDocument/2006/relationships/hyperlink" Target="https://www.youtube.com/watch?v=WPmDIx1mKrU" TargetMode="External"/><Relationship Id="rId5" Type="http://schemas.openxmlformats.org/officeDocument/2006/relationships/hyperlink" Target="https://people.inf.ethz.ch/omutlu/pub/solar-dram-for-reduced-latency-memory_iccd18-talk.pdf" TargetMode="External"/><Relationship Id="rId4" Type="http://schemas.openxmlformats.org/officeDocument/2006/relationships/hyperlink" Target="https://people.inf.ethz.ch/omutlu/pub/solar-dram-for-reduced-latency-memory_iccd18-talk.pptx" TargetMode="Externa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34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7.xml"/><Relationship Id="rId1" Type="http://schemas.openxmlformats.org/officeDocument/2006/relationships/slideLayout" Target="../slideLayouts/slideLayout664.xml"/><Relationship Id="rId5" Type="http://schemas.openxmlformats.org/officeDocument/2006/relationships/image" Target="../media/image272.png"/><Relationship Id="rId4" Type="http://schemas.openxmlformats.org/officeDocument/2006/relationships/image" Target="../media/image271.jpeg"/></Relationships>
</file>

<file path=ppt/slides/_rels/slide34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65.xml"/></Relationships>
</file>

<file path=ppt/slides/_rels/slide35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65.xml"/></Relationships>
</file>

<file path=ppt/slides/_rels/slide35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65.xml"/></Relationships>
</file>

<file path=ppt/slides/_rels/slide35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65.xml"/></Relationships>
</file>

<file path=ppt/slides/_rels/slide353.xml.rels><?xml version="1.0" encoding="UTF-8" standalone="yes"?>
<Relationships xmlns="http://schemas.openxmlformats.org/package/2006/relationships"><Relationship Id="rId8" Type="http://schemas.openxmlformats.org/officeDocument/2006/relationships/image" Target="../media/image196.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72.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354.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667.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95.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355.xml.rels><?xml version="1.0" encoding="UTF-8" standalone="yes"?>
<Relationships xmlns="http://schemas.openxmlformats.org/package/2006/relationships"><Relationship Id="rId3" Type="http://schemas.openxmlformats.org/officeDocument/2006/relationships/hyperlink" Target="https://www.youtube.com/watch?v=DUtPFW3jxq4&amp;list=PL5Q2soXY2Zi9xidyIgBxUz7xRPS-wisBN&amp;index=23" TargetMode="External"/><Relationship Id="rId2" Type="http://schemas.openxmlformats.org/officeDocument/2006/relationships/hyperlink" Target="https://www.youtube.com/watch?v=vQd1YgOH1Mw&amp;list=PL5Q2soXY2Zi9xidyIgBxUz7xRPS-wisBN&amp;index=19" TargetMode="External"/><Relationship Id="rId1" Type="http://schemas.openxmlformats.org/officeDocument/2006/relationships/slideLayout" Target="../slideLayouts/slideLayout735.xml"/><Relationship Id="rId6" Type="http://schemas.openxmlformats.org/officeDocument/2006/relationships/hyperlink" Target="https://www.youtube.com/onurmutlulectures" TargetMode="External"/><Relationship Id="rId5" Type="http://schemas.openxmlformats.org/officeDocument/2006/relationships/hyperlink" Target="https://www.youtube.com/watch?v=Y3hPv1I5f8Y&amp;list=PL5Q2soXY2Zi-DyoI3HbqcdtUm9YWRR_z-&amp;index=16" TargetMode="External"/><Relationship Id="rId4" Type="http://schemas.openxmlformats.org/officeDocument/2006/relationships/hyperlink" Target="https://www.youtube.com/watch?v=gR7XR-Eepcg&amp;list=PL5Q2soXY2Zi9xidyIgBxUz7xRPS-wisBN&amp;index=10" TargetMode="External"/></Relationships>
</file>

<file path=ppt/slides/_rels/slide356.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hyperlink" Target="https://www.youtube.com/onurmutlulectures" TargetMode="External"/><Relationship Id="rId1" Type="http://schemas.openxmlformats.org/officeDocument/2006/relationships/slideLayout" Target="../slideLayouts/slideLayout248.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359.xml.rels><?xml version="1.0" encoding="UTF-8" standalone="yes"?>
<Relationships xmlns="http://schemas.openxmlformats.org/package/2006/relationships"><Relationship Id="rId3" Type="http://schemas.openxmlformats.org/officeDocument/2006/relationships/hyperlink" Target="https://www.storagereview.com/intel_optane_dc_persistent_memory_module_pmm" TargetMode="External"/><Relationship Id="rId2" Type="http://schemas.openxmlformats.org/officeDocument/2006/relationships/image" Target="../media/image274.tiff"/><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3" Type="http://schemas.openxmlformats.org/officeDocument/2006/relationships/hyperlink" Target="http://isca09.cs.columbia.edu/" TargetMode="External"/><Relationship Id="rId2" Type="http://schemas.openxmlformats.org/officeDocument/2006/relationships/hyperlink" Target="http://users.ece.cmu.edu/~omutlu/pub/pcm_isca09.pdf" TargetMode="External"/><Relationship Id="rId1" Type="http://schemas.openxmlformats.org/officeDocument/2006/relationships/slideLayout" Target="../slideLayouts/slideLayout793.xml"/><Relationship Id="rId5" Type="http://schemas.openxmlformats.org/officeDocument/2006/relationships/image" Target="../media/image275.png"/><Relationship Id="rId4" Type="http://schemas.openxmlformats.org/officeDocument/2006/relationships/hyperlink" Target="http://users.ece.cmu.edu/~omutlu/pub/lee_isca09_talk.pdf" TargetMode="External"/></Relationships>
</file>

<file path=ppt/slides/_rels/slide361.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users.ece.cmu.edu/~omutlu/pub/pcm_ieee_micro10.pdf" TargetMode="External"/><Relationship Id="rId1" Type="http://schemas.openxmlformats.org/officeDocument/2006/relationships/slideLayout" Target="../slideLayouts/slideLayout793.xml"/><Relationship Id="rId4" Type="http://schemas.openxmlformats.org/officeDocument/2006/relationships/image" Target="../media/image276.png"/></Relationships>
</file>

<file path=ppt/slides/_rels/slide36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2.xml"/><Relationship Id="rId1" Type="http://schemas.openxmlformats.org/officeDocument/2006/relationships/slideLayout" Target="../slideLayouts/slideLayout723.xml"/><Relationship Id="rId5" Type="http://schemas.openxmlformats.org/officeDocument/2006/relationships/hyperlink" Target="https://www.cerebras.net/cerebras-wafer-scale-engine-why-we-need-big-chips-for-deep-learning/" TargetMode="External"/><Relationship Id="rId4" Type="http://schemas.openxmlformats.org/officeDocument/2006/relationships/hyperlink" Target="https://www.anandtech.com/show/14758/hot-chips-31-live-blogs-cerebras-wafer-scale-deep-learning" TargetMode="External"/></Relationships>
</file>

<file path=ppt/slides/_rels/slide36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3.xml"/><Relationship Id="rId1" Type="http://schemas.openxmlformats.org/officeDocument/2006/relationships/slideLayout" Target="../slideLayouts/slideLayout781.xml"/><Relationship Id="rId6" Type="http://schemas.openxmlformats.org/officeDocument/2006/relationships/hyperlink" Target="https://www.cerebras.net/cerebras-wafer-scale-engine-why-we-need-big-chips-for-deep-learning/" TargetMode="External"/><Relationship Id="rId5" Type="http://schemas.openxmlformats.org/officeDocument/2006/relationships/hyperlink" Target="https://www.anandtech.com/show/14758/hot-chips-31-live-blogs-cerebras-wafer-scale-deep-learning" TargetMode="External"/><Relationship Id="rId4" Type="http://schemas.openxmlformats.org/officeDocument/2006/relationships/image" Target="../media/image41.png"/></Relationships>
</file>

<file path=ppt/slides/_rels/slide364.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44.tiff"/><Relationship Id="rId1" Type="http://schemas.openxmlformats.org/officeDocument/2006/relationships/slideLayout" Target="../slideLayouts/slideLayout7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45.tiff"/></Relationships>
</file>

<file path=ppt/slides/_rels/slide36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arxiv.org/pdf/2105.03814.pdf" TargetMode="External"/><Relationship Id="rId1" Type="http://schemas.openxmlformats.org/officeDocument/2006/relationships/slideLayout" Target="../slideLayouts/slideLayout723.xml"/></Relationships>
</file>

<file path=ppt/slides/_rels/slide366.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62.png"/><Relationship Id="rId1" Type="http://schemas.openxmlformats.org/officeDocument/2006/relationships/slideLayout" Target="../slideLayouts/slideLayout723.xml"/></Relationships>
</file>

<file path=ppt/slides/_rels/slide36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23.xml"/></Relationships>
</file>

<file path=ppt/slides/_rels/slide36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277.png"/><Relationship Id="rId1" Type="http://schemas.openxmlformats.org/officeDocument/2006/relationships/slideLayout" Target="../slideLayouts/slideLayout723.xml"/></Relationships>
</file>

<file path=ppt/slides/_rels/slide369.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image" Target="../media/image64.png"/><Relationship Id="rId1" Type="http://schemas.openxmlformats.org/officeDocument/2006/relationships/slideLayout" Target="../slideLayouts/slideLayout723.xml"/></Relationships>
</file>

<file path=ppt/slides/_rels/slide37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243.png"/><Relationship Id="rId1" Type="http://schemas.openxmlformats.org/officeDocument/2006/relationships/slideLayout" Target="../slideLayouts/slideLayout723.xml"/></Relationships>
</file>

<file path=ppt/slides/_rels/slide371.xml.rels><?xml version="1.0" encoding="UTF-8" standalone="yes"?>
<Relationships xmlns="http://schemas.openxmlformats.org/package/2006/relationships"><Relationship Id="rId3" Type="http://schemas.openxmlformats.org/officeDocument/2006/relationships/image" Target="../media/image192.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759.xml"/></Relationships>
</file>

<file path=ppt/slides/_rels/slide372.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hyperlink" Target="https://arxiv.org/pdf/1905.09822.pdf" TargetMode="External"/><Relationship Id="rId1" Type="http://schemas.openxmlformats.org/officeDocument/2006/relationships/slideLayout" Target="../slideLayouts/slideLayout358.xml"/></Relationships>
</file>

<file path=ppt/slides/_rels/slide373.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829.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94.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374.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203.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37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104.tiff"/></Relationships>
</file>

<file path=ppt/slides/_rels/slide376.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58.xml"/><Relationship Id="rId6" Type="http://schemas.openxmlformats.org/officeDocument/2006/relationships/image" Target="../media/image279.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377.xml.rels><?xml version="1.0" encoding="UTF-8" standalone="yes"?>
<Relationships xmlns="http://schemas.openxmlformats.org/package/2006/relationships"><Relationship Id="rId3" Type="http://schemas.openxmlformats.org/officeDocument/2006/relationships/hyperlink" Target="https://youtu.be/Ucp0TTmvqOE?t=4236" TargetMode="External"/><Relationship Id="rId2" Type="http://schemas.openxmlformats.org/officeDocument/2006/relationships/image" Target="../media/image38.png"/><Relationship Id="rId1" Type="http://schemas.openxmlformats.org/officeDocument/2006/relationships/slideLayout" Target="../slideLayouts/slideLayout723.xml"/><Relationship Id="rId4" Type="http://schemas.openxmlformats.org/officeDocument/2006/relationships/image" Target="../media/image39.tiff"/></Relationships>
</file>

<file path=ppt/slides/_rels/slide37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81.xml"/></Relationships>
</file>

<file path=ppt/slides/_rels/slide379.xml.rels><?xml version="1.0" encoding="UTF-8" standalone="yes"?>
<Relationships xmlns="http://schemas.openxmlformats.org/package/2006/relationships"><Relationship Id="rId2" Type="http://schemas.openxmlformats.org/officeDocument/2006/relationships/image" Target="../media/image280.tiff"/><Relationship Id="rId1" Type="http://schemas.openxmlformats.org/officeDocument/2006/relationships/slideLayout" Target="../slideLayouts/slideLayout781.xml"/></Relationships>
</file>

<file path=ppt/slides/_rels/slide380.xml.rels><?xml version="1.0" encoding="UTF-8" standalone="yes"?>
<Relationships xmlns="http://schemas.openxmlformats.org/package/2006/relationships"><Relationship Id="rId2" Type="http://schemas.openxmlformats.org/officeDocument/2006/relationships/image" Target="../media/image281.png"/><Relationship Id="rId1" Type="http://schemas.openxmlformats.org/officeDocument/2006/relationships/slideLayout" Target="../slideLayouts/slideLayout781.xml"/></Relationships>
</file>

<file path=ppt/slides/_rels/slide381.xml.rels><?xml version="1.0" encoding="UTF-8" standalone="yes"?>
<Relationships xmlns="http://schemas.openxmlformats.org/package/2006/relationships"><Relationship Id="rId3" Type="http://schemas.openxmlformats.org/officeDocument/2006/relationships/image" Target="../media/image283.png"/><Relationship Id="rId2" Type="http://schemas.openxmlformats.org/officeDocument/2006/relationships/image" Target="../media/image282.png"/><Relationship Id="rId1" Type="http://schemas.openxmlformats.org/officeDocument/2006/relationships/slideLayout" Target="../slideLayouts/slideLayout781.xml"/></Relationships>
</file>

<file path=ppt/slides/_rels/slide382.xml.rels><?xml version="1.0" encoding="UTF-8" standalone="yes"?>
<Relationships xmlns="http://schemas.openxmlformats.org/package/2006/relationships"><Relationship Id="rId2" Type="http://schemas.openxmlformats.org/officeDocument/2006/relationships/image" Target="../media/image284.png"/><Relationship Id="rId1" Type="http://schemas.openxmlformats.org/officeDocument/2006/relationships/slideLayout" Target="../slideLayouts/slideLayout781.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3" Type="http://schemas.openxmlformats.org/officeDocument/2006/relationships/hyperlink" Target="https://basicmi.github.io/AI-Chip/" TargetMode="External"/><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3" Type="http://schemas.openxmlformats.org/officeDocument/2006/relationships/hyperlink" Target="https://www.youtube.com/watch?v=HmB32OXMKMY&amp;list=PL5Q2soXY2Zi9xidyIgBxUz7xRPS-wisBN&amp;index=16" TargetMode="External"/><Relationship Id="rId2" Type="http://schemas.openxmlformats.org/officeDocument/2006/relationships/hyperlink" Target="https://www.youtube.com/watch?v=UtLy4Yagdys&amp;list=PL5Q2soXY2Zi_uej3aY39YB5pfW4SJ7LlN&amp;index=21" TargetMode="External"/><Relationship Id="rId1" Type="http://schemas.openxmlformats.org/officeDocument/2006/relationships/slideLayout" Target="../slideLayouts/slideLayout735.xml"/><Relationship Id="rId5" Type="http://schemas.openxmlformats.org/officeDocument/2006/relationships/hyperlink" Target="https://www.youtube.com/onurmutlulectures" TargetMode="External"/><Relationship Id="rId4" Type="http://schemas.openxmlformats.org/officeDocument/2006/relationships/hyperlink" Target="https://www.youtube.com/watch?v=78aikMbxkGc&amp;list=PL5Q2soXY2Zi9xidyIgBxUz7xRPS-wisBN&amp;index=17" TargetMode="External"/></Relationships>
</file>

<file path=ppt/slides/_rels/slide386.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hyperlink" Target="https://www.youtube.com/onurmutlulectures" TargetMode="External"/><Relationship Id="rId1" Type="http://schemas.openxmlformats.org/officeDocument/2006/relationships/slideLayout" Target="../slideLayouts/slideLayout248.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758.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3" Type="http://schemas.openxmlformats.org/officeDocument/2006/relationships/image" Target="../media/image286.jpeg"/><Relationship Id="rId2" Type="http://schemas.openxmlformats.org/officeDocument/2006/relationships/notesSlide" Target="../notesSlides/notesSlide64.xml"/><Relationship Id="rId1" Type="http://schemas.openxmlformats.org/officeDocument/2006/relationships/slideLayout" Target="../slideLayouts/slideLayout6.xml"/><Relationship Id="rId4" Type="http://schemas.openxmlformats.org/officeDocument/2006/relationships/image" Target="../media/image287.png"/></Relationships>
</file>

<file path=ppt/slides/_rels/slide390.xml.rels><?xml version="1.0" encoding="UTF-8" standalone="yes"?>
<Relationships xmlns="http://schemas.openxmlformats.org/package/2006/relationships"><Relationship Id="rId3" Type="http://schemas.openxmlformats.org/officeDocument/2006/relationships/image" Target="../media/image288.jpeg"/><Relationship Id="rId2" Type="http://schemas.openxmlformats.org/officeDocument/2006/relationships/notesSlide" Target="../notesSlides/notesSlide65.xml"/><Relationship Id="rId1" Type="http://schemas.openxmlformats.org/officeDocument/2006/relationships/slideLayout" Target="../slideLayouts/slideLayout6.xml"/><Relationship Id="rId4" Type="http://schemas.openxmlformats.org/officeDocument/2006/relationships/image" Target="../media/image289.jpeg"/></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3" Type="http://schemas.openxmlformats.org/officeDocument/2006/relationships/image" Target="../media/image290.jpe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393.xml.rels><?xml version="1.0" encoding="UTF-8" standalone="yes"?>
<Relationships xmlns="http://schemas.openxmlformats.org/package/2006/relationships"><Relationship Id="rId8" Type="http://schemas.openxmlformats.org/officeDocument/2006/relationships/image" Target="../media/image296.jpeg"/><Relationship Id="rId13" Type="http://schemas.openxmlformats.org/officeDocument/2006/relationships/image" Target="../media/image300.tiff"/><Relationship Id="rId3" Type="http://schemas.openxmlformats.org/officeDocument/2006/relationships/image" Target="../media/image291.jpeg"/><Relationship Id="rId7" Type="http://schemas.openxmlformats.org/officeDocument/2006/relationships/image" Target="../media/image295.jpeg"/><Relationship Id="rId12" Type="http://schemas.openxmlformats.org/officeDocument/2006/relationships/image" Target="../media/image299.png"/><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image" Target="../media/image294.jpeg"/><Relationship Id="rId11" Type="http://schemas.openxmlformats.org/officeDocument/2006/relationships/image" Target="../media/image298.png"/><Relationship Id="rId5" Type="http://schemas.openxmlformats.org/officeDocument/2006/relationships/image" Target="../media/image293.png"/><Relationship Id="rId10" Type="http://schemas.openxmlformats.org/officeDocument/2006/relationships/image" Target="../media/image297.png"/><Relationship Id="rId4" Type="http://schemas.openxmlformats.org/officeDocument/2006/relationships/image" Target="../media/image292.png"/><Relationship Id="rId9" Type="http://schemas.openxmlformats.org/officeDocument/2006/relationships/image" Target="../media/image84.png"/></Relationships>
</file>

<file path=ppt/slides/_rels/slide394.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68.xml"/><Relationship Id="rId7" Type="http://schemas.openxmlformats.org/officeDocument/2006/relationships/image" Target="../media/image99.emf"/><Relationship Id="rId2" Type="http://schemas.openxmlformats.org/officeDocument/2006/relationships/slideLayout" Target="../slideLayouts/slideLayout463.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302.jpeg"/><Relationship Id="rId4" Type="http://schemas.openxmlformats.org/officeDocument/2006/relationships/image" Target="../media/image301.png"/><Relationship Id="rId9" Type="http://schemas.openxmlformats.org/officeDocument/2006/relationships/image" Target="../media/image100.emf"/></Relationships>
</file>

<file path=ppt/slides/_rels/slide395.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82.png"/><Relationship Id="rId1" Type="http://schemas.openxmlformats.org/officeDocument/2006/relationships/slideLayout" Target="../slideLayouts/slideLayout248.xml"/></Relationships>
</file>

<file path=ppt/slides/_rels/slide396.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69.xml"/><Relationship Id="rId7" Type="http://schemas.openxmlformats.org/officeDocument/2006/relationships/image" Target="../media/image99.emf"/><Relationship Id="rId2" Type="http://schemas.openxmlformats.org/officeDocument/2006/relationships/slideLayout" Target="../slideLayouts/slideLayout463.xml"/><Relationship Id="rId1" Type="http://schemas.openxmlformats.org/officeDocument/2006/relationships/vmlDrawing" Target="../drawings/vmlDrawing4.vml"/><Relationship Id="rId6" Type="http://schemas.openxmlformats.org/officeDocument/2006/relationships/oleObject" Target="../embeddings/oleObject3.bin"/><Relationship Id="rId5" Type="http://schemas.openxmlformats.org/officeDocument/2006/relationships/image" Target="../media/image302.jpeg"/><Relationship Id="rId10" Type="http://schemas.openxmlformats.org/officeDocument/2006/relationships/image" Target="../media/image303.jpeg"/><Relationship Id="rId4" Type="http://schemas.openxmlformats.org/officeDocument/2006/relationships/image" Target="../media/image301.png"/><Relationship Id="rId9" Type="http://schemas.openxmlformats.org/officeDocument/2006/relationships/image" Target="../media/image100.emf"/></Relationships>
</file>

<file path=ppt/slides/_rels/slide397.xml.rels><?xml version="1.0" encoding="UTF-8" standalone="yes"?>
<Relationships xmlns="http://schemas.openxmlformats.org/package/2006/relationships"><Relationship Id="rId3" Type="http://schemas.openxmlformats.org/officeDocument/2006/relationships/image" Target="../media/image304.tiff"/><Relationship Id="rId2" Type="http://schemas.openxmlformats.org/officeDocument/2006/relationships/notesSlide" Target="../notesSlides/notesSlide70.xml"/><Relationship Id="rId1" Type="http://schemas.openxmlformats.org/officeDocument/2006/relationships/slideLayout" Target="../slideLayouts/slideLayout480.xml"/><Relationship Id="rId5" Type="http://schemas.openxmlformats.org/officeDocument/2006/relationships/hyperlink" Target="http://mrfast.sourceforge.net/" TargetMode="External"/><Relationship Id="rId4" Type="http://schemas.openxmlformats.org/officeDocument/2006/relationships/image" Target="../media/image305.tiff"/></Relationships>
</file>

<file path=ppt/slides/_rels/slide398.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400.xml.rels><?xml version="1.0" encoding="UTF-8" standalone="yes"?>
<Relationships xmlns="http://schemas.openxmlformats.org/package/2006/relationships"><Relationship Id="rId3" Type="http://schemas.openxmlformats.org/officeDocument/2006/relationships/image" Target="../media/image306.tiff"/><Relationship Id="rId2" Type="http://schemas.openxmlformats.org/officeDocument/2006/relationships/hyperlink" Target="http://mrfast.sourceforge.net/" TargetMode="External"/><Relationship Id="rId1" Type="http://schemas.openxmlformats.org/officeDocument/2006/relationships/slideLayout" Target="../slideLayouts/slideLayout480.xml"/></Relationships>
</file>

<file path=ppt/slides/_rels/slide401.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307.tiff"/><Relationship Id="rId1" Type="http://schemas.openxmlformats.org/officeDocument/2006/relationships/slideLayout" Target="../slideLayouts/slideLayout480.xml"/></Relationships>
</file>

<file path=ppt/slides/_rels/slide40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463.xml"/><Relationship Id="rId1" Type="http://schemas.openxmlformats.org/officeDocument/2006/relationships/vmlDrawing" Target="../drawings/vmlDrawing5.vml"/><Relationship Id="rId6" Type="http://schemas.openxmlformats.org/officeDocument/2006/relationships/image" Target="../media/image309.jpeg"/><Relationship Id="rId5" Type="http://schemas.openxmlformats.org/officeDocument/2006/relationships/image" Target="../media/image308.emf"/><Relationship Id="rId4" Type="http://schemas.openxmlformats.org/officeDocument/2006/relationships/oleObject" Target="../embeddings/oleObject5.bin"/></Relationships>
</file>

<file path=ppt/slides/_rels/slide403.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310.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5.xml.rels><?xml version="1.0" encoding="UTF-8" standalone="yes"?>
<Relationships xmlns="http://schemas.openxmlformats.org/package/2006/relationships"><Relationship Id="rId8" Type="http://schemas.openxmlformats.org/officeDocument/2006/relationships/hyperlink" Target="https://www.youtube.com/watch?v=j5-I84iNVd8" TargetMode="External"/><Relationship Id="rId3" Type="http://schemas.openxmlformats.org/officeDocument/2006/relationships/hyperlink" Target="http://www.biomedcentral.com/bmcgenomics/" TargetMode="External"/><Relationship Id="rId7" Type="http://schemas.openxmlformats.org/officeDocument/2006/relationships/hyperlink" Target="https://github.com/CMU-SAFARI/GRIM" TargetMode="External"/><Relationship Id="rId2" Type="http://schemas.openxmlformats.org/officeDocument/2006/relationships/hyperlink" Target="https://arxiv.org/pdf/1711.01177.pdf" TargetMode="External"/><Relationship Id="rId1" Type="http://schemas.openxmlformats.org/officeDocument/2006/relationships/slideLayout" Target="../slideLayouts/slideLayout2.xml"/><Relationship Id="rId6" Type="http://schemas.openxmlformats.org/officeDocument/2006/relationships/hyperlink" Target="https://people.inf.ethz.ch/omutlu/pub/GRIM-filter-DNA-pre-alignment-in-memory_apbc18-talk.pdf" TargetMode="External"/><Relationship Id="rId5" Type="http://schemas.openxmlformats.org/officeDocument/2006/relationships/hyperlink" Target="https://people.inf.ethz.ch/omutlu/pub/GRIM-filter-DNA-pre-alignment-in-memory_apbc18-talk.pptx" TargetMode="External"/><Relationship Id="rId4" Type="http://schemas.openxmlformats.org/officeDocument/2006/relationships/hyperlink" Target="http://apbc2018.bio.keio.ac.jp/" TargetMode="External"/><Relationship Id="rId9" Type="http://schemas.openxmlformats.org/officeDocument/2006/relationships/image" Target="../media/image311.png"/></Relationships>
</file>

<file path=ppt/slides/_rels/slide406.xml.rels><?xml version="1.0" encoding="UTF-8" standalone="yes"?>
<Relationships xmlns="http://schemas.openxmlformats.org/package/2006/relationships"><Relationship Id="rId3" Type="http://schemas.openxmlformats.org/officeDocument/2006/relationships/hyperlink" Target="https://people.inf.ethz.ch/omutlu/pub/shouji-genome-prealignment-filter_bionformatics19.pdf" TargetMode="External"/><Relationship Id="rId2" Type="http://schemas.openxmlformats.org/officeDocument/2006/relationships/image" Target="../media/image312.png"/><Relationship Id="rId1" Type="http://schemas.openxmlformats.org/officeDocument/2006/relationships/slideLayout" Target="../slideLayouts/slideLayout2.xml"/><Relationship Id="rId6" Type="http://schemas.openxmlformats.org/officeDocument/2006/relationships/hyperlink" Target="https://doi.org/10.1093/bioinformatics/btz234" TargetMode="External"/><Relationship Id="rId5" Type="http://schemas.openxmlformats.org/officeDocument/2006/relationships/hyperlink" Target="https://github.com/CMU-SAFARI/Shouji" TargetMode="External"/><Relationship Id="rId4" Type="http://schemas.openxmlformats.org/officeDocument/2006/relationships/hyperlink" Target="http://bioinformatics.oxfordjournals.org/" TargetMode="External"/></Relationships>
</file>

<file path=ppt/slides/_rels/slide407.xml.rels><?xml version="1.0" encoding="UTF-8" standalone="yes"?>
<Relationships xmlns="http://schemas.openxmlformats.org/package/2006/relationships"><Relationship Id="rId3" Type="http://schemas.openxmlformats.org/officeDocument/2006/relationships/hyperlink" Target="https://people.inf.ethz.ch/omutlu/pub/SneakySnake_UniversalGenomePrealignmentFilter_bioinformatics20.pdf" TargetMode="External"/><Relationship Id="rId2" Type="http://schemas.openxmlformats.org/officeDocument/2006/relationships/image" Target="../media/image313.png"/><Relationship Id="rId1" Type="http://schemas.openxmlformats.org/officeDocument/2006/relationships/slideLayout" Target="../slideLayouts/slideLayout2.xml"/><Relationship Id="rId6" Type="http://schemas.openxmlformats.org/officeDocument/2006/relationships/hyperlink" Target="https://doi.org/10.1093/bioinformatics/btaa1015" TargetMode="External"/><Relationship Id="rId5" Type="http://schemas.openxmlformats.org/officeDocument/2006/relationships/hyperlink" Target="https://github.com/CMU-SAFARI/SneakySnake" TargetMode="External"/><Relationship Id="rId4" Type="http://schemas.openxmlformats.org/officeDocument/2006/relationships/hyperlink" Target="http://bioinformatics.oxfordjournals.org/" TargetMode="External"/></Relationships>
</file>

<file path=ppt/slides/_rels/slide408.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7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41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411.xml.rels><?xml version="1.0" encoding="UTF-8" standalone="yes"?>
<Relationships xmlns="http://schemas.openxmlformats.org/package/2006/relationships"><Relationship Id="rId2" Type="http://schemas.openxmlformats.org/officeDocument/2006/relationships/image" Target="../media/image314.tiff"/><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3" Type="http://schemas.openxmlformats.org/officeDocument/2006/relationships/image" Target="../media/image316.png"/><Relationship Id="rId2" Type="http://schemas.openxmlformats.org/officeDocument/2006/relationships/image" Target="../media/image315.png"/><Relationship Id="rId1" Type="http://schemas.openxmlformats.org/officeDocument/2006/relationships/slideLayout" Target="../slideLayouts/slideLayout2.xml"/><Relationship Id="rId4" Type="http://schemas.openxmlformats.org/officeDocument/2006/relationships/hyperlink" Target="https://nanoporetech.com/about-us/news/200-oxford-nanopore-sequencers-have-left-uk-china-support-rapid-near-sample" TargetMode="Externa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417.xml.rels><?xml version="1.0" encoding="UTF-8" standalone="yes"?>
<Relationships xmlns="http://schemas.openxmlformats.org/package/2006/relationships"><Relationship Id="rId3" Type="http://schemas.openxmlformats.org/officeDocument/2006/relationships/image" Target="../media/image318.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4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9.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78.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48.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420.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hyperlink" Target="https://www.technion.ac.il/en/" TargetMode="External"/><Relationship Id="rId7" Type="http://schemas.openxmlformats.org/officeDocument/2006/relationships/hyperlink" Target="https://www.youtube.com/watch?v=r7sn41lH-4A&amp;list=PL5Q2soXY2Zi8D_5MGV6EnXEJHnV2YFBJl&amp;index=41" TargetMode="External"/><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421.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735.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36.xml"/></Relationships>
</file>

<file path=ppt/slides/_rels/slide425.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864.xml"/><Relationship Id="rId5" Type="http://schemas.openxmlformats.org/officeDocument/2006/relationships/image" Target="../media/image319.png"/><Relationship Id="rId4" Type="http://schemas.openxmlformats.org/officeDocument/2006/relationships/hyperlink" Target="https://people.inf.ethz.ch/omutlu/projects.htm" TargetMode="External"/></Relationships>
</file>

<file path=ppt/slides/_rels/slide42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png"/><Relationship Id="rId7" Type="http://schemas.openxmlformats.org/officeDocument/2006/relationships/image" Target="../media/image16.jpeg"/><Relationship Id="rId2" Type="http://schemas.openxmlformats.org/officeDocument/2006/relationships/notesSlide" Target="../notesSlides/notesSlide74.xml"/><Relationship Id="rId1" Type="http://schemas.openxmlformats.org/officeDocument/2006/relationships/slideLayout" Target="../slideLayouts/slideLayout671.xml"/><Relationship Id="rId6" Type="http://schemas.openxmlformats.org/officeDocument/2006/relationships/image" Target="../media/image15.png"/><Relationship Id="rId5" Type="http://schemas.openxmlformats.org/officeDocument/2006/relationships/image" Target="../media/image14.jpeg"/><Relationship Id="rId10" Type="http://schemas.openxmlformats.org/officeDocument/2006/relationships/image" Target="../media/image19.png"/><Relationship Id="rId4" Type="http://schemas.microsoft.com/office/2007/relationships/hdphoto" Target="../media/hdphoto1.wdp"/><Relationship Id="rId9" Type="http://schemas.openxmlformats.org/officeDocument/2006/relationships/image" Target="../media/image18.png"/></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678.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4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876.xml"/><Relationship Id="rId6" Type="http://schemas.openxmlformats.org/officeDocument/2006/relationships/hyperlink" Target="https://safari.ethz.ch/safari-newsletter-april-2020/" TargetMode="External"/><Relationship Id="rId5" Type="http://schemas.openxmlformats.org/officeDocument/2006/relationships/image" Target="../media/image21.jpeg"/><Relationship Id="rId4" Type="http://schemas.openxmlformats.org/officeDocument/2006/relationships/hyperlink" Target="http://www.safari.ethz.ch/" TargetMode="External"/></Relationships>
</file>

<file path=ppt/slides/_rels/slide4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89.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880.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880.xml"/></Relationships>
</file>

<file path=ppt/slides/_rels/slide435.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701.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436.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678.xml"/></Relationships>
</file>

<file path=ppt/slides/_rels/slide437.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12.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438.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805.xml"/><Relationship Id="rId4" Type="http://schemas.openxmlformats.org/officeDocument/2006/relationships/hyperlink" Target="https://www.youtube.com/onurmutlulectures" TargetMode="External"/></Relationships>
</file>

<file path=ppt/slides/_rels/slide43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36.xml"/></Relationships>
</file>

<file path=ppt/slides/_rels/slide440.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701.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441.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678.xml"/><Relationship Id="rId4" Type="http://schemas.openxmlformats.org/officeDocument/2006/relationships/hyperlink" Target="https://people.inf.ethz.ch/omutlu/projects.htm" TargetMode="External"/></Relationships>
</file>

<file path=ppt/slides/_rels/slide442.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678.xml"/><Relationship Id="rId4" Type="http://schemas.openxmlformats.org/officeDocument/2006/relationships/hyperlink" Target="https://people.inf.ethz.ch/omutlu/projects.htm" TargetMode="External"/></Relationships>
</file>

<file path=ppt/slides/_rels/slide443.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678.xml"/></Relationships>
</file>

<file path=ppt/slides/_rels/slide444.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12.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445.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48.xml"/><Relationship Id="rId5" Type="http://schemas.openxmlformats.org/officeDocument/2006/relationships/image" Target="../media/image179.png"/><Relationship Id="rId4" Type="http://schemas.openxmlformats.org/officeDocument/2006/relationships/hyperlink" Target="https://arxiv.org/pdf/1903.03988.pdf" TargetMode="External"/></Relationships>
</file>

<file path=ppt/slides/_rels/slide446.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320.png"/><Relationship Id="rId1" Type="http://schemas.openxmlformats.org/officeDocument/2006/relationships/slideLayout" Target="../slideLayouts/slideLayout759.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447.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48.xml"/><Relationship Id="rId4" Type="http://schemas.openxmlformats.org/officeDocument/2006/relationships/image" Target="../media/image233.png"/></Relationships>
</file>

<file path=ppt/slides/_rels/slide448.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759.xml"/><Relationship Id="rId4" Type="http://schemas.openxmlformats.org/officeDocument/2006/relationships/image" Target="../media/image321.png"/></Relationships>
</file>

<file path=ppt/slides/_rels/slide449.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48.xml"/><Relationship Id="rId4" Type="http://schemas.openxmlformats.org/officeDocument/2006/relationships/image" Target="../media/image322.png"/></Relationships>
</file>

<file path=ppt/slides/_rels/slide450.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52.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451.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48.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452.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hyperlink" Target="https://arxiv.org/pdf/1706.08642" TargetMode="External"/><Relationship Id="rId1" Type="http://schemas.openxmlformats.org/officeDocument/2006/relationships/slideLayout" Target="../slideLayouts/slideLayout759.xml"/></Relationships>
</file>

<file path=ppt/slides/_rels/slide453.xml.rels><?xml version="1.0" encoding="UTF-8" standalone="yes"?>
<Relationships xmlns="http://schemas.openxmlformats.org/package/2006/relationships"><Relationship Id="rId8" Type="http://schemas.openxmlformats.org/officeDocument/2006/relationships/hyperlink" Target="https://www.youtube.com/watch?v=B58YT9hZM4g"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people.inf.ethz.ch/omutlu/pub/onur-RowHammer-VLSI-SOC-October-9-2020.pdf" TargetMode="External"/><Relationship Id="rId2" Type="http://schemas.openxmlformats.org/officeDocument/2006/relationships/hyperlink" Target="http://people.inf.ethz.ch/omutlu/pub/RowHammer-Retrospective_ieee_tcad19.pdf" TargetMode="External"/><Relationship Id="rId1" Type="http://schemas.openxmlformats.org/officeDocument/2006/relationships/slideLayout" Target="../slideLayouts/slideLayout272.xml"/><Relationship Id="rId6" Type="http://schemas.openxmlformats.org/officeDocument/2006/relationships/hyperlink" Target="http://people.inf.ethz.ch/omutlu/pub/onur-RowHammer-VLSI-SOC-October-9-2020.pptx" TargetMode="External"/><Relationship Id="rId5" Type="http://schemas.openxmlformats.org/officeDocument/2006/relationships/hyperlink" Target="http://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153.png"/></Relationships>
</file>

<file path=ppt/slides/_rels/slide454.xml.rels><?xml version="1.0" encoding="UTF-8" standalone="yes"?>
<Relationships xmlns="http://schemas.openxmlformats.org/package/2006/relationships"><Relationship Id="rId8" Type="http://schemas.openxmlformats.org/officeDocument/2006/relationships/hyperlink" Target="https://www.youtube.com/watch?v=BJ87rZCGWU0&amp;list=PL5PHm2jkkXmidJOd59REog9jDnPDTG6IJ" TargetMode="External"/><Relationship Id="rId13" Type="http://schemas.openxmlformats.org/officeDocument/2006/relationships/hyperlink" Target="http://www.archive.ece.cmu.edu/~ece447/s14/doku.php?id=schedule" TargetMode="External"/><Relationship Id="rId18" Type="http://schemas.openxmlformats.org/officeDocument/2006/relationships/hyperlink" Target="https://www.youtube.com/playlist?list=PL5PHm2jkkXmgVhh8CHAu9N76TShJqfYDt" TargetMode="External"/><Relationship Id="rId26"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AJBmIaUneB0&amp;list=PL5Q2soXY2Zi_FRrloMa2fUYWPGiZUBQo2" TargetMode="External"/><Relationship Id="rId21" Type="http://schemas.openxmlformats.org/officeDocument/2006/relationships/hyperlink" Target="https://safari.ethz.ch/architecture/fall2018/doku.php?id=schedule" TargetMode="External"/><Relationship Id="rId7" Type="http://schemas.openxmlformats.org/officeDocument/2006/relationships/hyperlink" Target="https://www.youtube.com/playlist?list=PL5PHm2jkkXmgFdD9x7RsjQC4a8KQjmUkQ" TargetMode="External"/><Relationship Id="rId12" Type="http://schemas.openxmlformats.org/officeDocument/2006/relationships/hyperlink" Target="http://www.archive.ece.cmu.edu/~ece447/s15/doku.php?id=schedule" TargetMode="External"/><Relationship Id="rId17" Type="http://schemas.openxmlformats.org/officeDocument/2006/relationships/hyperlink" Target="https://www.youtube.com/playlist?list=PL5Q2soXY2Zi9OhoVQBXYFIZywZXCPl4M_" TargetMode="External"/><Relationship Id="rId25" Type="http://schemas.openxmlformats.org/officeDocument/2006/relationships/hyperlink" Target="http://www.ece.cmu.edu/~ece742/f12/doku.php?id=lectures" TargetMode="External"/><Relationship Id="rId2" Type="http://schemas.openxmlformats.org/officeDocument/2006/relationships/hyperlink" Target="https://www.youtube.com/watch?v=nA4T8sCPWtg&amp;list=PL5Q2soXY2Zi8J58xLKBNFQFHRO3GrXxA9" TargetMode="External"/><Relationship Id="rId16" Type="http://schemas.openxmlformats.org/officeDocument/2006/relationships/hyperlink" Target="https://www.youtube.com/watch?v=g3yH68hAaSk&amp;list=PL5Q2soXY2Zi9JXe3ywQMhylk_d5dI-TM7" TargetMode="External"/><Relationship Id="rId20" Type="http://schemas.openxmlformats.org/officeDocument/2006/relationships/hyperlink" Target="https://safari.ethz.ch/architecture/fall2019/doku.php?id=schedule" TargetMode="External"/><Relationship Id="rId1" Type="http://schemas.openxmlformats.org/officeDocument/2006/relationships/slideLayout" Target="../slideLayouts/slideLayout805.xml"/><Relationship Id="rId6" Type="http://schemas.openxmlformats.org/officeDocument/2006/relationships/hyperlink" Target="https://www.youtube.com/watch?v=zLP_X4wyHbY&amp;list=PL5PHm2jkkXmi5CxxI7b3JCL1TWybTDtKq" TargetMode="External"/><Relationship Id="rId11" Type="http://schemas.openxmlformats.org/officeDocument/2006/relationships/hyperlink" Target="https://safari.ethz.ch/digitaltechnik/spring2018/doku.php?id=schedule" TargetMode="External"/><Relationship Id="rId24" Type="http://schemas.openxmlformats.org/officeDocument/2006/relationships/hyperlink" Target="http://www.archive.ece.cmu.edu/~ece740/f13/doku.php?id=schedule" TargetMode="External"/><Relationship Id="rId5" Type="http://schemas.openxmlformats.org/officeDocument/2006/relationships/hyperlink" Target="https://www.youtube.com/watch?v=g7r16VYd544&amp;list=PL5Q2soXY2Zi-IXWTT7xoNYpst5-zdZQ6y" TargetMode="External"/><Relationship Id="rId15" Type="http://schemas.openxmlformats.org/officeDocument/2006/relationships/hyperlink" Target="https://www.youtube.com/watch?list=PL5Q2soXY2Zi-DyoI3HbqcdtUm9YWRR_z-&amp;v=UC_ROevjIuM" TargetMode="External"/><Relationship Id="rId23" Type="http://schemas.openxmlformats.org/officeDocument/2006/relationships/hyperlink" Target="http://www.archive.ece.cmu.edu/~ece740/f15/doku.php?id=schedule" TargetMode="External"/><Relationship Id="rId10" Type="http://schemas.openxmlformats.org/officeDocument/2006/relationships/hyperlink" Target="https://safari.ethz.ch/digitaltechnik/spring2020/doku.php?id=schedule" TargetMode="External"/><Relationship Id="rId19" Type="http://schemas.openxmlformats.org/officeDocument/2006/relationships/hyperlink" Target="https://www.youtube.com/playlist?list=PL5PHm2jkkXmgDN1PLwOY_tGtUlynnyV6D" TargetMode="External"/><Relationship Id="rId4" Type="http://schemas.openxmlformats.org/officeDocument/2006/relationships/hyperlink" Target="https://www.youtube.com/watch?v=PMJxcArLU1E&amp;list=PL5Q2soXY2Zi_QedyPWtRmFUJ2F8DdYP7l" TargetMode="External"/><Relationship Id="rId9" Type="http://schemas.openxmlformats.org/officeDocument/2006/relationships/hyperlink" Target="https://safari.ethz.ch/digitaltechnik/spring2019/doku.php?id=schedule" TargetMode="External"/><Relationship Id="rId14" Type="http://schemas.openxmlformats.org/officeDocument/2006/relationships/hyperlink" Target="http://www.archive.ece.cmu.edu/~ece447/s13/doku.php?id=schedule" TargetMode="External"/><Relationship Id="rId22" Type="http://schemas.openxmlformats.org/officeDocument/2006/relationships/hyperlink" Target="https://safari.ethz.ch/architecture/fall2017/doku.php?id=schedule" TargetMode="External"/><Relationship Id="rId27" Type="http://schemas.openxmlformats.org/officeDocument/2006/relationships/hyperlink" Target="http://users.ece.cmu.edu/~omutlu/acaces2013-memory.html" TargetMode="External"/></Relationships>
</file>

<file path=ppt/slides/_rels/slide455.xml.rels><?xml version="1.0" encoding="UTF-8" standalone="yes"?>
<Relationships xmlns="http://schemas.openxmlformats.org/package/2006/relationships"><Relationship Id="rId8" Type="http://schemas.openxmlformats.org/officeDocument/2006/relationships/hyperlink" Target="https://safari.ethz.ch/architecture_seminar/fall2019/doku.php?id=schedule" TargetMode="External"/><Relationship Id="rId13" Type="http://schemas.openxmlformats.org/officeDocument/2006/relationships/hyperlink" Target="https://www.youtube.com/watch?v=-Yg1Ll9K30o&amp;list=PL5Q2soXY2Zi-hwiVCgcTgmnV3HH65QZnK" TargetMode="External"/><Relationship Id="rId18" Type="http://schemas.openxmlformats.org/officeDocument/2006/relationships/hyperlink" Target="https://www.youtube.com/watch?v=LD0ncRtXtDo&amp;list=PL5Q2soXY2Zi-HXxomthrpDpMJm05P6J9x" TargetMode="External"/><Relationship Id="rId3" Type="http://schemas.openxmlformats.org/officeDocument/2006/relationships/hyperlink" Target="https://www.youtube.com/watch?v=wB8iHMIeuaw&amp;list=PL5Q2soXY2Zi-RdBwDEIsq0pmsrHWEttz6" TargetMode="External"/><Relationship Id="rId21" Type="http://schemas.openxmlformats.org/officeDocument/2006/relationships/hyperlink" Target="https://www.youtube.com/playlist?list=PL5Q2soXY2Zi-IXWTT7xoNYpst5-zdZQ6y" TargetMode="External"/><Relationship Id="rId7" Type="http://schemas.openxmlformats.org/officeDocument/2006/relationships/hyperlink" Target="https://safari.ethz.ch/architecture_seminar/spring2020/doku.php?id=schedule" TargetMode="External"/><Relationship Id="rId12" Type="http://schemas.openxmlformats.org/officeDocument/2006/relationships/hyperlink" Target="https://www.youtube.com/watch?v=1RE5bkK4A-g&amp;list=PL5Q2soXY2Zi_aTU-FOVVc6SdYm2IF-ysX" TargetMode="External"/><Relationship Id="rId17" Type="http://schemas.openxmlformats.org/officeDocument/2006/relationships/hyperlink" Target="https://safari.ethz.ch/memory_systems/2018/doku.php?id=schedule" TargetMode="External"/><Relationship Id="rId2" Type="http://schemas.openxmlformats.org/officeDocument/2006/relationships/hyperlink" Target="http://users.ece.cmu.edu/~omutlu/acaces2013-memory.html" TargetMode="External"/><Relationship Id="rId16" Type="http://schemas.openxmlformats.org/officeDocument/2006/relationships/hyperlink" Target="https://safari.ethz.ch/memory_systems/TUWien2019/doku.php?id=schedule/" TargetMode="External"/><Relationship Id="rId20" Type="http://schemas.openxmlformats.org/officeDocument/2006/relationships/hyperlink" Target="https://safari.ethz.ch/memory_systems/ACACES2018/doku.php" TargetMode="External"/><Relationship Id="rId1" Type="http://schemas.openxmlformats.org/officeDocument/2006/relationships/slideLayout" Target="../slideLayouts/slideLayout805.xml"/><Relationship Id="rId6" Type="http://schemas.openxmlformats.org/officeDocument/2006/relationships/hyperlink" Target="https://www.youtube.com/watch?v=Vhydn-RLYXk&amp;list=PL5Q2soXY2Zi-R5gIzmy3SO7keDNnQ0b8v" TargetMode="External"/><Relationship Id="rId11" Type="http://schemas.openxmlformats.org/officeDocument/2006/relationships/hyperlink" Target="https://www.youtube.com/watch?v=K8F8pKYaQcc&amp;list=PL5Q2soXY2Zi-IymxXpH_9vlZCOeA7Yfn9" TargetMode="External"/><Relationship Id="rId5" Type="http://schemas.openxmlformats.org/officeDocument/2006/relationships/hyperlink" Target="https://www.youtube.com/playlist?list=PL5Q2soXY2Zi8OJwH_bn9UQqSF4wWYSzkp" TargetMode="External"/><Relationship Id="rId15" Type="http://schemas.openxmlformats.org/officeDocument/2006/relationships/hyperlink" Target="https://safari.ethz.ch/memory_systems/Perugia2019/doku.php?id=schedule" TargetMode="External"/><Relationship Id="rId10" Type="http://schemas.openxmlformats.org/officeDocument/2006/relationships/hyperlink" Target="https://safari.ethz.ch/architecture_seminar/fall2018/doku.php?id=schedule" TargetMode="External"/><Relationship Id="rId19" Type="http://schemas.openxmlformats.org/officeDocument/2006/relationships/hyperlink" Target="https://people.inf.ethz.ch/omutlu/acaces2013-memory.html" TargetMode="External"/><Relationship Id="rId4" Type="http://schemas.openxmlformats.org/officeDocument/2006/relationships/hyperlink" Target="https://www.youtube.com/watch?v=Rh5XynlJrSM&amp;list=PL5Q2soXY2Zi_22a-Br3hXr55hy7s3ZDwH" TargetMode="External"/><Relationship Id="rId9" Type="http://schemas.openxmlformats.org/officeDocument/2006/relationships/hyperlink" Target="https://safari.ethz.ch/architecture_seminar/spring2019/doku.php?id=schedule" TargetMode="External"/><Relationship Id="rId14" Type="http://schemas.openxmlformats.org/officeDocument/2006/relationships/hyperlink" Target="https://www.youtube.com/watch?v=bAcY6Lcp1Gs&amp;list=PL5Q2soXY2Zi_gntM55VoMlKlw7YrXOhbl" TargetMode="External"/></Relationships>
</file>

<file path=ppt/slides/_rels/slide456.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817.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457.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817.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458.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817.xml"/><Relationship Id="rId4" Type="http://schemas.openxmlformats.org/officeDocument/2006/relationships/image" Target="../media/image323.png"/></Relationships>
</file>

<file path=ppt/slides/_rels/slide459.xml.rels><?xml version="1.0" encoding="UTF-8" standalone="yes"?>
<Relationships xmlns="http://schemas.openxmlformats.org/package/2006/relationships"><Relationship Id="rId3" Type="http://schemas.openxmlformats.org/officeDocument/2006/relationships/image" Target="../media/image325.png"/><Relationship Id="rId2" Type="http://schemas.openxmlformats.org/officeDocument/2006/relationships/image" Target="../media/image324.png"/><Relationship Id="rId1" Type="http://schemas.openxmlformats.org/officeDocument/2006/relationships/slideLayout" Target="../slideLayouts/slideLayout817.xml"/></Relationships>
</file>

<file path=ppt/slides/_rels/slide460.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805.xml"/><Relationship Id="rId4" Type="http://schemas.openxmlformats.org/officeDocument/2006/relationships/hyperlink" Target="https://www.youtube.com/onurmutlulectures" TargetMode="External"/></Relationships>
</file>

<file path=ppt/slides/_rels/slide461.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678.xml"/></Relationships>
</file>

<file path=ppt/slides/_rels/slide462.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12.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4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3645024"/>
            <a:ext cx="9144000"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10 November 2021</a:t>
            </a:r>
          </a:p>
          <a:p>
            <a:r>
              <a:rPr lang="en-US" dirty="0" err="1"/>
              <a:t>EdukCircle</a:t>
            </a:r>
            <a:r>
              <a:rPr lang="en-US" dirty="0"/>
              <a:t> Intl. Conv. on Engineering &amp; Computer Technology</a:t>
            </a:r>
            <a:endParaRPr lang="en-US" sz="2200" dirty="0"/>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371600"/>
            <a:ext cx="8382000" cy="2201416"/>
          </a:xfrm>
        </p:spPr>
        <p:txBody>
          <a:bodyPr>
            <a:normAutofit fontScale="90000"/>
          </a:bodyPr>
          <a:lstStyle/>
          <a:p>
            <a:pPr algn="ctr"/>
            <a:r>
              <a:rPr lang="en-US" sz="6000" dirty="0"/>
              <a:t>Future Computing Platforms</a:t>
            </a:r>
            <a:br>
              <a:rPr lang="en-US" sz="4400" b="1" dirty="0"/>
            </a:br>
            <a:br>
              <a:rPr lang="en-US" sz="400" dirty="0"/>
            </a:br>
            <a:r>
              <a:rPr lang="en-US" sz="4900" dirty="0">
                <a:solidFill>
                  <a:srgbClr val="C0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1003138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340565272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61711E1C-C945-574A-964E-E50AC552A851}"/>
              </a:ext>
            </a:extLst>
          </p:cNvPr>
          <p:cNvSpPr/>
          <p:nvPr/>
        </p:nvSpPr>
        <p:spPr>
          <a:xfrm>
            <a:off x="568094" y="1052736"/>
            <a:ext cx="6884226" cy="25202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850042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3127077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870592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41262521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689974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26498029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4838489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76200"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275544810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87076947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412776"/>
            <a:ext cx="8382000" cy="2201416"/>
          </a:xfrm>
        </p:spPr>
        <p:txBody>
          <a:bodyPr>
            <a:normAutofit fontScale="90000"/>
          </a:bodyPr>
          <a:lstStyle/>
          <a:p>
            <a:pPr algn="ctr"/>
            <a:r>
              <a:rPr lang="en-US" sz="6000" dirty="0">
                <a:solidFill>
                  <a:srgbClr val="006633"/>
                </a:solidFill>
              </a:rPr>
              <a:t>Future Computing Platforms</a:t>
            </a:r>
            <a:br>
              <a:rPr lang="en-US" sz="4400" b="1" dirty="0">
                <a:solidFill>
                  <a:srgbClr val="006633"/>
                </a:solidFill>
              </a:rPr>
            </a:br>
            <a:br>
              <a:rPr lang="en-US" sz="400" dirty="0">
                <a:solidFill>
                  <a:srgbClr val="006633"/>
                </a:solidFill>
              </a:rPr>
            </a:br>
            <a:r>
              <a:rPr lang="en-US" sz="4900" dirty="0">
                <a:solidFill>
                  <a:srgbClr val="C00000"/>
                </a:solidFill>
              </a:rPr>
              <a:t>Challenges and Opportunities</a:t>
            </a:r>
            <a:endParaRPr lang="en-US" sz="3800" dirty="0">
              <a:solidFill>
                <a:srgbClr val="FF0000"/>
              </a:solidFill>
            </a:endParaRPr>
          </a:p>
        </p:txBody>
      </p:sp>
    </p:spTree>
    <p:extLst>
      <p:ext uri="{BB962C8B-B14F-4D97-AF65-F5344CB8AC3E}">
        <p14:creationId xmlns:p14="http://schemas.microsoft.com/office/powerpoint/2010/main" val="2946388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Why Do We Do Computing?</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26181068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a:t>
            </a:r>
          </a:p>
        </p:txBody>
      </p:sp>
      <p:sp>
        <p:nvSpPr>
          <p:cNvPr id="3" name="Content Placeholder 2"/>
          <p:cNvSpPr>
            <a:spLocks noGrp="1"/>
          </p:cNvSpPr>
          <p:nvPr>
            <p:ph idx="1"/>
          </p:nvPr>
        </p:nvSpPr>
        <p:spPr>
          <a:xfrm>
            <a:off x="228600" y="996950"/>
            <a:ext cx="86106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To Solve Problems</a:t>
            </a:r>
          </a:p>
        </p:txBody>
      </p:sp>
      <p:sp>
        <p:nvSpPr>
          <p:cNvPr id="1515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22001930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 Reworded</a:t>
            </a:r>
          </a:p>
        </p:txBody>
      </p:sp>
      <p:sp>
        <p:nvSpPr>
          <p:cNvPr id="3" name="Content Placeholder 2"/>
          <p:cNvSpPr>
            <a:spLocks noGrp="1"/>
          </p:cNvSpPr>
          <p:nvPr>
            <p:ph idx="1"/>
          </p:nvPr>
        </p:nvSpPr>
        <p:spPr>
          <a:xfrm>
            <a:off x="228600" y="996950"/>
            <a:ext cx="86106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To Gain Insight</a:t>
            </a:r>
          </a:p>
        </p:txBody>
      </p:sp>
      <p:sp>
        <p:nvSpPr>
          <p:cNvPr id="1515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2" name="TextBox 1"/>
          <p:cNvSpPr txBox="1"/>
          <p:nvPr/>
        </p:nvSpPr>
        <p:spPr>
          <a:xfrm>
            <a:off x="1475656" y="6431592"/>
            <a:ext cx="69557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Hamming, “</a:t>
            </a:r>
            <a:r>
              <a:rPr kumimoji="0" lang="en-US" sz="1800" b="0" i="0" u="none" strike="noStrike" kern="1200" cap="none" spc="0" normalizeH="0" baseline="0" noProof="0" dirty="0">
                <a:ln>
                  <a:noFill/>
                </a:ln>
                <a:solidFill>
                  <a:srgbClr val="0000FF"/>
                </a:solidFill>
                <a:effectLst/>
                <a:uLnTx/>
                <a:uFillTx/>
                <a:latin typeface="Tahoma"/>
                <a:ea typeface="+mn-ea"/>
                <a:cs typeface="+mn-cs"/>
              </a:rPr>
              <a:t>Numerical Methods for Scientists and Engineers</a:t>
            </a:r>
            <a:r>
              <a:rPr kumimoji="0" lang="en-US" sz="1800" b="0" i="0" u="none" strike="noStrike" kern="1200" cap="none" spc="0" normalizeH="0" baseline="0" noProof="0" dirty="0">
                <a:ln>
                  <a:noFill/>
                </a:ln>
                <a:solidFill>
                  <a:srgbClr val="000000"/>
                </a:solidFill>
                <a:effectLst/>
                <a:uLnTx/>
                <a:uFillTx/>
                <a:latin typeface="Tahoma"/>
                <a:ea typeface="+mn-ea"/>
                <a:cs typeface="+mn-cs"/>
              </a:rPr>
              <a:t>,” 1962.</a:t>
            </a:r>
          </a:p>
        </p:txBody>
      </p:sp>
    </p:spTree>
    <p:extLst>
      <p:ext uri="{BB962C8B-B14F-4D97-AF65-F5344CB8AC3E}">
        <p14:creationId xmlns:p14="http://schemas.microsoft.com/office/powerpoint/2010/main" val="293702749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 Extended</a:t>
            </a:r>
          </a:p>
        </p:txBody>
      </p:sp>
      <p:sp>
        <p:nvSpPr>
          <p:cNvPr id="3" name="Content Placeholder 2"/>
          <p:cNvSpPr>
            <a:spLocks noGrp="1"/>
          </p:cNvSpPr>
          <p:nvPr>
            <p:ph idx="1"/>
          </p:nvPr>
        </p:nvSpPr>
        <p:spPr>
          <a:xfrm>
            <a:off x="0" y="996950"/>
            <a:ext cx="9144000" cy="5194300"/>
          </a:xfrm>
        </p:spPr>
        <p:txBody>
          <a:bodyPr/>
          <a:lstStyle/>
          <a:p>
            <a:pPr>
              <a:defRPr/>
            </a:pPr>
            <a:endParaRPr lang="en-US" dirty="0"/>
          </a:p>
          <a:p>
            <a:pPr>
              <a:defRPr/>
            </a:pPr>
            <a:endParaRPr lang="en-US" dirty="0"/>
          </a:p>
          <a:p>
            <a:pPr marL="0" indent="0">
              <a:buNone/>
              <a:defRPr/>
            </a:pPr>
            <a:endParaRPr lang="en-US" dirty="0"/>
          </a:p>
          <a:p>
            <a:pPr marL="0" indent="0" algn="ctr">
              <a:buFont typeface="Wingdings" charset="0"/>
              <a:buNone/>
              <a:defRPr/>
            </a:pPr>
            <a:r>
              <a:rPr lang="en-US" sz="6400" dirty="0"/>
              <a:t>To Enable </a:t>
            </a:r>
          </a:p>
          <a:p>
            <a:pPr marL="0" indent="0" algn="ctr">
              <a:buFont typeface="Wingdings" charset="0"/>
              <a:buNone/>
              <a:defRPr/>
            </a:pPr>
            <a:r>
              <a:rPr lang="en-US" sz="6400" dirty="0"/>
              <a:t>a Better Life &amp; Future</a:t>
            </a:r>
          </a:p>
        </p:txBody>
      </p:sp>
      <p:sp>
        <p:nvSpPr>
          <p:cNvPr id="1515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81963751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ctrTitle"/>
          </p:nvPr>
        </p:nvSpPr>
        <p:spPr>
          <a:xfrm>
            <a:off x="685800" y="1412776"/>
            <a:ext cx="7924800" cy="1752600"/>
          </a:xfrm>
        </p:spPr>
        <p:txBody>
          <a:bodyPr/>
          <a:lstStyle/>
          <a:p>
            <a:r>
              <a:rPr lang="en-US" dirty="0">
                <a:latin typeface="Garamond" charset="0"/>
              </a:rPr>
              <a:t>How Does a Computer </a:t>
            </a:r>
            <a:br>
              <a:rPr lang="en-US" dirty="0">
                <a:latin typeface="Garamond" charset="0"/>
              </a:rPr>
            </a:br>
            <a:r>
              <a:rPr lang="en-US" dirty="0">
                <a:latin typeface="Garamond" charset="0"/>
              </a:rPr>
              <a:t>Solve Problems?</a:t>
            </a:r>
          </a:p>
        </p:txBody>
      </p:sp>
      <p:sp>
        <p:nvSpPr>
          <p:cNvPr id="152578"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2579"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936D63-A621-0F4C-902E-B2AF9F3FF999}"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78991634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a:latin typeface="Garamond" charset="0"/>
              </a:rPr>
              <a:t>Answer</a:t>
            </a:r>
          </a:p>
        </p:txBody>
      </p:sp>
      <p:sp>
        <p:nvSpPr>
          <p:cNvPr id="3" name="Content Placeholder 2"/>
          <p:cNvSpPr>
            <a:spLocks noGrp="1"/>
          </p:cNvSpPr>
          <p:nvPr>
            <p:ph idx="1"/>
          </p:nvPr>
        </p:nvSpPr>
        <p:spPr>
          <a:xfrm>
            <a:off x="228600" y="996950"/>
            <a:ext cx="89154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Orchestrating Electrons</a:t>
            </a: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07150B-E94D-724A-920A-81E947F03D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2" name="TextBox 1"/>
          <p:cNvSpPr txBox="1"/>
          <p:nvPr/>
        </p:nvSpPr>
        <p:spPr>
          <a:xfrm>
            <a:off x="5486400" y="6019800"/>
            <a:ext cx="354255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 today’s dominant technologies</a:t>
            </a:r>
          </a:p>
        </p:txBody>
      </p:sp>
    </p:spTree>
    <p:extLst>
      <p:ext uri="{BB962C8B-B14F-4D97-AF65-F5344CB8AC3E}">
        <p14:creationId xmlns:p14="http://schemas.microsoft.com/office/powerpoint/2010/main" val="65096640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ctrTitle"/>
          </p:nvPr>
        </p:nvSpPr>
        <p:spPr>
          <a:xfrm>
            <a:off x="685800" y="1412776"/>
            <a:ext cx="7924800" cy="1752600"/>
          </a:xfrm>
        </p:spPr>
        <p:txBody>
          <a:bodyPr/>
          <a:lstStyle/>
          <a:p>
            <a:r>
              <a:rPr lang="en-US" dirty="0">
                <a:latin typeface="Garamond" charset="0"/>
              </a:rPr>
              <a:t>How Do Problems </a:t>
            </a:r>
            <a:br>
              <a:rPr lang="en-US" dirty="0">
                <a:latin typeface="Garamond" charset="0"/>
              </a:rPr>
            </a:br>
            <a:r>
              <a:rPr lang="en-US" dirty="0">
                <a:latin typeface="Garamond" charset="0"/>
              </a:rPr>
              <a:t>	Get Solved by Electrons?</a:t>
            </a:r>
          </a:p>
        </p:txBody>
      </p:sp>
      <p:sp>
        <p:nvSpPr>
          <p:cNvPr id="152578"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2579"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936D63-A621-0F4C-902E-B2AF9F3FF999}"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10551216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mn-ea"/>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18220116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3" presetClass="entr" presetSubtype="1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linds(horizontal)">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15"/>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blinds(horizontal)">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5" grpId="1"/>
      <p:bldP spid="16" grpId="0" animBg="1"/>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Architecture</a:t>
            </a:r>
          </a:p>
        </p:txBody>
      </p:sp>
      <p:sp>
        <p:nvSpPr>
          <p:cNvPr id="3" name="Content Placeholder 2"/>
          <p:cNvSpPr>
            <a:spLocks noGrp="1"/>
          </p:cNvSpPr>
          <p:nvPr>
            <p:ph idx="1"/>
          </p:nvPr>
        </p:nvSpPr>
        <p:spPr>
          <a:xfrm>
            <a:off x="228600" y="1124744"/>
            <a:ext cx="8610600" cy="5123656"/>
          </a:xfrm>
        </p:spPr>
        <p:txBody>
          <a:bodyPr/>
          <a:lstStyle/>
          <a:p>
            <a:r>
              <a:rPr lang="en-US" dirty="0"/>
              <a:t>is the </a:t>
            </a:r>
            <a:r>
              <a:rPr lang="en-US" dirty="0">
                <a:solidFill>
                  <a:srgbClr val="0000FF"/>
                </a:solidFill>
              </a:rPr>
              <a:t>science</a:t>
            </a:r>
            <a:r>
              <a:rPr lang="en-US" dirty="0"/>
              <a:t> and </a:t>
            </a:r>
            <a:r>
              <a:rPr lang="en-US" dirty="0">
                <a:solidFill>
                  <a:srgbClr val="0000FF"/>
                </a:solidFill>
              </a:rPr>
              <a:t>art</a:t>
            </a:r>
            <a:r>
              <a:rPr lang="en-US" dirty="0"/>
              <a:t> of designing </a:t>
            </a:r>
            <a:r>
              <a:rPr lang="en-US" dirty="0">
                <a:solidFill>
                  <a:srgbClr val="0000FF"/>
                </a:solidFill>
              </a:rPr>
              <a:t>computing platforms </a:t>
            </a:r>
            <a:r>
              <a:rPr lang="en-US" dirty="0"/>
              <a:t>(hardware, interface, system SW, and programming model)</a:t>
            </a:r>
          </a:p>
          <a:p>
            <a:endParaRPr lang="en-US" dirty="0"/>
          </a:p>
          <a:p>
            <a:r>
              <a:rPr lang="en-US" dirty="0"/>
              <a:t>to achieve a set of </a:t>
            </a:r>
            <a:r>
              <a:rPr lang="en-US" dirty="0">
                <a:solidFill>
                  <a:srgbClr val="0000FF"/>
                </a:solidFill>
              </a:rPr>
              <a:t>design goals</a:t>
            </a:r>
          </a:p>
          <a:p>
            <a:pPr lvl="1"/>
            <a:r>
              <a:rPr lang="en-US" dirty="0"/>
              <a:t>E.g., highest performance on earth on workloads X, Y, Z</a:t>
            </a:r>
          </a:p>
          <a:p>
            <a:pPr lvl="1"/>
            <a:r>
              <a:rPr lang="en-US" dirty="0"/>
              <a:t>E.g., longest battery life at a form factor that fits in your pocket with cost &lt; $$$ CHF</a:t>
            </a:r>
          </a:p>
          <a:p>
            <a:pPr lvl="1"/>
            <a:r>
              <a:rPr lang="en-US" dirty="0"/>
              <a:t>E.g., best average performance across all known workloads at the best performance/cost ratio</a:t>
            </a:r>
          </a:p>
          <a:p>
            <a:pPr lvl="1"/>
            <a:r>
              <a:rPr lang="is-IS" dirty="0"/>
              <a:t>…</a:t>
            </a:r>
            <a:endParaRPr lang="en-US" dirty="0"/>
          </a:p>
          <a:p>
            <a:pPr lvl="1"/>
            <a:endParaRPr lang="en-US" dirty="0"/>
          </a:p>
          <a:p>
            <a:pPr lvl="1"/>
            <a:r>
              <a:rPr lang="en-US" dirty="0"/>
              <a:t>Designing a supercomputer is different from designing a smartphone </a:t>
            </a:r>
            <a:r>
              <a:rPr lang="en-US" dirty="0">
                <a:sym typeface="Wingdings"/>
              </a:rPr>
              <a:t> But, many fundamental principles are similar</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5704002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p:txBody>
          <a:bodyPr/>
          <a:lstStyle/>
          <a:p>
            <a:r>
              <a:rPr lang="en-US" dirty="0">
                <a:latin typeface="Garamond" charset="0"/>
              </a:rPr>
              <a:t>Different Platforms, Different Goals</a:t>
            </a:r>
          </a:p>
        </p:txBody>
      </p:sp>
      <p:sp>
        <p:nvSpPr>
          <p:cNvPr id="14438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09B7B7-4DC2-754A-AA3D-9471935B0E0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5" name="TextBox 4"/>
          <p:cNvSpPr txBox="1"/>
          <p:nvPr/>
        </p:nvSpPr>
        <p:spPr>
          <a:xfrm>
            <a:off x="-812304" y="6553200"/>
            <a:ext cx="6248400" cy="246221"/>
          </a:xfrm>
          <a:prstGeom prst="rect">
            <a:avLst/>
          </a:prstGeom>
          <a:no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Source: http://www.sia-online.org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semiconductor</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industry</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association</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a:t>
            </a:r>
          </a:p>
        </p:txBody>
      </p:sp>
      <p:pic>
        <p:nvPicPr>
          <p:cNvPr id="14438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6900" y="2895600"/>
            <a:ext cx="3133725" cy="26050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44390"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05000"/>
            <a:ext cx="5181600"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
        <p:nvSpPr>
          <p:cNvPr id="2" name="Content Placeholder 1"/>
          <p:cNvSpPr>
            <a:spLocks noGrp="1"/>
          </p:cNvSpPr>
          <p:nvPr>
            <p:ph idx="1"/>
          </p:nvPr>
        </p:nvSpPr>
        <p:spPr/>
        <p:txBody>
          <a:bodyPr/>
          <a:lstStyle/>
          <a:p>
            <a:endParaRPr lang="en-US"/>
          </a:p>
        </p:txBody>
      </p:sp>
    </p:spTree>
    <p:extLst>
      <p:ext uri="{BB962C8B-B14F-4D97-AF65-F5344CB8AC3E}">
        <p14:creationId xmlns:p14="http://schemas.microsoft.com/office/powerpoint/2010/main" val="179855396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p:txBody>
          <a:bodyPr/>
          <a:lstStyle/>
          <a:p>
            <a:r>
              <a:rPr lang="en-US" dirty="0">
                <a:latin typeface="Garamond" charset="0"/>
              </a:rPr>
              <a:t>Different Platforms, Different Goals</a:t>
            </a:r>
          </a:p>
        </p:txBody>
      </p:sp>
      <p:sp>
        <p:nvSpPr>
          <p:cNvPr id="14438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09B7B7-4DC2-754A-AA3D-9471935B0E0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3" name="Picture 2" descr="drone-technology_1-1024x68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921172"/>
            <a:ext cx="8136904" cy="5427252"/>
          </a:xfrm>
          <a:prstGeom prst="rect">
            <a:avLst/>
          </a:prstGeom>
        </p:spPr>
      </p:pic>
      <p:sp>
        <p:nvSpPr>
          <p:cNvPr id="4" name="TextBox 3"/>
          <p:cNvSpPr txBox="1"/>
          <p:nvPr/>
        </p:nvSpPr>
        <p:spPr>
          <a:xfrm>
            <a:off x="1547664" y="6525344"/>
            <a:ext cx="376256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iq.intel.com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/5-awesome-uses-for-drone-technology/</a:t>
            </a:r>
          </a:p>
        </p:txBody>
      </p:sp>
    </p:spTree>
    <p:extLst>
      <p:ext uri="{BB962C8B-B14F-4D97-AF65-F5344CB8AC3E}">
        <p14:creationId xmlns:p14="http://schemas.microsoft.com/office/powerpoint/2010/main" val="232675327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671220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sm.pcmag.com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pcmag_uk</a:t>
            </a:r>
            <a:r>
              <a:rPr kumimoji="0" lang="en-US" sz="1000" b="0" i="0" u="none" strike="noStrike" kern="1200" cap="none" spc="0" normalizeH="0" baseline="0" noProof="0" dirty="0">
                <a:ln>
                  <a:noFill/>
                </a:ln>
                <a:solidFill>
                  <a:srgbClr val="000000"/>
                </a:solidFill>
                <a:effectLst/>
                <a:uLnTx/>
                <a:uFillTx/>
                <a:latin typeface="Calibri"/>
                <a:ea typeface="+mn-ea"/>
                <a:cs typeface="Calibri"/>
              </a:rPr>
              <a:t>/photo/g/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google</a:t>
            </a:r>
            <a:r>
              <a:rPr kumimoji="0" lang="en-US" sz="1000" b="0" i="0" u="none" strike="noStrike" kern="1200" cap="none" spc="0" normalizeH="0" baseline="0" noProof="0" dirty="0">
                <a:ln>
                  <a:noFill/>
                </a:ln>
                <a:solidFill>
                  <a:srgbClr val="000000"/>
                </a:solidFill>
                <a:effectLst/>
                <a:uLnTx/>
                <a:uFillTx/>
                <a:latin typeface="Calibri"/>
                <a:ea typeface="+mn-ea"/>
                <a:cs typeface="Calibri"/>
              </a:rPr>
              <a:t>-self-driving-car-the-guts/google-self-driving-car-the-guts_dwx8.jpg</a:t>
            </a:r>
          </a:p>
        </p:txBody>
      </p:sp>
      <p:pic>
        <p:nvPicPr>
          <p:cNvPr id="7" name="Picture 6" descr="google-self-driving-car-the-guts_dwx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500" y="1268760"/>
            <a:ext cx="6985000" cy="4660900"/>
          </a:xfrm>
          <a:prstGeom prst="rect">
            <a:avLst/>
          </a:prstGeom>
        </p:spPr>
      </p:pic>
    </p:spTree>
    <p:extLst>
      <p:ext uri="{BB962C8B-B14F-4D97-AF65-F5344CB8AC3E}">
        <p14:creationId xmlns:p14="http://schemas.microsoft.com/office/powerpoint/2010/main" val="381503695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solidFill>
                  <a:srgbClr val="006633"/>
                </a:solidFill>
                <a:latin typeface="Garamond" charset="0"/>
              </a:rPr>
              <a:t>Different Platforms, Different Goals</a:t>
            </a:r>
            <a:endParaRPr lang="en-US" dirty="0"/>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132472166"/>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r>
              <a:rPr lang="en-US" dirty="0">
                <a:latin typeface="Garamond" charset="0"/>
              </a:rPr>
              <a:t>Different Platforms, Different Goals</a:t>
            </a:r>
          </a:p>
        </p:txBody>
      </p:sp>
      <p:sp>
        <p:nvSpPr>
          <p:cNvPr id="145411"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017A1A1-9740-624C-9AC8-09C54EEEF76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45412" name="TextBox 4"/>
          <p:cNvSpPr txBox="1">
            <a:spLocks noChangeArrowheads="1"/>
          </p:cNvSpPr>
          <p:nvPr/>
        </p:nvSpPr>
        <p:spPr bwMode="auto">
          <a:xfrm>
            <a:off x="1651992" y="6535738"/>
            <a:ext cx="4648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a:ln>
                  <a:noFill/>
                </a:ln>
                <a:solidFill>
                  <a:srgbClr val="000000"/>
                </a:solidFill>
                <a:effectLst/>
                <a:uLnTx/>
                <a:uFillTx/>
                <a:latin typeface="Calibri" charset="0"/>
                <a:ea typeface="ＭＳ Ｐゴシック" charset="0"/>
              </a:rPr>
              <a:t>Source: http://datacentervoice.com/wp-content/uploads/2015/10/data-center.jpg</a:t>
            </a:r>
          </a:p>
        </p:txBody>
      </p:sp>
      <p:pic>
        <p:nvPicPr>
          <p:cNvPr id="145413" name="Picture 7" descr="data-cent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551" y="1007994"/>
            <a:ext cx="7849487" cy="52293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903376774"/>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r>
              <a:rPr lang="en-US" dirty="0">
                <a:latin typeface="Garamond" charset="0"/>
              </a:rPr>
              <a:t>Different Platforms, Different Goals</a:t>
            </a:r>
          </a:p>
        </p:txBody>
      </p:sp>
      <p:sp>
        <p:nvSpPr>
          <p:cNvPr id="145411"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017A1A1-9740-624C-9AC8-09C54EEEF76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45412" name="TextBox 4"/>
          <p:cNvSpPr txBox="1">
            <a:spLocks noChangeArrowheads="1"/>
          </p:cNvSpPr>
          <p:nvPr/>
        </p:nvSpPr>
        <p:spPr bwMode="auto">
          <a:xfrm>
            <a:off x="936104" y="6495147"/>
            <a:ext cx="5940152"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Source: https://</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fossbytes.com</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wp</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-content/</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uploads</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/2015/06/Supercomputer-TIANHE2-china.jpg</a:t>
            </a:r>
          </a:p>
        </p:txBody>
      </p:sp>
      <p:pic>
        <p:nvPicPr>
          <p:cNvPr id="2" name="Picture 1" descr="Supercomputer-TIANHE2-chin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6483"/>
            <a:ext cx="9144000" cy="4976813"/>
          </a:xfrm>
          <a:prstGeom prst="rect">
            <a:avLst/>
          </a:prstGeom>
        </p:spPr>
      </p:pic>
    </p:spTree>
    <p:extLst>
      <p:ext uri="{BB962C8B-B14F-4D97-AF65-F5344CB8AC3E}">
        <p14:creationId xmlns:p14="http://schemas.microsoft.com/office/powerpoint/2010/main" val="200468309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320800"/>
            <a:ext cx="9144000" cy="4209861"/>
          </a:xfrm>
          <a:prstGeom prst="rect">
            <a:avLst/>
          </a:prstGeom>
        </p:spPr>
      </p:pic>
      <p:sp>
        <p:nvSpPr>
          <p:cNvPr id="6" name="TextBox 5"/>
          <p:cNvSpPr txBox="1"/>
          <p:nvPr/>
        </p:nvSpPr>
        <p:spPr>
          <a:xfrm>
            <a:off x="251520" y="5805264"/>
            <a:ext cx="844323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Tahoma"/>
                <a:ea typeface="+mn-ea"/>
                <a:cs typeface="+mn-cs"/>
              </a:rPr>
              <a:t>Jouppi</a:t>
            </a:r>
            <a:r>
              <a:rPr kumimoji="0" lang="en-US" sz="1600" b="0" i="0" u="none" strike="noStrike" kern="1200" cap="none" spc="0" normalizeH="0" baseline="0" noProof="0" dirty="0">
                <a:ln>
                  <a:noFill/>
                </a:ln>
                <a:solidFill>
                  <a:srgbClr val="000000"/>
                </a:solidFill>
                <a:effectLst/>
                <a:uLnTx/>
                <a:uFillTx/>
                <a:latin typeface="Tahoma"/>
                <a:ea typeface="+mn-ea"/>
                <a:cs typeface="+mn-cs"/>
              </a:rPr>
              <a:t>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In-Datacenter Performance Analysis of a Tensor Processing Unit</a:t>
            </a:r>
            <a:r>
              <a:rPr kumimoji="0" lang="en-US" sz="1600" b="0" i="0" u="none" strike="noStrike" kern="1200" cap="none" spc="0" normalizeH="0" baseline="0" noProof="0" dirty="0">
                <a:ln>
                  <a:noFill/>
                </a:ln>
                <a:solidFill>
                  <a:srgbClr val="000000"/>
                </a:solidFill>
                <a:effectLst/>
                <a:uLnTx/>
                <a:uFillTx/>
                <a:latin typeface="Tahoma"/>
                <a:ea typeface="+mn-ea"/>
                <a:cs typeface="+mn-cs"/>
              </a:rPr>
              <a:t>”, ISCA 2017.</a:t>
            </a:r>
          </a:p>
        </p:txBody>
      </p:sp>
    </p:spTree>
    <p:extLst>
      <p:ext uri="{BB962C8B-B14F-4D97-AF65-F5344CB8AC3E}">
        <p14:creationId xmlns:p14="http://schemas.microsoft.com/office/powerpoint/2010/main" val="3383296547"/>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Garamond" charset="0"/>
              </a:rPr>
              <a:t>Different Platforms, Different Goals</a:t>
            </a:r>
            <a:endParaRPr lang="en-US" sz="3600"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9DD7B3E-F146-D549-8F86-317FE8F8EAF3}"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026" name="Picture 2" descr="Google CEO Sundar Pichai presenting about the company’s latest AI chip the TPU V4 (Tensor Processing Unit version 4)."/>
          <p:cNvPicPr>
            <a:picLocks noChangeAspect="1" noChangeArrowheads="1"/>
          </p:cNvPicPr>
          <p:nvPr/>
        </p:nvPicPr>
        <p:blipFill rotWithShape="1">
          <a:blip r:embed="rId3">
            <a:extLst>
              <a:ext uri="{28A0092B-C50C-407E-A947-70E740481C1C}">
                <a14:useLocalDpi xmlns:a14="http://schemas.microsoft.com/office/drawing/2010/main" val="0"/>
              </a:ext>
            </a:extLst>
          </a:blip>
          <a:srcRect l="24305" b="42968"/>
          <a:stretch/>
        </p:blipFill>
        <p:spPr bwMode="auto">
          <a:xfrm>
            <a:off x="990600" y="1121459"/>
            <a:ext cx="6419686" cy="32766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4B86DB9-840D-0F4D-89D7-A122942658B2}"/>
              </a:ext>
            </a:extLst>
          </p:cNvPr>
          <p:cNvSpPr txBox="1"/>
          <p:nvPr/>
        </p:nvSpPr>
        <p:spPr>
          <a:xfrm>
            <a:off x="5730661" y="4521991"/>
            <a:ext cx="3232616"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250 TFLOPS per chip in 2021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90 TFLOPS in </a:t>
            </a: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TPU3</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9" name="TextBox 8">
            <a:extLst>
              <a:ext uri="{FF2B5EF4-FFF2-40B4-BE49-F238E27FC236}">
                <a16:creationId xmlns:a16="http://schemas.microsoft.com/office/drawing/2014/main" id="{F4B86DB9-840D-0F4D-89D7-A122942658B2}"/>
              </a:ext>
            </a:extLst>
          </p:cNvPr>
          <p:cNvSpPr txBox="1"/>
          <p:nvPr/>
        </p:nvSpPr>
        <p:spPr>
          <a:xfrm>
            <a:off x="5715000" y="5802868"/>
            <a:ext cx="258275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1 </a:t>
            </a:r>
            <a:r>
              <a:rPr kumimoji="0" lang="en-US" sz="1800" b="0" i="0" u="none" strike="noStrike" kern="1200" cap="none" spc="0" normalizeH="0" baseline="0" noProof="0" dirty="0" err="1">
                <a:ln>
                  <a:noFill/>
                </a:ln>
                <a:solidFill>
                  <a:srgbClr val="0432FF"/>
                </a:solidFill>
                <a:effectLst/>
                <a:uLnTx/>
                <a:uFillTx/>
                <a:latin typeface="Arial" panose="020B0604020202020204" pitchFamily="34" charset="0"/>
                <a:ea typeface="ＭＳ Ｐゴシック" panose="020B0600070205080204" pitchFamily="34" charset="-128"/>
                <a:cs typeface="+mn-cs"/>
              </a:rPr>
              <a:t>ExaFLOPS</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 per board</a:t>
            </a:r>
          </a:p>
        </p:txBody>
      </p:sp>
      <p:sp>
        <p:nvSpPr>
          <p:cNvPr id="5" name="Down Arrow 4"/>
          <p:cNvSpPr/>
          <p:nvPr/>
        </p:nvSpPr>
        <p:spPr bwMode="auto">
          <a:xfrm>
            <a:off x="6712335" y="5226156"/>
            <a:ext cx="381000" cy="565044"/>
          </a:xfrm>
          <a:prstGeom prst="downArrow">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11" name="TextBox 10">
            <a:extLst>
              <a:ext uri="{FF2B5EF4-FFF2-40B4-BE49-F238E27FC236}">
                <a16:creationId xmlns:a16="http://schemas.microsoft.com/office/drawing/2014/main" id="{18770AE6-4855-5C4F-851F-F9C8729DD9BF}"/>
              </a:ext>
            </a:extLst>
          </p:cNvPr>
          <p:cNvSpPr txBox="1"/>
          <p:nvPr/>
        </p:nvSpPr>
        <p:spPr>
          <a:xfrm>
            <a:off x="990600" y="4694490"/>
            <a:ext cx="4281941" cy="1477328"/>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New ML applications (vs. </a:t>
            </a:r>
            <a:r>
              <a:rPr kumimoji="0" lang="en-US" sz="1800" b="0" i="0" u="none" strike="noStrike" kern="1200" cap="none" spc="0" normalizeH="0" baseline="0" noProof="0" dirty="0" err="1">
                <a:ln>
                  <a:noFill/>
                </a:ln>
                <a:solidFill>
                  <a:srgbClr val="0432FF"/>
                </a:solidFill>
                <a:effectLst/>
                <a:uLnTx/>
                <a:uFillTx/>
                <a:latin typeface="Arial" panose="020B0604020202020204" pitchFamily="34" charset="0"/>
                <a:ea typeface="ＭＳ Ｐゴシック" panose="020B0600070205080204" pitchFamily="34" charset="-128"/>
                <a:cs typeface="+mn-cs"/>
              </a:rPr>
              <a:t>TPU3</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Computer vision</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Natural Language Processing (NLP)</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Recommender system</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Reinforcement learning that plays Go</a:t>
            </a:r>
          </a:p>
        </p:txBody>
      </p:sp>
      <p:sp>
        <p:nvSpPr>
          <p:cNvPr id="10" name="TextBox 9"/>
          <p:cNvSpPr txBox="1"/>
          <p:nvPr/>
        </p:nvSpPr>
        <p:spPr>
          <a:xfrm>
            <a:off x="94594" y="6182710"/>
            <a:ext cx="9067799" cy="2923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00" b="0" i="0" u="sng" strike="noStrike" kern="1200" cap="none" spc="0" normalizeH="0" baseline="0" noProof="0" dirty="0">
                <a:ln>
                  <a:noFill/>
                </a:ln>
                <a:solidFill>
                  <a:srgbClr val="E2CAAA">
                    <a:lumMod val="50000"/>
                  </a:srgbClr>
                </a:solidFill>
                <a:effectLst/>
                <a:uLnTx/>
                <a:uFillTx/>
                <a:latin typeface="Arial" panose="020B0604020202020204" pitchFamily="34" charset="0"/>
                <a:ea typeface="ＭＳ Ｐゴシック" panose="020B0600070205080204" pitchFamily="34" charset="-128"/>
                <a:cs typeface="+mn-cs"/>
              </a:rPr>
              <a:t>https://spectrum.ieee.org/tech-talk/computing/hardware/heres-how-googles-tpu-v4-ai-chip-stacked-up-in-training-tests</a:t>
            </a:r>
          </a:p>
        </p:txBody>
      </p:sp>
    </p:spTree>
    <p:extLst>
      <p:ext uri="{BB962C8B-B14F-4D97-AF65-F5344CB8AC3E}">
        <p14:creationId xmlns:p14="http://schemas.microsoft.com/office/powerpoint/2010/main" val="195736030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89D18C-8BFF-7442-B951-E83EB1235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305861"/>
            <a:ext cx="8589818" cy="4088880"/>
          </a:xfrm>
          <a:prstGeom prst="rect">
            <a:avLst/>
          </a:prstGeom>
        </p:spPr>
      </p:pic>
      <p:sp>
        <p:nvSpPr>
          <p:cNvPr id="2" name="Title 1">
            <a:extLst>
              <a:ext uri="{FF2B5EF4-FFF2-40B4-BE49-F238E27FC236}">
                <a16:creationId xmlns:a16="http://schemas.microsoft.com/office/drawing/2014/main" id="{F6FE9F38-30B4-7746-AF4E-4E5F1C8AC803}"/>
              </a:ext>
            </a:extLst>
          </p:cNvPr>
          <p:cNvSpPr>
            <a:spLocks noGrp="1"/>
          </p:cNvSpPr>
          <p:nvPr>
            <p:ph type="title"/>
          </p:nvPr>
        </p:nvSpPr>
        <p:spPr>
          <a:xfrm>
            <a:off x="228600" y="152400"/>
            <a:ext cx="8915400" cy="1066800"/>
          </a:xfrm>
        </p:spPr>
        <p:txBody>
          <a:bodyPr/>
          <a:lstStyle/>
          <a:p>
            <a:r>
              <a:rPr lang="en-US" dirty="0">
                <a:latin typeface="Garamond" charset="0"/>
              </a:rPr>
              <a:t>Different Platforms, Different Goals</a:t>
            </a:r>
            <a:endParaRPr lang="en-US" dirty="0"/>
          </a:p>
        </p:txBody>
      </p:sp>
      <p:sp>
        <p:nvSpPr>
          <p:cNvPr id="4" name="Slide Number Placeholder 3">
            <a:extLst>
              <a:ext uri="{FF2B5EF4-FFF2-40B4-BE49-F238E27FC236}">
                <a16:creationId xmlns:a16="http://schemas.microsoft.com/office/drawing/2014/main" id="{42F14326-2558-9A48-A1D3-9C64D6BEB22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8" name="Rectangle 7">
            <a:extLst>
              <a:ext uri="{FF2B5EF4-FFF2-40B4-BE49-F238E27FC236}">
                <a16:creationId xmlns:a16="http://schemas.microsoft.com/office/drawing/2014/main" id="{D8989FC3-73BF-3446-A984-86AD0F7D675C}"/>
              </a:ext>
            </a:extLst>
          </p:cNvPr>
          <p:cNvSpPr/>
          <p:nvPr/>
        </p:nvSpPr>
        <p:spPr bwMode="auto">
          <a:xfrm>
            <a:off x="3124200" y="381000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9" name="Rectangle 8">
            <a:extLst>
              <a:ext uri="{FF2B5EF4-FFF2-40B4-BE49-F238E27FC236}">
                <a16:creationId xmlns:a16="http://schemas.microsoft.com/office/drawing/2014/main" id="{DD60B25E-1302-034F-AB6E-ABC287907FCF}"/>
              </a:ext>
            </a:extLst>
          </p:cNvPr>
          <p:cNvSpPr/>
          <p:nvPr/>
        </p:nvSpPr>
        <p:spPr bwMode="auto">
          <a:xfrm>
            <a:off x="5943600" y="377565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10" name="Rectangle 9">
            <a:extLst>
              <a:ext uri="{FF2B5EF4-FFF2-40B4-BE49-F238E27FC236}">
                <a16:creationId xmlns:a16="http://schemas.microsoft.com/office/drawing/2014/main" id="{42546AFA-DE99-4742-94F8-CF21D3CCCA2A}"/>
              </a:ext>
            </a:extLst>
          </p:cNvPr>
          <p:cNvSpPr/>
          <p:nvPr/>
        </p:nvSpPr>
        <p:spPr>
          <a:xfrm>
            <a:off x="263236" y="871919"/>
            <a:ext cx="6989618" cy="2603790"/>
          </a:xfrm>
          <a:prstGeom prst="rect">
            <a:avLst/>
          </a:prstGeom>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ML accelerator: 260 mm</a:t>
            </a:r>
            <a:r>
              <a:rPr kumimoji="0" lang="en-US" altLang="en-US" sz="2400" b="0" i="0" u="none" strike="noStrike" kern="0" cap="none" spc="0" normalizeH="0" baseline="30000" noProof="0" dirty="0">
                <a:ln>
                  <a:noFill/>
                </a:ln>
                <a:solidFill>
                  <a:srgbClr val="0000FF"/>
                </a:solidFill>
                <a:effectLst/>
                <a:uLnTx/>
                <a:uFillTx/>
                <a:latin typeface="Tahoma"/>
                <a:ea typeface="ＭＳ Ｐゴシック" panose="020B0600070205080204" pitchFamily="34" charset="-128"/>
                <a:cs typeface="+mn-cs"/>
              </a:rPr>
              <a:t>2</a:t>
            </a: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6 billion transistors, 600 GFLOPS GPU, 12 ARM 2.2 GHz CPUs.</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FF0000"/>
                </a:solidFill>
                <a:effectLst/>
                <a:uLnTx/>
                <a:uFillTx/>
                <a:latin typeface="Proxima Nova"/>
                <a:ea typeface="ＭＳ Ｐゴシック" panose="020B0600070205080204" pitchFamily="34" charset="-128"/>
                <a:cs typeface="+mn-cs"/>
              </a:rPr>
              <a:t>Two redundant chips for better safety.</a:t>
            </a:r>
            <a:endPar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3" name="Rectangle 2">
            <a:extLst>
              <a:ext uri="{FF2B5EF4-FFF2-40B4-BE49-F238E27FC236}">
                <a16:creationId xmlns:a16="http://schemas.microsoft.com/office/drawing/2014/main" id="{9C9B3F99-A5D2-B94A-875E-E94E821029DD}"/>
              </a:ext>
            </a:extLst>
          </p:cNvPr>
          <p:cNvSpPr/>
          <p:nvPr/>
        </p:nvSpPr>
        <p:spPr>
          <a:xfrm>
            <a:off x="228600" y="6476314"/>
            <a:ext cx="4256293"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155CC"/>
                </a:solidFill>
                <a:effectLst/>
                <a:uLnTx/>
                <a:uFillTx/>
                <a:latin typeface="Arial" panose="020B0604020202020204" pitchFamily="34" charset="0"/>
                <a:ea typeface="ＭＳ Ｐゴシック" panose="020B0600070205080204" pitchFamily="34" charset="-128"/>
                <a:cs typeface="+mn-cs"/>
                <a:hlinkClick r:id="rId3"/>
              </a:rPr>
              <a:t>https://youtu.be/Ucp0TTmvqOE?t=4236</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2" name="Picture 11">
            <a:extLst>
              <a:ext uri="{FF2B5EF4-FFF2-40B4-BE49-F238E27FC236}">
                <a16:creationId xmlns:a16="http://schemas.microsoft.com/office/drawing/2014/main" id="{660EE7E8-8FFA-5745-80FF-54086B4891BD}"/>
              </a:ext>
            </a:extLst>
          </p:cNvPr>
          <p:cNvPicPr>
            <a:picLocks noChangeAspect="1"/>
          </p:cNvPicPr>
          <p:nvPr/>
        </p:nvPicPr>
        <p:blipFill>
          <a:blip r:embed="rId4"/>
          <a:stretch>
            <a:fillRect/>
          </a:stretch>
        </p:blipFill>
        <p:spPr>
          <a:xfrm>
            <a:off x="8068377" y="1026359"/>
            <a:ext cx="750041" cy="1083809"/>
          </a:xfrm>
          <a:prstGeom prst="rect">
            <a:avLst/>
          </a:prstGeom>
        </p:spPr>
      </p:pic>
    </p:spTree>
    <p:extLst>
      <p:ext uri="{BB962C8B-B14F-4D97-AF65-F5344CB8AC3E}">
        <p14:creationId xmlns:p14="http://schemas.microsoft.com/office/powerpoint/2010/main" val="235473015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err="1"/>
              <a:t>Cerebras’s</a:t>
            </a:r>
            <a:r>
              <a:rPr lang="en-US" dirty="0"/>
              <a:t> Wafer Scale Engine (2019)</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686A470-8AEA-6545-A8E5-31C906F90F14}"/>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r="13333"/>
          <a:stretch/>
        </p:blipFill>
        <p:spPr>
          <a:xfrm>
            <a:off x="1143000" y="1170709"/>
            <a:ext cx="3962400" cy="3954779"/>
          </a:xfrm>
          <a:prstGeom prst="rect">
            <a:avLst/>
          </a:prstGeom>
        </p:spPr>
      </p:pic>
      <p:pic>
        <p:nvPicPr>
          <p:cNvPr id="8" name="Picture 7">
            <a:extLst>
              <a:ext uri="{FF2B5EF4-FFF2-40B4-BE49-F238E27FC236}">
                <a16:creationId xmlns:a16="http://schemas.microsoft.com/office/drawing/2014/main" id="{0278018D-EB18-9A46-B233-A318B649D48C}"/>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l="88333" t="82151"/>
          <a:stretch/>
        </p:blipFill>
        <p:spPr>
          <a:xfrm>
            <a:off x="6324600" y="4323311"/>
            <a:ext cx="533400" cy="705889"/>
          </a:xfrm>
          <a:prstGeom prst="rect">
            <a:avLst/>
          </a:prstGeom>
        </p:spPr>
      </p:pic>
      <p:sp>
        <p:nvSpPr>
          <p:cNvPr id="9" name="TextBox 8">
            <a:extLst>
              <a:ext uri="{FF2B5EF4-FFF2-40B4-BE49-F238E27FC236}">
                <a16:creationId xmlns:a16="http://schemas.microsoft.com/office/drawing/2014/main" id="{79D62E1C-752D-EC42-93F7-CE6899ADF6F0}"/>
              </a:ext>
            </a:extLst>
          </p:cNvPr>
          <p:cNvSpPr txBox="1"/>
          <p:nvPr/>
        </p:nvSpPr>
        <p:spPr>
          <a:xfrm>
            <a:off x="1828800" y="5196704"/>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Cerebras</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 WSE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1.2 Trillion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46,225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TextBox 9">
            <a:extLst>
              <a:ext uri="{FF2B5EF4-FFF2-40B4-BE49-F238E27FC236}">
                <a16:creationId xmlns:a16="http://schemas.microsoft.com/office/drawing/2014/main" id="{1641D3ED-D597-EE40-A81A-14BD50D95420}"/>
              </a:ext>
            </a:extLst>
          </p:cNvPr>
          <p:cNvSpPr txBox="1"/>
          <p:nvPr/>
        </p:nvSpPr>
        <p:spPr>
          <a:xfrm>
            <a:off x="5334000" y="5183079"/>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Largest GPU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21.1 Billion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815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2" name="Rectangle 11">
            <a:extLst>
              <a:ext uri="{FF2B5EF4-FFF2-40B4-BE49-F238E27FC236}">
                <a16:creationId xmlns:a16="http://schemas.microsoft.com/office/drawing/2014/main" id="{4D573CC6-2246-7C4D-A251-8A3F0E6EDB4F}"/>
              </a:ext>
            </a:extLst>
          </p:cNvPr>
          <p:cNvSpPr/>
          <p:nvPr/>
        </p:nvSpPr>
        <p:spPr>
          <a:xfrm>
            <a:off x="5557838" y="1378155"/>
            <a:ext cx="4572000" cy="2234458"/>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The largest ML </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accelerator chip</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400,000 cores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13" name="Rectangle 12">
            <a:extLst>
              <a:ext uri="{FF2B5EF4-FFF2-40B4-BE49-F238E27FC236}">
                <a16:creationId xmlns:a16="http://schemas.microsoft.com/office/drawing/2014/main" id="{311E9328-67B6-D84E-8CAF-16C2D14F4F24}"/>
              </a:ext>
            </a:extLst>
          </p:cNvPr>
          <p:cNvSpPr/>
          <p:nvPr/>
        </p:nvSpPr>
        <p:spPr>
          <a:xfrm>
            <a:off x="6058869" y="6049005"/>
            <a:ext cx="1180131" cy="24622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NVIDIA</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TITAN V </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03539" y="6133643"/>
            <a:ext cx="873566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https://www.anandtech.com/show/14758/hot-chips-31-live-blogs-cerebras-wafer-scale-deep-learning</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0" y="6474022"/>
            <a:ext cx="8910637" cy="33855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https://www.cerebras.net/cerebras-wafer-scale-engine-why-we-need-big-chips-for-deep-learning/</a:t>
            </a: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03588486"/>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err="1"/>
              <a:t>Cerebras’s</a:t>
            </a:r>
            <a:r>
              <a:rPr lang="en-US" dirty="0"/>
              <a:t> Wafer Scale Engine-2 (2021)</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Arial" panose="020B0604020202020204" pitchFamily="34" charset="0"/>
            </a:endParaRPr>
          </a:p>
        </p:txBody>
      </p:sp>
      <p:pic>
        <p:nvPicPr>
          <p:cNvPr id="8" name="Picture 7">
            <a:extLst>
              <a:ext uri="{FF2B5EF4-FFF2-40B4-BE49-F238E27FC236}">
                <a16:creationId xmlns:a16="http://schemas.microsoft.com/office/drawing/2014/main" id="{0278018D-EB18-9A46-B233-A318B649D48C}"/>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l="88333" t="82151"/>
          <a:stretch/>
        </p:blipFill>
        <p:spPr>
          <a:xfrm>
            <a:off x="6324600" y="4323311"/>
            <a:ext cx="533400" cy="705889"/>
          </a:xfrm>
          <a:prstGeom prst="rect">
            <a:avLst/>
          </a:prstGeom>
        </p:spPr>
      </p:pic>
      <p:sp>
        <p:nvSpPr>
          <p:cNvPr id="9" name="TextBox 8">
            <a:extLst>
              <a:ext uri="{FF2B5EF4-FFF2-40B4-BE49-F238E27FC236}">
                <a16:creationId xmlns:a16="http://schemas.microsoft.com/office/drawing/2014/main" id="{79D62E1C-752D-EC42-93F7-CE6899ADF6F0}"/>
              </a:ext>
            </a:extLst>
          </p:cNvPr>
          <p:cNvSpPr txBox="1"/>
          <p:nvPr/>
        </p:nvSpPr>
        <p:spPr>
          <a:xfrm>
            <a:off x="1828800" y="5196704"/>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Cerebras</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WSE</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-2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2.6 Trillion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46,225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TextBox 9">
            <a:extLst>
              <a:ext uri="{FF2B5EF4-FFF2-40B4-BE49-F238E27FC236}">
                <a16:creationId xmlns:a16="http://schemas.microsoft.com/office/drawing/2014/main" id="{1641D3ED-D597-EE40-A81A-14BD50D95420}"/>
              </a:ext>
            </a:extLst>
          </p:cNvPr>
          <p:cNvSpPr txBox="1"/>
          <p:nvPr/>
        </p:nvSpPr>
        <p:spPr>
          <a:xfrm>
            <a:off x="5334000" y="5183079"/>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Largest GPU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54.2 Billion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826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2" name="Rectangle 11">
            <a:extLst>
              <a:ext uri="{FF2B5EF4-FFF2-40B4-BE49-F238E27FC236}">
                <a16:creationId xmlns:a16="http://schemas.microsoft.com/office/drawing/2014/main" id="{4D573CC6-2246-7C4D-A251-8A3F0E6EDB4F}"/>
              </a:ext>
            </a:extLst>
          </p:cNvPr>
          <p:cNvSpPr/>
          <p:nvPr/>
        </p:nvSpPr>
        <p:spPr>
          <a:xfrm>
            <a:off x="5410200" y="1378155"/>
            <a:ext cx="4572000" cy="2234458"/>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The largest ML </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accelerator chip (2021)</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850,000 cores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13" name="Rectangle 12">
            <a:extLst>
              <a:ext uri="{FF2B5EF4-FFF2-40B4-BE49-F238E27FC236}">
                <a16:creationId xmlns:a16="http://schemas.microsoft.com/office/drawing/2014/main" id="{311E9328-67B6-D84E-8CAF-16C2D14F4F24}"/>
              </a:ext>
            </a:extLst>
          </p:cNvPr>
          <p:cNvSpPr/>
          <p:nvPr/>
        </p:nvSpPr>
        <p:spPr>
          <a:xfrm>
            <a:off x="6058869" y="6049005"/>
            <a:ext cx="1568058" cy="24622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NVIDIA</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Ampere </a:t>
            </a:r>
            <a:r>
              <a:rPr kumimoji="0" lang="en-US" sz="1000" b="0" i="0" u="none" strike="noStrike" kern="1200" cap="none" spc="0" normalizeH="0" baseline="0" noProof="0" dirty="0" err="1">
                <a:ln>
                  <a:noFill/>
                </a:ln>
                <a:solidFill>
                  <a:srgbClr val="222222"/>
                </a:solidFill>
                <a:effectLst/>
                <a:uLnTx/>
                <a:uFillTx/>
                <a:latin typeface="arial" panose="020B0604020202020204" pitchFamily="34" charset="0"/>
                <a:ea typeface="ＭＳ Ｐゴシック" panose="020B0600070205080204" pitchFamily="34" charset="-128"/>
                <a:cs typeface="+mn-cs"/>
              </a:rPr>
              <a:t>GA100</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26" name="Picture 2" descr="https://cerebras.net/wp-content/uploads/2021/03/img-chip-section-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369" y="1083392"/>
            <a:ext cx="4035425" cy="403542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59C9DCE1-9387-224F-B474-2091B2AD1D02}"/>
              </a:ext>
            </a:extLst>
          </p:cNvPr>
          <p:cNvSpPr txBox="1"/>
          <p:nvPr/>
        </p:nvSpPr>
        <p:spPr>
          <a:xfrm>
            <a:off x="103539" y="6209844"/>
            <a:ext cx="8120877"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https://www.anandtech.com/show/14758/hot-chips-31-live-blogs-cerebras-wafer-scale-deep-learning</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6" name="Rectangle 15">
            <a:extLst>
              <a:ext uri="{FF2B5EF4-FFF2-40B4-BE49-F238E27FC236}">
                <a16:creationId xmlns:a16="http://schemas.microsoft.com/office/drawing/2014/main" id="{87628116-A674-6B47-B5A5-66C8134061BF}"/>
              </a:ext>
            </a:extLst>
          </p:cNvPr>
          <p:cNvSpPr/>
          <p:nvPr/>
        </p:nvSpPr>
        <p:spPr>
          <a:xfrm>
            <a:off x="80963" y="6550223"/>
            <a:ext cx="8910637"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6"/>
              </a:rPr>
              <a:t>https://www.cerebras.net/cerebras-wafer-scale-engine-why-we-need-big-chips-for-deep-learning/</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261304226"/>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807896"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Intel</a:t>
            </a:r>
          </a:p>
          <a:p>
            <a:r>
              <a:rPr lang="en-US" dirty="0"/>
              <a:t>Microsoft</a:t>
            </a:r>
          </a:p>
          <a:p>
            <a:r>
              <a:rPr lang="en-US" dirty="0"/>
              <a:t>NVIDIA</a:t>
            </a:r>
          </a:p>
          <a:p>
            <a:r>
              <a:rPr lang="en-US" dirty="0"/>
              <a:t>Tesla</a:t>
            </a:r>
          </a:p>
          <a:p>
            <a:r>
              <a:rPr lang="en-US" sz="2200" dirty="0">
                <a:solidFill>
                  <a:srgbClr val="0000FF"/>
                </a:solidFill>
              </a:rPr>
              <a:t>Many Others and Many Startups are Building Their Own Chips…</a:t>
            </a:r>
          </a:p>
          <a:p>
            <a:endParaRPr lang="en-US" dirty="0"/>
          </a:p>
          <a:p>
            <a:r>
              <a:rPr lang="en-US" b="1" dirty="0">
                <a:solidFill>
                  <a:srgbClr val="FF0000"/>
                </a:solidFill>
              </a:rPr>
              <a:t>Many More to Come…</a:t>
            </a:r>
          </a:p>
          <a:p>
            <a:endParaRPr lang="en-US" dirty="0"/>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689606004"/>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 (2019)</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Microsoft</a:t>
            </a:r>
          </a:p>
          <a:p>
            <a:r>
              <a:rPr lang="en-US" dirty="0"/>
              <a:t>NVIDIA</a:t>
            </a:r>
          </a:p>
          <a:p>
            <a:r>
              <a:rPr lang="en-US" dirty="0"/>
              <a:t>Tesla</a:t>
            </a:r>
          </a:p>
          <a:p>
            <a:r>
              <a:rPr lang="en-US" dirty="0"/>
              <a:t>Many Startups…</a:t>
            </a:r>
          </a:p>
          <a:p>
            <a:endParaRPr lang="en-US" dirty="0"/>
          </a:p>
          <a:p>
            <a:r>
              <a:rPr lang="en-US" b="1" dirty="0">
                <a:solidFill>
                  <a:srgbClr val="FF0000"/>
                </a:solidFill>
              </a:rPr>
              <a:t>Many More to Come…</a:t>
            </a:r>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522E56E-0566-C442-8D34-C481D9F84BC2}"/>
              </a:ext>
            </a:extLst>
          </p:cNvPr>
          <p:cNvPicPr>
            <a:picLocks noChangeAspect="1"/>
          </p:cNvPicPr>
          <p:nvPr/>
        </p:nvPicPr>
        <p:blipFill>
          <a:blip r:embed="rId2"/>
          <a:stretch>
            <a:fillRect/>
          </a:stretch>
        </p:blipFill>
        <p:spPr>
          <a:xfrm>
            <a:off x="241029" y="945864"/>
            <a:ext cx="7971091" cy="5404401"/>
          </a:xfrm>
          <a:prstGeom prst="rect">
            <a:avLst/>
          </a:prstGeom>
        </p:spPr>
      </p:pic>
      <p:sp>
        <p:nvSpPr>
          <p:cNvPr id="6" name="TextBox 5">
            <a:extLst>
              <a:ext uri="{FF2B5EF4-FFF2-40B4-BE49-F238E27FC236}">
                <a16:creationId xmlns:a16="http://schemas.microsoft.com/office/drawing/2014/main" id="{3F9B39CE-6E41-C345-AEF1-277796969AE9}"/>
              </a:ext>
            </a:extLst>
          </p:cNvPr>
          <p:cNvSpPr txBox="1"/>
          <p:nvPr/>
        </p:nvSpPr>
        <p:spPr>
          <a:xfrm>
            <a:off x="2733695" y="6458383"/>
            <a:ext cx="360040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https://basicmi.github.io/AI-Chip/</a:t>
            </a: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367168052"/>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 (2021)</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Microsoft</a:t>
            </a:r>
          </a:p>
          <a:p>
            <a:r>
              <a:rPr lang="en-US" dirty="0"/>
              <a:t>NVIDIA</a:t>
            </a:r>
          </a:p>
          <a:p>
            <a:r>
              <a:rPr lang="en-US" dirty="0"/>
              <a:t>Tesla</a:t>
            </a:r>
          </a:p>
          <a:p>
            <a:r>
              <a:rPr lang="en-US" dirty="0"/>
              <a:t>Many Startups…</a:t>
            </a:r>
          </a:p>
          <a:p>
            <a:endParaRPr lang="en-US" dirty="0"/>
          </a:p>
          <a:p>
            <a:r>
              <a:rPr lang="en-US" b="1" dirty="0">
                <a:solidFill>
                  <a:srgbClr val="FF0000"/>
                </a:solidFill>
              </a:rPr>
              <a:t>Many More to Come…</a:t>
            </a:r>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3F9B39CE-6E41-C345-AEF1-277796969AE9}"/>
              </a:ext>
            </a:extLst>
          </p:cNvPr>
          <p:cNvSpPr txBox="1"/>
          <p:nvPr/>
        </p:nvSpPr>
        <p:spPr>
          <a:xfrm>
            <a:off x="2733695" y="6458383"/>
            <a:ext cx="360040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https://basicmi.github.io/AI-Chip/</a:t>
            </a: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245762" name="Picture 2">
            <a:extLst>
              <a:ext uri="{FF2B5EF4-FFF2-40B4-BE49-F238E27FC236}">
                <a16:creationId xmlns:a16="http://schemas.microsoft.com/office/drawing/2014/main" id="{F5657144-08BB-EF42-B7FB-80DE5EE1EC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6800"/>
            <a:ext cx="9144000" cy="5164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119823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a:srcRect r="42545"/>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a:srcRect l="47479" t="23963" r="2821" b="58766"/>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00659859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547286296"/>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9951309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359237830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4220078545"/>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rPr>
              <a:t>within the design goals</a:t>
            </a:r>
          </a:p>
        </p:txBody>
      </p:sp>
    </p:spTree>
    <p:extLst>
      <p:ext uri="{BB962C8B-B14F-4D97-AF65-F5344CB8AC3E}">
        <p14:creationId xmlns:p14="http://schemas.microsoft.com/office/powerpoint/2010/main" val="1511207176"/>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4784"/>
            <a:ext cx="7924800" cy="1752600"/>
          </a:xfrm>
        </p:spPr>
        <p:txBody>
          <a:bodyPr/>
          <a:lstStyle/>
          <a:p>
            <a:r>
              <a:rPr lang="en-US" dirty="0"/>
              <a:t>What Kind of a Future </a:t>
            </a:r>
            <a:br>
              <a:rPr lang="en-US" dirty="0"/>
            </a:br>
            <a:r>
              <a:rPr lang="en-US" dirty="0"/>
              <a:t>				Do We Want?</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83958895"/>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32569867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928348797"/>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View</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pic>
        <p:nvPicPr>
          <p:cNvPr id="6" name="Picture 5" descr="tacomax21024x102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487" y="949289"/>
            <a:ext cx="6859897" cy="5419587"/>
          </a:xfrm>
          <a:prstGeom prst="rect">
            <a:avLst/>
          </a:prstGeom>
        </p:spPr>
      </p:pic>
      <p:sp>
        <p:nvSpPr>
          <p:cNvPr id="7" name="TextBox 6"/>
          <p:cNvSpPr txBox="1"/>
          <p:nvPr/>
        </p:nvSpPr>
        <p:spPr>
          <a:xfrm>
            <a:off x="2339752" y="6495147"/>
            <a:ext cx="58272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www.seattlepi.com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/science/article/A-Tacoma-Narrows-Galloping-Gertie-bridge-6617030.php</a:t>
            </a:r>
          </a:p>
        </p:txBody>
      </p:sp>
    </p:spTree>
    <p:extLst>
      <p:ext uri="{BB962C8B-B14F-4D97-AF65-F5344CB8AC3E}">
        <p14:creationId xmlns:p14="http://schemas.microsoft.com/office/powerpoint/2010/main" val="3941776805"/>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4860350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a:t>
            </a:r>
            <a:r>
              <a:rPr lang="en-US" b="1" dirty="0"/>
              <a:t>This</a:t>
            </a:r>
            <a:r>
              <a:rPr lang="en-US" dirty="0"/>
              <a:t> Platform?</a:t>
            </a:r>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582148169"/>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467544" y="2780928"/>
            <a:ext cx="8064896" cy="2088232"/>
          </a:xfrm>
        </p:spPr>
        <p:txBody>
          <a:bodyPr/>
          <a:lstStyle/>
          <a:p>
            <a:pPr marL="0" indent="0" algn="ctr">
              <a:buNone/>
            </a:pPr>
            <a:r>
              <a:rPr lang="en-US" sz="6400" dirty="0">
                <a:solidFill>
                  <a:srgbClr val="FF0000"/>
                </a:solidFill>
              </a:rPr>
              <a:t>Reliable, Secure, Safe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82582785"/>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994714929"/>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780554729"/>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Sustainable</a:t>
            </a:r>
          </a:p>
          <a:p>
            <a:pPr marL="0" indent="0" algn="ctr">
              <a:buNone/>
            </a:pPr>
            <a:r>
              <a:rPr lang="en-US" sz="6400" dirty="0">
                <a:solidFill>
                  <a:srgbClr val="FF0000"/>
                </a:solidFill>
              </a:rPr>
              <a:t>and</a:t>
            </a:r>
          </a:p>
          <a:p>
            <a:pPr marL="0" indent="0" algn="ctr">
              <a:buNone/>
            </a:pPr>
            <a:r>
              <a:rPr lang="en-US" sz="6400" dirty="0">
                <a:solidFill>
                  <a:srgbClr val="FF0000"/>
                </a:solidFill>
              </a:rPr>
              <a:t>Energy Efficient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08206879"/>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Climate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403648" y="6525344"/>
            <a:ext cx="624644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t>
            </a:r>
            <a:r>
              <a:rPr kumimoji="0" lang="en-US" sz="1000" b="0" i="0" u="none" strike="noStrike" kern="1200" cap="none" spc="0" normalizeH="0" baseline="0" noProof="0" dirty="0">
                <a:ln>
                  <a:noFill/>
                </a:ln>
                <a:solidFill>
                  <a:srgbClr val="000000"/>
                </a:solidFill>
                <a:effectLst/>
                <a:uLnTx/>
                <a:uFillTx/>
                <a:latin typeface="Calibri"/>
                <a:ea typeface="+mn-ea"/>
                <a:cs typeface="Calibri"/>
                <a:hlinkClick r:id="rId2"/>
              </a:rPr>
              <a:t>https://farm9.staticflickr.com/8571/16376102935_8628150df8_o.jpg</a:t>
            </a:r>
            <a:r>
              <a:rPr kumimoji="0" lang="en-US" sz="1000" b="0" i="0" u="none" strike="noStrike" kern="1200" cap="none" spc="0" normalizeH="0" baseline="0" noProof="0" dirty="0">
                <a:ln>
                  <a:noFill/>
                </a:ln>
                <a:solidFill>
                  <a:srgbClr val="000000"/>
                </a:solidFill>
                <a:effectLst/>
                <a:uLnTx/>
                <a:uFillTx/>
                <a:latin typeface="Calibri"/>
                <a:ea typeface="+mn-ea"/>
                <a:cs typeface="Calibri"/>
              </a:rPr>
              <a:t> </a:t>
            </a:r>
          </a:p>
        </p:txBody>
      </p:sp>
      <p:pic>
        <p:nvPicPr>
          <p:cNvPr id="7" name="Picture 6" descr="climate-modeling-16376102935_8628150df8_o.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055" y="1040284"/>
            <a:ext cx="7673353" cy="5269036"/>
          </a:xfrm>
          <a:prstGeom prst="rect">
            <a:avLst/>
          </a:prstGeom>
        </p:spPr>
      </p:pic>
    </p:spTree>
    <p:extLst>
      <p:ext uri="{BB962C8B-B14F-4D97-AF65-F5344CB8AC3E}">
        <p14:creationId xmlns:p14="http://schemas.microsoft.com/office/powerpoint/2010/main" val="318578278"/>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Congestion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475656" y="6478240"/>
            <a:ext cx="646246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https://blogs-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images.forbes.com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jimgorzelany</a:t>
            </a:r>
            <a:r>
              <a:rPr kumimoji="0" lang="en-US" sz="1000" b="0" i="0" u="none" strike="noStrike" kern="1200" cap="none" spc="0" normalizeH="0" baseline="0" noProof="0" dirty="0">
                <a:ln>
                  <a:noFill/>
                </a:ln>
                <a:solidFill>
                  <a:srgbClr val="000000"/>
                </a:solidFill>
                <a:effectLst/>
                <a:uLnTx/>
                <a:uFillTx/>
                <a:latin typeface="Calibri"/>
                <a:ea typeface="+mn-ea"/>
                <a:cs typeface="Calibri"/>
              </a:rPr>
              <a:t>/files/2015/10/China-G4-backup-this-oct-reuters.jpg</a:t>
            </a:r>
          </a:p>
        </p:txBody>
      </p:sp>
      <p:pic>
        <p:nvPicPr>
          <p:cNvPr id="6" name="Picture 5" descr="China-G4-backup-this-oct-reute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980728"/>
            <a:ext cx="7740352" cy="5163617"/>
          </a:xfrm>
          <a:prstGeom prst="rect">
            <a:avLst/>
          </a:prstGeom>
        </p:spPr>
      </p:pic>
    </p:spTree>
    <p:extLst>
      <p:ext uri="{BB962C8B-B14F-4D97-AF65-F5344CB8AC3E}">
        <p14:creationId xmlns:p14="http://schemas.microsoft.com/office/powerpoint/2010/main" val="3867815757"/>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Intelligence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818710"/>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321447875"/>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67135-1DF3-9F44-84B1-3544D6C09EDD}"/>
              </a:ext>
            </a:extLst>
          </p:cNvPr>
          <p:cNvPicPr>
            <a:picLocks noChangeAspect="1"/>
          </p:cNvPicPr>
          <p:nvPr/>
        </p:nvPicPr>
        <p:blipFill>
          <a:blip r:embed="rId2"/>
          <a:stretch>
            <a:fillRect/>
          </a:stretch>
        </p:blipFill>
        <p:spPr>
          <a:xfrm>
            <a:off x="560082" y="980728"/>
            <a:ext cx="8023836" cy="5343875"/>
          </a:xfrm>
          <a:prstGeom prst="rect">
            <a:avLst/>
          </a:prstGeom>
        </p:spPr>
      </p:pic>
      <p:sp>
        <p:nvSpPr>
          <p:cNvPr id="2" name="Title 1"/>
          <p:cNvSpPr>
            <a:spLocks noGrp="1"/>
          </p:cNvSpPr>
          <p:nvPr>
            <p:ph type="title"/>
          </p:nvPr>
        </p:nvSpPr>
        <p:spPr/>
        <p:txBody>
          <a:bodyPr/>
          <a:lstStyle/>
          <a:p>
            <a:r>
              <a:rPr lang="en-US" dirty="0"/>
              <a:t>Many Difficult Problems: Public Health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187624" y="6411278"/>
            <a:ext cx="698477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Source: https://blog.wego.com/7-crowded-places-and-events-that-you-will-love/</a:t>
            </a:r>
            <a:r>
              <a:rPr kumimoji="0" lang="ar-SA"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99495893"/>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a:xfrm>
            <a:off x="228600" y="152400"/>
            <a:ext cx="8807896" cy="1066800"/>
          </a:xfrm>
        </p:spPr>
        <p:txBody>
          <a:bodyPr/>
          <a:lstStyle/>
          <a:p>
            <a:pPr lvl="0">
              <a:defRPr/>
            </a:pPr>
            <a:r>
              <a:rPr lang="en-US" dirty="0"/>
              <a:t>Many Difficult Problems: Genome Analysis </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3309662766"/>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solidFill>
                  <a:srgbClr val="0432FF"/>
                </a:solidFill>
              </a:rPr>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48241866"/>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2175982812"/>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807896" cy="1066800"/>
          </a:xfrm>
        </p:spPr>
        <p:txBody>
          <a:bodyPr/>
          <a:lstStyle/>
          <a:p>
            <a:r>
              <a:rPr lang="en-US" dirty="0"/>
              <a:t>More on Fast &amp; Efficient Genome Analysis</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solidFill>
                  <a:srgbClr val="0432FF"/>
                </a:solidFill>
              </a:rPr>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hlinkClick r:id="rId2"/>
              </a:rPr>
              <a:t>Slides (pptx)</a:t>
            </a:r>
            <a:r>
              <a:rPr lang="en-US" sz="1600" dirty="0"/>
              <a:t>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hlinkClick r:id="rId7"/>
            <a:extLst>
              <a:ext uri="{FF2B5EF4-FFF2-40B4-BE49-F238E27FC236}">
                <a16:creationId xmlns:a16="http://schemas.microsoft.com/office/drawing/2014/main" id="{63062A44-6117-B242-BB5D-88FC9FCE611C}"/>
              </a:ext>
            </a:extLst>
          </p:cNvPr>
          <p:cNvPicPr>
            <a:picLocks noChangeAspect="1"/>
          </p:cNvPicPr>
          <p:nvPr/>
        </p:nvPicPr>
        <p:blipFill>
          <a:blip r:embed="rId8"/>
          <a:stretch>
            <a:fillRect/>
          </a:stretch>
        </p:blipFill>
        <p:spPr>
          <a:xfrm>
            <a:off x="1691680" y="2569425"/>
            <a:ext cx="6012160" cy="4144395"/>
          </a:xfrm>
          <a:prstGeom prst="rect">
            <a:avLst/>
          </a:prstGeom>
        </p:spPr>
      </p:pic>
    </p:spTree>
    <p:extLst>
      <p:ext uri="{BB962C8B-B14F-4D97-AF65-F5344CB8AC3E}">
        <p14:creationId xmlns:p14="http://schemas.microsoft.com/office/powerpoint/2010/main" val="678004390"/>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5793090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539552" y="2132856"/>
            <a:ext cx="7776864" cy="2088232"/>
          </a:xfrm>
        </p:spPr>
        <p:txBody>
          <a:bodyPr/>
          <a:lstStyle/>
          <a:p>
            <a:pPr marL="0" indent="0" algn="ctr">
              <a:buNone/>
            </a:pPr>
            <a:r>
              <a:rPr lang="en-US" sz="6400" dirty="0">
                <a:solidFill>
                  <a:srgbClr val="FF0000"/>
                </a:solidFill>
              </a:rPr>
              <a:t>High Performance</a:t>
            </a:r>
          </a:p>
          <a:p>
            <a:pPr marL="0" indent="0" algn="ctr">
              <a:buNone/>
            </a:pPr>
            <a:endParaRPr lang="en-US" sz="4000" dirty="0">
              <a:solidFill>
                <a:srgbClr val="FF0000"/>
              </a:solidFill>
            </a:endParaRPr>
          </a:p>
          <a:p>
            <a:pPr marL="0" indent="0" algn="ctr">
              <a:buNone/>
            </a:pPr>
            <a:r>
              <a:rPr lang="en-US" sz="4000" dirty="0">
                <a:solidFill>
                  <a:srgbClr val="FF0000"/>
                </a:solidFill>
              </a:rPr>
              <a:t>(to solve </a:t>
            </a:r>
          </a:p>
          <a:p>
            <a:pPr marL="0" indent="0" algn="ctr">
              <a:buNone/>
            </a:pPr>
            <a:r>
              <a:rPr lang="en-US" sz="4000" dirty="0">
                <a:solidFill>
                  <a:srgbClr val="FF0000"/>
                </a:solidFill>
              </a:rPr>
              <a:t>the </a:t>
            </a:r>
            <a:r>
              <a:rPr lang="en-US" sz="4000" b="1" dirty="0">
                <a:solidFill>
                  <a:srgbClr val="FF0000"/>
                </a:solidFill>
              </a:rPr>
              <a:t>toughest </a:t>
            </a:r>
            <a:r>
              <a:rPr lang="en-US" sz="4000" dirty="0">
                <a:solidFill>
                  <a:srgbClr val="FF0000"/>
                </a:solidFill>
              </a:rPr>
              <a:t>&amp; </a:t>
            </a:r>
            <a:r>
              <a:rPr lang="en-US" sz="4000" b="1" dirty="0">
                <a:solidFill>
                  <a:srgbClr val="FF0000"/>
                </a:solidFill>
              </a:rPr>
              <a:t>all</a:t>
            </a:r>
            <a:r>
              <a:rPr lang="en-US" sz="4000" dirty="0">
                <a:solidFill>
                  <a:srgbClr val="FF0000"/>
                </a:solidFill>
              </a:rPr>
              <a: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20287161"/>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Personalized Medicine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descr="img-59886-28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901855"/>
            <a:ext cx="4032448" cy="5429403"/>
          </a:xfrm>
          <a:prstGeom prst="rect">
            <a:avLst/>
          </a:prstGeom>
        </p:spPr>
      </p:pic>
      <p:sp>
        <p:nvSpPr>
          <p:cNvPr id="7" name="TextBox 6"/>
          <p:cNvSpPr txBox="1"/>
          <p:nvPr/>
        </p:nvSpPr>
        <p:spPr>
          <a:xfrm>
            <a:off x="1403648" y="6465788"/>
            <a:ext cx="1529185"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Jane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Ades</a:t>
            </a:r>
            <a:r>
              <a:rPr kumimoji="0" lang="en-US" sz="1000" b="0" i="0" u="none" strike="noStrike" kern="1200" cap="none" spc="0" normalizeH="0" baseline="0" noProof="0" dirty="0">
                <a:ln>
                  <a:noFill/>
                </a:ln>
                <a:solidFill>
                  <a:srgbClr val="000000"/>
                </a:solidFill>
                <a:effectLst/>
                <a:uLnTx/>
                <a:uFillTx/>
                <a:latin typeface="Calibri"/>
                <a:ea typeface="+mn-ea"/>
                <a:cs typeface="Calibri"/>
              </a:rPr>
              <a:t>, NHGRI</a:t>
            </a:r>
          </a:p>
        </p:txBody>
      </p:sp>
    </p:spTree>
    <p:extLst>
      <p:ext uri="{BB962C8B-B14F-4D97-AF65-F5344CB8AC3E}">
        <p14:creationId xmlns:p14="http://schemas.microsoft.com/office/powerpoint/2010/main" val="792687474"/>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Comparative Genomics</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1181217558"/>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2739826259"/>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72008" y="2060848"/>
            <a:ext cx="8964488" cy="2088232"/>
          </a:xfrm>
        </p:spPr>
        <p:txBody>
          <a:bodyPr/>
          <a:lstStyle/>
          <a:p>
            <a:pPr marL="0" indent="0" algn="ctr">
              <a:buNone/>
            </a:pPr>
            <a:r>
              <a:rPr lang="en-US" sz="6400" dirty="0">
                <a:solidFill>
                  <a:srgbClr val="FF0000"/>
                </a:solidFill>
              </a:rPr>
              <a:t>Personalized and Private</a:t>
            </a:r>
          </a:p>
          <a:p>
            <a:pPr marL="0" indent="0" algn="ctr">
              <a:buNone/>
            </a:pPr>
            <a:endParaRPr lang="en-US" sz="4000" dirty="0">
              <a:solidFill>
                <a:srgbClr val="FF0000"/>
              </a:solidFill>
            </a:endParaRPr>
          </a:p>
          <a:p>
            <a:pPr marL="0" indent="0" algn="ctr">
              <a:buNone/>
            </a:pPr>
            <a:r>
              <a:rPr lang="en-US" sz="4000" dirty="0">
                <a:solidFill>
                  <a:srgbClr val="FF0000"/>
                </a:solidFill>
              </a:rPr>
              <a:t>(in every aspect of life: </a:t>
            </a:r>
          </a:p>
          <a:p>
            <a:pPr marL="0" indent="0" algn="ctr">
              <a:buNone/>
            </a:pPr>
            <a:r>
              <a:rPr lang="en-US" sz="4000" dirty="0">
                <a:solidFill>
                  <a:srgbClr val="FF0000"/>
                </a:solidFill>
              </a:rPr>
              <a:t>health, medicine, </a:t>
            </a:r>
          </a:p>
          <a:p>
            <a:pPr marL="0" indent="0" algn="ctr">
              <a:buNone/>
            </a:pPr>
            <a:r>
              <a:rPr lang="en-US" sz="4000" dirty="0">
                <a:solidFill>
                  <a:srgbClr val="FF0000"/>
                </a:solidFill>
              </a:rPr>
              <a:t>spaces, devices, robotics, </a:t>
            </a:r>
            <a:r>
              <a:rPr lang="is-IS" sz="4000" dirty="0">
                <a:solidFill>
                  <a:srgbClr val="FF0000"/>
                </a:solidFill>
              </a:rPr>
              <a:t>…)</a:t>
            </a:r>
            <a:endParaRPr lang="en-US" sz="4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30762325"/>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This Lecture is About </a:t>
            </a:r>
            <a:r>
              <a:rPr lang="is-IS" dirty="0"/>
              <a:t>…</a:t>
            </a:r>
            <a:endParaRPr lang="en-US" dirty="0"/>
          </a:p>
        </p:txBody>
      </p:sp>
      <p:sp>
        <p:nvSpPr>
          <p:cNvPr id="3" name="Content Placeholder 2"/>
          <p:cNvSpPr>
            <a:spLocks noGrp="1"/>
          </p:cNvSpPr>
          <p:nvPr>
            <p:ph idx="1"/>
          </p:nvPr>
        </p:nvSpPr>
        <p:spPr>
          <a:xfrm>
            <a:off x="228600" y="1196752"/>
            <a:ext cx="8610600" cy="5051648"/>
          </a:xfrm>
        </p:spPr>
        <p:txBody>
          <a:bodyPr/>
          <a:lstStyle/>
          <a:p>
            <a:r>
              <a:rPr lang="en-US" sz="3200" dirty="0">
                <a:solidFill>
                  <a:srgbClr val="0000FF"/>
                </a:solidFill>
              </a:rPr>
              <a:t>Questioning</a:t>
            </a:r>
            <a:r>
              <a:rPr lang="en-US" sz="3200" dirty="0"/>
              <a:t> what limits us in designing the </a:t>
            </a:r>
            <a:r>
              <a:rPr lang="en-US" sz="3200" dirty="0">
                <a:solidFill>
                  <a:srgbClr val="FF0000"/>
                </a:solidFill>
              </a:rPr>
              <a:t>best computing architectures</a:t>
            </a:r>
            <a:r>
              <a:rPr lang="en-US" sz="3200" dirty="0"/>
              <a:t> for the future</a:t>
            </a:r>
          </a:p>
          <a:p>
            <a:endParaRPr lang="en-US" dirty="0"/>
          </a:p>
          <a:p>
            <a:pPr marL="0" indent="0">
              <a:buNone/>
            </a:pPr>
            <a:endParaRPr lang="en-US" dirty="0"/>
          </a:p>
          <a:p>
            <a:r>
              <a:rPr lang="en-US" sz="3200" dirty="0">
                <a:solidFill>
                  <a:srgbClr val="0000FF"/>
                </a:solidFill>
              </a:rPr>
              <a:t>Providing directions </a:t>
            </a:r>
            <a:r>
              <a:rPr lang="en-US" sz="3200" dirty="0"/>
              <a:t>for </a:t>
            </a:r>
            <a:r>
              <a:rPr lang="en-US" sz="3200" dirty="0">
                <a:solidFill>
                  <a:srgbClr val="FF0000"/>
                </a:solidFill>
              </a:rPr>
              <a:t>fundamentally better designs</a:t>
            </a:r>
          </a:p>
          <a:p>
            <a:endParaRPr lang="en-US" dirty="0"/>
          </a:p>
          <a:p>
            <a:pPr marL="0" indent="0">
              <a:buNone/>
            </a:pPr>
            <a:endParaRPr lang="en-US" dirty="0"/>
          </a:p>
          <a:p>
            <a:r>
              <a:rPr lang="en-US" sz="3200" dirty="0">
                <a:solidFill>
                  <a:srgbClr val="0000FF"/>
                </a:solidFill>
              </a:rPr>
              <a:t>Advocating </a:t>
            </a:r>
            <a:r>
              <a:rPr lang="en-US" sz="3200" dirty="0">
                <a:solidFill>
                  <a:srgbClr val="FF0000"/>
                </a:solidFill>
              </a:rPr>
              <a:t>principled approaches</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60194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a:latin typeface="Garamond" charset="0"/>
                <a:ea typeface="ＭＳ Ｐゴシック" charset="0"/>
                <a:cs typeface="ＭＳ Ｐゴシック" charset="0"/>
              </a:rPr>
              <a:t>Increasingly Demanding Applications</a:t>
            </a:r>
          </a:p>
        </p:txBody>
      </p:sp>
      <p:sp>
        <p:nvSpPr>
          <p:cNvPr id="269314" name="Content Placeholder 2"/>
          <p:cNvSpPr>
            <a:spLocks noGrp="1"/>
          </p:cNvSpPr>
          <p:nvPr>
            <p:ph idx="1"/>
          </p:nvPr>
        </p:nvSpPr>
        <p:spPr>
          <a:xfrm>
            <a:off x="228600" y="260648"/>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Dream…</a:t>
            </a:r>
          </a:p>
          <a:p>
            <a:pPr marL="0" indent="0" algn="ctr">
              <a:buNone/>
            </a:pPr>
            <a:endParaRPr lang="en-US" sz="3800" dirty="0">
              <a:solidFill>
                <a:srgbClr val="0000FF"/>
              </a:solidFill>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and, they will come</a:t>
            </a:r>
          </a:p>
        </p:txBody>
      </p:sp>
      <p:sp>
        <p:nvSpPr>
          <p:cNvPr id="2693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 name="TextBox 1"/>
          <p:cNvSpPr txBox="1"/>
          <p:nvPr/>
        </p:nvSpPr>
        <p:spPr>
          <a:xfrm>
            <a:off x="35496" y="5589240"/>
            <a:ext cx="91013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As applications push boundaries, computing platforms will become increasingly strained.</a:t>
            </a:r>
          </a:p>
        </p:txBody>
      </p:sp>
    </p:spTree>
    <p:extLst>
      <p:ext uri="{BB962C8B-B14F-4D97-AF65-F5344CB8AC3E}">
        <p14:creationId xmlns:p14="http://schemas.microsoft.com/office/powerpoint/2010/main" val="29511393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0800" y="1700808"/>
            <a:ext cx="7924800" cy="1752600"/>
          </a:xfrm>
        </p:spPr>
        <p:txBody>
          <a:bodyPr/>
          <a:lstStyle/>
          <a:p>
            <a:r>
              <a:rPr lang="en-US" dirty="0"/>
              <a:t>Key Realization</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87406500"/>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Realization</a:t>
            </a:r>
          </a:p>
        </p:txBody>
      </p:sp>
      <p:sp>
        <p:nvSpPr>
          <p:cNvPr id="269314" name="Content Placeholder 2"/>
          <p:cNvSpPr>
            <a:spLocks noGrp="1"/>
          </p:cNvSpPr>
          <p:nvPr>
            <p:ph idx="1"/>
          </p:nvPr>
        </p:nvSpPr>
        <p:spPr>
          <a:xfrm>
            <a:off x="228600" y="1340768"/>
            <a:ext cx="8610600" cy="3950682"/>
          </a:xfrm>
        </p:spPr>
        <p:txBody>
          <a:bodyPr/>
          <a:lstStyle/>
          <a:p>
            <a:pPr marL="0" indent="0" algn="ctr">
              <a:buNone/>
            </a:pPr>
            <a:r>
              <a:rPr lang="en-US" sz="6400" dirty="0">
                <a:solidFill>
                  <a:srgbClr val="0000FF"/>
                </a:solidFill>
                <a:latin typeface="Tahoma" charset="0"/>
                <a:ea typeface="ＭＳ Ｐゴシック" charset="0"/>
                <a:cs typeface="ＭＳ Ｐゴシック" charset="0"/>
              </a:rPr>
              <a:t>Modern Systems are Bottlenecked by </a:t>
            </a:r>
          </a:p>
          <a:p>
            <a:pPr marL="0" indent="0" algn="ctr">
              <a:buNone/>
            </a:pPr>
            <a:endParaRPr lang="en-US" sz="1200" dirty="0">
              <a:solidFill>
                <a:srgbClr val="FF0000"/>
              </a:solidFill>
              <a:latin typeface="Tahoma" charset="0"/>
              <a:ea typeface="ＭＳ Ｐゴシック" charset="0"/>
              <a:cs typeface="ＭＳ Ｐゴシック" charset="0"/>
            </a:endParaRPr>
          </a:p>
          <a:p>
            <a:pPr marL="0" indent="0" algn="ctr">
              <a:buNone/>
            </a:pPr>
            <a:r>
              <a:rPr lang="en-US" sz="6400" dirty="0">
                <a:solidFill>
                  <a:srgbClr val="FF0000"/>
                </a:solidFill>
                <a:latin typeface="Tahoma" charset="0"/>
                <a:ea typeface="ＭＳ Ｐゴシック" charset="0"/>
                <a:cs typeface="ＭＳ Ｐゴシック" charset="0"/>
              </a:rPr>
              <a:t>Data Storage </a:t>
            </a:r>
          </a:p>
          <a:p>
            <a:pPr marL="0" indent="0" algn="ctr">
              <a:buNone/>
            </a:pPr>
            <a:r>
              <a:rPr lang="en-US" sz="6400" dirty="0">
                <a:solidFill>
                  <a:srgbClr val="FF0000"/>
                </a:solidFill>
                <a:latin typeface="Tahoma" charset="0"/>
                <a:ea typeface="ＭＳ Ｐゴシック" charset="0"/>
                <a:cs typeface="ＭＳ Ｐゴシック" charset="0"/>
              </a:rPr>
              <a:t>and Movement</a:t>
            </a:r>
          </a:p>
        </p:txBody>
      </p:sp>
      <p:sp>
        <p:nvSpPr>
          <p:cNvPr id="2693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7683568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93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solidFill>
                  <a:srgbClr val="006633"/>
                </a:solidFill>
                <a:ea typeface="+mj-ea"/>
                <a:cs typeface="+mj-cs"/>
              </a:rPr>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30739625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3925336219"/>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2683099901"/>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7248815"/>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885441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Memory Is Critical for Performance (I)</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151989990"/>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Memory Is Critical for Performance (I)</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2424094961"/>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Memory Is Critical for Performance (II)</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479185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Memory Is Critical for Performance (II)</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BD954CBE-5126-454A-B5D9-BD504C0D1C6F}"/>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4109717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7827"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7828"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3886221609"/>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8851"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8852"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AFFCC7EA-C3A3-494B-92B4-EABD9B35EAC1}"/>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634084698"/>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Open arxiv.org</a:t>
            </a:r>
            <a:r>
              <a:rPr kumimoji="0" lang="en-US" sz="1800" b="0" i="0" u="none" strike="noStrike" kern="1200" cap="none" spc="0" normalizeH="0" baseline="0" noProof="0">
                <a:ln>
                  <a:noFill/>
                </a:ln>
                <a:solidFill>
                  <a:srgbClr val="000000"/>
                </a:solidFill>
                <a:effectLst/>
                <a:uLnTx/>
                <a:uFillTx/>
                <a:latin typeface="Tahoma"/>
                <a:ea typeface="+mn-ea"/>
                <a:cs typeface="+mn-cs"/>
                <a:hlinkClick r:id="rId2"/>
              </a:rPr>
              <a:t> version</a:t>
            </a:r>
            <a:r>
              <a:rPr kumimoji="0" lang="en-US" sz="1800" b="0" i="0" u="none" strike="noStrike" kern="1200" cap="none" spc="0" normalizeH="0" baseline="0" noProof="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84805979"/>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9" name="Rectangle 8">
            <a:extLst>
              <a:ext uri="{FF2B5EF4-FFF2-40B4-BE49-F238E27FC236}">
                <a16:creationId xmlns:a16="http://schemas.microsoft.com/office/drawing/2014/main" id="{78315B97-1A95-B647-8F53-885B89409F7E}"/>
              </a:ext>
            </a:extLst>
          </p:cNvPr>
          <p:cNvSpPr/>
          <p:nvPr/>
        </p:nvSpPr>
        <p:spPr>
          <a:xfrm>
            <a:off x="0" y="5013176"/>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575701788"/>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is Critical for Energy </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2597086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is Critical for Reliability</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654874" y="2681423"/>
            <a:ext cx="2160259" cy="2826736"/>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lang="en-US" sz="3800" b="0" i="1" u="none" strike="noStrike" kern="1200" cap="none" spc="-38" normalizeH="0" baseline="0" noProof="0" dirty="0">
                <a:ln>
                  <a:noFill/>
                </a:ln>
                <a:solidFill>
                  <a:schemeClr val="accent2">
                    <a:lumMod val="75000"/>
                  </a:schemeClr>
                </a:solidFill>
                <a:effectLst/>
                <a:uLnTx/>
                <a:uFillTx/>
                <a:latin typeface="Garamond"/>
                <a:ea typeface="+mn-ea"/>
                <a:cs typeface="+mn-cs"/>
                <a:sym typeface="Vista Sans OT Medium"/>
              </a:rPr>
              <a:t>As memory</a:t>
            </a:r>
          </a:p>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lang="en-US" sz="3800" b="0" i="1" u="none" strike="noStrike" kern="1200" cap="none" spc="-38" normalizeH="0" baseline="0" noProof="0" dirty="0">
                <a:ln>
                  <a:noFill/>
                </a:ln>
                <a:solidFill>
                  <a:schemeClr val="accent2">
                    <a:lumMod val="75000"/>
                  </a:schemeClr>
                </a:solidFill>
                <a:effectLst/>
                <a:uLnTx/>
                <a:uFillTx/>
                <a:latin typeface="Garamond"/>
                <a:ea typeface="+mn-ea"/>
                <a:cs typeface="+mn-cs"/>
                <a:sym typeface="Vista Sans OT Medium"/>
              </a:rPr>
              <a:t>capacity increases, </a:t>
            </a:r>
            <a:r>
              <a:rPr kumimoji="0" lang="en-US" sz="3800" b="0" i="1" u="none" strike="noStrike" kern="1200" cap="none" spc="-38" normalizeH="0" baseline="0" noProof="0" dirty="0">
                <a:ln>
                  <a:noFill/>
                </a:ln>
                <a:solidFill>
                  <a:srgbClr val="FF0000"/>
                </a:solidFill>
                <a:effectLst/>
                <a:uLnTx/>
                <a:uFillTx/>
                <a:latin typeface="Garamond"/>
                <a:ea typeface="+mn-ea"/>
                <a:cs typeface="+mn-cs"/>
                <a:sym typeface="Vista Sans OT Medium"/>
              </a:rPr>
              <a:t>system reliability reduces</a:t>
            </a:r>
            <a:endParaRPr kumimoji="0" sz="3800" b="0" i="1" u="none" strike="noStrike" kern="1200" cap="none" spc="-38" normalizeH="0" baseline="0" noProof="0" dirty="0">
              <a:ln>
                <a:noFill/>
              </a:ln>
              <a:solidFill>
                <a:srgbClr val="FF0000"/>
              </a:solidFill>
              <a:effectLst/>
              <a:uLnTx/>
              <a:uFillTx/>
              <a:latin typeface="Garamond"/>
              <a:ea typeface="+mn-ea"/>
              <a:cs typeface="+mn-cs"/>
              <a:sym typeface="Vista Sans OT Medium"/>
            </a:endParaRPr>
          </a:p>
        </p:txBody>
      </p:sp>
      <p:pic>
        <p:nvPicPr>
          <p:cNvPr id="6" name="Picture 5"/>
          <p:cNvPicPr>
            <a:picLocks noChangeAspect="1"/>
          </p:cNvPicPr>
          <p:nvPr/>
        </p:nvPicPr>
        <p:blipFill>
          <a:blip r:embed="rId2"/>
          <a:stretch>
            <a:fillRect/>
          </a:stretch>
        </p:blipFill>
        <p:spPr>
          <a:xfrm>
            <a:off x="1403648" y="1844824"/>
            <a:ext cx="4953473" cy="4968552"/>
          </a:xfrm>
          <a:prstGeom prst="rect">
            <a:avLst/>
          </a:prstGeom>
        </p:spPr>
      </p:pic>
    </p:spTree>
    <p:extLst>
      <p:ext uri="{BB962C8B-B14F-4D97-AF65-F5344CB8AC3E}">
        <p14:creationId xmlns:p14="http://schemas.microsoft.com/office/powerpoint/2010/main" val="33481850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FF0000"/>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432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Realization Reworded</a:t>
            </a:r>
          </a:p>
        </p:txBody>
      </p:sp>
      <p:sp>
        <p:nvSpPr>
          <p:cNvPr id="269314" name="Content Placeholder 2"/>
          <p:cNvSpPr>
            <a:spLocks noGrp="1"/>
          </p:cNvSpPr>
          <p:nvPr>
            <p:ph idx="1"/>
          </p:nvPr>
        </p:nvSpPr>
        <p:spPr>
          <a:xfrm>
            <a:off x="228600" y="1638558"/>
            <a:ext cx="8610600" cy="3950682"/>
          </a:xfrm>
        </p:spPr>
        <p:txBody>
          <a:bodyPr/>
          <a:lstStyle/>
          <a:p>
            <a:pPr marL="0" indent="0" algn="ctr">
              <a:buNone/>
            </a:pPr>
            <a:r>
              <a:rPr lang="en-US" sz="6400" dirty="0">
                <a:solidFill>
                  <a:srgbClr val="0000FF"/>
                </a:solidFill>
                <a:latin typeface="Tahoma" charset="0"/>
                <a:ea typeface="ＭＳ Ｐゴシック" charset="0"/>
                <a:cs typeface="ＭＳ Ｐゴシック" charset="0"/>
              </a:rPr>
              <a:t>Modern Systems are Bottlenecked by </a:t>
            </a:r>
          </a:p>
          <a:p>
            <a:pPr marL="0" indent="0" algn="ctr">
              <a:buNone/>
            </a:pPr>
            <a:r>
              <a:rPr lang="en-US" sz="6400" dirty="0">
                <a:solidFill>
                  <a:srgbClr val="FF0000"/>
                </a:solidFill>
                <a:latin typeface="Tahoma" charset="0"/>
                <a:ea typeface="ＭＳ Ｐゴシック" charset="0"/>
                <a:cs typeface="ＭＳ Ｐゴシック" charset="0"/>
              </a:rPr>
              <a:t>Memory</a:t>
            </a:r>
          </a:p>
        </p:txBody>
      </p:sp>
      <p:sp>
        <p:nvSpPr>
          <p:cNvPr id="2693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966091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“Early” Overview Paper…</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7361103"/>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879830CA-BA35-0045-8193-F16DB890DD82}"/>
              </a:ext>
            </a:extLst>
          </p:cNvPr>
          <p:cNvSpPr/>
          <p:nvPr/>
        </p:nvSpPr>
        <p:spPr>
          <a:xfrm>
            <a:off x="568094" y="1052736"/>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5337765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security, safety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16540204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994810591"/>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107504" y="1556792"/>
            <a:ext cx="8928992" cy="4876800"/>
          </a:xfrm>
        </p:spPr>
        <p:txBody>
          <a:bodyPr/>
          <a:lstStyle/>
          <a:p>
            <a:pPr marL="0" indent="0" algn="ctr">
              <a:buNone/>
            </a:pPr>
            <a:r>
              <a:rPr lang="en-US" sz="5400" dirty="0"/>
              <a:t>We do not seem to have </a:t>
            </a:r>
          </a:p>
          <a:p>
            <a:pPr marL="0" indent="0" algn="ctr">
              <a:buNone/>
            </a:pPr>
            <a:r>
              <a:rPr lang="en-US" sz="5400" dirty="0">
                <a:solidFill>
                  <a:srgbClr val="0000FF"/>
                </a:solidFill>
              </a:rPr>
              <a:t>design principles for </a:t>
            </a:r>
          </a:p>
          <a:p>
            <a:pPr marL="0" indent="0" algn="ctr">
              <a:buNone/>
            </a:pPr>
            <a:r>
              <a:rPr lang="en-US" sz="5400" dirty="0">
                <a:solidFill>
                  <a:srgbClr val="FF0000"/>
                </a:solidFill>
              </a:rPr>
              <a:t>(guaranteeing) </a:t>
            </a:r>
          </a:p>
          <a:p>
            <a:pPr marL="0" indent="0" algn="ctr">
              <a:buNone/>
            </a:pPr>
            <a:r>
              <a:rPr lang="en-US" sz="5400" dirty="0">
                <a:solidFill>
                  <a:srgbClr val="0000FF"/>
                </a:solidFill>
              </a:rPr>
              <a:t>reliability and security</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31018230"/>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31869288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107504" y="1052736"/>
            <a:ext cx="9036496"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must be large enough for long data retention time</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marL="344487" lvl="1" indent="0">
              <a:buNone/>
            </a:pPr>
            <a:endParaRPr lang="en-US" sz="2000"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As DRAM cell becomes </a:t>
            </a:r>
            <a:r>
              <a:rPr lang="en-US" b="1" dirty="0">
                <a:solidFill>
                  <a:srgbClr val="FF0000"/>
                </a:solidFill>
                <a:latin typeface="Tahoma" charset="0"/>
                <a:ea typeface="ＭＳ Ｐゴシック" charset="0"/>
                <a:cs typeface="ＭＳ Ｐゴシック" charset="0"/>
              </a:rPr>
              <a:t>smaller</a:t>
            </a:r>
            <a:r>
              <a:rPr lang="en-US" dirty="0">
                <a:solidFill>
                  <a:srgbClr val="FF0000"/>
                </a:solidFill>
                <a:latin typeface="Tahoma" charset="0"/>
                <a:ea typeface="ＭＳ Ｐゴシック" charset="0"/>
                <a:cs typeface="ＭＳ Ｐゴシック" charset="0"/>
              </a:rPr>
              <a:t>, it becomes </a:t>
            </a:r>
            <a:r>
              <a:rPr lang="en-US" b="1" dirty="0">
                <a:solidFill>
                  <a:srgbClr val="FF0000"/>
                </a:solidFill>
                <a:latin typeface="Tahoma" charset="0"/>
                <a:ea typeface="ＭＳ Ｐゴシック" charset="0"/>
                <a:cs typeface="ＭＳ Ｐゴシック" charset="0"/>
              </a:rPr>
              <a:t>more vulnerable</a:t>
            </a: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276872"/>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635318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251547364"/>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4794748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432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382907716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7456643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726673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647678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111</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337795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4303384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1804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03782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461851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36258446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40928173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64474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7478184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196600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41681911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a:t>
            </a:r>
            <a:r>
              <a:rPr lang="en-US" sz="2000" b="1" dirty="0">
                <a:solidFill>
                  <a:srgbClr val="FF0000"/>
                </a:solidFill>
              </a:rPr>
              <a:t>gain kernel privileges </a:t>
            </a:r>
            <a:r>
              <a:rPr lang="en-US" sz="2000" dirty="0"/>
              <a:t>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964627566"/>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1339308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15752800"/>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391092334"/>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274838935"/>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3633776137"/>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462718560"/>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08262684"/>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90417708"/>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https://support.apple.com/en-gb/HT204934</a:t>
            </a:r>
            <a:r>
              <a:rPr lang="en-US" dirty="0">
                <a:solidFill>
                  <a:srgbClr val="0000FF"/>
                </a:solidFill>
              </a:rPr>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14258958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9725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38865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 </a:t>
            </a:r>
            <a:r>
              <a:rPr lang="en-US" sz="3200" dirty="0"/>
              <a:t>(done today)</a:t>
            </a:r>
            <a:endParaRPr lang="en-US" sz="3200" dirty="0">
              <a:solidFill>
                <a:srgbClr val="0000FF"/>
              </a:solidFill>
            </a:endParaRPr>
          </a:p>
          <a:p>
            <a:pPr lvl="1"/>
            <a:r>
              <a:rPr lang="en-US" sz="2600" dirty="0"/>
              <a:t>Better coordination between memory controller and DRAM</a:t>
            </a:r>
          </a:p>
          <a:p>
            <a:pPr lvl="1"/>
            <a:r>
              <a:rPr lang="en-US" sz="26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56747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3012458684"/>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090351322"/>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47467170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a:t>
            </a:r>
            <a:r>
              <a:rPr lang="en-US" dirty="0" err="1"/>
              <a:t>RowHammer</a:t>
            </a:r>
            <a:r>
              <a:rPr lang="en-US" dirty="0"/>
              <a:t>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74113267"/>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098225536"/>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more vulnerable to RowHammer</a:t>
            </a:r>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a:t>
            </a:r>
          </a:p>
          <a:p>
            <a:endParaRPr lang="en-US" sz="2800" dirty="0"/>
          </a:p>
        </p:txBody>
      </p:sp>
    </p:spTree>
    <p:extLst>
      <p:ext uri="{BB962C8B-B14F-4D97-AF65-F5344CB8AC3E}">
        <p14:creationId xmlns:p14="http://schemas.microsoft.com/office/powerpoint/2010/main" val="367056690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666916658"/>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3750649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2797568005"/>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(IV)</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430287942"/>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(V)</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1528236967"/>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(VI)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1283771699"/>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2270139674"/>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sz="3600" dirty="0">
                <a:ea typeface="ＭＳ Ｐゴシック" panose="020B0600070205080204" pitchFamily="34" charset="-128"/>
              </a:rPr>
              <a:t>Two Key RowHammer Papers at MICRO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700" dirty="0"/>
              <a:t>Lois </a:t>
            </a:r>
            <a:r>
              <a:rPr lang="en-US" sz="1700" dirty="0" err="1"/>
              <a:t>Orosa</a:t>
            </a:r>
            <a:r>
              <a:rPr lang="en-US" sz="1700" dirty="0"/>
              <a:t>, Abdullah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Ataberk</a:t>
            </a:r>
            <a:r>
              <a:rPr lang="en-US" sz="1700" dirty="0"/>
              <a:t> </a:t>
            </a:r>
            <a:r>
              <a:rPr lang="en-US" sz="1700" dirty="0" err="1"/>
              <a:t>Olgun</a:t>
            </a:r>
            <a:r>
              <a:rPr lang="en-US" sz="1700" dirty="0"/>
              <a:t>, </a:t>
            </a:r>
            <a:r>
              <a:rPr lang="en-US" sz="1700" dirty="0" err="1"/>
              <a:t>Jisung</a:t>
            </a:r>
            <a:r>
              <a:rPr lang="en-US" sz="1700" dirty="0"/>
              <a:t> Park, Hasan Hassan, </a:t>
            </a:r>
            <a:r>
              <a:rPr lang="en-US" sz="1700" dirty="0" err="1"/>
              <a:t>Minesh</a:t>
            </a:r>
            <a:r>
              <a:rPr lang="en-US" sz="1700" dirty="0"/>
              <a:t> Patel, </a:t>
            </a:r>
            <a:r>
              <a:rPr lang="en-US" sz="1700" dirty="0" err="1"/>
              <a:t>Jeremie</a:t>
            </a:r>
            <a:r>
              <a:rPr lang="en-US" sz="1700" dirty="0"/>
              <a:t> S. Kim,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700" dirty="0">
                <a:solidFill>
                  <a:srgbClr val="0000FF"/>
                </a:solidFill>
              </a:rPr>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arXiv version</a:t>
            </a:r>
            <a:r>
              <a:rPr lang="en-US" sz="1700" dirty="0"/>
              <a:t>]</a:t>
            </a:r>
          </a:p>
          <a:p>
            <a:br>
              <a:rPr lang="en-US" sz="1700" dirty="0"/>
            </a:br>
            <a:endParaRPr lang="en-US" sz="17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1"/>
          <a:stretch>
            <a:fillRect/>
          </a:stretch>
        </p:blipFill>
        <p:spPr>
          <a:xfrm>
            <a:off x="0" y="3790883"/>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sz="3600" dirty="0">
                <a:ea typeface="ＭＳ Ｐゴシック" panose="020B0600070205080204" pitchFamily="34" charset="-128"/>
              </a:rPr>
              <a:t>Two Key RowHammer Papers at MICRO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arXiv version</a:t>
            </a:r>
            <a:r>
              <a:rPr lang="en-US" sz="1700" dirty="0"/>
              <a:t>]</a:t>
            </a:r>
          </a:p>
          <a:p>
            <a:pPr marL="0" indent="0">
              <a:buNone/>
            </a:pPr>
            <a:br>
              <a:rPr lang="en-US" sz="1700" dirty="0"/>
            </a:br>
            <a:endParaRPr lang="en-US" sz="17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1"/>
          <a:stretch>
            <a:fillRect/>
          </a:stretch>
        </p:blipFill>
        <p:spPr>
          <a:xfrm>
            <a:off x="0" y="4386655"/>
            <a:ext cx="9144000" cy="1994673"/>
          </a:xfrm>
          <a:prstGeom prst="rect">
            <a:avLst/>
          </a:prstGeom>
        </p:spPr>
      </p:pic>
    </p:spTree>
    <p:extLst>
      <p:ext uri="{BB962C8B-B14F-4D97-AF65-F5344CB8AC3E}">
        <p14:creationId xmlns:p14="http://schemas.microsoft.com/office/powerpoint/2010/main" val="2636791549"/>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6674892"/>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7986810"/>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The Story of </a:t>
            </a:r>
            <a:r>
              <a:rPr lang="en-US" dirty="0" err="1"/>
              <a:t>RowHammer</a:t>
            </a:r>
            <a:r>
              <a:rPr lang="en-US" dirty="0"/>
              <a:t> 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Tree>
    <p:extLst>
      <p:ext uri="{BB962C8B-B14F-4D97-AF65-F5344CB8AC3E}">
        <p14:creationId xmlns:p14="http://schemas.microsoft.com/office/powerpoint/2010/main" val="602476188"/>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Most Recent </a:t>
            </a:r>
            <a:r>
              <a:rPr lang="en-US" dirty="0" err="1"/>
              <a:t>RowHammer</a:t>
            </a:r>
            <a:r>
              <a:rPr lang="en-US" dirty="0"/>
              <a:t> Lecture</a:t>
            </a:r>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C00347A-8E45-8D4C-B21F-F6E85F541C55}"/>
              </a:ext>
            </a:extLst>
          </p:cNvPr>
          <p:cNvPicPr>
            <a:picLocks noChangeAspect="1"/>
          </p:cNvPicPr>
          <p:nvPr/>
        </p:nvPicPr>
        <p:blipFill>
          <a:blip r:embed="rId2"/>
          <a:stretch>
            <a:fillRect/>
          </a:stretch>
        </p:blipFill>
        <p:spPr>
          <a:xfrm>
            <a:off x="817638" y="980728"/>
            <a:ext cx="7508723" cy="5278062"/>
          </a:xfrm>
          <a:prstGeom prst="rect">
            <a:avLst/>
          </a:prstGeom>
        </p:spPr>
      </p:pic>
      <p:sp>
        <p:nvSpPr>
          <p:cNvPr id="7" name="TextBox 6">
            <a:extLst>
              <a:ext uri="{FF2B5EF4-FFF2-40B4-BE49-F238E27FC236}">
                <a16:creationId xmlns:a16="http://schemas.microsoft.com/office/drawing/2014/main" id="{8125AB97-D138-8A48-AD57-608976736597}"/>
              </a:ext>
            </a:extLst>
          </p:cNvPr>
          <p:cNvSpPr txBox="1"/>
          <p:nvPr/>
        </p:nvSpPr>
        <p:spPr>
          <a:xfrm>
            <a:off x="1619672" y="6477308"/>
            <a:ext cx="6401111" cy="246221"/>
          </a:xfrm>
          <a:prstGeom prst="rect">
            <a:avLst/>
          </a:prstGeom>
          <a:noFill/>
        </p:spPr>
        <p:txBody>
          <a:bodyPr wrap="none" rtlCol="0">
            <a:spAutoFit/>
          </a:bodyPr>
          <a:lstStyle/>
          <a:p>
            <a:pPr lvl="0"/>
            <a:r>
              <a:rPr lang="en-US" sz="1000" dirty="0">
                <a:solidFill>
                  <a:srgbClr val="0000FF"/>
                </a:solidFill>
                <a:hlinkClick r:id="rId3">
                  <a:extLst>
                    <a:ext uri="{A12FA001-AC4F-418D-AE19-62706E023703}">
                      <ahyp:hlinkClr xmlns:ahyp="http://schemas.microsoft.com/office/drawing/2018/hyperlinkcolor" val="tx"/>
                    </a:ext>
                  </a:extLst>
                </a:hlinkClick>
              </a:rPr>
              <a:t>https://www.youtube.com/watch?v=7wVKnPj3NVw&amp;list=PL5Q2soXY2Zi-Mnk1PxjEIG32HAGILkTOF&amp;index=5</a:t>
            </a:r>
            <a:r>
              <a:rPr lang="en-US" sz="1000" dirty="0">
                <a:solidFill>
                  <a:srgbClr val="0000FF"/>
                </a:solidFill>
              </a:rPr>
              <a:t> </a:t>
            </a:r>
            <a:endParaRPr kumimoji="0" lang="en-US" sz="10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370167978"/>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3426507321"/>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Reliability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2"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39946518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 Memory Technologies are Vulnerable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69511824"/>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0" y="1268760"/>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Methodologies for failure modeling and discovery</a:t>
            </a:r>
          </a:p>
          <a:p>
            <a:pPr lvl="1"/>
            <a:r>
              <a:rPr lang="en-US" dirty="0"/>
              <a:t>Modeling and prediction based on real (device) data </a:t>
            </a:r>
          </a:p>
          <a:p>
            <a:endParaRPr lang="en-US" dirty="0"/>
          </a:p>
          <a:p>
            <a:pPr marL="0" indent="0">
              <a:buNone/>
            </a:pPr>
            <a:endParaRPr lang="en-US" dirty="0"/>
          </a:p>
          <a:p>
            <a:r>
              <a:rPr lang="en-US" b="1" dirty="0">
                <a:solidFill>
                  <a:srgbClr val="FF0000"/>
                </a:solidFill>
              </a:rPr>
              <a:t>Architect</a:t>
            </a:r>
            <a:r>
              <a:rPr lang="en-US" dirty="0">
                <a:solidFill>
                  <a:srgbClr val="FF0000"/>
                </a:solidFill>
              </a:rPr>
              <a:t>:</a:t>
            </a:r>
            <a:r>
              <a:rPr lang="en-US" dirty="0">
                <a:solidFill>
                  <a:srgbClr val="0000FF"/>
                </a:solidFill>
              </a:rPr>
              <a:t> Principled co-architecting of system and memory</a:t>
            </a:r>
          </a:p>
          <a:p>
            <a:pPr lvl="1"/>
            <a:r>
              <a:rPr lang="en-US" dirty="0"/>
              <a:t>Good partitioning of duties across the stack</a:t>
            </a:r>
          </a:p>
          <a:p>
            <a:endParaRPr lang="en-US" dirty="0"/>
          </a:p>
          <a:p>
            <a:endParaRPr lang="en-US"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testing</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053447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3258107117"/>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3683024715"/>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Understanding Flash Memory 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mn-ea"/>
                <a:cs typeface="+mn-cs"/>
                <a:hlinkClick r:id="rId2">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05" y="1219200"/>
            <a:ext cx="8453023" cy="5164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706939" y="1484784"/>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9928627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467B4-3115-AF46-B5CC-0866B28DA3B5}"/>
              </a:ext>
            </a:extLst>
          </p:cNvPr>
          <p:cNvSpPr>
            <a:spLocks noGrp="1"/>
          </p:cNvSpPr>
          <p:nvPr>
            <p:ph type="title"/>
          </p:nvPr>
        </p:nvSpPr>
        <p:spPr/>
        <p:txBody>
          <a:bodyPr/>
          <a:lstStyle/>
          <a:p>
            <a:r>
              <a:rPr lang="en-US" dirty="0"/>
              <a:t>Lecture on Flash Memory &amp; SSDs</a:t>
            </a:r>
          </a:p>
        </p:txBody>
      </p:sp>
      <p:sp>
        <p:nvSpPr>
          <p:cNvPr id="4" name="Slide Number Placeholder 3">
            <a:extLst>
              <a:ext uri="{FF2B5EF4-FFF2-40B4-BE49-F238E27FC236}">
                <a16:creationId xmlns:a16="http://schemas.microsoft.com/office/drawing/2014/main" id="{E507CACB-B2DF-114F-B8AF-92D15F2EDFB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5093F3D5-59AF-3341-8A8E-BAA650DA3245}"/>
              </a:ext>
            </a:extLst>
          </p:cNvPr>
          <p:cNvSpPr txBox="1"/>
          <p:nvPr/>
        </p:nvSpPr>
        <p:spPr>
          <a:xfrm>
            <a:off x="1619672" y="6477308"/>
            <a:ext cx="640111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https://www.youtube.com/watch?v=rninK6KWBeM&amp;list=PL5Q2soXY2Zi9xidyIgBxUz7xRPS-wisBN&amp;index=47</a:t>
            </a:r>
            <a:r>
              <a:rPr kumimoji="0" lang="en-US" sz="1000" b="0"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51118AC0-AD62-C14E-82CF-4CF377704282}"/>
              </a:ext>
            </a:extLst>
          </p:cNvPr>
          <p:cNvPicPr>
            <a:picLocks noChangeAspect="1"/>
          </p:cNvPicPr>
          <p:nvPr/>
        </p:nvPicPr>
        <p:blipFill>
          <a:blip r:embed="rId3"/>
          <a:stretch>
            <a:fillRect/>
          </a:stretch>
        </p:blipFill>
        <p:spPr>
          <a:xfrm>
            <a:off x="755640" y="956432"/>
            <a:ext cx="7556520" cy="5287206"/>
          </a:xfrm>
          <a:prstGeom prst="rect">
            <a:avLst/>
          </a:prstGeom>
        </p:spPr>
      </p:pic>
    </p:spTree>
    <p:extLst>
      <p:ext uri="{BB962C8B-B14F-4D97-AF65-F5344CB8AC3E}">
        <p14:creationId xmlns:p14="http://schemas.microsoft.com/office/powerpoint/2010/main" val="1219276490"/>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467B4-3115-AF46-B5CC-0866B28DA3B5}"/>
              </a:ext>
            </a:extLst>
          </p:cNvPr>
          <p:cNvSpPr>
            <a:spLocks noGrp="1"/>
          </p:cNvSpPr>
          <p:nvPr>
            <p:ph type="title"/>
          </p:nvPr>
        </p:nvSpPr>
        <p:spPr/>
        <p:txBody>
          <a:bodyPr/>
          <a:lstStyle/>
          <a:p>
            <a:r>
              <a:rPr lang="en-US" dirty="0"/>
              <a:t>Special Course on Flash Memory &amp; SSDs</a:t>
            </a:r>
          </a:p>
        </p:txBody>
      </p:sp>
      <p:sp>
        <p:nvSpPr>
          <p:cNvPr id="4" name="Slide Number Placeholder 3">
            <a:extLst>
              <a:ext uri="{FF2B5EF4-FFF2-40B4-BE49-F238E27FC236}">
                <a16:creationId xmlns:a16="http://schemas.microsoft.com/office/drawing/2014/main" id="{E507CACB-B2DF-114F-B8AF-92D15F2EDFB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5093F3D5-59AF-3341-8A8E-BAA650DA3245}"/>
              </a:ext>
            </a:extLst>
          </p:cNvPr>
          <p:cNvSpPr txBox="1"/>
          <p:nvPr/>
        </p:nvSpPr>
        <p:spPr>
          <a:xfrm>
            <a:off x="1862074" y="6477308"/>
            <a:ext cx="57342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https://www.youtube.com/watch?v=dSsZA6JGcLE&amp;list=PL5Q2soXY2Zi_4tPsgX9m_D7AI_c1T86cO</a:t>
            </a:r>
            <a:r>
              <a:rPr kumimoji="0" lang="en-US" sz="1000" b="0" i="0" u="none" strike="noStrike" kern="1200" cap="none" spc="0" normalizeH="0" baseline="0" noProof="0" dirty="0">
                <a:ln>
                  <a:noFill/>
                </a:ln>
                <a:solidFill>
                  <a:srgbClr val="0000FF"/>
                </a:solidFill>
                <a:effectLst/>
                <a:uLnTx/>
                <a:uFillTx/>
                <a:latin typeface="Tahoma"/>
                <a:ea typeface="+mn-ea"/>
                <a:cs typeface="+mn-cs"/>
              </a:rPr>
              <a:t> </a:t>
            </a:r>
          </a:p>
        </p:txBody>
      </p:sp>
      <p:pic>
        <p:nvPicPr>
          <p:cNvPr id="3" name="Picture 2">
            <a:extLst>
              <a:ext uri="{FF2B5EF4-FFF2-40B4-BE49-F238E27FC236}">
                <a16:creationId xmlns:a16="http://schemas.microsoft.com/office/drawing/2014/main" id="{765ACA42-6F65-6C40-9158-2859787631FE}"/>
              </a:ext>
            </a:extLst>
          </p:cNvPr>
          <p:cNvPicPr>
            <a:picLocks noChangeAspect="1"/>
          </p:cNvPicPr>
          <p:nvPr/>
        </p:nvPicPr>
        <p:blipFill>
          <a:blip r:embed="rId3"/>
          <a:stretch>
            <a:fillRect/>
          </a:stretch>
        </p:blipFill>
        <p:spPr>
          <a:xfrm>
            <a:off x="677929" y="951820"/>
            <a:ext cx="7711941" cy="5305719"/>
          </a:xfrm>
          <a:prstGeom prst="rect">
            <a:avLst/>
          </a:prstGeom>
        </p:spPr>
      </p:pic>
    </p:spTree>
    <p:extLst>
      <p:ext uri="{BB962C8B-B14F-4D97-AF65-F5344CB8AC3E}">
        <p14:creationId xmlns:p14="http://schemas.microsoft.com/office/powerpoint/2010/main" val="3597092147"/>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014800800"/>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Many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Rectangle 5">
            <a:extLst>
              <a:ext uri="{FF2B5EF4-FFF2-40B4-BE49-F238E27FC236}">
                <a16:creationId xmlns:a16="http://schemas.microsoft.com/office/drawing/2014/main" id="{AF454C8E-644E-3243-B4AA-441B607FE0D8}"/>
              </a:ext>
            </a:extLst>
          </p:cNvPr>
          <p:cNvSpPr/>
          <p:nvPr/>
        </p:nvSpPr>
        <p:spPr>
          <a:xfrm>
            <a:off x="514406" y="2564904"/>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925292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22957671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374483826"/>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33230553"/>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65371010"/>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44733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71988"/>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25726459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1189715493"/>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099841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214853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(2015)</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2394073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(2015)</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1184211700"/>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9963273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C15D4B64-D30F-324B-9083-BD2752766A75}"/>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4573820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513782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6735085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003568788"/>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4258232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27308860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905904010"/>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9788868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3359673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1AE0-544C-AA4C-B8F5-232DBF7EB8E6}"/>
              </a:ext>
            </a:extLst>
          </p:cNvPr>
          <p:cNvSpPr>
            <a:spLocks noGrp="1"/>
          </p:cNvSpPr>
          <p:nvPr>
            <p:ph type="title"/>
          </p:nvPr>
        </p:nvSpPr>
        <p:spPr/>
        <p:txBody>
          <a:bodyPr/>
          <a:lstStyle/>
          <a:p>
            <a:r>
              <a:rPr lang="en-US" dirty="0"/>
              <a:t>Two PIM Approaches</a:t>
            </a:r>
          </a:p>
        </p:txBody>
      </p:sp>
      <p:sp>
        <p:nvSpPr>
          <p:cNvPr id="3" name="Content Placeholder 2">
            <a:extLst>
              <a:ext uri="{FF2B5EF4-FFF2-40B4-BE49-F238E27FC236}">
                <a16:creationId xmlns:a16="http://schemas.microsoft.com/office/drawing/2014/main" id="{ABAF999D-0C9A-9C49-95EE-90346FD7FE9E}"/>
              </a:ext>
            </a:extLst>
          </p:cNvPr>
          <p:cNvSpPr>
            <a:spLocks noGrp="1"/>
          </p:cNvSpPr>
          <p:nvPr>
            <p:ph idx="1"/>
          </p:nvPr>
        </p:nvSpPr>
        <p:spPr>
          <a:xfrm>
            <a:off x="5364088" y="2443336"/>
            <a:ext cx="3475112" cy="1993776"/>
          </a:xfrm>
        </p:spPr>
        <p:txBody>
          <a:bodyPr/>
          <a:lstStyle/>
          <a:p>
            <a:pPr marL="0" indent="0">
              <a:buNone/>
            </a:pPr>
            <a:r>
              <a:rPr lang="en-US" sz="1200" dirty="0"/>
              <a:t>Onur Mutlu, </a:t>
            </a:r>
            <a:r>
              <a:rPr lang="en-US" sz="1200" dirty="0" err="1"/>
              <a:t>Saugata</a:t>
            </a:r>
            <a:r>
              <a:rPr lang="en-US" sz="1200" dirty="0"/>
              <a:t> Ghose, Juan Gomez-Luna, and </a:t>
            </a:r>
            <a:r>
              <a:rPr lang="en-US" sz="1200" dirty="0" err="1"/>
              <a:t>Rachata</a:t>
            </a:r>
            <a:r>
              <a:rPr lang="en-US" sz="1200" dirty="0"/>
              <a:t> </a:t>
            </a:r>
            <a:r>
              <a:rPr lang="en-US" sz="1200" dirty="0" err="1"/>
              <a:t>Ausavarungnirun</a:t>
            </a:r>
            <a:r>
              <a:rPr lang="en-US" sz="1200" dirty="0"/>
              <a:t>,</a:t>
            </a:r>
            <a:br>
              <a:rPr lang="en-US" sz="1200" dirty="0"/>
            </a:br>
            <a:r>
              <a:rPr lang="en-US" sz="1200" b="1" dirty="0">
                <a:solidFill>
                  <a:srgbClr val="0432FF"/>
                </a:solidFill>
                <a:hlinkClick r:id="rId2">
                  <a:extLst>
                    <a:ext uri="{A12FA001-AC4F-418D-AE19-62706E023703}">
                      <ahyp:hlinkClr xmlns:ahyp="http://schemas.microsoft.com/office/drawing/2018/hyperlinkcolor" val="tx"/>
                    </a:ext>
                  </a:extLst>
                </a:hlinkClick>
              </a:rPr>
              <a:t>"A Modern Primer on Processing in Memory"</a:t>
            </a:r>
            <a:br>
              <a:rPr lang="en-US" sz="1200" dirty="0"/>
            </a:br>
            <a:r>
              <a:rPr lang="en-US" sz="1200" i="1" dirty="0"/>
              <a:t>Invited Book Chapter in </a:t>
            </a:r>
            <a:r>
              <a:rPr lang="en-US" sz="1200" b="1" i="1" dirty="0">
                <a:hlinkClick r:id="rId3"/>
              </a:rPr>
              <a:t>Emerging Computing: From Devices to Systems - Looking Beyond Moore and Von Neumann</a:t>
            </a:r>
            <a:r>
              <a:rPr lang="en-US" sz="1200" dirty="0"/>
              <a:t>, Springer, to be published in 2021.</a:t>
            </a:r>
            <a:br>
              <a:rPr lang="en-US" sz="1200" dirty="0"/>
            </a:br>
            <a:r>
              <a:rPr lang="en-US" sz="1200" dirty="0"/>
              <a:t>[</a:t>
            </a:r>
            <a:r>
              <a:rPr lang="en-US" sz="1200" dirty="0">
                <a:solidFill>
                  <a:srgbClr val="0432FF"/>
                </a:solidFill>
                <a:hlinkClick r:id="rId4">
                  <a:extLst>
                    <a:ext uri="{A12FA001-AC4F-418D-AE19-62706E023703}">
                      <ahyp:hlinkClr xmlns:ahyp="http://schemas.microsoft.com/office/drawing/2018/hyperlinkcolor" val="tx"/>
                    </a:ext>
                  </a:extLst>
                </a:hlinkClick>
              </a:rPr>
              <a:t>Tutorial Video on "Memory-Centric Computing Systems"</a:t>
            </a:r>
            <a:r>
              <a:rPr lang="en-US" sz="1200" dirty="0">
                <a:solidFill>
                  <a:srgbClr val="0432FF"/>
                </a:solidFill>
              </a:rPr>
              <a:t> </a:t>
            </a:r>
            <a:r>
              <a:rPr lang="en-US" sz="1200" dirty="0"/>
              <a:t>(1 hour 51 minutes)]</a:t>
            </a:r>
          </a:p>
        </p:txBody>
      </p:sp>
      <p:sp>
        <p:nvSpPr>
          <p:cNvPr id="4" name="Slide Number Placeholder 3">
            <a:extLst>
              <a:ext uri="{FF2B5EF4-FFF2-40B4-BE49-F238E27FC236}">
                <a16:creationId xmlns:a16="http://schemas.microsoft.com/office/drawing/2014/main" id="{32ED8FFF-445C-E441-A3A7-FFE2CB54C3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10C78A-C3C7-F84B-93B1-8931C94B9121}"/>
              </a:ext>
            </a:extLst>
          </p:cNvPr>
          <p:cNvPicPr>
            <a:picLocks noChangeAspect="1"/>
          </p:cNvPicPr>
          <p:nvPr/>
        </p:nvPicPr>
        <p:blipFill>
          <a:blip r:embed="rId5"/>
          <a:stretch>
            <a:fillRect/>
          </a:stretch>
        </p:blipFill>
        <p:spPr>
          <a:xfrm>
            <a:off x="1115616" y="1052736"/>
            <a:ext cx="3760116" cy="5112568"/>
          </a:xfrm>
          <a:prstGeom prst="rect">
            <a:avLst/>
          </a:prstGeom>
        </p:spPr>
      </p:pic>
      <p:sp>
        <p:nvSpPr>
          <p:cNvPr id="6" name="TextBox 5">
            <a:extLst>
              <a:ext uri="{FF2B5EF4-FFF2-40B4-BE49-F238E27FC236}">
                <a16:creationId xmlns:a16="http://schemas.microsoft.com/office/drawing/2014/main" id="{C4C491F0-7113-1E49-91B6-188FB8991FFE}"/>
              </a:ext>
            </a:extLst>
          </p:cNvPr>
          <p:cNvSpPr txBox="1"/>
          <p:nvPr/>
        </p:nvSpPr>
        <p:spPr>
          <a:xfrm>
            <a:off x="1338545" y="6472238"/>
            <a:ext cx="707437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https://people.inf.ethz.ch/omutlu/pub/ModernPrimerOnPIM_springer-emerging-computing-bookchapter21.pdf</a:t>
            </a:r>
            <a:r>
              <a:rPr kumimoji="0" lang="en-US" sz="11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23484623"/>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62137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113087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3826149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32240" y="1156682"/>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35739237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50324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330626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5A00-ABCE-4F44-BBA9-29F9AF3BD4C7}"/>
              </a:ext>
            </a:extLst>
          </p:cNvPr>
          <p:cNvSpPr>
            <a:spLocks noGrp="1"/>
          </p:cNvSpPr>
          <p:nvPr>
            <p:ph type="title"/>
          </p:nvPr>
        </p:nvSpPr>
        <p:spPr>
          <a:xfrm>
            <a:off x="228600" y="152400"/>
            <a:ext cx="8610600" cy="1066800"/>
          </a:xfrm>
        </p:spPr>
        <p:txBody>
          <a:bodyPr/>
          <a:lstStyle/>
          <a:p>
            <a:r>
              <a:rPr lang="en-US" sz="3800" dirty="0"/>
              <a:t>RowClone Extensions and Follow-Up Work</a:t>
            </a:r>
          </a:p>
        </p:txBody>
      </p:sp>
      <p:sp>
        <p:nvSpPr>
          <p:cNvPr id="3" name="Content Placeholder 2">
            <a:extLst>
              <a:ext uri="{FF2B5EF4-FFF2-40B4-BE49-F238E27FC236}">
                <a16:creationId xmlns:a16="http://schemas.microsoft.com/office/drawing/2014/main" id="{B8D643A2-4FC2-8143-B99F-205908C4280B}"/>
              </a:ext>
            </a:extLst>
          </p:cNvPr>
          <p:cNvSpPr>
            <a:spLocks noGrp="1"/>
          </p:cNvSpPr>
          <p:nvPr>
            <p:ph idx="1"/>
          </p:nvPr>
        </p:nvSpPr>
        <p:spPr/>
        <p:txBody>
          <a:bodyPr/>
          <a:lstStyle/>
          <a:p>
            <a:r>
              <a:rPr lang="en-US" dirty="0"/>
              <a:t>Can this be improved to do </a:t>
            </a:r>
            <a:r>
              <a:rPr lang="en-US" dirty="0">
                <a:solidFill>
                  <a:srgbClr val="0432FF"/>
                </a:solidFill>
              </a:rPr>
              <a:t>faster inter-subarray copy</a:t>
            </a:r>
            <a:r>
              <a:rPr lang="en-US" dirty="0"/>
              <a:t>?</a:t>
            </a:r>
          </a:p>
          <a:p>
            <a:pPr lvl="1"/>
            <a:r>
              <a:rPr lang="en-US" dirty="0"/>
              <a:t>Yes, </a:t>
            </a:r>
            <a:r>
              <a:rPr lang="en-US" dirty="0">
                <a:solidFill>
                  <a:srgbClr val="FF0000"/>
                </a:solidFill>
              </a:rPr>
              <a:t>see LISA [Chang et al., HPCA 2016]</a:t>
            </a:r>
          </a:p>
          <a:p>
            <a:pPr lvl="1"/>
            <a:endParaRPr lang="en-US" dirty="0"/>
          </a:p>
          <a:p>
            <a:r>
              <a:rPr lang="en-US" dirty="0"/>
              <a:t>Can we enable </a:t>
            </a:r>
            <a:r>
              <a:rPr lang="en-US" dirty="0">
                <a:solidFill>
                  <a:srgbClr val="0432FF"/>
                </a:solidFill>
              </a:rPr>
              <a:t>data movement at smaller granularities within a bank</a:t>
            </a:r>
            <a:r>
              <a:rPr lang="en-US" dirty="0"/>
              <a:t>?</a:t>
            </a:r>
          </a:p>
          <a:p>
            <a:pPr lvl="1"/>
            <a:r>
              <a:rPr lang="en-US" dirty="0"/>
              <a:t>Yes, </a:t>
            </a:r>
            <a:r>
              <a:rPr lang="en-US" dirty="0">
                <a:solidFill>
                  <a:srgbClr val="FF0000"/>
                </a:solidFill>
              </a:rPr>
              <a:t>see FIGARO [Wang et al., MICRO 2020]</a:t>
            </a:r>
            <a:endParaRPr lang="en-US" sz="1400" dirty="0"/>
          </a:p>
          <a:p>
            <a:endParaRPr lang="en-US" dirty="0"/>
          </a:p>
          <a:p>
            <a:r>
              <a:rPr lang="en-US" dirty="0"/>
              <a:t>Can this be improved to do </a:t>
            </a:r>
            <a:r>
              <a:rPr lang="en-US" dirty="0">
                <a:solidFill>
                  <a:srgbClr val="0432FF"/>
                </a:solidFill>
              </a:rPr>
              <a:t>better inter-bank copy</a:t>
            </a:r>
            <a:r>
              <a:rPr lang="en-US" dirty="0"/>
              <a:t>?</a:t>
            </a:r>
          </a:p>
          <a:p>
            <a:pPr lvl="1"/>
            <a:r>
              <a:rPr lang="en-US" dirty="0"/>
              <a:t>Yes, </a:t>
            </a:r>
            <a:r>
              <a:rPr lang="en-US" dirty="0">
                <a:solidFill>
                  <a:srgbClr val="FF0000"/>
                </a:solidFill>
              </a:rPr>
              <a:t>see Network-on-Memory [CAL 2020]</a:t>
            </a:r>
            <a:endParaRPr lang="en-US" sz="1400" dirty="0"/>
          </a:p>
          <a:p>
            <a:endParaRPr lang="en-US" dirty="0"/>
          </a:p>
          <a:p>
            <a:r>
              <a:rPr lang="en-US" dirty="0"/>
              <a:t>Can similar ideas and DRAM properties be used to perform </a:t>
            </a:r>
            <a:r>
              <a:rPr lang="en-US" dirty="0">
                <a:solidFill>
                  <a:srgbClr val="0432FF"/>
                </a:solidFill>
              </a:rPr>
              <a:t>computation on data</a:t>
            </a:r>
            <a:r>
              <a:rPr lang="en-US" dirty="0"/>
              <a:t>?</a:t>
            </a:r>
          </a:p>
          <a:p>
            <a:pPr lvl="1"/>
            <a:r>
              <a:rPr lang="en-US" dirty="0"/>
              <a:t>Yes, </a:t>
            </a:r>
            <a:r>
              <a:rPr lang="en-US" dirty="0">
                <a:solidFill>
                  <a:srgbClr val="FF0000"/>
                </a:solidFill>
              </a:rPr>
              <a:t>see Ambit [Seshadri et al., CAL 2015, MICRO 2017]</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D4385214-686F-AE45-AD43-76EF3388C3A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4067701447"/>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Increasing Connectivity in DRAM</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"Low-Cost Inter-Linked Subarrays (LISA): Enabling Fast Inter-Subarray Data Movement in DRAM"</a:t>
            </a:r>
            <a:r>
              <a:rPr lang="en-US" sz="2100" dirty="0">
                <a:solidFill>
                  <a:srgbClr val="0432FF"/>
                </a:solidFill>
              </a:rPr>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182029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FIGARO: Fine-Grained In-DRAM Copy</a:t>
            </a:r>
          </a:p>
        </p:txBody>
      </p:sp>
      <p:sp>
        <p:nvSpPr>
          <p:cNvPr id="3" name="Content Placeholder 2"/>
          <p:cNvSpPr>
            <a:spLocks noGrp="1"/>
          </p:cNvSpPr>
          <p:nvPr>
            <p:ph idx="1"/>
          </p:nvPr>
        </p:nvSpPr>
        <p:spPr/>
        <p:txBody>
          <a:bodyPr/>
          <a:lstStyle/>
          <a:p>
            <a:r>
              <a:rPr lang="en-US" sz="2000" dirty="0" err="1"/>
              <a:t>Yaohua</a:t>
            </a:r>
            <a:r>
              <a:rPr lang="en-US" sz="2000" dirty="0"/>
              <a:t> Wang, Lois </a:t>
            </a:r>
            <a:r>
              <a:rPr lang="en-US" sz="2000" dirty="0" err="1"/>
              <a:t>Orosa</a:t>
            </a:r>
            <a:r>
              <a:rPr lang="en-US" sz="2000" dirty="0"/>
              <a:t>, </a:t>
            </a:r>
            <a:r>
              <a:rPr lang="en-US" sz="2000" dirty="0" err="1"/>
              <a:t>Xiangjun</a:t>
            </a:r>
            <a:r>
              <a:rPr lang="en-US" sz="2000" dirty="0"/>
              <a:t> Peng, Yang Guo, Saugata Ghose, Minesh Patel, </a:t>
            </a:r>
            <a:r>
              <a:rPr lang="en-US" sz="2000" dirty="0" err="1"/>
              <a:t>Jeremie</a:t>
            </a:r>
            <a:r>
              <a:rPr lang="en-US" sz="2000" dirty="0"/>
              <a:t> S. Kim, Juan Gómez Luna, Mohammad </a:t>
            </a:r>
            <a:r>
              <a:rPr lang="en-US" sz="2000" dirty="0" err="1"/>
              <a:t>Sadrosadati</a:t>
            </a:r>
            <a:r>
              <a:rPr lang="en-US" sz="2000" dirty="0"/>
              <a:t>, Nika Mansouri </a:t>
            </a:r>
            <a:r>
              <a:rPr lang="en-US" sz="2000" dirty="0" err="1"/>
              <a:t>Ghiasi</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"FIGARO: Improving System Performance via Fine-Grained In-DRAM Data Relocation and Caching"</a:t>
            </a:r>
            <a:br>
              <a:rPr lang="en-US" sz="2000" dirty="0">
                <a:solidFill>
                  <a:srgbClr val="0432FF"/>
                </a:solidFill>
              </a:rPr>
            </a:br>
            <a:r>
              <a:rPr lang="en-US" sz="2000" i="1" dirty="0"/>
              <a:t>Proceedings of the </a:t>
            </a:r>
            <a:r>
              <a:rPr lang="en-US" sz="2000" i="1" dirty="0">
                <a:hlinkClick r:id="rId3"/>
              </a:rPr>
              <a:t>53rd International Symposium on Microarchitecture</a:t>
            </a:r>
            <a:r>
              <a:rPr lang="en-US" sz="2000" i="1" dirty="0"/>
              <a:t> (</a:t>
            </a:r>
            <a:r>
              <a:rPr lang="en-US" sz="2000" b="1" i="1" dirty="0"/>
              <a:t>MICRO</a:t>
            </a:r>
            <a:r>
              <a:rPr lang="en-US" sz="2000" i="1" dirty="0"/>
              <a:t>)</a:t>
            </a:r>
            <a:r>
              <a:rPr lang="en-US" sz="2000" dirty="0"/>
              <a:t>, Virtual, October 2020.</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1EB1EDA-D3F9-2244-A889-1011E90C9966}"/>
              </a:ext>
            </a:extLst>
          </p:cNvPr>
          <p:cNvPicPr>
            <a:picLocks noChangeAspect="1"/>
          </p:cNvPicPr>
          <p:nvPr/>
        </p:nvPicPr>
        <p:blipFill>
          <a:blip r:embed="rId4"/>
          <a:stretch>
            <a:fillRect/>
          </a:stretch>
        </p:blipFill>
        <p:spPr>
          <a:xfrm>
            <a:off x="0" y="3952698"/>
            <a:ext cx="9144000" cy="2228720"/>
          </a:xfrm>
          <a:prstGeom prst="rect">
            <a:avLst/>
          </a:prstGeom>
        </p:spPr>
      </p:pic>
    </p:spTree>
    <p:extLst>
      <p:ext uri="{BB962C8B-B14F-4D97-AF65-F5344CB8AC3E}">
        <p14:creationId xmlns:p14="http://schemas.microsoft.com/office/powerpoint/2010/main" val="32091494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Network-On-Memory: Fast Inter-Bank Copy</a:t>
            </a:r>
          </a:p>
        </p:txBody>
      </p:sp>
      <p:sp>
        <p:nvSpPr>
          <p:cNvPr id="3" name="Content Placeholder 2"/>
          <p:cNvSpPr>
            <a:spLocks noGrp="1"/>
          </p:cNvSpPr>
          <p:nvPr>
            <p:ph idx="1"/>
          </p:nvPr>
        </p:nvSpPr>
        <p:spPr/>
        <p:txBody>
          <a:bodyPr/>
          <a:lstStyle/>
          <a:p>
            <a:r>
              <a:rPr lang="en-US" sz="2000" dirty="0" err="1"/>
              <a:t>Seyyed</a:t>
            </a:r>
            <a:r>
              <a:rPr lang="en-US" sz="2000" dirty="0"/>
              <a:t> Hossein </a:t>
            </a:r>
            <a:r>
              <a:rPr lang="en-US" sz="2000" dirty="0" err="1"/>
              <a:t>SeyyedAghaei</a:t>
            </a:r>
            <a:r>
              <a:rPr lang="en-US" sz="2000" dirty="0"/>
              <a:t> </a:t>
            </a:r>
            <a:r>
              <a:rPr lang="en-US" sz="2000" dirty="0" err="1"/>
              <a:t>Rezaei</a:t>
            </a:r>
            <a:r>
              <a:rPr lang="en-US" sz="2000" dirty="0"/>
              <a:t>, Mehdi </a:t>
            </a:r>
            <a:r>
              <a:rPr lang="en-US" sz="2000" dirty="0" err="1"/>
              <a:t>Modarressi</a:t>
            </a:r>
            <a:r>
              <a:rPr lang="en-US" sz="2000" dirty="0"/>
              <a:t>, </a:t>
            </a:r>
            <a:r>
              <a:rPr lang="en-US" sz="2000" dirty="0" err="1"/>
              <a:t>Rachata</a:t>
            </a:r>
            <a:r>
              <a:rPr lang="en-US" sz="2000" dirty="0"/>
              <a:t> Ausavarungnirun, Mohammad </a:t>
            </a:r>
            <a:r>
              <a:rPr lang="en-US" sz="2000" dirty="0" err="1"/>
              <a:t>Sadrosadati</a:t>
            </a:r>
            <a:r>
              <a:rPr lang="en-US" sz="2000" dirty="0"/>
              <a:t>, Onur Mutlu, and Masoud </a:t>
            </a:r>
            <a:r>
              <a:rPr lang="en-US" sz="2000" dirty="0" err="1"/>
              <a:t>Daneshtalab</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"NoM: Network-on-Memory for Inter-Bank Data Transfer in Highly-Banked Memories"</a:t>
            </a:r>
            <a:br>
              <a:rPr lang="en-US" sz="2000" dirty="0">
                <a:solidFill>
                  <a:srgbClr val="0432FF"/>
                </a:solidFill>
              </a:rPr>
            </a:br>
            <a:r>
              <a:rPr lang="en-US" sz="2000" i="1" dirty="0">
                <a:hlinkClick r:id="rId3"/>
              </a:rPr>
              <a:t>IEEE Computer Architecture Letters</a:t>
            </a:r>
            <a:r>
              <a:rPr lang="en-US" sz="2000" i="1" dirty="0"/>
              <a:t> (</a:t>
            </a:r>
            <a:r>
              <a:rPr lang="en-US" sz="2000" b="1" i="1" dirty="0"/>
              <a:t>CAL</a:t>
            </a:r>
            <a:r>
              <a:rPr lang="en-US" sz="2000" i="1" dirty="0"/>
              <a:t>)</a:t>
            </a:r>
            <a:r>
              <a:rPr lang="en-US" sz="2000" dirty="0"/>
              <a:t>, to appear in 2020.</a:t>
            </a:r>
          </a:p>
          <a:p>
            <a:pPr marL="0" indent="0">
              <a:buNone/>
            </a:pPr>
            <a:br>
              <a:rPr lang="en-US" sz="2000" dirty="0"/>
            </a:br>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B02404-C0AF-0A47-9A96-6BE1DE591513}"/>
              </a:ext>
            </a:extLst>
          </p:cNvPr>
          <p:cNvPicPr>
            <a:picLocks noChangeAspect="1"/>
          </p:cNvPicPr>
          <p:nvPr/>
        </p:nvPicPr>
        <p:blipFill>
          <a:blip r:embed="rId4"/>
          <a:stretch>
            <a:fillRect/>
          </a:stretch>
        </p:blipFill>
        <p:spPr>
          <a:xfrm>
            <a:off x="0" y="4191000"/>
            <a:ext cx="9144000" cy="1569990"/>
          </a:xfrm>
          <a:prstGeom prst="rect">
            <a:avLst/>
          </a:prstGeom>
        </p:spPr>
      </p:pic>
    </p:spTree>
    <p:extLst>
      <p:ext uri="{BB962C8B-B14F-4D97-AF65-F5344CB8AC3E}">
        <p14:creationId xmlns:p14="http://schemas.microsoft.com/office/powerpoint/2010/main" val="3647988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1272875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also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algn="ctr">
              <a:defRPr/>
            </a:pPr>
            <a:r>
              <a:rPr lang="en-US" altLang="ko-KR" sz="2400" b="1" kern="0" dirty="0">
                <a:solidFill>
                  <a:srgbClr val="FF0000"/>
                </a:solidFill>
                <a:latin typeface="Tahoma"/>
              </a:rPr>
              <a:t>&gt;4-12X Performance Improvement</a:t>
            </a:r>
            <a:endParaRPr lang="ko-KR" altLang="en-US" sz="2400" b="1" kern="0" dirty="0">
              <a:solidFill>
                <a:srgbClr val="FF0000"/>
              </a:solidFill>
              <a:latin typeface="Tahoma"/>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"Fast Bulk Bitwise AND and OR in DRAM"</a:t>
            </a:r>
            <a:br>
              <a:rPr lang="en-US" dirty="0">
                <a:solidFill>
                  <a:srgbClr val="0432FF"/>
                </a:solidFill>
              </a:rPr>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272712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r>
              <a:rPr lang="en-US" dirty="0">
                <a:solidFill>
                  <a:srgbClr val="0432FF"/>
                </a:solidFill>
              </a:rPr>
              <a:t>,”</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719030475"/>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E973-379F-0E47-9237-8E81F18B2687}"/>
              </a:ext>
            </a:extLst>
          </p:cNvPr>
          <p:cNvSpPr>
            <a:spLocks noGrp="1"/>
          </p:cNvSpPr>
          <p:nvPr>
            <p:ph type="title"/>
          </p:nvPr>
        </p:nvSpPr>
        <p:spPr/>
        <p:txBody>
          <a:bodyPr/>
          <a:lstStyle/>
          <a:p>
            <a:r>
              <a:rPr lang="en-CA" sz="4400" dirty="0"/>
              <a:t>SIMDRAM Key Idea </a:t>
            </a:r>
            <a:br>
              <a:rPr lang="en-CA" sz="4400" dirty="0"/>
            </a:br>
            <a:endParaRPr lang="en-US" sz="4400" dirty="0"/>
          </a:p>
        </p:txBody>
      </p:sp>
      <p:sp>
        <p:nvSpPr>
          <p:cNvPr id="3" name="Content Placeholder 2">
            <a:extLst>
              <a:ext uri="{FF2B5EF4-FFF2-40B4-BE49-F238E27FC236}">
                <a16:creationId xmlns:a16="http://schemas.microsoft.com/office/drawing/2014/main" id="{A223BDE8-46CC-8D47-991F-4D759631276F}"/>
              </a:ext>
            </a:extLst>
          </p:cNvPr>
          <p:cNvSpPr>
            <a:spLocks noGrp="1"/>
          </p:cNvSpPr>
          <p:nvPr>
            <p:ph idx="1"/>
          </p:nvPr>
        </p:nvSpPr>
        <p:spPr>
          <a:xfrm>
            <a:off x="78189" y="769623"/>
            <a:ext cx="8987622" cy="5763699"/>
          </a:xfrm>
        </p:spPr>
        <p:txBody>
          <a:bodyPr/>
          <a:lstStyle/>
          <a:p>
            <a:pPr lvl="1"/>
            <a:endParaRPr lang="en-US" sz="800" dirty="0"/>
          </a:p>
          <a:p>
            <a:pPr lvl="1"/>
            <a:endParaRPr lang="en-US" sz="800" dirty="0"/>
          </a:p>
          <a:p>
            <a:pPr marL="457200" lvl="1" indent="0">
              <a:buNone/>
            </a:pPr>
            <a:endParaRPr lang="en-US" sz="800" dirty="0"/>
          </a:p>
          <a:p>
            <a:pPr lvl="1"/>
            <a:endParaRPr lang="en-US" sz="800" dirty="0"/>
          </a:p>
          <a:p>
            <a:r>
              <a:rPr lang="en-US" b="1" dirty="0">
                <a:solidFill>
                  <a:schemeClr val="accent6">
                    <a:lumMod val="75000"/>
                  </a:schemeClr>
                </a:solidFill>
              </a:rPr>
              <a:t>SIMDRAM: </a:t>
            </a:r>
            <a:r>
              <a:rPr lang="en-US" dirty="0"/>
              <a:t>An end-to-end processing-using-DRAM framework that provides the </a:t>
            </a:r>
            <a:r>
              <a:rPr lang="en-US" dirty="0">
                <a:solidFill>
                  <a:schemeClr val="accent2"/>
                </a:solidFill>
              </a:rPr>
              <a:t>programming interface</a:t>
            </a:r>
            <a:r>
              <a:rPr lang="en-US" dirty="0"/>
              <a:t>, the </a:t>
            </a:r>
            <a:r>
              <a:rPr lang="en-US" dirty="0">
                <a:solidFill>
                  <a:schemeClr val="accent2"/>
                </a:solidFill>
              </a:rPr>
              <a:t>ISA</a:t>
            </a:r>
            <a:r>
              <a:rPr lang="en-US" dirty="0"/>
              <a:t>, and the </a:t>
            </a:r>
            <a:r>
              <a:rPr lang="en-US" dirty="0">
                <a:solidFill>
                  <a:schemeClr val="accent2"/>
                </a:solidFill>
              </a:rPr>
              <a:t>hardware</a:t>
            </a:r>
            <a:r>
              <a:rPr lang="en-US" dirty="0"/>
              <a:t> </a:t>
            </a:r>
            <a:r>
              <a:rPr lang="en-US" dirty="0">
                <a:solidFill>
                  <a:schemeClr val="accent2"/>
                </a:solidFill>
              </a:rPr>
              <a:t>support</a:t>
            </a:r>
            <a:r>
              <a:rPr lang="en-US" dirty="0"/>
              <a:t> for:</a:t>
            </a:r>
          </a:p>
          <a:p>
            <a:endParaRPr lang="en-US" sz="2400" dirty="0"/>
          </a:p>
          <a:p>
            <a:pPr lvl="1"/>
            <a:r>
              <a:rPr lang="en-US" b="1" dirty="0">
                <a:solidFill>
                  <a:schemeClr val="accent1">
                    <a:lumMod val="75000"/>
                  </a:schemeClr>
                </a:solidFill>
              </a:rPr>
              <a:t>Efficiently</a:t>
            </a:r>
            <a:r>
              <a:rPr lang="en-US" dirty="0"/>
              <a:t> computing </a:t>
            </a:r>
            <a:r>
              <a:rPr lang="en-US" b="1" dirty="0">
                <a:solidFill>
                  <a:srgbClr val="C00000"/>
                </a:solidFill>
              </a:rPr>
              <a:t>complex</a:t>
            </a:r>
            <a:r>
              <a:rPr lang="en-US" dirty="0"/>
              <a:t> operations in DRAM</a:t>
            </a:r>
          </a:p>
          <a:p>
            <a:pPr lvl="1"/>
            <a:endParaRPr lang="en-US" sz="800" dirty="0"/>
          </a:p>
          <a:p>
            <a:pPr lvl="1"/>
            <a:r>
              <a:rPr lang="en-US" dirty="0"/>
              <a:t>Providing the ability to implement </a:t>
            </a:r>
            <a:r>
              <a:rPr lang="en-US" b="1" dirty="0">
                <a:solidFill>
                  <a:schemeClr val="accent1">
                    <a:lumMod val="75000"/>
                  </a:schemeClr>
                </a:solidFill>
              </a:rPr>
              <a:t>arbitrary</a:t>
            </a:r>
            <a:r>
              <a:rPr lang="en-US" dirty="0"/>
              <a:t> operations as required</a:t>
            </a:r>
          </a:p>
          <a:p>
            <a:pPr lvl="1"/>
            <a:endParaRPr lang="en-US" sz="800" dirty="0"/>
          </a:p>
          <a:p>
            <a:pPr lvl="1"/>
            <a:r>
              <a:rPr lang="en-US" dirty="0"/>
              <a:t>Using an </a:t>
            </a:r>
            <a:r>
              <a:rPr lang="en-US" b="1" dirty="0">
                <a:solidFill>
                  <a:schemeClr val="accent6">
                    <a:lumMod val="75000"/>
                  </a:schemeClr>
                </a:solidFill>
              </a:rPr>
              <a:t>in-DRAM massively-parallel SIMD substrate</a:t>
            </a:r>
            <a:r>
              <a:rPr lang="en-US" dirty="0"/>
              <a:t> that requires </a:t>
            </a:r>
            <a:r>
              <a:rPr lang="en-US" b="1" dirty="0">
                <a:solidFill>
                  <a:schemeClr val="accent1">
                    <a:lumMod val="75000"/>
                  </a:schemeClr>
                </a:solidFill>
              </a:rPr>
              <a:t>minimal</a:t>
            </a:r>
            <a:r>
              <a:rPr lang="en-US" dirty="0"/>
              <a:t> changes to DRAM architecture</a:t>
            </a:r>
          </a:p>
          <a:p>
            <a:pPr lvl="2"/>
            <a:endParaRPr lang="en-US" dirty="0"/>
          </a:p>
          <a:p>
            <a:pPr lvl="1"/>
            <a:endParaRPr lang="en-US" dirty="0"/>
          </a:p>
        </p:txBody>
      </p:sp>
      <p:sp>
        <p:nvSpPr>
          <p:cNvPr id="4" name="Slide Number Placeholder 2">
            <a:extLst>
              <a:ext uri="{FF2B5EF4-FFF2-40B4-BE49-F238E27FC236}">
                <a16:creationId xmlns:a16="http://schemas.microsoft.com/office/drawing/2014/main" id="{E33E8851-BF95-6842-9DAC-3E18705E07D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23</a:t>
            </a:r>
          </a:p>
        </p:txBody>
      </p:sp>
    </p:spTree>
    <p:extLst>
      <p:ext uri="{BB962C8B-B14F-4D97-AF65-F5344CB8AC3E}">
        <p14:creationId xmlns:p14="http://schemas.microsoft.com/office/powerpoint/2010/main" val="393264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fade">
                                      <p:cBhvr>
                                        <p:cTn id="1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p:sp>
        <p:nvSpPr>
          <p:cNvPr id="158" name="Slide Number Placeholder 2">
            <a:extLst>
              <a:ext uri="{FF2B5EF4-FFF2-40B4-BE49-F238E27FC236}">
                <a16:creationId xmlns:a16="http://schemas.microsoft.com/office/drawing/2014/main" id="{BA3DC310-E70E-2A4C-98E9-E7CE8D146EDA}"/>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the 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3136417264"/>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227</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r>
              <a:rPr lang="en-US" altLang="ko-KR" dirty="0"/>
              <a:t>Large graphs are everywhere (circa 2015)</a:t>
            </a:r>
          </a:p>
          <a:p>
            <a:endParaRPr lang="en-US" altLang="ko-KR" sz="1800" dirty="0"/>
          </a:p>
          <a:p>
            <a:endParaRPr lang="en-US" altLang="ko-KR" sz="1800" dirty="0"/>
          </a:p>
          <a:p>
            <a:endParaRPr lang="en-US" altLang="ko-KR" sz="1800" dirty="0"/>
          </a:p>
          <a:p>
            <a:endParaRPr lang="en-US" altLang="ko-KR" dirty="0"/>
          </a:p>
          <a:p>
            <a:endParaRPr lang="en-US" altLang="ko-KR" dirty="0"/>
          </a:p>
          <a:p>
            <a:pPr marL="0" indent="0">
              <a:buFont typeface="Wingdings" charset="0"/>
              <a:buNone/>
            </a:pPr>
            <a:endParaRPr lang="en-US" altLang="ko-KR" sz="2000" dirty="0"/>
          </a:p>
          <a:p>
            <a:r>
              <a:rPr lang="en-US" altLang="ko-KR" dirty="0"/>
              <a:t>Scalable large-scale graph processing is challenging</a:t>
            </a:r>
            <a:endParaRPr lang="ko-KR" altLang="en-US" dirty="0"/>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36 Million </a:t>
              </a:r>
            </a:p>
            <a:p>
              <a:pPr algn="ctr"/>
              <a:r>
                <a:rPr lang="en-US" dirty="0"/>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1.4 Billion</a:t>
              </a:r>
            </a:p>
            <a:p>
              <a:pPr algn="ctr"/>
              <a:r>
                <a:rPr lang="en-US" dirty="0"/>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300 Million</a:t>
              </a:r>
            </a:p>
            <a:p>
              <a:pPr algn="ctr"/>
              <a:r>
                <a:rPr lang="en-US" dirty="0"/>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30 Billion</a:t>
              </a:r>
            </a:p>
            <a:p>
              <a:pPr algn="ctr"/>
              <a:r>
                <a:rPr lang="en-US" dirty="0"/>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2571867"/>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2100" dirty="0">
                <a:solidFill>
                  <a:srgbClr val="0432FF"/>
                </a:solidFill>
              </a:rPr>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077072"/>
            <a:ext cx="9144000" cy="2235200"/>
          </a:xfrm>
          <a:prstGeom prst="rect">
            <a:avLst/>
          </a:prstGeom>
        </p:spPr>
      </p:pic>
    </p:spTree>
    <p:extLst>
      <p:ext uri="{BB962C8B-B14F-4D97-AF65-F5344CB8AC3E}">
        <p14:creationId xmlns:p14="http://schemas.microsoft.com/office/powerpoint/2010/main" val="677742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solidFill>
                  <a:prstClr val="black">
                    <a:lumMod val="65000"/>
                    <a:lumOff val="35000"/>
                  </a:prstClr>
                </a:solidFill>
              </a:rPr>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1634192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432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70500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solidFill>
                  <a:srgbClr val="0432FF"/>
                </a:solidFill>
              </a:rPr>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7"/>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552073443"/>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DAMOV Methodology &amp; Workloads</a:t>
            </a:r>
            <a:endParaRPr lang="en-US" sz="24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5794310"/>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2919743255"/>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2124796521"/>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974647393"/>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1775439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hlinkClick r:id="rId3"/>
              </a:rPr>
              <a:t>https://github.com/CMU-SAFARI/prim-benchmarks</a:t>
            </a:r>
            <a:endParaRPr lang="en-US" sz="2400" dirty="0"/>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7" name="Picture 6">
            <a:extLst>
              <a:ext uri="{FF2B5EF4-FFF2-40B4-BE49-F238E27FC236}">
                <a16:creationId xmlns:a16="http://schemas.microsoft.com/office/drawing/2014/main" id="{169FC009-0A42-9444-BC07-2ACD64DFBCD4}"/>
              </a:ext>
            </a:extLst>
          </p:cNvPr>
          <p:cNvPicPr>
            <a:picLocks noChangeAspect="1"/>
          </p:cNvPicPr>
          <p:nvPr/>
        </p:nvPicPr>
        <p:blipFill>
          <a:blip r:embed="rId3"/>
          <a:stretch>
            <a:fillRect/>
          </a:stretch>
        </p:blipFill>
        <p:spPr>
          <a:xfrm>
            <a:off x="0" y="2427942"/>
            <a:ext cx="9131300" cy="1930400"/>
          </a:xfrm>
          <a:prstGeom prst="rect">
            <a:avLst/>
          </a:prstGeom>
        </p:spPr>
      </p:pic>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prstClr val="black"/>
                </a:solidFill>
                <a:effectLst/>
                <a:uLnTx/>
                <a:uFillTx/>
                <a:latin typeface="Calibri Light" panose="020F0302020204030204"/>
                <a:ea typeface="+mn-ea"/>
                <a:cs typeface="+mn-cs"/>
                <a:hlinkClick r:id="rId4"/>
              </a:rPr>
              <a:t>https://arxiv.org/pdf/2105.03814.pdf</a:t>
            </a:r>
            <a:endParaRPr kumimoji="0" lang="en-US" sz="2000" b="1" i="0" u="sng"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hlinkClick r:id="rId5"/>
              </a:rPr>
              <a:t>https://github.com/CMU-SAFARI/prim-benchmarks</a:t>
            </a:r>
            <a:endPar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063638740"/>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3473071865"/>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1352134856"/>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4240710312"/>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4024355345"/>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6"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25</a:t>
            </a:r>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spTree>
    <p:extLst>
      <p:ext uri="{BB962C8B-B14F-4D97-AF65-F5344CB8AC3E}">
        <p14:creationId xmlns:p14="http://schemas.microsoft.com/office/powerpoint/2010/main" val="2623437294"/>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p:txBody>
          <a:bodyPr/>
          <a:lstStyle/>
          <a:p>
            <a:r>
              <a:rPr lang="en-US" dirty="0"/>
              <a:t>More on DAMOV</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1052736"/>
            <a:ext cx="8610600" cy="5195664"/>
          </a:xfrm>
        </p:spPr>
        <p:txBody>
          <a:bodyPr/>
          <a:lstStyle/>
          <a:p>
            <a:r>
              <a:rPr lang="en-US" sz="1900" dirty="0"/>
              <a:t>Geraldo F. Oliveira, Juan Gomez-Luna, Lois </a:t>
            </a:r>
            <a:r>
              <a:rPr lang="en-US" sz="1900" dirty="0" err="1"/>
              <a:t>Orosa</a:t>
            </a:r>
            <a:r>
              <a:rPr lang="en-US" sz="1900" dirty="0"/>
              <a:t>, </a:t>
            </a:r>
            <a:r>
              <a:rPr lang="en-US" sz="1900" dirty="0" err="1"/>
              <a:t>Saugata</a:t>
            </a:r>
            <a:r>
              <a:rPr lang="en-US" sz="1900" dirty="0"/>
              <a:t> Ghose, Nandita Vijaykumar, Ivan </a:t>
            </a:r>
            <a:r>
              <a:rPr lang="en-US" sz="1900" dirty="0" err="1"/>
              <a:t>fernandez</a:t>
            </a:r>
            <a:r>
              <a:rPr lang="en-US" sz="1900" dirty="0"/>
              <a:t>, Mohammad </a:t>
            </a:r>
            <a:r>
              <a:rPr lang="en-US" sz="1900" dirty="0" err="1"/>
              <a:t>Sadrosadati</a:t>
            </a:r>
            <a:r>
              <a:rPr lang="en-US" sz="1900" dirty="0"/>
              <a:t>, and Onur Mutlu,</a:t>
            </a:r>
            <a:br>
              <a:rPr lang="en-US" sz="1900" dirty="0"/>
            </a:br>
            <a:r>
              <a:rPr lang="en-US" sz="1900" b="1" dirty="0">
                <a:solidFill>
                  <a:srgbClr val="0432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900" dirty="0"/>
            </a:br>
            <a:r>
              <a:rPr lang="en-US" sz="1900" i="1" dirty="0"/>
              <a:t>Preprint in </a:t>
            </a:r>
            <a:r>
              <a:rPr lang="en-US" sz="1900" b="1" i="1" dirty="0">
                <a:hlinkClick r:id="rId3"/>
              </a:rPr>
              <a:t>arXiv</a:t>
            </a:r>
            <a:r>
              <a:rPr lang="en-US" sz="1900" dirty="0"/>
              <a:t>, 8 May 2021.</a:t>
            </a:r>
            <a:br>
              <a:rPr lang="en-US" sz="1900" dirty="0"/>
            </a:br>
            <a:r>
              <a:rPr lang="en-US" sz="1900" dirty="0"/>
              <a:t>[</a:t>
            </a:r>
            <a:r>
              <a:rPr lang="en-US" sz="1900" dirty="0">
                <a:hlinkClick r:id="rId4"/>
              </a:rPr>
              <a:t>arXiv preprint</a:t>
            </a:r>
            <a:r>
              <a:rPr lang="en-US" sz="1900" dirty="0"/>
              <a:t>]</a:t>
            </a:r>
            <a:br>
              <a:rPr lang="en-US" sz="1900" dirty="0"/>
            </a:br>
            <a:r>
              <a:rPr lang="en-US" sz="1900" dirty="0"/>
              <a:t>[</a:t>
            </a:r>
            <a:r>
              <a:rPr lang="en-US" sz="1900" dirty="0">
                <a:hlinkClick r:id="rId5"/>
              </a:rPr>
              <a:t>DAMOV Suite and Simulator Source Code</a:t>
            </a:r>
            <a:r>
              <a:rPr lang="en-US" sz="1900" dirty="0"/>
              <a:t>]</a:t>
            </a:r>
            <a:br>
              <a:rPr lang="en-US" sz="1900" dirty="0"/>
            </a:br>
            <a:r>
              <a:rPr lang="en-US" sz="1900" dirty="0"/>
              <a:t>[</a:t>
            </a:r>
            <a:r>
              <a:rPr lang="en-US" sz="1900" dirty="0">
                <a:hlinkClick r:id="rId6"/>
              </a:rPr>
              <a:t>SAFARI Live Seminar Video</a:t>
            </a:r>
            <a:r>
              <a:rPr lang="en-US" sz="1900" dirty="0"/>
              <a:t> (2 </a:t>
            </a:r>
            <a:r>
              <a:rPr lang="en-US" sz="1900" dirty="0" err="1"/>
              <a:t>hrs</a:t>
            </a:r>
            <a:r>
              <a:rPr lang="en-US" sz="1900" dirty="0"/>
              <a:t> 40 mins)]</a:t>
            </a:r>
            <a:br>
              <a:rPr lang="en-US" sz="1900" dirty="0"/>
            </a:br>
            <a:r>
              <a:rPr lang="en-US" sz="1900" dirty="0"/>
              <a:t>[</a:t>
            </a:r>
            <a:r>
              <a:rPr lang="en-US" sz="1900" dirty="0">
                <a:hlinkClick r:id="rId7"/>
              </a:rPr>
              <a:t>Short Talk Video</a:t>
            </a:r>
            <a:r>
              <a:rPr lang="en-US" sz="1900" dirty="0"/>
              <a:t> (21 minutes)]</a:t>
            </a:r>
          </a:p>
          <a:p>
            <a:pPr marL="0" indent="0">
              <a:buNone/>
            </a:pPr>
            <a:br>
              <a:rPr lang="en-US" sz="1900" dirty="0"/>
            </a:br>
            <a:endParaRPr lang="en-US" sz="190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8"/>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Tree>
    <p:extLst>
      <p:ext uri="{BB962C8B-B14F-4D97-AF65-F5344CB8AC3E}">
        <p14:creationId xmlns:p14="http://schemas.microsoft.com/office/powerpoint/2010/main" val="1195329140"/>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130727"/>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562582210"/>
      </p:ext>
    </p:extLst>
  </p:cSld>
  <p:clrMapOvr>
    <a:masterClrMapping/>
  </p:clrMapOvr>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7" name="Rectangle 6">
            <a:extLst>
              <a:ext uri="{FF2B5EF4-FFF2-40B4-BE49-F238E27FC236}">
                <a16:creationId xmlns:a16="http://schemas.microsoft.com/office/drawing/2014/main" id="{AE390B2E-8188-9B47-8D91-E75A69621677}"/>
              </a:ext>
            </a:extLst>
          </p:cNvPr>
          <p:cNvSpPr/>
          <p:nvPr/>
        </p:nvSpPr>
        <p:spPr>
          <a:xfrm>
            <a:off x="575556" y="1219200"/>
            <a:ext cx="7956884" cy="235381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6970895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405663161"/>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1656243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4102525243"/>
      </p:ext>
    </p:extLst>
  </p:cSld>
  <p:clrMapOvr>
    <a:masterClrMapping/>
  </p:clrMapOvr>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3992491114"/>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8779961"/>
      </p:ext>
    </p:extLst>
  </p:cSld>
  <p:clrMapOvr>
    <a:masterClrMapping/>
  </p:clrMapOvr>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1097536737"/>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589639623"/>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298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29516826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75028619"/>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5646222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9240792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6940033"/>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755409834"/>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Good cross-layer communication, expressive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a:extLst>
              <a:ext uri="{FF2B5EF4-FFF2-40B4-BE49-F238E27FC236}">
                <a16:creationId xmlns:a16="http://schemas.microsoft.com/office/drawing/2014/main" id="{7EF5BC18-EE1D-6F4B-B345-541A869C9E6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25226262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FF0000"/>
                </a:solidFill>
              </a:rPr>
              <a:t>principled computing architectures </a:t>
            </a:r>
            <a:r>
              <a:rPr lang="en-US" dirty="0"/>
              <a:t>to achieve the highest </a:t>
            </a:r>
            <a:r>
              <a:rPr lang="en-US" dirty="0">
                <a:solidFill>
                  <a:srgbClr val="0000FF"/>
                </a:solidFill>
              </a:rPr>
              <a:t>security, performance, and efficiency</a:t>
            </a:r>
          </a:p>
          <a:p>
            <a:endParaRPr lang="en-US" sz="1400" dirty="0"/>
          </a:p>
          <a:p>
            <a:r>
              <a:rPr lang="en-US" dirty="0">
                <a:solidFill>
                  <a:srgbClr val="FF0000"/>
                </a:solidFill>
              </a:rPr>
              <a:t>Discover design principles for </a:t>
            </a:r>
            <a:r>
              <a:rPr lang="en-US" dirty="0">
                <a:solidFill>
                  <a:srgbClr val="0000FF"/>
                </a:solidFill>
              </a:rPr>
              <a:t>fundamentally secure and reliable computer architectures</a:t>
            </a:r>
          </a:p>
          <a:p>
            <a:endParaRPr lang="en-US" sz="1400" dirty="0">
              <a:solidFill>
                <a:srgbClr val="FF0000"/>
              </a:solidFill>
            </a:endParaRPr>
          </a:p>
          <a:p>
            <a:r>
              <a:rPr lang="en-US" dirty="0">
                <a:solidFill>
                  <a:srgbClr val="FF0000"/>
                </a:solidFill>
              </a:rPr>
              <a:t>Design complete systems to be balanced and energy-efficient</a:t>
            </a:r>
            <a:r>
              <a:rPr lang="en-US" dirty="0"/>
              <a:t>, i.e., </a:t>
            </a:r>
            <a:r>
              <a:rPr lang="en-US" dirty="0">
                <a:solidFill>
                  <a:srgbClr val="0000FF"/>
                </a:solidFill>
              </a:rPr>
              <a:t>data-centric (or memory-centric) and low-latency</a:t>
            </a:r>
          </a:p>
          <a:p>
            <a:endParaRPr lang="en-US" sz="1400" dirty="0">
              <a:solidFill>
                <a:srgbClr val="0000FF"/>
              </a:solidFill>
            </a:endParaRPr>
          </a:p>
          <a:p>
            <a:r>
              <a:rPr lang="en-US" dirty="0">
                <a:solidFill>
                  <a:srgbClr val="FF0000"/>
                </a:solidFill>
              </a:rPr>
              <a:t>Enable new platforms for genomics, medicine, health, AI/ML</a:t>
            </a:r>
          </a:p>
          <a:p>
            <a:endParaRPr lang="en-US" sz="14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sz="2000" b="1" dirty="0">
                <a:solidFill>
                  <a:srgbClr val="2C6123"/>
                </a:solidFill>
              </a:rPr>
              <a:t>…</a:t>
            </a:r>
            <a:endParaRPr lang="en-US" sz="2000" b="1" dirty="0">
              <a:solidFill>
                <a:srgbClr val="2C6123"/>
              </a:solidFill>
            </a:endParaRPr>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49891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Future is Very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0028632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ea typeface="ＭＳ Ｐゴシック" pitchFamily="-106" charset="-128"/>
              </a:rPr>
              <a:t>We Need to Think and Act Across the Stack</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994457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1770537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261722669"/>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3181124249"/>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9385265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807896" cy="1066800"/>
          </a:xfrm>
        </p:spPr>
        <p:txBody>
          <a:bodyPr/>
          <a:lstStyle/>
          <a:p>
            <a:r>
              <a:rPr lang="en-US" dirty="0"/>
              <a:t>A Tutorial on Memory-Centric Systems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err="1"/>
              <a:t>Onur</a:t>
            </a:r>
            <a:r>
              <a:rPr lang="en-US" dirty="0"/>
              <a:t> </a:t>
            </a:r>
            <a:r>
              <a:rPr lang="en-US" dirty="0" err="1"/>
              <a:t>Mutlu</a:t>
            </a:r>
            <a:r>
              <a:rPr lang="en-US" dirty="0"/>
              <a:t>,</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a:extLst>
              <a:ext uri="{FF2B5EF4-FFF2-40B4-BE49-F238E27FC236}">
                <a16:creationId xmlns:a16="http://schemas.microsoft.com/office/drawing/2014/main" id="{BB09B705-782D-5543-A36E-90C01DB83752}"/>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242709252"/>
      </p:ext>
    </p:extLst>
  </p:cSld>
  <p:clrMapOvr>
    <a:masterClrMapping/>
  </p:clrMapOvr>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E9CA3-848B-5245-8819-2933CCE0DA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E9916E3-20F4-BE49-AE12-FDE247FE642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87CDB9E-A400-0A49-8FFF-6476E954202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3D727200-6179-4646-ABDE-FE20EA9FABEF}"/>
              </a:ext>
            </a:extLst>
          </p:cNvPr>
          <p:cNvPicPr>
            <a:picLocks noChangeAspect="1"/>
          </p:cNvPicPr>
          <p:nvPr/>
        </p:nvPicPr>
        <p:blipFill>
          <a:blip r:embed="rId2"/>
          <a:stretch>
            <a:fillRect/>
          </a:stretch>
        </p:blipFill>
        <p:spPr>
          <a:xfrm>
            <a:off x="0" y="7055"/>
            <a:ext cx="9144000" cy="6843889"/>
          </a:xfrm>
          <a:prstGeom prst="rect">
            <a:avLst/>
          </a:prstGeom>
        </p:spPr>
      </p:pic>
    </p:spTree>
    <p:extLst>
      <p:ext uri="{BB962C8B-B14F-4D97-AF65-F5344CB8AC3E}">
        <p14:creationId xmlns:p14="http://schemas.microsoft.com/office/powerpoint/2010/main" val="1562060591"/>
      </p:ext>
    </p:extLst>
  </p:cSld>
  <p:clrMapOvr>
    <a:masterClrMapping/>
  </p:clrMapOvr>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82020359"/>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13217681"/>
      </p:ext>
    </p:extLst>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25542494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97170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3124886548"/>
      </p:ext>
    </p:extLst>
  </p:cSld>
  <p:clrMapOvr>
    <a:masterClrMapping/>
  </p:clrMapOvr>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4267614682"/>
      </p:ext>
    </p:extLst>
  </p:cSld>
  <p:clrMapOvr>
    <a:masterClrMapping/>
  </p:clrMapOvr>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3645024"/>
            <a:ext cx="9144000"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10 November 2021</a:t>
            </a:r>
          </a:p>
          <a:p>
            <a:r>
              <a:rPr lang="en-US" dirty="0" err="1"/>
              <a:t>EdukCircle</a:t>
            </a:r>
            <a:r>
              <a:rPr lang="en-US" dirty="0"/>
              <a:t> Intl. Conv. on Engineering &amp; Computer Technology</a:t>
            </a:r>
            <a:endParaRPr lang="en-US" sz="2200" dirty="0"/>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371600"/>
            <a:ext cx="8382000" cy="2201416"/>
          </a:xfrm>
        </p:spPr>
        <p:txBody>
          <a:bodyPr>
            <a:normAutofit fontScale="90000"/>
          </a:bodyPr>
          <a:lstStyle/>
          <a:p>
            <a:pPr algn="ctr"/>
            <a:r>
              <a:rPr lang="en-US" sz="6000" dirty="0"/>
              <a:t>Future Computing Platforms</a:t>
            </a:r>
            <a:br>
              <a:rPr lang="en-US" sz="4400" b="1" dirty="0"/>
            </a:br>
            <a:br>
              <a:rPr lang="en-US" sz="400" dirty="0"/>
            </a:br>
            <a:r>
              <a:rPr lang="en-US" sz="4900" dirty="0">
                <a:solidFill>
                  <a:srgbClr val="C0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1787329184"/>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7" name="Rectangle 6">
            <a:extLst>
              <a:ext uri="{FF2B5EF4-FFF2-40B4-BE49-F238E27FC236}">
                <a16:creationId xmlns:a16="http://schemas.microsoft.com/office/drawing/2014/main" id="{AE390B2E-8188-9B47-8D91-E75A69621677}"/>
              </a:ext>
            </a:extLst>
          </p:cNvPr>
          <p:cNvSpPr/>
          <p:nvPr/>
        </p:nvSpPr>
        <p:spPr>
          <a:xfrm>
            <a:off x="539552" y="4077072"/>
            <a:ext cx="7992888"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5724008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 Latency Communication is Critical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890718"/>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531014778"/>
      </p:ext>
    </p:extLst>
  </p:cSld>
  <p:clrMapOvr>
    <a:masterClrMapping/>
  </p:clrMapOvr>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Third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7" name="TextBox 6"/>
          <p:cNvSpPr txBox="1"/>
          <p:nvPr/>
        </p:nvSpPr>
        <p:spPr>
          <a:xfrm>
            <a:off x="5076056" y="219615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8" name="TextBox 7"/>
          <p:cNvSpPr txBox="1"/>
          <p:nvPr/>
        </p:nvSpPr>
        <p:spPr>
          <a:xfrm>
            <a:off x="5076056" y="2988240"/>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9" name="TextBox 8"/>
          <p:cNvSpPr txBox="1"/>
          <p:nvPr/>
        </p:nvSpPr>
        <p:spPr>
          <a:xfrm>
            <a:off x="5076056" y="363631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0" name="TextBox 9"/>
          <p:cNvSpPr txBox="1"/>
          <p:nvPr/>
        </p:nvSpPr>
        <p:spPr>
          <a:xfrm>
            <a:off x="5067783" y="424225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1" name="TextBox 10"/>
          <p:cNvSpPr txBox="1"/>
          <p:nvPr/>
        </p:nvSpPr>
        <p:spPr>
          <a:xfrm>
            <a:off x="5067783" y="486044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2" name="TextBox 11"/>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3" name="Picture 12">
            <a:extLst>
              <a:ext uri="{FF2B5EF4-FFF2-40B4-BE49-F238E27FC236}">
                <a16:creationId xmlns:a16="http://schemas.microsoft.com/office/drawing/2014/main" id="{E67A7A6E-BA9A-BA49-A06E-6C7352EF7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14794634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70221184"/>
      </p:ext>
    </p:extLst>
  </p:cSld>
  <p:clrMapOvr>
    <a:masterClrMapping/>
  </p:clrMapOvr>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11492510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951044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33553469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8062664" cy="1752600"/>
          </a:xfrm>
        </p:spPr>
        <p:txBody>
          <a:bodyPr/>
          <a:lstStyle/>
          <a:p>
            <a:r>
              <a:rPr lang="en-US" dirty="0">
                <a:latin typeface="Garamond" charset="0"/>
              </a:rPr>
              <a:t>Truly Reducing Memory Latency</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376300595"/>
      </p:ext>
    </p:extLst>
  </p:cSld>
  <p:clrMapOvr>
    <a:masterClrMapping/>
  </p:clrMapOvr>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Long Memory Latency?</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Reason 1: Design of DRAM Micro-architecture</a:t>
            </a:r>
          </a:p>
          <a:p>
            <a:pPr lvl="1"/>
            <a:r>
              <a:rPr lang="en-US" dirty="0"/>
              <a:t>Goal: Maximize capacity/area, not minimize latency</a:t>
            </a:r>
          </a:p>
          <a:p>
            <a:pPr lvl="1"/>
            <a:endParaRPr lang="en-US" dirty="0"/>
          </a:p>
          <a:p>
            <a:r>
              <a:rPr lang="en-US" dirty="0">
                <a:solidFill>
                  <a:srgbClr val="0000FF"/>
                </a:solidFill>
              </a:rPr>
              <a:t>Reason 2: “One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a:extLst>
              <a:ext uri="{FF2B5EF4-FFF2-40B4-BE49-F238E27FC236}">
                <a16:creationId xmlns:a16="http://schemas.microsoft.com/office/drawing/2014/main" id="{8DE3BB5A-059F-AC4E-BEB4-C34C6BF576BB}"/>
              </a:ext>
            </a:extLst>
          </p:cNvPr>
          <p:cNvSpPr/>
          <p:nvPr/>
        </p:nvSpPr>
        <p:spPr>
          <a:xfrm>
            <a:off x="539552" y="2564904"/>
            <a:ext cx="8452048" cy="29523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782063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19274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Latency Variation in Memory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5" name="Group 54"/>
          <p:cNvGrpSpPr/>
          <p:nvPr/>
        </p:nvGrpSpPr>
        <p:grpSpPr>
          <a:xfrm>
            <a:off x="741777" y="4953000"/>
            <a:ext cx="8040641" cy="992612"/>
            <a:chOff x="224591" y="5243899"/>
            <a:chExt cx="8510476" cy="992613"/>
          </a:xfrm>
        </p:grpSpPr>
        <p:grpSp>
          <p:nvGrpSpPr>
            <p:cNvPr id="56" name="Group 55"/>
            <p:cNvGrpSpPr/>
            <p:nvPr/>
          </p:nvGrpSpPr>
          <p:grpSpPr>
            <a:xfrm>
              <a:off x="224591" y="5243899"/>
              <a:ext cx="8510476" cy="523229"/>
              <a:chOff x="352625" y="3223796"/>
              <a:chExt cx="8510476" cy="523229"/>
            </a:xfrm>
          </p:grpSpPr>
          <p:cxnSp>
            <p:nvCxnSpPr>
              <p:cNvPr id="58" name="Straight Arrow Connector 57"/>
              <p:cNvCxnSpPr/>
              <p:nvPr/>
            </p:nvCxnSpPr>
            <p:spPr>
              <a:xfrm>
                <a:off x="1161179" y="3511042"/>
                <a:ext cx="6781800" cy="0"/>
              </a:xfrm>
              <a:prstGeom prst="straightConnector1">
                <a:avLst/>
              </a:prstGeom>
              <a:noFill/>
              <a:ln w="44450" cap="rnd" cmpd="sng" algn="ctr">
                <a:solidFill>
                  <a:sysClr val="windowText" lastClr="000000">
                    <a:lumMod val="65000"/>
                    <a:lumOff val="35000"/>
                  </a:sysClr>
                </a:solidFill>
                <a:prstDash val="solid"/>
                <a:miter lim="800000"/>
                <a:headEnd type="arrow" w="lg" len="lg"/>
                <a:tailEnd type="arrow" w="lg" len="lg"/>
              </a:ln>
              <a:effectLst/>
            </p:spPr>
          </p:cxnSp>
          <p:sp>
            <p:nvSpPr>
              <p:cNvPr id="59" name="TextBox 58"/>
              <p:cNvSpPr txBox="1"/>
              <p:nvPr/>
            </p:nvSpPr>
            <p:spPr>
              <a:xfrm>
                <a:off x="7871906" y="3223804"/>
                <a:ext cx="991195"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High</a:t>
                </a:r>
              </a:p>
            </p:txBody>
          </p:sp>
          <p:sp>
            <p:nvSpPr>
              <p:cNvPr id="60" name="TextBox 59"/>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Low</a:t>
                </a:r>
              </a:p>
            </p:txBody>
          </p:sp>
        </p:grpSp>
        <p:sp>
          <p:nvSpPr>
            <p:cNvPr id="57" name="TextBox 56"/>
            <p:cNvSpPr txBox="1"/>
            <p:nvPr/>
          </p:nvSpPr>
          <p:spPr>
            <a:xfrm>
              <a:off x="2964359" y="5713292"/>
              <a:ext cx="292784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Latency</a:t>
              </a:r>
            </a:p>
          </p:txBody>
        </p:sp>
      </p:grpSp>
      <p:grpSp>
        <p:nvGrpSpPr>
          <p:cNvPr id="61" name="Group 60"/>
          <p:cNvGrpSpPr/>
          <p:nvPr/>
        </p:nvGrpSpPr>
        <p:grpSpPr>
          <a:xfrm>
            <a:off x="4138538" y="2878490"/>
            <a:ext cx="1202573" cy="1358640"/>
            <a:chOff x="2373000" y="3289560"/>
            <a:chExt cx="1202573" cy="1358640"/>
          </a:xfrm>
        </p:grpSpPr>
        <p:pic>
          <p:nvPicPr>
            <p:cNvPr id="6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63" name="TextBox 62"/>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a:ea typeface="+mn-ea"/>
                  <a:cs typeface="+mn-cs"/>
                </a:rPr>
                <a:t>DRAM B</a:t>
              </a:r>
            </a:p>
          </p:txBody>
        </p:sp>
      </p:grpSp>
      <p:grpSp>
        <p:nvGrpSpPr>
          <p:cNvPr id="64" name="Group 63"/>
          <p:cNvGrpSpPr/>
          <p:nvPr/>
        </p:nvGrpSpPr>
        <p:grpSpPr>
          <a:xfrm>
            <a:off x="2019300" y="2878490"/>
            <a:ext cx="4856042" cy="2578172"/>
            <a:chOff x="2019300" y="2878490"/>
            <a:chExt cx="4856042" cy="2578172"/>
          </a:xfrm>
        </p:grpSpPr>
        <p:grpSp>
          <p:nvGrpSpPr>
            <p:cNvPr id="65" name="dram a"/>
            <p:cNvGrpSpPr/>
            <p:nvPr/>
          </p:nvGrpSpPr>
          <p:grpSpPr>
            <a:xfrm>
              <a:off x="2286832" y="2878490"/>
              <a:ext cx="1181157" cy="2578172"/>
              <a:chOff x="2445298" y="3289228"/>
              <a:chExt cx="1181157" cy="2578172"/>
            </a:xfrm>
          </p:grpSpPr>
          <p:cxnSp>
            <p:nvCxnSpPr>
              <p:cNvPr id="84" name="Straight Connector 83"/>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5" name="Oval 84"/>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6" name="Group 85"/>
              <p:cNvGrpSpPr/>
              <p:nvPr/>
            </p:nvGrpSpPr>
            <p:grpSpPr>
              <a:xfrm>
                <a:off x="2445298" y="3289228"/>
                <a:ext cx="1181157" cy="1358640"/>
                <a:chOff x="2373000" y="3289560"/>
                <a:chExt cx="1181157" cy="1358640"/>
              </a:xfrm>
            </p:grpSpPr>
            <p:pic>
              <p:nvPicPr>
                <p:cNvPr id="87"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8" name="TextBox 87"/>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A</a:t>
                  </a:r>
                </a:p>
              </p:txBody>
            </p:sp>
          </p:grpSp>
        </p:grpSp>
        <p:cxnSp>
          <p:nvCxnSpPr>
            <p:cNvPr id="66" name="Straight Connector 65"/>
            <p:cNvCxnSpPr/>
            <p:nvPr/>
          </p:nvCxnSpPr>
          <p:spPr>
            <a:xfrm flipH="1" flipV="1">
              <a:off x="4729117" y="4237130"/>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67" name="Oval 66"/>
            <p:cNvSpPr>
              <a:spLocks noChangeAspect="1"/>
            </p:cNvSpPr>
            <p:nvPr/>
          </p:nvSpPr>
          <p:spPr>
            <a:xfrm>
              <a:off x="45144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68" name="dram c"/>
            <p:cNvGrpSpPr/>
            <p:nvPr/>
          </p:nvGrpSpPr>
          <p:grpSpPr>
            <a:xfrm>
              <a:off x="5372100" y="2878490"/>
              <a:ext cx="1215397" cy="2578172"/>
              <a:chOff x="2445298" y="3289228"/>
              <a:chExt cx="1215397" cy="2578172"/>
            </a:xfrm>
          </p:grpSpPr>
          <p:cxnSp>
            <p:nvCxnSpPr>
              <p:cNvPr id="79" name="Straight Connector 78"/>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0" name="Oval 79"/>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1" name="Group 80"/>
              <p:cNvGrpSpPr/>
              <p:nvPr/>
            </p:nvGrpSpPr>
            <p:grpSpPr>
              <a:xfrm>
                <a:off x="2445298" y="3289228"/>
                <a:ext cx="1215397" cy="1358640"/>
                <a:chOff x="2373000" y="3289560"/>
                <a:chExt cx="1215397" cy="1358640"/>
              </a:xfrm>
            </p:grpSpPr>
            <p:pic>
              <p:nvPicPr>
                <p:cNvPr id="8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3" name="TextBox 82"/>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C</a:t>
                  </a:r>
                </a:p>
              </p:txBody>
            </p:sp>
          </p:grpSp>
        </p:grpSp>
        <p:grpSp>
          <p:nvGrpSpPr>
            <p:cNvPr id="69" name="fab var"/>
            <p:cNvGrpSpPr/>
            <p:nvPr/>
          </p:nvGrpSpPr>
          <p:grpSpPr>
            <a:xfrm>
              <a:off x="2019300" y="4338029"/>
              <a:ext cx="4856042" cy="857215"/>
              <a:chOff x="2057400" y="4748767"/>
              <a:chExt cx="4856042" cy="857215"/>
            </a:xfrm>
          </p:grpSpPr>
          <p:grpSp>
            <p:nvGrpSpPr>
              <p:cNvPr id="70" name="Group 69"/>
              <p:cNvGrpSpPr>
                <a:grpSpLocks noChangeAspect="1"/>
              </p:cNvGrpSpPr>
              <p:nvPr/>
            </p:nvGrpSpPr>
            <p:grpSpPr>
              <a:xfrm>
                <a:off x="2057400" y="4748767"/>
                <a:ext cx="1735529" cy="857215"/>
                <a:chOff x="1905000" y="3429000"/>
                <a:chExt cx="4800600" cy="1905000"/>
              </a:xfrm>
            </p:grpSpPr>
            <p:sp>
              <p:nvSpPr>
                <p:cNvPr id="7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1" name="Group 70"/>
              <p:cNvGrpSpPr>
                <a:grpSpLocks noChangeAspect="1"/>
              </p:cNvGrpSpPr>
              <p:nvPr/>
            </p:nvGrpSpPr>
            <p:grpSpPr>
              <a:xfrm>
                <a:off x="3919607" y="4748767"/>
                <a:ext cx="1735529" cy="857215"/>
                <a:chOff x="1905000" y="3429000"/>
                <a:chExt cx="4800600" cy="1905000"/>
              </a:xfrm>
            </p:grpSpPr>
            <p:sp>
              <p:nvSpPr>
                <p:cNvPr id="75"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6"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2" name="Group 71"/>
              <p:cNvGrpSpPr>
                <a:grpSpLocks noChangeAspect="1"/>
              </p:cNvGrpSpPr>
              <p:nvPr/>
            </p:nvGrpSpPr>
            <p:grpSpPr>
              <a:xfrm>
                <a:off x="5177913" y="4748767"/>
                <a:ext cx="1735529" cy="857215"/>
                <a:chOff x="1905000" y="3429000"/>
                <a:chExt cx="4800600" cy="1905000"/>
              </a:xfrm>
            </p:grpSpPr>
            <p:sp>
              <p:nvSpPr>
                <p:cNvPr id="73"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4"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grpSp>
      <p:grpSp>
        <p:nvGrpSpPr>
          <p:cNvPr id="89" name="Group 88"/>
          <p:cNvGrpSpPr/>
          <p:nvPr/>
        </p:nvGrpSpPr>
        <p:grpSpPr>
          <a:xfrm>
            <a:off x="3647581" y="4237130"/>
            <a:ext cx="2030017" cy="1219532"/>
            <a:chOff x="3647581" y="4237130"/>
            <a:chExt cx="2030017" cy="1219532"/>
          </a:xfrm>
        </p:grpSpPr>
        <p:sp>
          <p:nvSpPr>
            <p:cNvPr id="90" name="Oval 89"/>
            <p:cNvSpPr>
              <a:spLocks noChangeAspect="1"/>
            </p:cNvSpPr>
            <p:nvPr/>
          </p:nvSpPr>
          <p:spPr>
            <a:xfrm>
              <a:off x="5248213" y="5031571"/>
              <a:ext cx="429385" cy="425091"/>
            </a:xfrm>
            <a:prstGeom prst="ellipse">
              <a:avLst/>
            </a:prstGeom>
            <a:solidFill>
              <a:srgbClr val="C0504D">
                <a:lumMod val="5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1" name="Oval 90"/>
            <p:cNvSpPr>
              <a:spLocks noChangeAspect="1"/>
            </p:cNvSpPr>
            <p:nvPr/>
          </p:nvSpPr>
          <p:spPr>
            <a:xfrm>
              <a:off x="41811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2" name="Oval 91"/>
            <p:cNvSpPr>
              <a:spLocks noChangeAspect="1"/>
            </p:cNvSpPr>
            <p:nvPr/>
          </p:nvSpPr>
          <p:spPr>
            <a:xfrm>
              <a:off x="3647581" y="5031571"/>
              <a:ext cx="429385" cy="425091"/>
            </a:xfrm>
            <a:prstGeom prst="ellipse">
              <a:avLst/>
            </a:prstGeom>
            <a:solidFill>
              <a:srgbClr val="C0504D">
                <a:lumMod val="20000"/>
                <a:lumOff val="8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3" name="Oval 92"/>
            <p:cNvSpPr>
              <a:spLocks noChangeAspect="1"/>
            </p:cNvSpPr>
            <p:nvPr/>
          </p:nvSpPr>
          <p:spPr>
            <a:xfrm>
              <a:off x="4451347" y="5031571"/>
              <a:ext cx="429385" cy="425091"/>
            </a:xfrm>
            <a:prstGeom prst="ellipse">
              <a:avLst/>
            </a:prstGeom>
            <a:solidFill>
              <a:srgbClr val="C0504D">
                <a:lumMod val="60000"/>
                <a:lumOff val="4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4" name="Oval 93"/>
            <p:cNvSpPr>
              <a:spLocks noChangeAspect="1"/>
            </p:cNvSpPr>
            <p:nvPr/>
          </p:nvSpPr>
          <p:spPr>
            <a:xfrm>
              <a:off x="4714669" y="5031571"/>
              <a:ext cx="429385" cy="425091"/>
            </a:xfrm>
            <a:prstGeom prst="ellipse">
              <a:avLst/>
            </a:prstGeom>
            <a:solidFill>
              <a:srgbClr val="C0504D">
                <a:lumMod val="75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cxnSp>
          <p:nvCxnSpPr>
            <p:cNvPr id="95" name="Straight Connector 94"/>
            <p:cNvCxnSpPr>
              <a:stCxn id="90" idx="0"/>
            </p:cNvCxnSpPr>
            <p:nvPr/>
          </p:nvCxnSpPr>
          <p:spPr>
            <a:xfrm flipH="1" flipV="1">
              <a:off x="4943811" y="4237131"/>
              <a:ext cx="519095" cy="794440"/>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6" name="Straight Connector 95"/>
            <p:cNvCxnSpPr>
              <a:stCxn id="92" idx="0"/>
            </p:cNvCxnSpPr>
            <p:nvPr/>
          </p:nvCxnSpPr>
          <p:spPr>
            <a:xfrm flipV="1">
              <a:off x="3862274" y="4249027"/>
              <a:ext cx="650052" cy="782544"/>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7" name="Straight Connector 96"/>
            <p:cNvCxnSpPr>
              <a:stCxn id="94" idx="0"/>
            </p:cNvCxnSpPr>
            <p:nvPr/>
          </p:nvCxnSpPr>
          <p:spPr>
            <a:xfrm flipH="1" flipV="1">
              <a:off x="4845377" y="4242062"/>
              <a:ext cx="83985" cy="789509"/>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8" name="Straight Connector 97"/>
            <p:cNvCxnSpPr>
              <a:stCxn id="93" idx="0"/>
              <a:endCxn id="62" idx="2"/>
            </p:cNvCxnSpPr>
            <p:nvPr/>
          </p:nvCxnSpPr>
          <p:spPr>
            <a:xfrm flipV="1">
              <a:off x="4666040" y="4237130"/>
              <a:ext cx="63077"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9" name="Straight Connector 98"/>
            <p:cNvCxnSpPr>
              <a:stCxn id="91" idx="0"/>
            </p:cNvCxnSpPr>
            <p:nvPr/>
          </p:nvCxnSpPr>
          <p:spPr>
            <a:xfrm flipV="1">
              <a:off x="4395818" y="4237130"/>
              <a:ext cx="207144"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grpSp>
      <p:grpSp>
        <p:nvGrpSpPr>
          <p:cNvPr id="100" name="Group 99"/>
          <p:cNvGrpSpPr/>
          <p:nvPr/>
        </p:nvGrpSpPr>
        <p:grpSpPr>
          <a:xfrm>
            <a:off x="5245076" y="4042855"/>
            <a:ext cx="3281668" cy="1133852"/>
            <a:chOff x="5245076" y="4042855"/>
            <a:chExt cx="3281668" cy="1133852"/>
          </a:xfrm>
        </p:grpSpPr>
        <p:cxnSp>
          <p:nvCxnSpPr>
            <p:cNvPr id="101" name="Straight Arrow Connector 100"/>
            <p:cNvCxnSpPr/>
            <p:nvPr/>
          </p:nvCxnSpPr>
          <p:spPr>
            <a:xfrm flipH="1">
              <a:off x="5529975" y="4445804"/>
              <a:ext cx="707587" cy="730903"/>
            </a:xfrm>
            <a:prstGeom prst="straightConnector1">
              <a:avLst/>
            </a:prstGeom>
            <a:noFill/>
            <a:ln w="31750" cap="rnd" cmpd="sng" algn="ctr">
              <a:solidFill>
                <a:sysClr val="windowText" lastClr="000000">
                  <a:lumMod val="50000"/>
                  <a:lumOff val="50000"/>
                </a:sysClr>
              </a:solidFill>
              <a:prstDash val="sysDash"/>
              <a:miter lim="800000"/>
              <a:tailEnd type="arrow" w="lg" len="lg"/>
            </a:ln>
            <a:effectLst/>
          </p:spPr>
        </p:cxnSp>
        <p:sp>
          <p:nvSpPr>
            <p:cNvPr id="102" name="label: dram cell"/>
            <p:cNvSpPr txBox="1"/>
            <p:nvPr/>
          </p:nvSpPr>
          <p:spPr>
            <a:xfrm>
              <a:off x="5245076" y="4042855"/>
              <a:ext cx="32816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Gill Sans MT"/>
                  <a:ea typeface="+mn-ea"/>
                  <a:cs typeface="+mn-cs"/>
                </a:rPr>
                <a:t>Slow cells</a:t>
              </a:r>
            </a:p>
          </p:txBody>
        </p:sp>
      </p:grpSp>
      <p:sp>
        <p:nvSpPr>
          <p:cNvPr id="103" name="TextBox 102"/>
          <p:cNvSpPr txBox="1"/>
          <p:nvPr/>
        </p:nvSpPr>
        <p:spPr>
          <a:xfrm>
            <a:off x="304800" y="1282205"/>
            <a:ext cx="86868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Heterogeneous manufacturing &amp; operating conditions</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a:t>
            </a:r>
            <a:b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b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2800" b="0" i="0" u="none" strike="noStrike" kern="1200" cap="none" spc="0" normalizeH="0" baseline="0" noProof="0" dirty="0">
                <a:ln>
                  <a:noFill/>
                </a:ln>
                <a:solidFill>
                  <a:srgbClr val="C0504D"/>
                </a:solidFill>
                <a:effectLst/>
                <a:uLnTx/>
                <a:uFillTx/>
                <a:latin typeface="Gill Sans MT"/>
                <a:ea typeface="+mn-ea"/>
                <a:cs typeface="+mn-cs"/>
              </a:rPr>
              <a:t>latency variation in timing parameters</a:t>
            </a:r>
          </a:p>
        </p:txBody>
      </p:sp>
    </p:spTree>
    <p:extLst>
      <p:ext uri="{BB962C8B-B14F-4D97-AF65-F5344CB8AC3E}">
        <p14:creationId xmlns:p14="http://schemas.microsoft.com/office/powerpoint/2010/main" val="153811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4"/>
                                        </p:tgtEl>
                                        <p:attrNameLst>
                                          <p:attrName>style.visibility</p:attrName>
                                        </p:attrNameLst>
                                      </p:cBhvr>
                                      <p:to>
                                        <p:strVal val="hidden"/>
                                      </p:to>
                                    </p:set>
                                  </p:childTnLst>
                                </p:cTn>
                              </p:par>
                              <p:par>
                                <p:cTn id="7" presetID="55"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anim calcmode="lin" valueType="num">
                                      <p:cBhvr>
                                        <p:cTn id="9" dur="1000" fill="hold"/>
                                        <p:tgtEl>
                                          <p:spTgt spid="89"/>
                                        </p:tgtEl>
                                        <p:attrNameLst>
                                          <p:attrName>ppt_w</p:attrName>
                                        </p:attrNameLst>
                                      </p:cBhvr>
                                      <p:tavLst>
                                        <p:tav tm="0">
                                          <p:val>
                                            <p:strVal val="#ppt_w*0.70"/>
                                          </p:val>
                                        </p:tav>
                                        <p:tav tm="100000">
                                          <p:val>
                                            <p:strVal val="#ppt_w"/>
                                          </p:val>
                                        </p:tav>
                                      </p:tavLst>
                                    </p:anim>
                                    <p:anim calcmode="lin" valueType="num">
                                      <p:cBhvr>
                                        <p:cTn id="10" dur="1000" fill="hold"/>
                                        <p:tgtEl>
                                          <p:spTgt spid="89"/>
                                        </p:tgtEl>
                                        <p:attrNameLst>
                                          <p:attrName>ppt_h</p:attrName>
                                        </p:attrNameLst>
                                      </p:cBhvr>
                                      <p:tavLst>
                                        <p:tav tm="0">
                                          <p:val>
                                            <p:strVal val="#ppt_h"/>
                                          </p:val>
                                        </p:tav>
                                        <p:tav tm="100000">
                                          <p:val>
                                            <p:strVal val="#ppt_h"/>
                                          </p:val>
                                        </p:tav>
                                      </p:tavLst>
                                    </p:anim>
                                    <p:animEffect transition="in" filter="fade">
                                      <p:cBhvr>
                                        <p:cTn id="11" dur="1000"/>
                                        <p:tgtEl>
                                          <p:spTgt spid="89"/>
                                        </p:tgtEl>
                                      </p:cBhvr>
                                    </p:animEffect>
                                  </p:childTnLst>
                                </p:cTn>
                              </p:par>
                              <p:par>
                                <p:cTn id="12" presetID="10" presetClass="entr" presetSubtype="0" fill="hold" nodeType="with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fade">
                                      <p:cBhvr>
                                        <p:cTn id="14"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332</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414325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What Causes the Long Memory Latency?</a:t>
            </a:r>
          </a:p>
        </p:txBody>
      </p:sp>
      <p:sp>
        <p:nvSpPr>
          <p:cNvPr id="3" name="Content Placeholder 2"/>
          <p:cNvSpPr>
            <a:spLocks noGrp="1"/>
          </p:cNvSpPr>
          <p:nvPr>
            <p:ph idx="1"/>
          </p:nvPr>
        </p:nvSpPr>
        <p:spPr>
          <a:xfrm>
            <a:off x="228600" y="1052736"/>
            <a:ext cx="8610600" cy="5051648"/>
          </a:xfrm>
        </p:spPr>
        <p:txBody>
          <a:bodyPr/>
          <a:lstStyle/>
          <a:p>
            <a:r>
              <a:rPr lang="en-US" b="1" dirty="0">
                <a:solidFill>
                  <a:srgbClr val="FF0000"/>
                </a:solidFill>
              </a:rPr>
              <a:t>Conservative timing margins! </a:t>
            </a:r>
          </a:p>
          <a:p>
            <a:endParaRPr lang="en-US" dirty="0">
              <a:solidFill>
                <a:srgbClr val="FF0000"/>
              </a:solidFill>
            </a:endParaRPr>
          </a:p>
          <a:p>
            <a:r>
              <a:rPr lang="en-US" dirty="0">
                <a:solidFill>
                  <a:srgbClr val="0000FF"/>
                </a:solidFill>
              </a:rPr>
              <a:t>DRAM timing parameters are set to cover the worst case</a:t>
            </a:r>
          </a:p>
          <a:p>
            <a:pPr lvl="1"/>
            <a:endParaRPr lang="en-US" dirty="0"/>
          </a:p>
          <a:p>
            <a:r>
              <a:rPr lang="en-US" dirty="0">
                <a:solidFill>
                  <a:srgbClr val="FF0000"/>
                </a:solidFill>
              </a:rPr>
              <a:t>Worst-case temperatures </a:t>
            </a:r>
          </a:p>
          <a:p>
            <a:pPr lvl="1"/>
            <a:r>
              <a:rPr lang="en-US" dirty="0"/>
              <a:t>85 degrees vs. common-case</a:t>
            </a:r>
          </a:p>
          <a:p>
            <a:pPr lvl="1"/>
            <a:r>
              <a:rPr lang="en-US" dirty="0"/>
              <a:t>to enable a wide range of operating conditions</a:t>
            </a:r>
          </a:p>
          <a:p>
            <a:r>
              <a:rPr lang="en-US" dirty="0">
                <a:solidFill>
                  <a:srgbClr val="FF0000"/>
                </a:solidFill>
              </a:rPr>
              <a:t>Worst-case devices </a:t>
            </a:r>
          </a:p>
          <a:p>
            <a:pPr lvl="1"/>
            <a:r>
              <a:rPr lang="en-US" dirty="0"/>
              <a:t>DRAM cell with smallest charge across any acceptable device</a:t>
            </a:r>
          </a:p>
          <a:p>
            <a:pPr lvl="1"/>
            <a:r>
              <a:rPr lang="en-US" dirty="0"/>
              <a:t>to tolerate process variation at acceptable yield</a:t>
            </a:r>
          </a:p>
          <a:p>
            <a:pPr lvl="1"/>
            <a:endParaRPr lang="en-US" dirty="0"/>
          </a:p>
          <a:p>
            <a:r>
              <a:rPr lang="en-US" dirty="0">
                <a:solidFill>
                  <a:srgbClr val="0000FF"/>
                </a:solidFill>
              </a:rPr>
              <a:t>This leads to large timing margins for the common case</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41305519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524000"/>
            <a:ext cx="8794750" cy="822325"/>
          </a:xfrm>
        </p:spPr>
        <p:txBody>
          <a:bodyPr/>
          <a:lstStyle/>
          <a:p>
            <a:pPr algn="ctr" eaLnBrk="1" hangingPunct="1"/>
            <a:r>
              <a:rPr lang="en-US" dirty="0">
                <a:latin typeface="Garamond" charset="0"/>
              </a:rPr>
              <a:t>Understanding and Exploiting</a:t>
            </a:r>
            <a:br>
              <a:rPr lang="en-US" dirty="0">
                <a:latin typeface="Garamond" charset="0"/>
              </a:rPr>
            </a:br>
            <a:r>
              <a:rPr lang="en-US" dirty="0">
                <a:latin typeface="Garamond" charset="0"/>
              </a:rPr>
              <a:t>Variation in DRAM Latency</a:t>
            </a: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03650019"/>
      </p:ext>
    </p:extLst>
  </p:cSld>
  <p:clrMapOvr>
    <a:masterClrMapping/>
  </p:clrMapOvr>
  <p:transition/>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979712"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238"/>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4"/>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079205577"/>
      </p:ext>
    </p:extLst>
  </p:cSld>
  <p:clrMapOvr>
    <a:masterClrMapping/>
  </p:clrMapOvr>
  <p:transition/>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103404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56743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 System Evaluation</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System</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CPU: AMD 4386 ( 8 Cores, 3.1GHz, 8MB LLC)</a:t>
            </a:r>
            <a:endParaRPr kumimoji="0" lang="en-US" sz="3200" b="1" i="1" u="none" strike="noStrike" kern="1200" cap="none" spc="0" normalizeH="0" baseline="0" noProof="0" dirty="0">
              <a:ln>
                <a:noFill/>
              </a:ln>
              <a:solidFill>
                <a:prstClr val="black"/>
              </a:solidFill>
              <a:effectLst/>
              <a:uLnTx/>
              <a:uFillTx/>
              <a:latin typeface="Calibri Light"/>
              <a:ea typeface="+mn-ea"/>
              <a:cs typeface="+mn-cs"/>
            </a:endParaRP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DRAM: 4GByte DDR3-1600 (800Mhz Clock)</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OS: Linux</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Storage: 128GByte SSD</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Workload</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35 applications from SPEC, STREAM, Parsec, </a:t>
            </a:r>
            <a:r>
              <a:rPr kumimoji="0" lang="en-US" sz="3200" b="0" i="1" u="none" strike="noStrike" kern="1200" cap="none" spc="0" normalizeH="0" baseline="0" noProof="0" dirty="0" err="1">
                <a:ln>
                  <a:noFill/>
                </a:ln>
                <a:solidFill>
                  <a:prstClr val="black"/>
                </a:solidFill>
                <a:effectLst/>
                <a:uLnTx/>
                <a:uFillTx/>
                <a:latin typeface="Calibri Light"/>
                <a:ea typeface="+mn-ea"/>
                <a:cs typeface="+mn-cs"/>
              </a:rPr>
              <a:t>Memcached</a:t>
            </a:r>
            <a:r>
              <a:rPr kumimoji="0" lang="en-US" sz="3200" b="0" i="1" u="none" strike="noStrike" kern="1200" cap="none" spc="0" normalizeH="0" baseline="0" noProof="0" dirty="0">
                <a:ln>
                  <a:noFill/>
                </a:ln>
                <a:solidFill>
                  <a:prstClr val="black"/>
                </a:solidFill>
                <a:effectLst/>
                <a:uLnTx/>
                <a:uFillTx/>
                <a:latin typeface="Calibri Light"/>
                <a:ea typeface="+mn-ea"/>
                <a:cs typeface="+mn-cs"/>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74348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a:t>
              </a: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6.7%</a:t>
              </a: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5.0%</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Single-Core Evaluation</a:t>
            </a: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3" name="Punchline"/>
          <p:cNvSpPr txBox="1"/>
          <p:nvPr/>
        </p:nvSpPr>
        <p:spPr>
          <a:xfrm>
            <a:off x="-152400" y="5566750"/>
            <a:ext cx="9448800" cy="67056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improves single-core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on a real system</a:t>
            </a: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Improvement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Light"/>
              <a:ea typeface="+mn-ea"/>
              <a:cs typeface="+mn-cs"/>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205627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Multi-Core Evaluation</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higher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428112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 by 5.8%</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8077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"Adaptive-Latency DRAM: Optimizing DRAM Timing for the Common-Case"</a:t>
            </a:r>
            <a:r>
              <a:rPr lang="en-US" sz="2200" dirty="0">
                <a:solidFill>
                  <a:srgbClr val="0432FF"/>
                </a:solidFill>
              </a:rPr>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293096"/>
            <a:ext cx="9144000" cy="1713424"/>
          </a:xfrm>
          <a:prstGeom prst="rect">
            <a:avLst/>
          </a:prstGeom>
        </p:spPr>
      </p:pic>
    </p:spTree>
    <p:extLst>
      <p:ext uri="{BB962C8B-B14F-4D97-AF65-F5344CB8AC3E}">
        <p14:creationId xmlns:p14="http://schemas.microsoft.com/office/powerpoint/2010/main" val="34794196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CLR-DRAM: Capacity-Latency Reconfigurability</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"CLR-DRAM: A Low-Cost DRAM Architecture Enabling Dynamic Capacity-Latency Trade-Off"</a:t>
            </a:r>
            <a:br>
              <a:rPr lang="en-US" sz="2200" dirty="0">
                <a:solidFill>
                  <a:srgbClr val="0432FF"/>
                </a:solidFill>
              </a:rPr>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3928622614"/>
      </p:ext>
    </p:extLst>
  </p:cSld>
  <p:clrMapOvr>
    <a:masterClrMapping/>
  </p:clrMapOvr>
  <p:transition/>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"Understanding Latency Variation in Modern DRAM Chips: Experimental Characterization, Analysis, and Optimization"</a:t>
            </a:r>
            <a:r>
              <a:rPr lang="en-US" sz="2000" dirty="0">
                <a:solidFill>
                  <a:srgbClr val="0432FF"/>
                </a:solidFill>
              </a:rPr>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344</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16234" y="4365104"/>
            <a:ext cx="9144000" cy="818866"/>
          </a:xfrm>
          <a:prstGeom prst="rect">
            <a:avLst/>
          </a:prstGeom>
        </p:spPr>
      </p:pic>
      <p:pic>
        <p:nvPicPr>
          <p:cNvPr id="6" name="Picture 5"/>
          <p:cNvPicPr>
            <a:picLocks noChangeAspect="1"/>
          </p:cNvPicPr>
          <p:nvPr/>
        </p:nvPicPr>
        <p:blipFill>
          <a:blip r:embed="rId8"/>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27228342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"Design-Induced Latency Variation in Modern DRAM Chips: Characterization, Analysis, and Latency Reduction Mechanisms"</a:t>
            </a:r>
            <a:r>
              <a:rPr lang="en-US" sz="2000" dirty="0">
                <a:solidFill>
                  <a:srgbClr val="0432FF"/>
                </a:solidFill>
              </a:rPr>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345</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8" name="Picture 7"/>
          <p:cNvPicPr>
            <a:picLocks noChangeAspect="1"/>
          </p:cNvPicPr>
          <p:nvPr/>
        </p:nvPicPr>
        <p:blipFill>
          <a:blip r:embed="rId4"/>
          <a:stretch>
            <a:fillRect/>
          </a:stretch>
        </p:blipFill>
        <p:spPr>
          <a:xfrm>
            <a:off x="0" y="3837964"/>
            <a:ext cx="9144000" cy="2543364"/>
          </a:xfrm>
          <a:prstGeom prst="rect">
            <a:avLst/>
          </a:prstGeom>
        </p:spPr>
      </p:pic>
    </p:spTree>
    <p:extLst>
      <p:ext uri="{BB962C8B-B14F-4D97-AF65-F5344CB8AC3E}">
        <p14:creationId xmlns:p14="http://schemas.microsoft.com/office/powerpoint/2010/main" val="40636625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Putting It Together</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200" dirty="0" err="1"/>
              <a:t>Jeremie</a:t>
            </a:r>
            <a:r>
              <a:rPr lang="en-US" sz="2200" dirty="0"/>
              <a:t> S. Kim, Minesh Patel, Hasan Hassan, and </a:t>
            </a:r>
            <a:r>
              <a:rPr lang="en-US" sz="2200" u="sng" dirty="0"/>
              <a:t>Onur Mutlu</a:t>
            </a:r>
            <a:r>
              <a:rPr lang="en-US" sz="2200" dirty="0"/>
              <a:t>,</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"Solar-DRAM: Reducing DRAM Access Latency by Exploiting the Variation in Local Bitlines"</a:t>
            </a:r>
            <a:br>
              <a:rPr lang="en-US" sz="2200" dirty="0">
                <a:solidFill>
                  <a:srgbClr val="0432FF"/>
                </a:solidFill>
              </a:rPr>
            </a:br>
            <a:r>
              <a:rPr lang="en-US" sz="2200" i="1" dirty="0"/>
              <a:t>Proceedings of the </a:t>
            </a:r>
            <a:r>
              <a:rPr lang="en-US" sz="2200" i="1" dirty="0">
                <a:hlinkClick r:id="rId3"/>
              </a:rPr>
              <a:t>36th IEEE International Conference on Computer Design</a:t>
            </a:r>
            <a:r>
              <a:rPr lang="en-US" sz="2200" i="1" dirty="0"/>
              <a:t> (</a:t>
            </a:r>
            <a:r>
              <a:rPr lang="en-US" sz="2200" b="1" i="1" dirty="0"/>
              <a:t>ICCD</a:t>
            </a:r>
            <a:r>
              <a:rPr lang="en-US" sz="2200" i="1" dirty="0"/>
              <a:t>)</a:t>
            </a:r>
            <a:r>
              <a:rPr lang="en-US" sz="2200" dirty="0"/>
              <a:t>, Orlando, FL, USA, October 2018.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br>
              <a:rPr lang="en-US" sz="2200" dirty="0"/>
            </a:br>
            <a:r>
              <a:rPr lang="en-US" sz="2200" dirty="0"/>
              <a:t>[</a:t>
            </a:r>
            <a:r>
              <a:rPr lang="en-US" sz="2200" dirty="0">
                <a:hlinkClick r:id="rId6"/>
              </a:rPr>
              <a:t>Talk Video</a:t>
            </a:r>
            <a:r>
              <a:rPr lang="en-US" sz="2200" dirty="0"/>
              <a:t> (16 minutes)] </a:t>
            </a:r>
            <a:br>
              <a:rPr lang="en-US" sz="2200" dirty="0"/>
            </a:br>
            <a:endParaRPr lang="en-US" sz="2200" dirty="0"/>
          </a:p>
          <a:p>
            <a:br>
              <a:rPr lang="en-US" sz="2200" dirty="0"/>
            </a:br>
            <a:endParaRPr lang="en-US" sz="2200" dirty="0"/>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7"/>
          <a:stretch>
            <a:fillRect/>
          </a:stretch>
        </p:blipFill>
        <p:spPr>
          <a:xfrm>
            <a:off x="5882" y="4077072"/>
            <a:ext cx="9144000" cy="2022466"/>
          </a:xfrm>
          <a:prstGeom prst="rect">
            <a:avLst/>
          </a:prstGeom>
        </p:spPr>
      </p:pic>
    </p:spTree>
    <p:extLst>
      <p:ext uri="{BB962C8B-B14F-4D97-AF65-F5344CB8AC3E}">
        <p14:creationId xmlns:p14="http://schemas.microsoft.com/office/powerpoint/2010/main" val="205941320"/>
      </p:ext>
    </p:extLst>
  </p:cSld>
  <p:clrMapOvr>
    <a:masterClrMapping/>
  </p:clrMapOvr>
  <p:transition/>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55821655"/>
      </p:ext>
    </p:extLst>
  </p:cSld>
  <p:clrMapOvr>
    <a:masterClrMapping/>
  </p:clrMapOvr>
  <p:transition/>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447757"/>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282 LPDDR4 DRAM Devices</a:t>
            </a:r>
          </a:p>
        </p:txBody>
      </p:sp>
      <p:sp>
        <p:nvSpPr>
          <p:cNvPr id="3" name="Content Placeholder 2"/>
          <p:cNvSpPr>
            <a:spLocks noGrp="1"/>
          </p:cNvSpPr>
          <p:nvPr>
            <p:ph idx="1"/>
          </p:nvPr>
        </p:nvSpPr>
        <p:spPr>
          <a:xfrm>
            <a:off x="75991" y="1683657"/>
            <a:ext cx="8987622" cy="4546320"/>
          </a:xfrm>
        </p:spPr>
        <p:txBody>
          <a:bodyPr/>
          <a:lstStyle/>
          <a:p>
            <a:r>
              <a:rPr lang="en-US" sz="3200" dirty="0"/>
              <a:t>Latency failures come from accessing DRAM with </a:t>
            </a:r>
            <a:r>
              <a:rPr lang="en-US" sz="3200" b="1" dirty="0">
                <a:solidFill>
                  <a:srgbClr val="C00000"/>
                </a:solidFill>
              </a:rPr>
              <a:t>reduced</a:t>
            </a:r>
            <a:r>
              <a:rPr lang="en-US" sz="3200" dirty="0"/>
              <a:t> timing parameters.</a:t>
            </a:r>
          </a:p>
          <a:p>
            <a:endParaRPr lang="en-US" dirty="0"/>
          </a:p>
          <a:p>
            <a:r>
              <a:rPr lang="en-US" sz="3200" b="1" dirty="0"/>
              <a:t>Key Observations:</a:t>
            </a:r>
          </a:p>
          <a:p>
            <a:pPr marL="971550" lvl="1" indent="-514350">
              <a:buFont typeface="+mj-lt"/>
              <a:buAutoNum type="arabicPeriod"/>
            </a:pPr>
            <a:r>
              <a:rPr lang="en-US" dirty="0"/>
              <a:t>A cell’s </a:t>
            </a:r>
            <a:r>
              <a:rPr lang="en-US" b="1" dirty="0">
                <a:solidFill>
                  <a:schemeClr val="accent6">
                    <a:lumMod val="75000"/>
                  </a:schemeClr>
                </a:solidFill>
              </a:rPr>
              <a:t>latency failure</a:t>
            </a:r>
            <a:r>
              <a:rPr lang="en-US" dirty="0"/>
              <a:t> probability is determined by </a:t>
            </a:r>
            <a:r>
              <a:rPr lang="en-US"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dirty="0"/>
              <a:t>Some cells fail </a:t>
            </a:r>
            <a:r>
              <a:rPr lang="en-US" b="1" dirty="0">
                <a:solidFill>
                  <a:srgbClr val="7030A0"/>
                </a:solidFill>
              </a:rPr>
              <a:t>randomly</a:t>
            </a:r>
          </a:p>
          <a:p>
            <a:endParaRPr lang="en-US" dirty="0"/>
          </a:p>
        </p:txBody>
      </p:sp>
    </p:spTree>
    <p:extLst>
      <p:ext uri="{BB962C8B-B14F-4D97-AF65-F5344CB8AC3E}">
        <p14:creationId xmlns:p14="http://schemas.microsoft.com/office/powerpoint/2010/main" val="105288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7782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
        <p:nvSpPr>
          <p:cNvPr id="63" name="Rectangle 62">
            <a:extLst>
              <a:ext uri="{FF2B5EF4-FFF2-40B4-BE49-F238E27FC236}">
                <a16:creationId xmlns:a16="http://schemas.microsoft.com/office/drawing/2014/main" id="{BF2CD1F0-5846-594F-B270-8C3A584CF480}"/>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45B52334-CB0A-604B-9A4B-B1858C38945F}"/>
              </a:ext>
            </a:extLst>
          </p:cNvPr>
          <p:cNvSpPr txBox="1"/>
          <p:nvPr/>
        </p:nvSpPr>
        <p:spPr>
          <a:xfrm>
            <a:off x="322441" y="1981850"/>
            <a:ext cx="8494721" cy="2554545"/>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We refer to cells that fail randomly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when accessed with a reduced </a:t>
            </a:r>
            <a:r>
              <a:rPr kumimoji="0" lang="en-US" sz="3200" b="1" i="0" u="none" strike="noStrike" kern="1200" cap="none" spc="0" normalizeH="0" baseline="0" noProof="0" dirty="0" err="1">
                <a:ln>
                  <a:noFill/>
                </a:ln>
                <a:solidFill>
                  <a:prstClr val="black"/>
                </a:solidFill>
                <a:effectLst/>
                <a:uLnTx/>
                <a:uFillTx/>
                <a:latin typeface="Cambria" charset="0"/>
                <a:ea typeface="Cambria" charset="0"/>
                <a:cs typeface="Cambria" charset="0"/>
              </a:rPr>
              <a:t>t</a:t>
            </a:r>
            <a:r>
              <a:rPr kumimoji="0" lang="en-US" sz="3200" b="1" i="0" u="none" strike="noStrike" kern="1200" cap="none" spc="0" normalizeH="0" baseline="-25000" noProof="0" dirty="0" err="1">
                <a:ln>
                  <a:noFill/>
                </a:ln>
                <a:solidFill>
                  <a:prstClr val="black"/>
                </a:solidFill>
                <a:effectLst/>
                <a:uLnTx/>
                <a:uFillTx/>
                <a:latin typeface="Cambria" charset="0"/>
                <a:ea typeface="Cambria" charset="0"/>
                <a:cs typeface="Cambria" charset="0"/>
              </a:rPr>
              <a:t>RCD</a:t>
            </a:r>
            <a:endParaRPr kumimoji="0" lang="en-US" sz="3200" b="1" i="0" u="none" strike="noStrike" kern="1200" cap="none" spc="0" normalizeH="0" baseline="-2500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as RNG cells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 </a:t>
            </a: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74" name="Rectangle 73">
            <a:extLst>
              <a:ext uri="{FF2B5EF4-FFF2-40B4-BE49-F238E27FC236}">
                <a16:creationId xmlns:a16="http://schemas.microsoft.com/office/drawing/2014/main" id="{7AB243BE-6CD5-1C4E-9CA1-747B6DDAD327}"/>
              </a:ext>
            </a:extLst>
          </p:cNvPr>
          <p:cNvSpPr/>
          <p:nvPr/>
        </p:nvSpPr>
        <p:spPr>
          <a:xfrm>
            <a:off x="2189770" y="5503314"/>
            <a:ext cx="5411829" cy="126527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3179816"/>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Our D-</a:t>
            </a:r>
            <a:r>
              <a:rPr lang="en-US" b="1" dirty="0" err="1"/>
              <a:t>RaNGe</a:t>
            </a:r>
            <a:r>
              <a:rPr lang="en-US" b="1" dirty="0"/>
              <a:t> Evaluation</a:t>
            </a:r>
          </a:p>
        </p:txBody>
      </p:sp>
      <p:sp>
        <p:nvSpPr>
          <p:cNvPr id="3" name="Content Placeholder 2"/>
          <p:cNvSpPr>
            <a:spLocks noGrp="1"/>
          </p:cNvSpPr>
          <p:nvPr>
            <p:ph idx="1"/>
          </p:nvPr>
        </p:nvSpPr>
        <p:spPr>
          <a:xfrm>
            <a:off x="268026" y="1169461"/>
            <a:ext cx="8603552" cy="5318753"/>
          </a:xfrm>
        </p:spPr>
        <p:txBody>
          <a:bodyPr/>
          <a:lstStyle/>
          <a:p>
            <a:r>
              <a:rPr lang="en-US" sz="3200" dirty="0"/>
              <a:t>We generate </a:t>
            </a:r>
            <a:r>
              <a:rPr lang="en-US" sz="3200" b="1" dirty="0">
                <a:solidFill>
                  <a:schemeClr val="accent1">
                    <a:lumMod val="75000"/>
                  </a:schemeClr>
                </a:solidFill>
              </a:rPr>
              <a:t>random values </a:t>
            </a:r>
            <a:r>
              <a:rPr lang="en-US" sz="3200" dirty="0"/>
              <a:t>by repeatedly accessing </a:t>
            </a:r>
            <a:r>
              <a:rPr lang="en-US" sz="3200" b="1" dirty="0">
                <a:solidFill>
                  <a:schemeClr val="accent1">
                    <a:lumMod val="75000"/>
                  </a:schemeClr>
                </a:solidFill>
              </a:rPr>
              <a:t>RNG cells</a:t>
            </a:r>
            <a:r>
              <a:rPr lang="en-US" sz="3200" dirty="0"/>
              <a:t> and aggregating the data read </a:t>
            </a:r>
          </a:p>
          <a:p>
            <a:endParaRPr lang="en-US" sz="1000" dirty="0"/>
          </a:p>
          <a:p>
            <a:r>
              <a:rPr lang="en-US" sz="3200" dirty="0"/>
              <a:t>The random data satisfies the NIST statistical test suite for randomness </a:t>
            </a:r>
          </a:p>
          <a:p>
            <a:endParaRPr lang="en-US" sz="1000" b="1" dirty="0">
              <a:solidFill>
                <a:srgbClr val="0070C0"/>
              </a:solidFill>
            </a:endParaRPr>
          </a:p>
          <a:p>
            <a:r>
              <a:rPr lang="en-US" sz="3200" dirty="0"/>
              <a:t>The </a:t>
            </a:r>
            <a:r>
              <a:rPr lang="en-US" sz="3200" b="1" dirty="0">
                <a:solidFill>
                  <a:schemeClr val="accent1">
                    <a:lumMod val="75000"/>
                  </a:schemeClr>
                </a:solidFill>
              </a:rPr>
              <a:t>D-</a:t>
            </a:r>
            <a:r>
              <a:rPr lang="en-US" sz="3200" b="1" dirty="0" err="1">
                <a:solidFill>
                  <a:schemeClr val="accent1">
                    <a:lumMod val="75000"/>
                  </a:schemeClr>
                </a:solidFill>
              </a:rPr>
              <a:t>RaNGE</a:t>
            </a:r>
            <a:r>
              <a:rPr lang="en-US" sz="3200" dirty="0"/>
              <a:t> generates random numbers </a:t>
            </a:r>
          </a:p>
          <a:p>
            <a:pPr lvl="1"/>
            <a:r>
              <a:rPr lang="en-US" b="1" dirty="0"/>
              <a:t>Throughput</a:t>
            </a:r>
            <a:r>
              <a:rPr lang="en-US" dirty="0"/>
              <a:t>: 717.4 Mb/s </a:t>
            </a:r>
          </a:p>
          <a:p>
            <a:pPr lvl="1"/>
            <a:r>
              <a:rPr lang="en-US" b="1" dirty="0"/>
              <a:t>Latency</a:t>
            </a:r>
            <a:r>
              <a:rPr lang="en-US" dirty="0"/>
              <a:t>: 64 bits in &lt;1us</a:t>
            </a:r>
          </a:p>
          <a:p>
            <a:pPr lvl="1"/>
            <a:r>
              <a:rPr lang="en-US" b="1" dirty="0"/>
              <a:t>Power</a:t>
            </a:r>
            <a:r>
              <a:rPr lang="en-US" dirty="0"/>
              <a:t>: 4.4 </a:t>
            </a:r>
            <a:r>
              <a:rPr lang="en-US" dirty="0" err="1"/>
              <a:t>nJ</a:t>
            </a:r>
            <a:r>
              <a:rPr lang="en-US" dirty="0"/>
              <a:t>/bit</a:t>
            </a:r>
          </a:p>
          <a:p>
            <a:pPr marL="457200" lvl="1" indent="0">
              <a:buNone/>
            </a:pPr>
            <a:endParaRPr lang="en-US" sz="2400" dirty="0"/>
          </a:p>
          <a:p>
            <a:endParaRPr lang="en-US" sz="3200" b="1" dirty="0">
              <a:solidFill>
                <a:srgbClr val="7030A0"/>
              </a:solidFill>
            </a:endParaRPr>
          </a:p>
        </p:txBody>
      </p:sp>
    </p:spTree>
    <p:extLst>
      <p:ext uri="{BB962C8B-B14F-4D97-AF65-F5344CB8AC3E}">
        <p14:creationId xmlns:p14="http://schemas.microsoft.com/office/powerpoint/2010/main" val="1570570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a:stretch>
            <a:fillRect/>
          </a:stretch>
        </p:blipFill>
        <p:spPr>
          <a:xfrm>
            <a:off x="0" y="4005064"/>
            <a:ext cx="9144000" cy="2180492"/>
          </a:xfrm>
          <a:prstGeom prst="rect">
            <a:avLst/>
          </a:prstGeom>
        </p:spPr>
      </p:pic>
    </p:spTree>
    <p:extLst>
      <p:ext uri="{BB962C8B-B14F-4D97-AF65-F5344CB8AC3E}">
        <p14:creationId xmlns:p14="http://schemas.microsoft.com/office/powerpoint/2010/main" val="977549130"/>
      </p:ext>
    </p:extLst>
  </p:cSld>
  <p:clrMapOvr>
    <a:masterClrMapping/>
  </p:clrMapOvr>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DRAM Latency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648415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Lectures on Low-Latency Memory</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10</a:t>
            </a:r>
          </a:p>
          <a:p>
            <a:pPr lvl="1"/>
            <a:r>
              <a:rPr lang="en-US" sz="2000" b="1" dirty="0"/>
              <a:t>Low-Latency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https://www.youtube.com/watch?v=vQd1YgOH1Mw&amp;list=PL5Q2soXY2Zi9xidyIgBxUz7xRPS-wisBN&amp;index=19</a:t>
            </a:r>
            <a:r>
              <a:rPr lang="en-US" sz="1700" dirty="0">
                <a:solidFill>
                  <a:srgbClr val="0000FF"/>
                </a:solidFill>
              </a:rPr>
              <a:t> </a:t>
            </a:r>
          </a:p>
          <a:p>
            <a:pPr lvl="1"/>
            <a:endParaRPr lang="en-US" sz="600" dirty="0">
              <a:solidFill>
                <a:srgbClr val="FF0000"/>
              </a:solidFill>
            </a:endParaRPr>
          </a:p>
          <a:p>
            <a:r>
              <a:rPr lang="en-US" sz="2000" dirty="0">
                <a:solidFill>
                  <a:srgbClr val="FF0000"/>
                </a:solidFill>
              </a:rPr>
              <a:t>Computer Architecture, Fall 2020, Lecture 12b</a:t>
            </a:r>
          </a:p>
          <a:p>
            <a:pPr lvl="1"/>
            <a:r>
              <a:rPr lang="en-US" sz="2000" b="1" dirty="0"/>
              <a:t>Capacity-Latency Reconfigurable DRAM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https://www.youtube.com/watch?v=DUtPFW3jxq4&amp;list=PL5Q2soXY2Zi9xidyIgBxUz7xRPS-wisBN&amp;index=23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2019, Lecture 11a</a:t>
            </a:r>
          </a:p>
          <a:p>
            <a:pPr lvl="1"/>
            <a:r>
              <a:rPr lang="en-US" sz="2000" b="1" dirty="0"/>
              <a:t>DRAM Latency PUF </a:t>
            </a:r>
            <a:r>
              <a:rPr lang="en-US" sz="2000" dirty="0"/>
              <a:t>(ETH Zürich, Fall 2019)</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https://www.youtube.com/watch?v=7gqnrTZpjxE&amp;list=PL5Q2soXY2Zi-DyoI3HbqcdtUm9YWRR_z-&amp;index=15</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2019, Lecture 11b</a:t>
            </a:r>
          </a:p>
          <a:p>
            <a:pPr lvl="1"/>
            <a:r>
              <a:rPr lang="en-US" sz="2000" b="1" dirty="0"/>
              <a:t>DRAM True Random Number Generator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https://www.youtube.com/watch?v=Y3hPv1I5f8Y&amp;list=PL5Q2soXY2Zi-DyoI3HbqcdtUm9YWRR_z-&amp;index=16</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173186544"/>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Low-Latency Memory</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EF4C315B-6175-1249-A2EE-E9B28ADD44D3}"/>
              </a:ext>
            </a:extLst>
          </p:cNvPr>
          <p:cNvPicPr>
            <a:picLocks noChangeAspect="1"/>
          </p:cNvPicPr>
          <p:nvPr/>
        </p:nvPicPr>
        <p:blipFill>
          <a:blip r:embed="rId3"/>
          <a:stretch>
            <a:fillRect/>
          </a:stretch>
        </p:blipFill>
        <p:spPr>
          <a:xfrm>
            <a:off x="597969" y="908720"/>
            <a:ext cx="8095261" cy="5566671"/>
          </a:xfrm>
          <a:prstGeom prst="rect">
            <a:avLst/>
          </a:prstGeom>
        </p:spPr>
      </p:pic>
    </p:spTree>
    <p:extLst>
      <p:ext uri="{BB962C8B-B14F-4D97-AF65-F5344CB8AC3E}">
        <p14:creationId xmlns:p14="http://schemas.microsoft.com/office/powerpoint/2010/main" val="2994224447"/>
      </p:ext>
    </p:extLst>
  </p:cSld>
  <p:clrMapOvr>
    <a:masterClrMapping/>
  </p:clrMapOvr>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28327911"/>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7" name="Rectangle 6">
            <a:extLst>
              <a:ext uri="{FF2B5EF4-FFF2-40B4-BE49-F238E27FC236}">
                <a16:creationId xmlns:a16="http://schemas.microsoft.com/office/drawing/2014/main" id="{AE390B2E-8188-9B47-8D91-E75A69621677}"/>
              </a:ext>
            </a:extLst>
          </p:cNvPr>
          <p:cNvSpPr/>
          <p:nvPr/>
        </p:nvSpPr>
        <p:spPr>
          <a:xfrm>
            <a:off x="539552" y="5373216"/>
            <a:ext cx="7272808"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60133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Intel </a:t>
            </a:r>
            <a:r>
              <a:rPr lang="en-US" dirty="0" err="1"/>
              <a:t>Optane</a:t>
            </a:r>
            <a:r>
              <a:rPr lang="en-US" dirty="0"/>
              <a:t> Persistent Memory (2019)</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p:txBody>
          <a:bodyPr/>
          <a:lstStyle/>
          <a:p>
            <a:r>
              <a:rPr lang="en-US" dirty="0"/>
              <a:t>Non-volatile main memory</a:t>
            </a:r>
          </a:p>
          <a:p>
            <a:r>
              <a:rPr lang="en-US" dirty="0"/>
              <a:t>Based on 3D-XPoint Technology</a:t>
            </a:r>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BCE39BC-334D-7544-8D1A-61F20B2D7312}"/>
              </a:ext>
            </a:extLst>
          </p:cNvPr>
          <p:cNvPicPr>
            <a:picLocks noChangeAspect="1"/>
          </p:cNvPicPr>
          <p:nvPr/>
        </p:nvPicPr>
        <p:blipFill>
          <a:blip r:embed="rId2"/>
          <a:stretch>
            <a:fillRect/>
          </a:stretch>
        </p:blipFill>
        <p:spPr>
          <a:xfrm>
            <a:off x="228600" y="2912311"/>
            <a:ext cx="8554528" cy="2133600"/>
          </a:xfrm>
          <a:prstGeom prst="rect">
            <a:avLst/>
          </a:prstGeom>
        </p:spPr>
      </p:pic>
      <p:sp>
        <p:nvSpPr>
          <p:cNvPr id="6" name="TextBox 5">
            <a:extLst>
              <a:ext uri="{FF2B5EF4-FFF2-40B4-BE49-F238E27FC236}">
                <a16:creationId xmlns:a16="http://schemas.microsoft.com/office/drawing/2014/main" id="{C433FB3A-2443-7440-B501-876FDC60EE2F}"/>
              </a:ext>
            </a:extLst>
          </p:cNvPr>
          <p:cNvSpPr txBox="1"/>
          <p:nvPr/>
        </p:nvSpPr>
        <p:spPr>
          <a:xfrm>
            <a:off x="1395080" y="6510254"/>
            <a:ext cx="726468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https://www.storagereview.com/intel_optane_dc_persistent_memory_module_pmm</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190509533"/>
      </p:ext>
    </p:extLst>
  </p:cSld>
  <p:clrMapOvr>
    <a:masterClrMapping/>
  </p:clrMapOvr>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PCM as Main Memory: Idea in 2009</a:t>
            </a:r>
          </a:p>
        </p:txBody>
      </p:sp>
      <p:sp>
        <p:nvSpPr>
          <p:cNvPr id="3" name="Content Placeholder 2"/>
          <p:cNvSpPr>
            <a:spLocks noGrp="1"/>
          </p:cNvSpPr>
          <p:nvPr>
            <p:ph idx="1"/>
          </p:nvPr>
        </p:nvSpPr>
        <p:spPr/>
        <p:txBody>
          <a:bodyPr/>
          <a:lstStyle/>
          <a:p>
            <a:r>
              <a:rPr lang="en-US" sz="2200" dirty="0"/>
              <a:t>Benjamin C. Lee, </a:t>
            </a:r>
            <a:r>
              <a:rPr lang="en-US" sz="2200" dirty="0" err="1"/>
              <a:t>Engin</a:t>
            </a:r>
            <a:r>
              <a:rPr lang="en-US" sz="2200" dirty="0"/>
              <a:t> </a:t>
            </a:r>
            <a:r>
              <a:rPr lang="en-US" sz="2200" dirty="0" err="1"/>
              <a:t>Ipek</a:t>
            </a:r>
            <a:r>
              <a:rPr lang="en-US" sz="2200" dirty="0"/>
              <a:t>, Onur Mutlu, and Doug Burger,</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"Architecting Phase Change Memory as a Scalable DRAM Alternative"</a:t>
            </a:r>
            <a:br>
              <a:rPr lang="en-US" sz="2200" dirty="0">
                <a:solidFill>
                  <a:srgbClr val="0432FF"/>
                </a:solidFill>
              </a:rPr>
            </a:br>
            <a:r>
              <a:rPr lang="en-US" sz="2200" i="1" dirty="0"/>
              <a:t>Proceedings of the </a:t>
            </a:r>
            <a:r>
              <a:rPr lang="en-US" sz="2200" i="1" dirty="0">
                <a:hlinkClick r:id="rId3"/>
              </a:rPr>
              <a:t>36th International Symposium on Computer Architecture</a:t>
            </a:r>
            <a:r>
              <a:rPr lang="en-US" sz="2200" i="1" dirty="0"/>
              <a:t> (</a:t>
            </a:r>
            <a:r>
              <a:rPr lang="en-US" sz="2200" b="1" i="1" dirty="0"/>
              <a:t>ISCA</a:t>
            </a:r>
            <a:r>
              <a:rPr lang="en-US" sz="2200" i="1" dirty="0"/>
              <a:t>)</a:t>
            </a:r>
            <a:r>
              <a:rPr lang="en-US" sz="2200" dirty="0"/>
              <a:t>, pages 2-13, Austin, TX, June 2009. </a:t>
            </a:r>
            <a:r>
              <a:rPr lang="en-US" sz="2200" dirty="0">
                <a:hlinkClick r:id="rId4"/>
              </a:rPr>
              <a:t>Slides (pdf)</a:t>
            </a:r>
            <a:endParaRPr lang="en-US" sz="2200"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9482452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PCM as Main Memory: Idea in 2009</a:t>
            </a:r>
          </a:p>
        </p:txBody>
      </p:sp>
      <p:sp>
        <p:nvSpPr>
          <p:cNvPr id="3" name="Content Placeholder 2"/>
          <p:cNvSpPr>
            <a:spLocks noGrp="1"/>
          </p:cNvSpPr>
          <p:nvPr>
            <p:ph idx="1"/>
          </p:nvPr>
        </p:nvSpPr>
        <p:spPr/>
        <p:txBody>
          <a:bodyPr/>
          <a:lstStyle/>
          <a:p>
            <a:r>
              <a:rPr lang="en-US" sz="2100" dirty="0"/>
              <a:t>Benjamin C. Lee, Ping Zhou, Jun Yang, </a:t>
            </a:r>
            <a:r>
              <a:rPr lang="en-US" sz="2100" dirty="0" err="1"/>
              <a:t>Youtao</a:t>
            </a:r>
            <a:r>
              <a:rPr lang="en-US" sz="2100" dirty="0"/>
              <a:t> Zhang, Bo Zhao, </a:t>
            </a:r>
            <a:r>
              <a:rPr lang="en-US" sz="2100" dirty="0" err="1"/>
              <a:t>Engin</a:t>
            </a:r>
            <a:r>
              <a:rPr lang="en-US" sz="2100" dirty="0"/>
              <a:t> </a:t>
            </a:r>
            <a:r>
              <a:rPr lang="en-US" sz="2100" dirty="0" err="1"/>
              <a:t>Ipek</a:t>
            </a:r>
            <a:r>
              <a:rPr lang="en-US" sz="2100" dirty="0"/>
              <a:t>, Onur Mutlu, and Doug Burger,</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"Phase Change Technology and the Future of Main Memory"</a:t>
            </a:r>
            <a:br>
              <a:rPr lang="en-US" sz="2100" dirty="0">
                <a:solidFill>
                  <a:srgbClr val="0432FF"/>
                </a:solidFill>
              </a:rPr>
            </a:br>
            <a:r>
              <a:rPr lang="en-US" sz="2100" i="1" dirty="0">
                <a:hlinkClick r:id="rId3"/>
              </a:rPr>
              <a:t>IEEE Micro</a:t>
            </a:r>
            <a:r>
              <a:rPr lang="en-US" sz="2100" i="1" dirty="0"/>
              <a:t>, Special Issue: Micro's Top Picks from 2009 Computer Architecture Conferences (</a:t>
            </a:r>
            <a:r>
              <a:rPr lang="en-US" sz="2100" b="1" i="1" dirty="0"/>
              <a:t>MICRO TOP PICKS</a:t>
            </a:r>
            <a:r>
              <a:rPr lang="en-US" sz="2100" i="1" dirty="0"/>
              <a:t>)</a:t>
            </a:r>
            <a:r>
              <a:rPr lang="en-US" sz="2100" dirty="0"/>
              <a:t>, Vol. 30, No. 1, pages 60-70, January/February 2010.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361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4"/>
          <a:stretch>
            <a:fillRect/>
          </a:stretch>
        </p:blipFill>
        <p:spPr>
          <a:xfrm>
            <a:off x="0" y="3875936"/>
            <a:ext cx="9144000" cy="1785312"/>
          </a:xfrm>
          <a:prstGeom prst="rect">
            <a:avLst/>
          </a:prstGeom>
        </p:spPr>
      </p:pic>
    </p:spTree>
    <p:extLst>
      <p:ext uri="{BB962C8B-B14F-4D97-AF65-F5344CB8AC3E}">
        <p14:creationId xmlns:p14="http://schemas.microsoft.com/office/powerpoint/2010/main" val="31903416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err="1"/>
              <a:t>Cerebras’s</a:t>
            </a:r>
            <a:r>
              <a:rPr lang="en-US" dirty="0"/>
              <a:t> Wafer Scale Engine (2019)</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686A470-8AEA-6545-A8E5-31C906F90F14}"/>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r="13333"/>
          <a:stretch/>
        </p:blipFill>
        <p:spPr>
          <a:xfrm>
            <a:off x="1143000" y="1170709"/>
            <a:ext cx="3962400" cy="3954779"/>
          </a:xfrm>
          <a:prstGeom prst="rect">
            <a:avLst/>
          </a:prstGeom>
        </p:spPr>
      </p:pic>
      <p:pic>
        <p:nvPicPr>
          <p:cNvPr id="8" name="Picture 7">
            <a:extLst>
              <a:ext uri="{FF2B5EF4-FFF2-40B4-BE49-F238E27FC236}">
                <a16:creationId xmlns:a16="http://schemas.microsoft.com/office/drawing/2014/main" id="{0278018D-EB18-9A46-B233-A318B649D48C}"/>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l="88333" t="82151"/>
          <a:stretch/>
        </p:blipFill>
        <p:spPr>
          <a:xfrm>
            <a:off x="6324600" y="4323311"/>
            <a:ext cx="533400" cy="705889"/>
          </a:xfrm>
          <a:prstGeom prst="rect">
            <a:avLst/>
          </a:prstGeom>
        </p:spPr>
      </p:pic>
      <p:sp>
        <p:nvSpPr>
          <p:cNvPr id="9" name="TextBox 8">
            <a:extLst>
              <a:ext uri="{FF2B5EF4-FFF2-40B4-BE49-F238E27FC236}">
                <a16:creationId xmlns:a16="http://schemas.microsoft.com/office/drawing/2014/main" id="{79D62E1C-752D-EC42-93F7-CE6899ADF6F0}"/>
              </a:ext>
            </a:extLst>
          </p:cNvPr>
          <p:cNvSpPr txBox="1"/>
          <p:nvPr/>
        </p:nvSpPr>
        <p:spPr>
          <a:xfrm>
            <a:off x="1828800" y="5196704"/>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Cerebras</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 WSE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1.2 Trillion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46,225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TextBox 9">
            <a:extLst>
              <a:ext uri="{FF2B5EF4-FFF2-40B4-BE49-F238E27FC236}">
                <a16:creationId xmlns:a16="http://schemas.microsoft.com/office/drawing/2014/main" id="{1641D3ED-D597-EE40-A81A-14BD50D95420}"/>
              </a:ext>
            </a:extLst>
          </p:cNvPr>
          <p:cNvSpPr txBox="1"/>
          <p:nvPr/>
        </p:nvSpPr>
        <p:spPr>
          <a:xfrm>
            <a:off x="5334000" y="5183079"/>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Largest GPU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21.1 Billion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815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2" name="Rectangle 11">
            <a:extLst>
              <a:ext uri="{FF2B5EF4-FFF2-40B4-BE49-F238E27FC236}">
                <a16:creationId xmlns:a16="http://schemas.microsoft.com/office/drawing/2014/main" id="{4D573CC6-2246-7C4D-A251-8A3F0E6EDB4F}"/>
              </a:ext>
            </a:extLst>
          </p:cNvPr>
          <p:cNvSpPr/>
          <p:nvPr/>
        </p:nvSpPr>
        <p:spPr>
          <a:xfrm>
            <a:off x="5557838" y="1378155"/>
            <a:ext cx="4572000" cy="2234458"/>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The largest ML </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accelerator chip</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400,000 cores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13" name="Rectangle 12">
            <a:extLst>
              <a:ext uri="{FF2B5EF4-FFF2-40B4-BE49-F238E27FC236}">
                <a16:creationId xmlns:a16="http://schemas.microsoft.com/office/drawing/2014/main" id="{311E9328-67B6-D84E-8CAF-16C2D14F4F24}"/>
              </a:ext>
            </a:extLst>
          </p:cNvPr>
          <p:cNvSpPr/>
          <p:nvPr/>
        </p:nvSpPr>
        <p:spPr>
          <a:xfrm>
            <a:off x="6058869" y="6049005"/>
            <a:ext cx="1180131" cy="24622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NVIDIA</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TITAN V </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03539" y="6133643"/>
            <a:ext cx="873566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https://www.anandtech.com/show/14758/hot-chips-31-live-blogs-cerebras-wafer-scale-deep-learning</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0" y="6474022"/>
            <a:ext cx="8910637" cy="33855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https://www.cerebras.net/cerebras-wafer-scale-engine-why-we-need-big-chips-for-deep-learning/</a:t>
            </a: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99775239"/>
      </p:ext>
    </p:extLst>
  </p:cSld>
  <p:clrMapOvr>
    <a:masterClrMapping/>
  </p:clrMapOvr>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err="1"/>
              <a:t>Cerebras’s</a:t>
            </a:r>
            <a:r>
              <a:rPr lang="en-US" dirty="0"/>
              <a:t> Wafer Scale Engine-2 (2021)</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Arial" panose="020B0604020202020204" pitchFamily="34" charset="0"/>
            </a:endParaRPr>
          </a:p>
        </p:txBody>
      </p:sp>
      <p:pic>
        <p:nvPicPr>
          <p:cNvPr id="8" name="Picture 7">
            <a:extLst>
              <a:ext uri="{FF2B5EF4-FFF2-40B4-BE49-F238E27FC236}">
                <a16:creationId xmlns:a16="http://schemas.microsoft.com/office/drawing/2014/main" id="{0278018D-EB18-9A46-B233-A318B649D48C}"/>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l="88333" t="82151"/>
          <a:stretch/>
        </p:blipFill>
        <p:spPr>
          <a:xfrm>
            <a:off x="6324600" y="4323311"/>
            <a:ext cx="533400" cy="705889"/>
          </a:xfrm>
          <a:prstGeom prst="rect">
            <a:avLst/>
          </a:prstGeom>
        </p:spPr>
      </p:pic>
      <p:sp>
        <p:nvSpPr>
          <p:cNvPr id="9" name="TextBox 8">
            <a:extLst>
              <a:ext uri="{FF2B5EF4-FFF2-40B4-BE49-F238E27FC236}">
                <a16:creationId xmlns:a16="http://schemas.microsoft.com/office/drawing/2014/main" id="{79D62E1C-752D-EC42-93F7-CE6899ADF6F0}"/>
              </a:ext>
            </a:extLst>
          </p:cNvPr>
          <p:cNvSpPr txBox="1"/>
          <p:nvPr/>
        </p:nvSpPr>
        <p:spPr>
          <a:xfrm>
            <a:off x="1828800" y="5196704"/>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Cerebras</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WSE</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-2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2.6 Trillion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46,225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TextBox 9">
            <a:extLst>
              <a:ext uri="{FF2B5EF4-FFF2-40B4-BE49-F238E27FC236}">
                <a16:creationId xmlns:a16="http://schemas.microsoft.com/office/drawing/2014/main" id="{1641D3ED-D597-EE40-A81A-14BD50D95420}"/>
              </a:ext>
            </a:extLst>
          </p:cNvPr>
          <p:cNvSpPr txBox="1"/>
          <p:nvPr/>
        </p:nvSpPr>
        <p:spPr>
          <a:xfrm>
            <a:off x="5334000" y="5183079"/>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Largest GPU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54.2 Billion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826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2" name="Rectangle 11">
            <a:extLst>
              <a:ext uri="{FF2B5EF4-FFF2-40B4-BE49-F238E27FC236}">
                <a16:creationId xmlns:a16="http://schemas.microsoft.com/office/drawing/2014/main" id="{4D573CC6-2246-7C4D-A251-8A3F0E6EDB4F}"/>
              </a:ext>
            </a:extLst>
          </p:cNvPr>
          <p:cNvSpPr/>
          <p:nvPr/>
        </p:nvSpPr>
        <p:spPr>
          <a:xfrm>
            <a:off x="5410200" y="1378155"/>
            <a:ext cx="4572000" cy="2234458"/>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The largest ML </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accelerator chip (2021)</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850,000 cores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13" name="Rectangle 12">
            <a:extLst>
              <a:ext uri="{FF2B5EF4-FFF2-40B4-BE49-F238E27FC236}">
                <a16:creationId xmlns:a16="http://schemas.microsoft.com/office/drawing/2014/main" id="{311E9328-67B6-D84E-8CAF-16C2D14F4F24}"/>
              </a:ext>
            </a:extLst>
          </p:cNvPr>
          <p:cNvSpPr/>
          <p:nvPr/>
        </p:nvSpPr>
        <p:spPr>
          <a:xfrm>
            <a:off x="6058869" y="6049005"/>
            <a:ext cx="1568058" cy="24622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NVIDIA</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Ampere </a:t>
            </a:r>
            <a:r>
              <a:rPr kumimoji="0" lang="en-US" sz="1000" b="0" i="0" u="none" strike="noStrike" kern="1200" cap="none" spc="0" normalizeH="0" baseline="0" noProof="0" dirty="0" err="1">
                <a:ln>
                  <a:noFill/>
                </a:ln>
                <a:solidFill>
                  <a:srgbClr val="222222"/>
                </a:solidFill>
                <a:effectLst/>
                <a:uLnTx/>
                <a:uFillTx/>
                <a:latin typeface="arial" panose="020B0604020202020204" pitchFamily="34" charset="0"/>
                <a:ea typeface="ＭＳ Ｐゴシック" panose="020B0600070205080204" pitchFamily="34" charset="-128"/>
                <a:cs typeface="+mn-cs"/>
              </a:rPr>
              <a:t>GA100</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26" name="Picture 2" descr="https://cerebras.net/wp-content/uploads/2021/03/img-chip-section-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369" y="1083392"/>
            <a:ext cx="4035425" cy="403542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59C9DCE1-9387-224F-B474-2091B2AD1D02}"/>
              </a:ext>
            </a:extLst>
          </p:cNvPr>
          <p:cNvSpPr txBox="1"/>
          <p:nvPr/>
        </p:nvSpPr>
        <p:spPr>
          <a:xfrm>
            <a:off x="103539" y="6209844"/>
            <a:ext cx="8120877"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https://www.anandtech.com/show/14758/hot-chips-31-live-blogs-cerebras-wafer-scale-deep-learning</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6" name="Rectangle 15">
            <a:extLst>
              <a:ext uri="{FF2B5EF4-FFF2-40B4-BE49-F238E27FC236}">
                <a16:creationId xmlns:a16="http://schemas.microsoft.com/office/drawing/2014/main" id="{87628116-A674-6B47-B5A5-66C8134061BF}"/>
              </a:ext>
            </a:extLst>
          </p:cNvPr>
          <p:cNvSpPr/>
          <p:nvPr/>
        </p:nvSpPr>
        <p:spPr>
          <a:xfrm>
            <a:off x="80963" y="6550223"/>
            <a:ext cx="8910637"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6"/>
              </a:rPr>
              <a:t>https://www.cerebras.net/cerebras-wafer-scale-engine-why-we-need-big-chips-for-deep-learning/</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17609071"/>
      </p:ext>
    </p:extLst>
  </p:cSld>
  <p:clrMapOvr>
    <a:masterClrMapping/>
  </p:clrMapOvr>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a:srcRect r="42545"/>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a:srcRect l="47479" t="23963" r="2821" b="58766"/>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017546799"/>
      </p:ext>
    </p:extLst>
  </p:cSld>
  <p:clrMapOvr>
    <a:masterClrMapping/>
  </p:clrMapOvr>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1111202864"/>
      </p:ext>
    </p:extLst>
  </p:cSld>
  <p:clrMapOvr>
    <a:masterClrMapping/>
  </p:clrMapOvr>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958269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4091761511"/>
      </p:ext>
    </p:extLst>
  </p:cSld>
  <p:clrMapOvr>
    <a:masterClrMapping/>
  </p:clrMapOvr>
  <p:transition/>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1855220599"/>
      </p:ext>
    </p:extLst>
  </p:cSld>
  <p:clrMapOvr>
    <a:masterClrMapping/>
  </p:clrMapOvr>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578094420"/>
      </p:ext>
    </p:extLst>
  </p:cSld>
  <p:clrMapOvr>
    <a:masterClrMapping/>
  </p:clrMapOvr>
  <p:transition/>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370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77729461"/>
      </p:ext>
    </p:extLst>
  </p:cSld>
  <p:clrMapOvr>
    <a:masterClrMapping/>
  </p:clrMapOvr>
  <p:transition/>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Processing in Memory (I)</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r>
              <a:rPr lang="en-US" dirty="0">
                <a:solidFill>
                  <a:srgbClr val="0432FF"/>
                </a:solidFill>
              </a:rPr>
              <a:t>,”</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21089741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Processing in Memory (II)</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solidFill>
                  <a:srgbClr val="0432FF"/>
                </a:solidFill>
              </a:rPr>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35432590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Processing in Memory (III)</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991140228"/>
      </p:ext>
    </p:extLst>
  </p:cSld>
  <p:clrMapOvr>
    <a:masterClrMapping/>
  </p:clrMapOvr>
  <p:transition/>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(IV)</a:t>
            </a:r>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2503659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(V)</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2100" dirty="0">
                <a:solidFill>
                  <a:srgbClr val="0432FF"/>
                </a:solidFill>
              </a:rPr>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2872176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(VI)</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004100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89D18C-8BFF-7442-B951-E83EB1235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305861"/>
            <a:ext cx="8589818" cy="4088880"/>
          </a:xfrm>
          <a:prstGeom prst="rect">
            <a:avLst/>
          </a:prstGeom>
        </p:spPr>
      </p:pic>
      <p:sp>
        <p:nvSpPr>
          <p:cNvPr id="2" name="Title 1">
            <a:extLst>
              <a:ext uri="{FF2B5EF4-FFF2-40B4-BE49-F238E27FC236}">
                <a16:creationId xmlns:a16="http://schemas.microsoft.com/office/drawing/2014/main" id="{F6FE9F38-30B4-7746-AF4E-4E5F1C8AC803}"/>
              </a:ext>
            </a:extLst>
          </p:cNvPr>
          <p:cNvSpPr>
            <a:spLocks noGrp="1"/>
          </p:cNvSpPr>
          <p:nvPr>
            <p:ph type="title"/>
          </p:nvPr>
        </p:nvSpPr>
        <p:spPr>
          <a:xfrm>
            <a:off x="228600" y="152400"/>
            <a:ext cx="8915400" cy="1066800"/>
          </a:xfrm>
        </p:spPr>
        <p:txBody>
          <a:bodyPr/>
          <a:lstStyle/>
          <a:p>
            <a:r>
              <a:rPr lang="en-US" dirty="0"/>
              <a:t>TESLA Full Self-Driving Computer (2019)</a:t>
            </a:r>
          </a:p>
        </p:txBody>
      </p:sp>
      <p:sp>
        <p:nvSpPr>
          <p:cNvPr id="4" name="Slide Number Placeholder 3">
            <a:extLst>
              <a:ext uri="{FF2B5EF4-FFF2-40B4-BE49-F238E27FC236}">
                <a16:creationId xmlns:a16="http://schemas.microsoft.com/office/drawing/2014/main" id="{42F14326-2558-9A48-A1D3-9C64D6BEB22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377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8" name="Rectangle 7">
            <a:extLst>
              <a:ext uri="{FF2B5EF4-FFF2-40B4-BE49-F238E27FC236}">
                <a16:creationId xmlns:a16="http://schemas.microsoft.com/office/drawing/2014/main" id="{D8989FC3-73BF-3446-A984-86AD0F7D675C}"/>
              </a:ext>
            </a:extLst>
          </p:cNvPr>
          <p:cNvSpPr/>
          <p:nvPr/>
        </p:nvSpPr>
        <p:spPr bwMode="auto">
          <a:xfrm>
            <a:off x="3124200" y="381000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9" name="Rectangle 8">
            <a:extLst>
              <a:ext uri="{FF2B5EF4-FFF2-40B4-BE49-F238E27FC236}">
                <a16:creationId xmlns:a16="http://schemas.microsoft.com/office/drawing/2014/main" id="{DD60B25E-1302-034F-AB6E-ABC287907FCF}"/>
              </a:ext>
            </a:extLst>
          </p:cNvPr>
          <p:cNvSpPr/>
          <p:nvPr/>
        </p:nvSpPr>
        <p:spPr bwMode="auto">
          <a:xfrm>
            <a:off x="5943600" y="377565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10" name="Rectangle 9">
            <a:extLst>
              <a:ext uri="{FF2B5EF4-FFF2-40B4-BE49-F238E27FC236}">
                <a16:creationId xmlns:a16="http://schemas.microsoft.com/office/drawing/2014/main" id="{42546AFA-DE99-4742-94F8-CF21D3CCCA2A}"/>
              </a:ext>
            </a:extLst>
          </p:cNvPr>
          <p:cNvSpPr/>
          <p:nvPr/>
        </p:nvSpPr>
        <p:spPr>
          <a:xfrm>
            <a:off x="263236" y="871919"/>
            <a:ext cx="6989618" cy="2603790"/>
          </a:xfrm>
          <a:prstGeom prst="rect">
            <a:avLst/>
          </a:prstGeom>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ML accelerator: 260 mm</a:t>
            </a:r>
            <a:r>
              <a:rPr kumimoji="0" lang="en-US" altLang="en-US" sz="2400" b="0" i="0" u="none" strike="noStrike" kern="0" cap="none" spc="0" normalizeH="0" baseline="30000" noProof="0" dirty="0">
                <a:ln>
                  <a:noFill/>
                </a:ln>
                <a:solidFill>
                  <a:srgbClr val="0000FF"/>
                </a:solidFill>
                <a:effectLst/>
                <a:uLnTx/>
                <a:uFillTx/>
                <a:latin typeface="Tahoma"/>
                <a:ea typeface="ＭＳ Ｐゴシック" panose="020B0600070205080204" pitchFamily="34" charset="-128"/>
                <a:cs typeface="+mn-cs"/>
              </a:rPr>
              <a:t>2</a:t>
            </a: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6 billion transistors, 600 GFLOPS GPU, 12 ARM 2.2 GHz CPUs.</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FF0000"/>
                </a:solidFill>
                <a:effectLst/>
                <a:uLnTx/>
                <a:uFillTx/>
                <a:latin typeface="Proxima Nova"/>
                <a:ea typeface="ＭＳ Ｐゴシック" panose="020B0600070205080204" pitchFamily="34" charset="-128"/>
                <a:cs typeface="+mn-cs"/>
              </a:rPr>
              <a:t>Two redundant chips for better safety.</a:t>
            </a:r>
            <a:endPar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3" name="Rectangle 2">
            <a:extLst>
              <a:ext uri="{FF2B5EF4-FFF2-40B4-BE49-F238E27FC236}">
                <a16:creationId xmlns:a16="http://schemas.microsoft.com/office/drawing/2014/main" id="{9C9B3F99-A5D2-B94A-875E-E94E821029DD}"/>
              </a:ext>
            </a:extLst>
          </p:cNvPr>
          <p:cNvSpPr/>
          <p:nvPr/>
        </p:nvSpPr>
        <p:spPr>
          <a:xfrm>
            <a:off x="228600" y="6476314"/>
            <a:ext cx="4256293"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155CC"/>
                </a:solidFill>
                <a:effectLst/>
                <a:uLnTx/>
                <a:uFillTx/>
                <a:latin typeface="Arial" panose="020B0604020202020204" pitchFamily="34" charset="0"/>
                <a:ea typeface="ＭＳ Ｐゴシック" panose="020B0600070205080204" pitchFamily="34" charset="-128"/>
                <a:cs typeface="+mn-cs"/>
                <a:hlinkClick r:id="rId3"/>
              </a:rPr>
              <a:t>https://youtu.be/Ucp0TTmvqOE?t=4236</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2" name="Picture 11">
            <a:extLst>
              <a:ext uri="{FF2B5EF4-FFF2-40B4-BE49-F238E27FC236}">
                <a16:creationId xmlns:a16="http://schemas.microsoft.com/office/drawing/2014/main" id="{660EE7E8-8FFA-5745-80FF-54086B4891BD}"/>
              </a:ext>
            </a:extLst>
          </p:cNvPr>
          <p:cNvPicPr>
            <a:picLocks noChangeAspect="1"/>
          </p:cNvPicPr>
          <p:nvPr/>
        </p:nvPicPr>
        <p:blipFill>
          <a:blip r:embed="rId4"/>
          <a:stretch>
            <a:fillRect/>
          </a:stretch>
        </p:blipFill>
        <p:spPr>
          <a:xfrm>
            <a:off x="8068377" y="1026359"/>
            <a:ext cx="750041" cy="1083809"/>
          </a:xfrm>
          <a:prstGeom prst="rect">
            <a:avLst/>
          </a:prstGeom>
        </p:spPr>
      </p:pic>
    </p:spTree>
    <p:extLst>
      <p:ext uri="{BB962C8B-B14F-4D97-AF65-F5344CB8AC3E}">
        <p14:creationId xmlns:p14="http://schemas.microsoft.com/office/powerpoint/2010/main" val="2681469180"/>
      </p:ext>
    </p:extLst>
  </p:cSld>
  <p:clrMapOvr>
    <a:masterClrMapping/>
  </p:clrMapOvr>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CBF6F0D8-83CA-264F-8D66-FEC860915558}"/>
              </a:ext>
            </a:extLst>
          </p:cNvPr>
          <p:cNvSpPr>
            <a:spLocks noGrp="1"/>
          </p:cNvSpPr>
          <p:nvPr>
            <p:ph type="title"/>
          </p:nvPr>
        </p:nvSpPr>
        <p:spPr/>
        <p:txBody>
          <a:bodyPr/>
          <a:lstStyle/>
          <a:p>
            <a:r>
              <a:rPr lang="en-US" altLang="en-US" sz="3800" dirty="0">
                <a:ea typeface="ＭＳ Ｐゴシック" panose="020B0600070205080204" pitchFamily="34" charset="-128"/>
              </a:rPr>
              <a:t>Google TPU Generation I (~2016)</a:t>
            </a:r>
          </a:p>
        </p:txBody>
      </p:sp>
      <p:sp>
        <p:nvSpPr>
          <p:cNvPr id="87042" name="Content Placeholder 2">
            <a:extLst>
              <a:ext uri="{FF2B5EF4-FFF2-40B4-BE49-F238E27FC236}">
                <a16:creationId xmlns:a16="http://schemas.microsoft.com/office/drawing/2014/main" id="{E3C78D9C-47A0-3F4A-8719-D44502AA2CFB}"/>
              </a:ext>
            </a:extLst>
          </p:cNvPr>
          <p:cNvSpPr>
            <a:spLocks noGrp="1"/>
          </p:cNvSpPr>
          <p:nvPr>
            <p:ph idx="1"/>
          </p:nvPr>
        </p:nvSpPr>
        <p:spPr>
          <a:xfrm>
            <a:off x="228600" y="996950"/>
            <a:ext cx="8610600" cy="5194300"/>
          </a:xfrm>
        </p:spPr>
        <p:txBody>
          <a:bodyPr/>
          <a:lstStyle/>
          <a:p>
            <a:endParaRPr lang="en-US" altLang="en-US" dirty="0">
              <a:ea typeface="ＭＳ Ｐゴシック" panose="020B0600070205080204" pitchFamily="34" charset="-128"/>
            </a:endParaRPr>
          </a:p>
        </p:txBody>
      </p:sp>
      <p:sp>
        <p:nvSpPr>
          <p:cNvPr id="87043" name="Slide Number Placeholder 3">
            <a:extLst>
              <a:ext uri="{FF2B5EF4-FFF2-40B4-BE49-F238E27FC236}">
                <a16:creationId xmlns:a16="http://schemas.microsoft.com/office/drawing/2014/main" id="{64334E1C-B545-CC49-8CF0-961C03E5833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BC47D24-021C-EC41-99D4-45DC935A4713}"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7044" name="Picture 4">
            <a:extLst>
              <a:ext uri="{FF2B5EF4-FFF2-40B4-BE49-F238E27FC236}">
                <a16:creationId xmlns:a16="http://schemas.microsoft.com/office/drawing/2014/main" id="{DAE7EBA6-B27B-2B41-99A2-01F67E5373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320800"/>
            <a:ext cx="9144000"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5" name="TextBox 5">
            <a:extLst>
              <a:ext uri="{FF2B5EF4-FFF2-40B4-BE49-F238E27FC236}">
                <a16:creationId xmlns:a16="http://schemas.microsoft.com/office/drawing/2014/main" id="{D58C8DB3-596B-3E41-8803-F43CC5920C4F}"/>
              </a:ext>
            </a:extLst>
          </p:cNvPr>
          <p:cNvSpPr txBox="1">
            <a:spLocks noChangeArrowheads="1"/>
          </p:cNvSpPr>
          <p:nvPr/>
        </p:nvSpPr>
        <p:spPr bwMode="auto">
          <a:xfrm>
            <a:off x="250825" y="5805488"/>
            <a:ext cx="8443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Jouppi</a:t>
            </a: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a:t>
            </a:r>
            <a:r>
              <a:rPr kumimoji="0" lang="en-US" altLang="ja-JP" sz="16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In-Datacenter Performance Analysis of a Tensor Processing Unit</a:t>
            </a: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r>
              <a:rPr kumimoji="0" lang="en-US" altLang="ja-JP"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ISCA 2017.</a:t>
            </a:r>
            <a:endPar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564757391"/>
      </p:ext>
    </p:extLst>
  </p:cSld>
  <p:clrMapOvr>
    <a:masterClrMapping/>
  </p:clrMapOvr>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30F84E0D-19EE-E94B-8414-FF27E1BA9B22}"/>
              </a:ext>
            </a:extLst>
          </p:cNvPr>
          <p:cNvSpPr>
            <a:spLocks noGrp="1"/>
          </p:cNvSpPr>
          <p:nvPr>
            <p:ph type="title"/>
          </p:nvPr>
        </p:nvSpPr>
        <p:spPr/>
        <p:txBody>
          <a:bodyPr/>
          <a:lstStyle/>
          <a:p>
            <a:r>
              <a:rPr lang="en-US" altLang="en-US" dirty="0">
                <a:ea typeface="ＭＳ Ｐゴシック" panose="020B0600070205080204" pitchFamily="34" charset="-128"/>
              </a:rPr>
              <a:t>Google TPU Generation II (2017)</a:t>
            </a:r>
          </a:p>
        </p:txBody>
      </p:sp>
      <p:sp>
        <p:nvSpPr>
          <p:cNvPr id="89090" name="Slide Number Placeholder 3">
            <a:extLst>
              <a:ext uri="{FF2B5EF4-FFF2-40B4-BE49-F238E27FC236}">
                <a16:creationId xmlns:a16="http://schemas.microsoft.com/office/drawing/2014/main" id="{96BE1C86-0920-E141-88F6-F224C65A7C8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491199-E330-F944-B0A7-174683ACFD44}"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p:cNvPicPr>
            <a:picLocks noChangeAspect="1"/>
          </p:cNvPicPr>
          <p:nvPr/>
        </p:nvPicPr>
        <p:blipFill>
          <a:blip r:embed="rId2"/>
          <a:stretch>
            <a:fillRect/>
          </a:stretch>
        </p:blipFill>
        <p:spPr>
          <a:xfrm>
            <a:off x="228600" y="2125717"/>
            <a:ext cx="5600953" cy="2903483"/>
          </a:xfrm>
          <a:prstGeom prst="rect">
            <a:avLst/>
          </a:prstGeom>
        </p:spPr>
      </p:pic>
      <p:sp>
        <p:nvSpPr>
          <p:cNvPr id="3" name="TextBox 2"/>
          <p:cNvSpPr txBox="1"/>
          <p:nvPr/>
        </p:nvSpPr>
        <p:spPr>
          <a:xfrm>
            <a:off x="214832" y="4966156"/>
            <a:ext cx="4509568" cy="21544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www.nextplatform.com</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/2017/05/17/first-depth-look-googles-new-second-generation-</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tpu</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p>
        </p:txBody>
      </p:sp>
      <p:sp>
        <p:nvSpPr>
          <p:cNvPr id="4" name="TextBox 3"/>
          <p:cNvSpPr txBox="1"/>
          <p:nvPr/>
        </p:nvSpPr>
        <p:spPr>
          <a:xfrm>
            <a:off x="6096000" y="1438870"/>
            <a:ext cx="1988686"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4 TPU chips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1 chip in TPU1</a:t>
            </a:r>
          </a:p>
        </p:txBody>
      </p:sp>
      <p:sp>
        <p:nvSpPr>
          <p:cNvPr id="8" name="TextBox 7"/>
          <p:cNvSpPr txBox="1"/>
          <p:nvPr/>
        </p:nvSpPr>
        <p:spPr>
          <a:xfrm>
            <a:off x="6096000" y="2296120"/>
            <a:ext cx="2762295"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High Bandwidth Memory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DDR3</a:t>
            </a:r>
          </a:p>
        </p:txBody>
      </p:sp>
      <p:sp>
        <p:nvSpPr>
          <p:cNvPr id="9" name="TextBox 8"/>
          <p:cNvSpPr txBox="1"/>
          <p:nvPr/>
        </p:nvSpPr>
        <p:spPr>
          <a:xfrm>
            <a:off x="6096000" y="3153370"/>
            <a:ext cx="2710999"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Floating point operations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FP16</a:t>
            </a:r>
          </a:p>
        </p:txBody>
      </p:sp>
      <p:sp>
        <p:nvSpPr>
          <p:cNvPr id="10" name="TextBox 9"/>
          <p:cNvSpPr txBox="1"/>
          <p:nvPr/>
        </p:nvSpPr>
        <p:spPr>
          <a:xfrm>
            <a:off x="6096000" y="4010620"/>
            <a:ext cx="2283638"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45 TFLOPS per chip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23 TOPS</a:t>
            </a:r>
          </a:p>
        </p:txBody>
      </p:sp>
      <p:sp>
        <p:nvSpPr>
          <p:cNvPr id="11" name="TextBox 10"/>
          <p:cNvSpPr txBox="1"/>
          <p:nvPr/>
        </p:nvSpPr>
        <p:spPr>
          <a:xfrm>
            <a:off x="6098362" y="4867870"/>
            <a:ext cx="2377574" cy="92333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Designed for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training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and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inference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only inference</a:t>
            </a:r>
          </a:p>
        </p:txBody>
      </p:sp>
    </p:spTree>
    <p:extLst>
      <p:ext uri="{BB962C8B-B14F-4D97-AF65-F5344CB8AC3E}">
        <p14:creationId xmlns:p14="http://schemas.microsoft.com/office/powerpoint/2010/main" val="2515220202"/>
      </p:ext>
    </p:extLst>
  </p:cSld>
  <p:clrMapOvr>
    <a:masterClrMapping/>
  </p:clrMapOvr>
  <p:transition/>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30F84E0D-19EE-E94B-8414-FF27E1BA9B22}"/>
              </a:ext>
            </a:extLst>
          </p:cNvPr>
          <p:cNvSpPr>
            <a:spLocks noGrp="1"/>
          </p:cNvSpPr>
          <p:nvPr>
            <p:ph type="title"/>
          </p:nvPr>
        </p:nvSpPr>
        <p:spPr>
          <a:xfrm>
            <a:off x="228600" y="152400"/>
            <a:ext cx="8839200" cy="1066800"/>
          </a:xfrm>
        </p:spPr>
        <p:txBody>
          <a:bodyPr/>
          <a:lstStyle/>
          <a:p>
            <a:r>
              <a:rPr lang="en-US" altLang="en-US" dirty="0">
                <a:ea typeface="ＭＳ Ｐゴシック" panose="020B0600070205080204" pitchFamily="34" charset="-128"/>
              </a:rPr>
              <a:t>Google TPU Generation III</a:t>
            </a:r>
          </a:p>
        </p:txBody>
      </p:sp>
      <p:sp>
        <p:nvSpPr>
          <p:cNvPr id="89090" name="Slide Number Placeholder 3">
            <a:extLst>
              <a:ext uri="{FF2B5EF4-FFF2-40B4-BE49-F238E27FC236}">
                <a16:creationId xmlns:a16="http://schemas.microsoft.com/office/drawing/2014/main" id="{96BE1C86-0920-E141-88F6-F224C65A7C8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491199-E330-F944-B0A7-174683ACFD44}"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3" name="TextBox 2"/>
          <p:cNvSpPr txBox="1"/>
          <p:nvPr/>
        </p:nvSpPr>
        <p:spPr>
          <a:xfrm>
            <a:off x="152400" y="6549769"/>
            <a:ext cx="2651688" cy="21544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https://cloud.google.com/tpu/docs/system-architecture</a:t>
            </a:r>
          </a:p>
        </p:txBody>
      </p:sp>
      <p:pic>
        <p:nvPicPr>
          <p:cNvPr id="5" name="Picture 4">
            <a:extLst>
              <a:ext uri="{FF2B5EF4-FFF2-40B4-BE49-F238E27FC236}">
                <a16:creationId xmlns:a16="http://schemas.microsoft.com/office/drawing/2014/main" id="{5F4FC0E2-9BD3-EC4C-8A7C-01CECA4AEA9E}"/>
              </a:ext>
            </a:extLst>
          </p:cNvPr>
          <p:cNvPicPr>
            <a:picLocks noChangeAspect="1"/>
          </p:cNvPicPr>
          <p:nvPr/>
        </p:nvPicPr>
        <p:blipFill>
          <a:blip r:embed="rId2"/>
          <a:stretch>
            <a:fillRect/>
          </a:stretch>
        </p:blipFill>
        <p:spPr>
          <a:xfrm>
            <a:off x="304799" y="899518"/>
            <a:ext cx="8324429" cy="4706163"/>
          </a:xfrm>
          <a:prstGeom prst="rect">
            <a:avLst/>
          </a:prstGeom>
        </p:spPr>
      </p:pic>
      <p:sp>
        <p:nvSpPr>
          <p:cNvPr id="10" name="TextBox 9">
            <a:extLst>
              <a:ext uri="{FF2B5EF4-FFF2-40B4-BE49-F238E27FC236}">
                <a16:creationId xmlns:a16="http://schemas.microsoft.com/office/drawing/2014/main" id="{18770AE6-4855-5C4F-851F-F9C8729DD9BF}"/>
              </a:ext>
            </a:extLst>
          </p:cNvPr>
          <p:cNvSpPr txBox="1"/>
          <p:nvPr/>
        </p:nvSpPr>
        <p:spPr>
          <a:xfrm>
            <a:off x="381000" y="5754469"/>
            <a:ext cx="2540119"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32GB HBM per chip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16GB HBM in TPU2</a:t>
            </a:r>
          </a:p>
        </p:txBody>
      </p:sp>
      <p:sp>
        <p:nvSpPr>
          <p:cNvPr id="11" name="TextBox 10">
            <a:extLst>
              <a:ext uri="{FF2B5EF4-FFF2-40B4-BE49-F238E27FC236}">
                <a16:creationId xmlns:a16="http://schemas.microsoft.com/office/drawing/2014/main" id="{55A1D4F5-9732-864C-9D02-5D24F3C90438}"/>
              </a:ext>
            </a:extLst>
          </p:cNvPr>
          <p:cNvSpPr txBox="1"/>
          <p:nvPr/>
        </p:nvSpPr>
        <p:spPr>
          <a:xfrm>
            <a:off x="3352800" y="5754468"/>
            <a:ext cx="2783775"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4 Matrix Units per chip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2 Matrix Units in TPU2</a:t>
            </a:r>
          </a:p>
        </p:txBody>
      </p:sp>
      <p:sp>
        <p:nvSpPr>
          <p:cNvPr id="12" name="TextBox 11">
            <a:extLst>
              <a:ext uri="{FF2B5EF4-FFF2-40B4-BE49-F238E27FC236}">
                <a16:creationId xmlns:a16="http://schemas.microsoft.com/office/drawing/2014/main" id="{F4B86DB9-840D-0F4D-89D7-A122942658B2}"/>
              </a:ext>
            </a:extLst>
          </p:cNvPr>
          <p:cNvSpPr txBox="1"/>
          <p:nvPr/>
        </p:nvSpPr>
        <p:spPr>
          <a:xfrm>
            <a:off x="6477000" y="5754467"/>
            <a:ext cx="2587247"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90 TFLOPS per chip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45 TFLOPS in TPU2</a:t>
            </a:r>
          </a:p>
        </p:txBody>
      </p:sp>
    </p:spTree>
    <p:extLst>
      <p:ext uri="{BB962C8B-B14F-4D97-AF65-F5344CB8AC3E}">
        <p14:creationId xmlns:p14="http://schemas.microsoft.com/office/powerpoint/2010/main" val="3348012458"/>
      </p:ext>
    </p:extLst>
  </p:cSld>
  <p:clrMapOvr>
    <a:masterClrMapping/>
  </p:clrMapOvr>
  <p:transition/>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a:extLst>
              <a:ext uri="{FF2B5EF4-FFF2-40B4-BE49-F238E27FC236}">
                <a16:creationId xmlns:a16="http://schemas.microsoft.com/office/drawing/2014/main" id="{5168F5DC-307D-D74B-8763-CAAA0354729C}"/>
              </a:ext>
            </a:extLst>
          </p:cNvPr>
          <p:cNvSpPr>
            <a:spLocks noGrp="1"/>
          </p:cNvSpPr>
          <p:nvPr>
            <p:ph type="title"/>
          </p:nvPr>
        </p:nvSpPr>
        <p:spPr>
          <a:xfrm>
            <a:off x="228600" y="152400"/>
            <a:ext cx="8775700" cy="1066800"/>
          </a:xfrm>
        </p:spPr>
        <p:txBody>
          <a:bodyPr/>
          <a:lstStyle/>
          <a:p>
            <a:r>
              <a:rPr lang="en-US" altLang="en-US" sz="3800" dirty="0">
                <a:ea typeface="ＭＳ Ｐゴシック" panose="020B0600070205080204" pitchFamily="34" charset="-128"/>
              </a:rPr>
              <a:t>An Example Modern Systolic Array: TPU (II)</a:t>
            </a:r>
          </a:p>
        </p:txBody>
      </p:sp>
      <p:sp>
        <p:nvSpPr>
          <p:cNvPr id="88066" name="Slide Number Placeholder 3">
            <a:extLst>
              <a:ext uri="{FF2B5EF4-FFF2-40B4-BE49-F238E27FC236}">
                <a16:creationId xmlns:a16="http://schemas.microsoft.com/office/drawing/2014/main" id="{E028C3CB-5025-EB4E-8118-2C4E59D19B2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599F66-A283-D146-BD00-F6CFE108E8A8}"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8067" name="Picture 4">
            <a:extLst>
              <a:ext uri="{FF2B5EF4-FFF2-40B4-BE49-F238E27FC236}">
                <a16:creationId xmlns:a16="http://schemas.microsoft.com/office/drawing/2014/main" id="{57D3FEF3-3D27-9847-85C7-3A713D89E98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8" name="TextBox 5">
            <a:extLst>
              <a:ext uri="{FF2B5EF4-FFF2-40B4-BE49-F238E27FC236}">
                <a16:creationId xmlns:a16="http://schemas.microsoft.com/office/drawing/2014/main" id="{9C3ABED2-934B-6740-8BEC-F4440429979D}"/>
              </a:ext>
            </a:extLst>
          </p:cNvPr>
          <p:cNvSpPr txBox="1">
            <a:spLocks noChangeArrowheads="1"/>
          </p:cNvSpPr>
          <p:nvPr/>
        </p:nvSpPr>
        <p:spPr bwMode="auto">
          <a:xfrm>
            <a:off x="250825" y="6062663"/>
            <a:ext cx="8443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Jouppi et al., “</a:t>
            </a:r>
            <a:r>
              <a:rPr kumimoji="0" lang="en-US" altLang="ja-JP" sz="1600" b="0" i="0" u="none" strike="noStrike" kern="1200" cap="none" spc="0" normalizeH="0" baseline="0" noProof="0">
                <a:ln>
                  <a:noFill/>
                </a:ln>
                <a:solidFill>
                  <a:srgbClr val="0000FF"/>
                </a:solidFill>
                <a:effectLst/>
                <a:uLnTx/>
                <a:uFillTx/>
                <a:latin typeface="Arial" panose="020B0604020202020204" pitchFamily="34" charset="0"/>
                <a:ea typeface="ＭＳ Ｐゴシック" panose="020B0600070205080204" pitchFamily="34" charset="-128"/>
                <a:cs typeface="+mn-cs"/>
              </a:rPr>
              <a:t>In-Datacenter Performance Analysis of a Tensor Processing Unit</a:t>
            </a:r>
            <a:r>
              <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a:t>
            </a:r>
            <a:r>
              <a:rPr kumimoji="0" lang="en-US" altLang="ja-JP"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ISCA 2017.</a:t>
            </a:r>
            <a:endPar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88069" name="Picture 7">
            <a:extLst>
              <a:ext uri="{FF2B5EF4-FFF2-40B4-BE49-F238E27FC236}">
                <a16:creationId xmlns:a16="http://schemas.microsoft.com/office/drawing/2014/main" id="{407D4CDB-8641-914F-A615-DC6125BB15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889250"/>
            <a:ext cx="4051300" cy="297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074074"/>
      </p:ext>
    </p:extLst>
  </p:cSld>
  <p:clrMapOvr>
    <a:masterClrMapping/>
  </p:clrMapOvr>
  <p:transition/>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30F84E0D-19EE-E94B-8414-FF27E1BA9B22}"/>
              </a:ext>
            </a:extLst>
          </p:cNvPr>
          <p:cNvSpPr>
            <a:spLocks noGrp="1"/>
          </p:cNvSpPr>
          <p:nvPr>
            <p:ph type="title"/>
          </p:nvPr>
        </p:nvSpPr>
        <p:spPr>
          <a:xfrm>
            <a:off x="152400" y="152400"/>
            <a:ext cx="9144000" cy="1066800"/>
          </a:xfrm>
        </p:spPr>
        <p:txBody>
          <a:bodyPr/>
          <a:lstStyle/>
          <a:p>
            <a:r>
              <a:rPr lang="en-US" altLang="en-US" sz="3800" dirty="0">
                <a:solidFill>
                  <a:srgbClr val="006633"/>
                </a:solidFill>
                <a:ea typeface="ＭＳ Ｐゴシック" panose="020B0600070205080204" pitchFamily="34" charset="-128"/>
              </a:rPr>
              <a:t>An Example Modern Systolic Array: TPU (III)</a:t>
            </a:r>
            <a:endParaRPr lang="en-US" altLang="en-US" dirty="0">
              <a:ea typeface="ＭＳ Ｐゴシック" panose="020B0600070205080204" pitchFamily="34" charset="-128"/>
            </a:endParaRPr>
          </a:p>
        </p:txBody>
      </p:sp>
      <p:sp>
        <p:nvSpPr>
          <p:cNvPr id="89090" name="Slide Number Placeholder 3">
            <a:extLst>
              <a:ext uri="{FF2B5EF4-FFF2-40B4-BE49-F238E27FC236}">
                <a16:creationId xmlns:a16="http://schemas.microsoft.com/office/drawing/2014/main" id="{96BE1C86-0920-E141-88F6-F224C65A7C8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491199-E330-F944-B0A7-174683ACFD44}"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9091" name="Picture 4">
            <a:extLst>
              <a:ext uri="{FF2B5EF4-FFF2-40B4-BE49-F238E27FC236}">
                <a16:creationId xmlns:a16="http://schemas.microsoft.com/office/drawing/2014/main" id="{E795BB9E-5CE1-BB4E-990A-006605D498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811213"/>
            <a:ext cx="5791200" cy="604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211556"/>
      </p:ext>
    </p:extLst>
  </p:cSld>
  <p:clrMapOvr>
    <a:masterClrMapping/>
  </p:clrMapOvr>
  <p:transition/>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Intel</a:t>
            </a:r>
          </a:p>
          <a:p>
            <a:r>
              <a:rPr lang="en-US" dirty="0"/>
              <a:t>Microsoft</a:t>
            </a:r>
          </a:p>
          <a:p>
            <a:r>
              <a:rPr lang="en-US" dirty="0"/>
              <a:t>NVIDIA</a:t>
            </a:r>
          </a:p>
          <a:p>
            <a:r>
              <a:rPr lang="en-US" dirty="0"/>
              <a:t>Tesla</a:t>
            </a:r>
          </a:p>
          <a:p>
            <a:r>
              <a:rPr lang="en-US" dirty="0"/>
              <a:t>Many Others and Many Startups…</a:t>
            </a:r>
          </a:p>
          <a:p>
            <a:endParaRPr lang="en-US" dirty="0"/>
          </a:p>
          <a:p>
            <a:r>
              <a:rPr lang="en-US" b="1" dirty="0">
                <a:solidFill>
                  <a:srgbClr val="FF0000"/>
                </a:solidFill>
              </a:rPr>
              <a:t>Many More to Come…</a:t>
            </a:r>
          </a:p>
          <a:p>
            <a:endParaRPr lang="en-US" dirty="0"/>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7885602"/>
      </p:ext>
    </p:extLst>
  </p:cSld>
  <p:clrMapOvr>
    <a:masterClrMapping/>
  </p:clrMapOvr>
  <p:transition/>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Microsoft</a:t>
            </a:r>
          </a:p>
          <a:p>
            <a:r>
              <a:rPr lang="en-US" dirty="0"/>
              <a:t>NVIDIA</a:t>
            </a:r>
          </a:p>
          <a:p>
            <a:r>
              <a:rPr lang="en-US" dirty="0"/>
              <a:t>Tesla</a:t>
            </a:r>
          </a:p>
          <a:p>
            <a:r>
              <a:rPr lang="en-US" dirty="0"/>
              <a:t>Many Startups…</a:t>
            </a:r>
          </a:p>
          <a:p>
            <a:endParaRPr lang="en-US" dirty="0"/>
          </a:p>
          <a:p>
            <a:r>
              <a:rPr lang="en-US" b="1" dirty="0">
                <a:solidFill>
                  <a:srgbClr val="FF0000"/>
                </a:solidFill>
              </a:rPr>
              <a:t>Many More to Come…</a:t>
            </a:r>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522E56E-0566-C442-8D34-C481D9F84BC2}"/>
              </a:ext>
            </a:extLst>
          </p:cNvPr>
          <p:cNvPicPr>
            <a:picLocks noChangeAspect="1"/>
          </p:cNvPicPr>
          <p:nvPr/>
        </p:nvPicPr>
        <p:blipFill>
          <a:blip r:embed="rId2"/>
          <a:stretch>
            <a:fillRect/>
          </a:stretch>
        </p:blipFill>
        <p:spPr>
          <a:xfrm>
            <a:off x="241029" y="945864"/>
            <a:ext cx="7971091" cy="5404401"/>
          </a:xfrm>
          <a:prstGeom prst="rect">
            <a:avLst/>
          </a:prstGeom>
        </p:spPr>
      </p:pic>
      <p:sp>
        <p:nvSpPr>
          <p:cNvPr id="6" name="TextBox 5">
            <a:extLst>
              <a:ext uri="{FF2B5EF4-FFF2-40B4-BE49-F238E27FC236}">
                <a16:creationId xmlns:a16="http://schemas.microsoft.com/office/drawing/2014/main" id="{3F9B39CE-6E41-C345-AEF1-277796969AE9}"/>
              </a:ext>
            </a:extLst>
          </p:cNvPr>
          <p:cNvSpPr txBox="1"/>
          <p:nvPr/>
        </p:nvSpPr>
        <p:spPr>
          <a:xfrm>
            <a:off x="2733695" y="6458383"/>
            <a:ext cx="360040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https://basicmi.github.io/AI-Chip/</a:t>
            </a: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587638139"/>
      </p:ext>
    </p:extLst>
  </p:cSld>
  <p:clrMapOvr>
    <a:masterClrMapping/>
  </p:clrMapOvr>
  <p:transition/>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23920" cy="884238"/>
          </a:xfrm>
        </p:spPr>
        <p:txBody>
          <a:bodyPr/>
          <a:lstStyle/>
          <a:p>
            <a:r>
              <a:rPr lang="en-US" sz="3500" dirty="0"/>
              <a:t>Lectures on Systolic Arrays &amp; ML/AI Acceleration</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25550"/>
            <a:ext cx="8851900" cy="5211762"/>
          </a:xfrm>
        </p:spPr>
        <p:txBody>
          <a:bodyPr/>
          <a:lstStyle/>
          <a:p>
            <a:r>
              <a:rPr lang="en-US" sz="2000" dirty="0">
                <a:solidFill>
                  <a:srgbClr val="FF0000"/>
                </a:solidFill>
              </a:rPr>
              <a:t>Digital Design and Computer Architecture, Spring 2021, Lecture 19</a:t>
            </a:r>
          </a:p>
          <a:p>
            <a:pPr lvl="1"/>
            <a:r>
              <a:rPr lang="en-US" sz="2000" b="1" dirty="0"/>
              <a:t>VLIW, Systolic Arrays, DAE </a:t>
            </a:r>
            <a:r>
              <a:rPr lang="en-US" sz="2000" dirty="0"/>
              <a:t>(ETH Zürich, Spring 2021)</a:t>
            </a:r>
          </a:p>
          <a:p>
            <a:pPr lvl="1"/>
            <a:r>
              <a:rPr lang="en-US" sz="1700" dirty="0">
                <a:solidFill>
                  <a:srgbClr val="0432FF"/>
                </a:solidFill>
                <a:hlinkClick r:id="rId2">
                  <a:extLst>
                    <a:ext uri="{A12FA001-AC4F-418D-AE19-62706E023703}">
                      <ahyp:hlinkClr xmlns:ahyp="http://schemas.microsoft.com/office/drawing/2018/hyperlinkcolor" val="tx"/>
                    </a:ext>
                  </a:extLst>
                </a:hlinkClick>
              </a:rPr>
              <a:t>https://www.youtube.com/watch?v=UtLy4Yagdys&amp;list=PL5Q2soXY2Zi_uej3aY39YB5pfW4SJ7LlN&amp;index=21</a:t>
            </a:r>
            <a:r>
              <a:rPr lang="en-US" sz="1700" dirty="0">
                <a:solidFill>
                  <a:srgbClr val="0432FF"/>
                </a:solidFill>
              </a:rPr>
              <a:t> </a:t>
            </a:r>
            <a:endParaRPr lang="en-US" sz="600" dirty="0">
              <a:solidFill>
                <a:srgbClr val="0432FF"/>
              </a:solidFill>
            </a:endParaRPr>
          </a:p>
          <a:p>
            <a:pPr lvl="1"/>
            <a:endParaRPr lang="en-US" sz="2000" dirty="0"/>
          </a:p>
          <a:p>
            <a:r>
              <a:rPr lang="en-US" sz="2000" dirty="0">
                <a:solidFill>
                  <a:srgbClr val="FF0000"/>
                </a:solidFill>
              </a:rPr>
              <a:t>Computer Architecture, Fall 2020, Lecture 9b</a:t>
            </a:r>
          </a:p>
          <a:p>
            <a:pPr lvl="1"/>
            <a:r>
              <a:rPr lang="en-US" b="1" dirty="0"/>
              <a:t>EDEN: Efficient DNN Inference </a:t>
            </a:r>
            <a:r>
              <a:rPr lang="en-US" sz="2000" dirty="0"/>
              <a:t>(ETH Zürich, Fall 2020)</a:t>
            </a:r>
          </a:p>
          <a:p>
            <a:pPr lvl="1"/>
            <a:r>
              <a:rPr lang="en-US" sz="1700" dirty="0">
                <a:solidFill>
                  <a:srgbClr val="0432FF"/>
                </a:solidFill>
                <a:hlinkClick r:id="rId3">
                  <a:extLst>
                    <a:ext uri="{A12FA001-AC4F-418D-AE19-62706E023703}">
                      <ahyp:hlinkClr xmlns:ahyp="http://schemas.microsoft.com/office/drawing/2018/hyperlinkcolor" val="tx"/>
                    </a:ext>
                  </a:extLst>
                </a:hlinkClick>
              </a:rPr>
              <a:t>https://www.youtube.com/watch?v=HmB32OXMKMY&amp;list=PL5Q2soXY2Zi9xidyIgBxUz7xRPS-wisBN&amp;index=16</a:t>
            </a:r>
            <a:r>
              <a:rPr lang="en-US" sz="1700" dirty="0">
                <a:solidFill>
                  <a:srgbClr val="0432FF"/>
                </a:solidFill>
              </a:rPr>
              <a:t> </a:t>
            </a:r>
          </a:p>
          <a:p>
            <a:pPr lvl="1"/>
            <a:endParaRPr lang="en-US" sz="1700" dirty="0">
              <a:solidFill>
                <a:srgbClr val="0432FF"/>
              </a:solidFill>
            </a:endParaRPr>
          </a:p>
          <a:p>
            <a:r>
              <a:rPr lang="en-US" sz="2000" dirty="0">
                <a:solidFill>
                  <a:srgbClr val="FF0000"/>
                </a:solidFill>
              </a:rPr>
              <a:t>Computer Architecture, Fall 2020, Lecture 9c</a:t>
            </a:r>
          </a:p>
          <a:p>
            <a:pPr lvl="1"/>
            <a:r>
              <a:rPr lang="en-US" b="1" dirty="0"/>
              <a:t>SMASH: Accelerating Sparse Matrix Operations </a:t>
            </a:r>
            <a:r>
              <a:rPr lang="en-US" sz="2000" dirty="0"/>
              <a:t>(ETH Zürich, Fall 2020)</a:t>
            </a:r>
          </a:p>
          <a:p>
            <a:pPr lvl="1"/>
            <a:r>
              <a:rPr lang="en-US" sz="1700" dirty="0">
                <a:solidFill>
                  <a:srgbClr val="0432FF"/>
                </a:solidFill>
                <a:hlinkClick r:id="rId4">
                  <a:extLst>
                    <a:ext uri="{A12FA001-AC4F-418D-AE19-62706E023703}">
                      <ahyp:hlinkClr xmlns:ahyp="http://schemas.microsoft.com/office/drawing/2018/hyperlinkcolor" val="tx"/>
                    </a:ext>
                  </a:extLst>
                </a:hlinkClick>
              </a:rPr>
              <a:t>https://www.youtube.com/watch?v=78aikMbxkGc&amp;list=PL5Q2soXY2Zi9xidyIgBxUz7xRPS-wisBN&amp;index=17</a:t>
            </a:r>
            <a:r>
              <a:rPr lang="en-US" sz="1700" dirty="0">
                <a:solidFill>
                  <a:srgbClr val="0432FF"/>
                </a:solidFill>
              </a:rPr>
              <a:t> </a:t>
            </a:r>
            <a:endParaRPr lang="en-US" sz="2000" dirty="0">
              <a:solidFill>
                <a:srgbClr val="0432FF"/>
              </a:solidFill>
            </a:endParaRPr>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588555288"/>
      </p:ext>
    </p:extLst>
  </p:cSld>
  <p:clrMapOvr>
    <a:masterClrMapping/>
  </p:clrMapOvr>
  <p:transition/>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9023920" cy="1066800"/>
          </a:xfrm>
        </p:spPr>
        <p:txBody>
          <a:bodyPr/>
          <a:lstStyle/>
          <a:p>
            <a:r>
              <a:rPr lang="en-US" sz="3800" dirty="0"/>
              <a:t>Lecture on Systolic Arrays &amp; ML Acceleration</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1B27A704-6ECB-1E44-8300-0CF395A77F39}"/>
              </a:ext>
            </a:extLst>
          </p:cNvPr>
          <p:cNvPicPr>
            <a:picLocks noChangeAspect="1"/>
          </p:cNvPicPr>
          <p:nvPr/>
        </p:nvPicPr>
        <p:blipFill>
          <a:blip r:embed="rId3"/>
          <a:stretch>
            <a:fillRect/>
          </a:stretch>
        </p:blipFill>
        <p:spPr>
          <a:xfrm>
            <a:off x="520824" y="925891"/>
            <a:ext cx="8083624" cy="5558669"/>
          </a:xfrm>
          <a:prstGeom prst="rect">
            <a:avLst/>
          </a:prstGeom>
        </p:spPr>
      </p:pic>
    </p:spTree>
    <p:extLst>
      <p:ext uri="{BB962C8B-B14F-4D97-AF65-F5344CB8AC3E}">
        <p14:creationId xmlns:p14="http://schemas.microsoft.com/office/powerpoint/2010/main" val="1131392574"/>
      </p:ext>
    </p:extLst>
  </p:cSld>
  <p:clrMapOvr>
    <a:masterClrMapping/>
  </p:clrMapOvr>
  <p:transition/>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899592" y="1795462"/>
            <a:ext cx="7924800" cy="1752600"/>
          </a:xfrm>
        </p:spPr>
        <p:txBody>
          <a:bodyPr/>
          <a:lstStyle/>
          <a:p>
            <a:r>
              <a:rPr lang="en-US" dirty="0"/>
              <a:t>Accelerating Genome Analysis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25111559"/>
      </p:ext>
    </p:extLst>
  </p:cSld>
  <p:clrMapOvr>
    <a:masterClrMapping/>
  </p:clrMapOvr>
  <p:transition/>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 (circa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What disease/condition might this particular DNA/RNA piece associated with?</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81944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The discovery of DNA’s double-helical structure (Watson+, 1953) </a:t>
            </a:r>
          </a:p>
        </p:txBody>
      </p:sp>
    </p:spTree>
    <p:extLst>
      <p:ext uri="{BB962C8B-B14F-4D97-AF65-F5344CB8AC3E}">
        <p14:creationId xmlns:p14="http://schemas.microsoft.com/office/powerpoint/2010/main" val="1938792325"/>
      </p:ext>
    </p:extLst>
  </p:cSld>
  <p:clrMapOvr>
    <a:masterClrMapping/>
  </p:clrMapOvr>
  <p:transition/>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chromosome #12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2249567333"/>
      </p:ext>
    </p:extLst>
  </p:cSld>
  <p:clrMapOvr>
    <a:masterClrMapping/>
  </p:clrMapOvr>
  <p:transition/>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8689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954422"/>
      </p:ext>
    </p:extLst>
  </p:cSld>
  <p:clrMapOvr>
    <a:masterClrMapping/>
  </p:clrMapOvr>
  <p:transition/>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4000" b="0" i="0" u="none" strike="noStrike" kern="1200" cap="none" spc="0" normalizeH="0" baseline="0" noProof="0" dirty="0">
                <a:ln>
                  <a:noFill/>
                </a:ln>
                <a:solidFill>
                  <a:srgbClr val="3B812F"/>
                </a:solidFill>
                <a:effectLst/>
                <a:uLnTx/>
                <a:uFillTx/>
                <a:latin typeface="Garamond"/>
                <a:ea typeface="+mn-ea"/>
                <a:cs typeface="+mn-cs"/>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AB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SOLiD</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GridION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Complete</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NovaSeq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6000</a:t>
            </a:r>
          </a:p>
        </p:txBody>
      </p:sp>
    </p:spTree>
    <p:extLst>
      <p:ext uri="{BB962C8B-B14F-4D97-AF65-F5344CB8AC3E}">
        <p14:creationId xmlns:p14="http://schemas.microsoft.com/office/powerpoint/2010/main" val="14219900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3787"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3788"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2373895245"/>
      </p:ext>
    </p:extLst>
  </p:cSld>
  <p:clrMapOvr>
    <a:masterClrMapping/>
  </p:clrMapOvr>
  <p:transition/>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395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2591967287"/>
      </p:ext>
    </p:extLst>
  </p:cSld>
  <p:clrMapOvr>
    <a:masterClrMapping/>
  </p:clrMapOvr>
  <p:transition/>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4811"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4812"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40687445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Hash Table Based Read Mappers</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maps using next-generation sequencing”</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83591259"/>
      </p:ext>
    </p:extLst>
  </p:cSld>
  <p:clrMapOvr>
    <a:masterClrMapping/>
  </p:clrMapOvr>
  <p:transition/>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3366486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dirty="0">
                <a:solidFill>
                  <a:srgbClr val="FF0000"/>
                </a:solidFill>
              </a:rPr>
              <a:t>Minimize costly </a:t>
            </a:r>
          </a:p>
          <a:p>
            <a:pPr marL="0" indent="0" algn="ctr">
              <a:buNone/>
            </a:pPr>
            <a:r>
              <a:rPr lang="en-US" sz="4000" dirty="0">
                <a:solidFill>
                  <a:srgbClr val="FF0000"/>
                </a:solidFill>
              </a:rPr>
              <a:t>“approximate string comparisons”</a:t>
            </a: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399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24052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the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1712742625"/>
      </p:ext>
    </p:extLst>
  </p:cSld>
  <p:clrMapOvr>
    <a:masterClrMapping/>
  </p:clrMapOvr>
  <p:transition/>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to Accelerate Alignment Verification in Read Mapping”</a:t>
            </a:r>
            <a:r>
              <a:rPr kumimoji="0" lang="en-US" sz="1800" b="1" i="0" u="none" strike="noStrike" kern="1200" cap="none" spc="0" normalizeH="0" baseline="0" noProof="0" dirty="0">
                <a:ln>
                  <a:noFill/>
                </a:ln>
                <a:solidFill>
                  <a:srgbClr val="000000"/>
                </a:solidFill>
                <a:effectLst/>
                <a:uLnTx/>
                <a:uFillTx/>
                <a:latin typeface="Tahoma"/>
                <a:ea typeface="+mn-ea"/>
                <a:cs typeface="+mn-cs"/>
              </a:rPr>
              <a:t>, 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42109100"/>
      </p:ext>
    </p:extLst>
  </p:cSld>
  <p:clrMapOvr>
    <a:masterClrMapping/>
  </p:clrMapOvr>
  <p:transition/>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25718"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err="1">
                <a:ln>
                  <a:noFill/>
                </a:ln>
                <a:solidFill>
                  <a:srgbClr val="006633"/>
                </a:solidFill>
                <a:effectLst/>
                <a:uLnTx/>
                <a:uFillTx/>
                <a:latin typeface="Garamond"/>
                <a:ea typeface="+mj-ea"/>
                <a:cs typeface="+mj-cs"/>
              </a:rPr>
              <a:t>GateKeeper</a:t>
            </a:r>
            <a:r>
              <a:rPr kumimoji="0" lang="en-US" sz="3600" b="0" i="0" u="none" strike="noStrike" kern="0" cap="none" spc="0" normalizeH="0" baseline="0" noProof="0" dirty="0">
                <a:ln>
                  <a:noFill/>
                </a:ln>
                <a:solidFill>
                  <a:srgbClr val="006633"/>
                </a:solidFill>
                <a:effectLst/>
                <a:uLnTx/>
                <a:uFillTx/>
                <a:latin typeface="Garamond"/>
                <a:ea typeface="+mj-ea"/>
                <a:cs typeface="+mj-cs"/>
              </a:rPr>
              <a:t>: FPGA-Based Alignment Filtering</a:t>
            </a:r>
            <a:endParaRPr kumimoji="0" lang="en-US" sz="36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3994442422"/>
      </p:ext>
    </p:extLst>
  </p:cSld>
  <p:clrMapOvr>
    <a:masterClrMapping/>
  </p:clrMapOvr>
  <p:transition/>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sz="3600" dirty="0" err="1">
                <a:solidFill>
                  <a:srgbClr val="006633"/>
                </a:solidFill>
              </a:rPr>
              <a:t>GateKeeper</a:t>
            </a:r>
            <a:r>
              <a:rPr lang="en-US" sz="3600" dirty="0">
                <a:solidFill>
                  <a:srgbClr val="006633"/>
                </a:solidFill>
              </a:rPr>
              <a:t>: 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"GateKeeper: A New Hardware Architecture for Accelerating Pre-Alignment in DNA Short Read Mapping"</a:t>
            </a:r>
            <a:br>
              <a:rPr lang="en-US" sz="2200" dirty="0">
                <a:solidFill>
                  <a:srgbClr val="0432FF"/>
                </a:solidFill>
              </a:rPr>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1721024959"/>
      </p:ext>
    </p:extLst>
  </p:cSld>
  <p:clrMapOvr>
    <a:masterClrMapping/>
  </p:clrMapOvr>
  <p:transition/>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DNA 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a:t>
            </a:r>
            <a:r>
              <a:rPr lang="en-US" b="1" dirty="0">
                <a:solidFill>
                  <a:srgbClr val="FF0000"/>
                </a:solidFill>
              </a:rPr>
              <a:t>Heavily</a:t>
            </a:r>
            <a:r>
              <a:rPr lang="en-US" dirty="0">
                <a:solidFill>
                  <a:srgbClr val="FF0000"/>
                </a:solidFill>
              </a:rPr>
              <a:t> </a:t>
            </a:r>
            <a:r>
              <a:rPr lang="en-US" b="1" dirty="0">
                <a:solidFill>
                  <a:srgbClr val="FF0000"/>
                </a:solidFill>
              </a:rPr>
              <a:t>bottlenecked</a:t>
            </a:r>
            <a:r>
              <a:rPr lang="en-US" dirty="0">
                <a:solidFill>
                  <a:srgbClr val="FF0000"/>
                </a:solidFill>
              </a:rPr>
              <a:t> </a:t>
            </a:r>
            <a:r>
              <a:rPr lang="en-US" b="1" dirty="0">
                <a:solidFill>
                  <a:srgbClr val="FF0000"/>
                </a:solidFill>
              </a:rPr>
              <a:t>by</a:t>
            </a:r>
            <a:r>
              <a:rPr lang="en-US" dirty="0">
                <a:solidFill>
                  <a:srgbClr val="FF0000"/>
                </a:solidFill>
              </a:rPr>
              <a:t> </a:t>
            </a:r>
            <a:r>
              <a:rPr lang="en-US" b="1" dirty="0">
                <a:solidFill>
                  <a:srgbClr val="FF0000"/>
                </a:solidFill>
              </a:rPr>
              <a:t>Data Movement</a:t>
            </a:r>
          </a:p>
          <a:p>
            <a:endParaRPr lang="en-US" dirty="0"/>
          </a:p>
          <a:p>
            <a:r>
              <a:rPr lang="en-US" dirty="0" err="1"/>
              <a:t>GateKeeper</a:t>
            </a:r>
            <a:r>
              <a:rPr lang="en-US" dirty="0"/>
              <a:t> FPGA performance limited by DRAM bandwidth [</a:t>
            </a:r>
            <a:r>
              <a:rPr lang="en-US" dirty="0" err="1"/>
              <a:t>Alser</a:t>
            </a:r>
            <a:r>
              <a:rPr lang="en-US" dirty="0"/>
              <a:t>+, Bioinformatics 2017]</a:t>
            </a:r>
          </a:p>
          <a:p>
            <a:endParaRPr lang="en-US" dirty="0"/>
          </a:p>
          <a:p>
            <a:r>
              <a:rPr lang="en-US" dirty="0"/>
              <a:t>Ditto for SHD on SIMD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91124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DNA Sequence Analysis</a:t>
            </a:r>
          </a:p>
        </p:txBody>
      </p:sp>
      <p:sp>
        <p:nvSpPr>
          <p:cNvPr id="3" name="Content Placeholder 2"/>
          <p:cNvSpPr>
            <a:spLocks noGrp="1"/>
          </p:cNvSpPr>
          <p:nvPr>
            <p:ph idx="1"/>
          </p:nvPr>
        </p:nvSpPr>
        <p:spPr>
          <a:xfrm>
            <a:off x="228600" y="908720"/>
            <a:ext cx="8735888" cy="4876800"/>
          </a:xfrm>
        </p:spPr>
        <p:txBody>
          <a:bodyPr/>
          <a:lstStyle/>
          <a:p>
            <a:r>
              <a:rPr lang="en-US" sz="1400" dirty="0" err="1"/>
              <a:t>Jeremie</a:t>
            </a:r>
            <a:r>
              <a:rPr lang="en-US" sz="1400" dirty="0"/>
              <a:t> S. Kim, </a:t>
            </a:r>
            <a:r>
              <a:rPr lang="en-US" sz="1400" dirty="0" err="1"/>
              <a:t>Damla</a:t>
            </a:r>
            <a:r>
              <a:rPr lang="en-US" sz="1400" dirty="0"/>
              <a:t> </a:t>
            </a:r>
            <a:r>
              <a:rPr lang="en-US" sz="1400" dirty="0" err="1"/>
              <a:t>Senol</a:t>
            </a:r>
            <a:r>
              <a:rPr lang="en-US" sz="1400" dirty="0"/>
              <a:t> Cali, </a:t>
            </a:r>
            <a:r>
              <a:rPr lang="en-US" sz="1400" dirty="0" err="1"/>
              <a:t>Hongyi</a:t>
            </a:r>
            <a:r>
              <a:rPr lang="en-US" sz="1400" dirty="0"/>
              <a:t> Xin, </a:t>
            </a:r>
            <a:r>
              <a:rPr lang="en-US" sz="1400" dirty="0" err="1"/>
              <a:t>Donghyuk</a:t>
            </a:r>
            <a:r>
              <a:rPr lang="en-US" sz="1400" dirty="0"/>
              <a:t> Lee, </a:t>
            </a:r>
            <a:r>
              <a:rPr lang="en-US" sz="1400" dirty="0" err="1"/>
              <a:t>Saugata</a:t>
            </a:r>
            <a:r>
              <a:rPr lang="en-US" sz="1400" dirty="0"/>
              <a:t> Ghose, Mohammed </a:t>
            </a:r>
            <a:r>
              <a:rPr lang="en-US" sz="1400" dirty="0" err="1"/>
              <a:t>Alser</a:t>
            </a:r>
            <a:r>
              <a:rPr lang="en-US" sz="1400" dirty="0"/>
              <a:t>, Hasan Hassan, </a:t>
            </a:r>
            <a:r>
              <a:rPr lang="en-US" sz="1400" dirty="0" err="1"/>
              <a:t>Oguz</a:t>
            </a:r>
            <a:r>
              <a:rPr lang="en-US" sz="1400" dirty="0"/>
              <a:t> </a:t>
            </a:r>
            <a:r>
              <a:rPr lang="en-US" sz="1400" dirty="0" err="1"/>
              <a:t>Ergin</a:t>
            </a:r>
            <a:r>
              <a:rPr lang="en-US" sz="1400" dirty="0"/>
              <a:t>, Can </a:t>
            </a:r>
            <a:r>
              <a:rPr lang="en-US" sz="1400" dirty="0" err="1"/>
              <a:t>Alkan</a:t>
            </a:r>
            <a:r>
              <a:rPr lang="en-US" sz="1400" dirty="0"/>
              <a:t>, and Onur Mutlu,</a:t>
            </a:r>
            <a:br>
              <a:rPr lang="en-US" sz="1400" dirty="0"/>
            </a:br>
            <a:r>
              <a:rPr lang="en-US" sz="1400" b="1" dirty="0">
                <a:solidFill>
                  <a:srgbClr val="0432FF"/>
                </a:solidFill>
                <a:hlinkClick r:id="rId2">
                  <a:extLst>
                    <a:ext uri="{A12FA001-AC4F-418D-AE19-62706E023703}">
                      <ahyp:hlinkClr xmlns:ahyp="http://schemas.microsoft.com/office/drawing/2018/hyperlinkcolor" val="tx"/>
                    </a:ext>
                  </a:extLst>
                </a:hlinkClick>
              </a:rPr>
              <a:t>"GRIM-Filter: Fast Seed Location Filtering in DNA Read Mapping Using Processing-in-Memory Technologies"</a:t>
            </a:r>
            <a:br>
              <a:rPr lang="en-US" sz="1400" dirty="0">
                <a:solidFill>
                  <a:srgbClr val="0432FF"/>
                </a:solidFill>
              </a:rPr>
            </a:br>
            <a:r>
              <a:rPr lang="en-US" sz="1400" b="1" i="1" dirty="0">
                <a:hlinkClick r:id="rId3"/>
              </a:rPr>
              <a:t>BMC Genomics</a:t>
            </a:r>
            <a:r>
              <a:rPr lang="en-US" sz="1400" dirty="0"/>
              <a:t>, 2018.</a:t>
            </a:r>
            <a:br>
              <a:rPr lang="en-US" sz="1400" dirty="0"/>
            </a:br>
            <a:r>
              <a:rPr lang="en-US" sz="1400" i="1" dirty="0"/>
              <a:t>Proceedings of the </a:t>
            </a:r>
            <a:r>
              <a:rPr lang="en-US" sz="1400" i="1" dirty="0">
                <a:hlinkClick r:id="rId4"/>
              </a:rPr>
              <a:t>16th Asia Pacific Bioinformatics Conference</a:t>
            </a:r>
            <a:r>
              <a:rPr lang="en-US" sz="1400" i="1" dirty="0"/>
              <a:t> (</a:t>
            </a:r>
            <a:r>
              <a:rPr lang="en-US" sz="1400" b="1" i="1" dirty="0"/>
              <a:t>APBC</a:t>
            </a:r>
            <a:r>
              <a:rPr lang="en-US" sz="1400" i="1" dirty="0"/>
              <a:t>)</a:t>
            </a:r>
            <a:r>
              <a:rPr lang="en-US" sz="1400" dirty="0"/>
              <a:t>, Yokohama, Japan, January 2018.</a:t>
            </a:r>
            <a:br>
              <a:rPr lang="en-US" sz="1400" dirty="0"/>
            </a:br>
            <a:r>
              <a:rPr lang="en-US" sz="1400" dirty="0"/>
              <a:t>[</a:t>
            </a:r>
            <a:r>
              <a:rPr lang="en-US" sz="1400" dirty="0">
                <a:hlinkClick r:id="rId5"/>
              </a:rPr>
              <a:t>Slides (pptx)</a:t>
            </a:r>
            <a:r>
              <a:rPr lang="en-US" sz="1400" dirty="0"/>
              <a:t> </a:t>
            </a:r>
            <a:r>
              <a:rPr lang="en-US" sz="1400" dirty="0">
                <a:hlinkClick r:id="rId6"/>
              </a:rPr>
              <a:t>(pdf)</a:t>
            </a:r>
            <a:r>
              <a:rPr lang="en-US" sz="1400" dirty="0"/>
              <a:t>]</a:t>
            </a:r>
            <a:br>
              <a:rPr lang="en-US" sz="1400" dirty="0"/>
            </a:br>
            <a:r>
              <a:rPr lang="en-US" sz="1400" dirty="0"/>
              <a:t>[</a:t>
            </a:r>
            <a:r>
              <a:rPr lang="en-US" sz="1400" dirty="0">
                <a:hlinkClick r:id="rId7"/>
              </a:rPr>
              <a:t>Source Code</a:t>
            </a:r>
            <a:r>
              <a:rPr lang="en-US" sz="1400" dirty="0"/>
              <a:t>]</a:t>
            </a:r>
            <a:br>
              <a:rPr lang="en-US" sz="1400" dirty="0"/>
            </a:br>
            <a:r>
              <a:rPr lang="en-US" sz="1400" dirty="0"/>
              <a:t>[</a:t>
            </a:r>
            <a:r>
              <a:rPr lang="en-US" sz="1400" dirty="0">
                <a:hlinkClick r:id="rId2"/>
              </a:rPr>
              <a:t>arxiv.org Version (pdf)</a:t>
            </a:r>
            <a:r>
              <a:rPr lang="en-US" sz="1400" dirty="0"/>
              <a:t>]</a:t>
            </a:r>
            <a:br>
              <a:rPr lang="en-US" sz="1400" dirty="0"/>
            </a:br>
            <a:r>
              <a:rPr lang="en-US" sz="1400" dirty="0"/>
              <a:t>[</a:t>
            </a:r>
            <a:r>
              <a:rPr lang="en-US" sz="1400" dirty="0">
                <a:hlinkClick r:id="rId8"/>
              </a:rPr>
              <a:t>Talk Video at AACBB 2019</a:t>
            </a:r>
            <a:r>
              <a:rPr lang="en-US" sz="14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9"/>
          <a:stretch>
            <a:fillRect/>
          </a:stretch>
        </p:blipFill>
        <p:spPr>
          <a:xfrm>
            <a:off x="593812" y="3488974"/>
            <a:ext cx="7956376" cy="2892354"/>
          </a:xfrm>
          <a:prstGeom prst="rect">
            <a:avLst/>
          </a:prstGeom>
        </p:spPr>
      </p:pic>
    </p:spTree>
    <p:extLst>
      <p:ext uri="{BB962C8B-B14F-4D97-AF65-F5344CB8AC3E}">
        <p14:creationId xmlns:p14="http://schemas.microsoft.com/office/powerpoint/2010/main" val="2593731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Shouji </a:t>
            </a:r>
            <a:r>
              <a:rPr lang="en-US" dirty="0">
                <a:solidFill>
                  <a:srgbClr val="006633"/>
                </a:solidFill>
              </a:rPr>
              <a:t>(</a:t>
            </a:r>
            <a:r>
              <a:rPr lang="ja-JP" altLang="en-US">
                <a:solidFill>
                  <a:srgbClr val="006633"/>
                </a:solidFill>
              </a:rPr>
              <a:t>障子</a:t>
            </a:r>
            <a:r>
              <a:rPr lang="en-US" altLang="ja-JP" dirty="0">
                <a:solidFill>
                  <a:srgbClr val="006633"/>
                </a:solidFill>
              </a:rPr>
              <a:t>)</a:t>
            </a:r>
            <a:r>
              <a:rPr lang="en-US" sz="3600" dirty="0"/>
              <a:t> </a:t>
            </a:r>
            <a:r>
              <a:rPr lang="en-US" sz="3000" b="1" dirty="0"/>
              <a:t>[Alser+, Bioinformatics 2019]</a:t>
            </a:r>
          </a:p>
        </p:txBody>
      </p:sp>
      <p:pic>
        <p:nvPicPr>
          <p:cNvPr id="7" name="Content Placeholder 6">
            <a:extLst>
              <a:ext uri="{FF2B5EF4-FFF2-40B4-BE49-F238E27FC236}">
                <a16:creationId xmlns:a16="http://schemas.microsoft.com/office/drawing/2014/main" id="{B4B2A96C-30FF-114A-9994-B69E4AA503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877" t="20040" r="30684" b="41570"/>
          <a:stretch/>
        </p:blipFill>
        <p:spPr>
          <a:xfrm>
            <a:off x="1259632" y="2627084"/>
            <a:ext cx="7262274" cy="4104764"/>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16619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700" b="0" i="0" u="none" strike="noStrike" kern="1200" cap="none" spc="0" normalizeH="0" baseline="0" noProof="0" dirty="0">
                <a:ln>
                  <a:noFill/>
                </a:ln>
                <a:solidFill>
                  <a:srgbClr val="000000"/>
                </a:solidFill>
                <a:effectLst/>
                <a:uLnTx/>
                <a:uFillTx/>
                <a:latin typeface="Tahoma"/>
                <a:ea typeface="+mn-ea"/>
                <a:cs typeface="+mn-cs"/>
              </a:rPr>
              <a:t>, Hasan Hassan, Akash Kumar, Onur Mutlu, and Can Alkan,</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"Shouji: A Fast and Efficient Pre-Alignment Filter for Sequence Alignment"</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700" b="0" i="0" u="none" strike="noStrike" kern="1200" cap="none" spc="0" normalizeH="0" baseline="0" noProof="0" dirty="0">
                <a:ln>
                  <a:noFill/>
                </a:ln>
                <a:solidFill>
                  <a:srgbClr val="000000"/>
                </a:solidFill>
                <a:effectLst/>
                <a:uLnTx/>
                <a:uFillTx/>
                <a:latin typeface="Tahoma"/>
                <a:ea typeface="+mn-ea"/>
                <a:cs typeface="+mn-cs"/>
              </a:rPr>
              <a:t>, [published online, March 28], 2019.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7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58464217"/>
      </p:ext>
    </p:extLst>
  </p:cSld>
  <p:clrMapOvr>
    <a:masterClrMapping/>
  </p:clrMapOvr>
  <p:transition/>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A81F32-CBF9-E94D-A888-7F327824E4CE}"/>
              </a:ext>
            </a:extLst>
          </p:cNvPr>
          <p:cNvPicPr>
            <a:picLocks noChangeAspect="1"/>
          </p:cNvPicPr>
          <p:nvPr/>
        </p:nvPicPr>
        <p:blipFill>
          <a:blip r:embed="rId2"/>
          <a:stretch>
            <a:fillRect/>
          </a:stretch>
        </p:blipFill>
        <p:spPr>
          <a:xfrm>
            <a:off x="683568" y="2109396"/>
            <a:ext cx="7634053" cy="4273222"/>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err="1"/>
              <a:t>SneakySnake</a:t>
            </a:r>
            <a:r>
              <a:rPr lang="en-US" sz="3600" dirty="0"/>
              <a:t> </a:t>
            </a:r>
            <a:r>
              <a:rPr lang="en-US" sz="3000" b="1" dirty="0"/>
              <a:t>[Alser+, Bioinformatics 2020]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229293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Alser, Taha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Shahroodi</a:t>
            </a:r>
            <a:r>
              <a:rPr kumimoji="0" lang="en-US" sz="1800" b="0" i="0" u="none" strike="noStrike" kern="1200" cap="none" spc="0" normalizeH="0" baseline="0" noProof="0" dirty="0">
                <a:ln>
                  <a:noFill/>
                </a:ln>
                <a:solidFill>
                  <a:srgbClr val="000000"/>
                </a:solidFill>
                <a:effectLst/>
                <a:uLnTx/>
                <a:uFillTx/>
                <a:latin typeface="Tahoma"/>
                <a:ea typeface="+mn-ea"/>
                <a:cs typeface="+mn-cs"/>
              </a:rPr>
              <a:t>, Juan-Gomez Luna, Can Alkan,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"SneakySnake: A Fast and Accurate Universal Genome Pre-Alignment Filter for CPUs, GPUs, and FPGAs"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800" b="0" i="0" u="none" strike="noStrike" kern="1200" cap="none" spc="0" normalizeH="0" baseline="0" noProof="0" dirty="0">
                <a:ln>
                  <a:noFill/>
                </a:ln>
                <a:solidFill>
                  <a:srgbClr val="000000"/>
                </a:solidFill>
                <a:effectLst/>
                <a:uLnTx/>
                <a:uFillTx/>
                <a:latin typeface="Tahoma"/>
                <a:ea typeface="+mn-ea"/>
                <a:cs typeface="+mn-cs"/>
              </a:rPr>
              <a:t>, to appear in 2020.</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600" b="0" i="0" u="none" strike="noStrike" kern="1200" cap="none" spc="0" normalizeH="0" baseline="0" noProof="0" dirty="0">
                <a:ln>
                  <a:noFill/>
                </a:ln>
                <a:solidFill>
                  <a:srgbClr val="000000"/>
                </a:solidFill>
                <a:effectLst/>
                <a:uLnTx/>
                <a:uFillTx/>
                <a:latin typeface="Tahoma"/>
                <a:ea typeface="+mn-ea"/>
                <a:cs typeface="+mn-cs"/>
              </a:rPr>
            </a:b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54999595"/>
      </p:ext>
    </p:extLst>
  </p:cSld>
  <p:clrMapOvr>
    <a:masterClrMapping/>
  </p:clrMapOvr>
  <p:transition/>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122865929"/>
      </p:ext>
    </p:extLst>
  </p:cSld>
  <p:clrMapOvr>
    <a:masterClrMapping/>
  </p:clrMapOvr>
  <p:transition/>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Note: Key Principles and Results</a:t>
            </a:r>
          </a:p>
        </p:txBody>
      </p:sp>
      <p:sp>
        <p:nvSpPr>
          <p:cNvPr id="3" name="Content Placeholder 2"/>
          <p:cNvSpPr>
            <a:spLocks noGrp="1"/>
          </p:cNvSpPr>
          <p:nvPr>
            <p:ph idx="1"/>
          </p:nvPr>
        </p:nvSpPr>
        <p:spPr>
          <a:xfrm>
            <a:off x="228599" y="1052736"/>
            <a:ext cx="8915401" cy="4994498"/>
          </a:xfrm>
        </p:spPr>
        <p:txBody>
          <a:bodyPr/>
          <a:lstStyle/>
          <a:p>
            <a:r>
              <a:rPr lang="en-US" dirty="0"/>
              <a:t>Two key principles:</a:t>
            </a:r>
          </a:p>
          <a:p>
            <a:pPr lvl="1"/>
            <a:r>
              <a:rPr lang="en-US" dirty="0">
                <a:solidFill>
                  <a:srgbClr val="FF0000"/>
                </a:solidFill>
              </a:rPr>
              <a:t>Exploit the structure of the genome</a:t>
            </a:r>
            <a:r>
              <a:rPr lang="en-US" dirty="0"/>
              <a:t> to minimize computation</a:t>
            </a:r>
          </a:p>
          <a:p>
            <a:pPr lvl="1"/>
            <a:r>
              <a:rPr lang="en-US" dirty="0">
                <a:solidFill>
                  <a:srgbClr val="FF0000"/>
                </a:solidFill>
              </a:rPr>
              <a:t>Morph and exploit the structure of the underlying hardware </a:t>
            </a:r>
            <a:r>
              <a:rPr lang="en-US" dirty="0"/>
              <a:t>to maximize performance and efficiency</a:t>
            </a:r>
          </a:p>
          <a:p>
            <a:pPr marL="0" indent="0">
              <a:buNone/>
            </a:pPr>
            <a:endParaRPr lang="en-US" dirty="0"/>
          </a:p>
          <a:p>
            <a:endParaRPr lang="en-US" b="1" dirty="0">
              <a:solidFill>
                <a:srgbClr val="7030A0"/>
              </a:solidFill>
            </a:endParaRPr>
          </a:p>
          <a:p>
            <a:endParaRPr lang="en-US" b="1" dirty="0">
              <a:solidFill>
                <a:srgbClr val="7030A0"/>
              </a:solidFill>
            </a:endParaRPr>
          </a:p>
          <a:p>
            <a:r>
              <a:rPr lang="en-US" b="1" dirty="0">
                <a:solidFill>
                  <a:srgbClr val="7030A0"/>
                </a:solidFill>
              </a:rPr>
              <a:t>Algorithm-architecture co-design </a:t>
            </a:r>
            <a:r>
              <a:rPr lang="en-US" dirty="0">
                <a:solidFill>
                  <a:srgbClr val="7030A0"/>
                </a:solidFill>
              </a:rPr>
              <a:t>for DNA read mapping</a:t>
            </a:r>
          </a:p>
          <a:p>
            <a:pPr lvl="1"/>
            <a:r>
              <a:rPr lang="en-US" b="1" dirty="0">
                <a:solidFill>
                  <a:srgbClr val="0000FF"/>
                </a:solidFill>
              </a:rPr>
              <a:t>Speeds up </a:t>
            </a:r>
            <a:r>
              <a:rPr lang="en-US" dirty="0">
                <a:solidFill>
                  <a:srgbClr val="0000FF"/>
                </a:solidFill>
              </a:rPr>
              <a:t>read mapping by </a:t>
            </a:r>
            <a:r>
              <a:rPr lang="en-US" b="1" dirty="0">
                <a:solidFill>
                  <a:srgbClr val="0000FF"/>
                </a:solidFill>
              </a:rPr>
              <a:t>~100-1000X</a:t>
            </a:r>
          </a:p>
          <a:p>
            <a:pPr lvl="1"/>
            <a:r>
              <a:rPr lang="en-US" b="1" dirty="0">
                <a:solidFill>
                  <a:srgbClr val="0000FF"/>
                </a:solidFill>
              </a:rPr>
              <a:t>Improves</a:t>
            </a:r>
            <a:r>
              <a:rPr lang="en-US" dirty="0">
                <a:solidFill>
                  <a:srgbClr val="0000FF"/>
                </a:solidFill>
              </a:rPr>
              <a:t> </a:t>
            </a:r>
            <a:r>
              <a:rPr lang="en-US" b="1" dirty="0">
                <a:solidFill>
                  <a:srgbClr val="0000FF"/>
                </a:solidFill>
              </a:rPr>
              <a:t>accuracy</a:t>
            </a:r>
            <a:r>
              <a:rPr lang="en-US" dirty="0">
                <a:solidFill>
                  <a:srgbClr val="0000FF"/>
                </a:solidFill>
              </a:rPr>
              <a:t> of read mapping </a:t>
            </a:r>
            <a:r>
              <a:rPr lang="en-US" dirty="0"/>
              <a:t>in the presence of errors</a:t>
            </a:r>
          </a:p>
        </p:txBody>
      </p:sp>
      <p:sp>
        <p:nvSpPr>
          <p:cNvPr id="4" name="Slide Number Placeholder 3"/>
          <p:cNvSpPr>
            <a:spLocks noGrp="1"/>
          </p:cNvSpPr>
          <p:nvPr>
            <p:ph type="sldNum" sz="quarter" idx="11"/>
          </p:nvPr>
        </p:nvSpPr>
        <p:spPr>
          <a:xfrm>
            <a:off x="6777038" y="638132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409</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620895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582154933"/>
      </p:ext>
    </p:extLst>
  </p:cSld>
  <p:clrMapOvr>
    <a:masterClrMapping/>
  </p:clrMapOvr>
  <p:transition/>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795222520"/>
      </p:ext>
    </p:extLst>
  </p:cSld>
  <p:clrMapOvr>
    <a:masterClrMapping/>
  </p:clrMapOvr>
  <p:transition/>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Recall Our Dream</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endParaRPr lang="en-US" dirty="0"/>
          </a:p>
          <a:p>
            <a:r>
              <a:rPr lang="en-US" dirty="0"/>
              <a:t>Still a long ways to go</a:t>
            </a:r>
          </a:p>
          <a:p>
            <a:pPr lvl="1"/>
            <a:r>
              <a:rPr lang="en-US" dirty="0"/>
              <a:t>Energy efficiency</a:t>
            </a:r>
          </a:p>
          <a:p>
            <a:pPr lvl="1"/>
            <a:r>
              <a:rPr lang="en-US" dirty="0"/>
              <a:t>Performance (latency)</a:t>
            </a:r>
          </a:p>
          <a:p>
            <a:pPr lvl="1"/>
            <a:r>
              <a:rPr lang="en-US" dirty="0"/>
              <a:t>Security</a:t>
            </a:r>
          </a:p>
          <a:p>
            <a:pPr lvl="1"/>
            <a:r>
              <a:rPr lang="en-US" b="1" dirty="0">
                <a:solidFill>
                  <a:srgbClr val="FF0000"/>
                </a:solidFill>
              </a:rPr>
              <a:t>Huge memory bottleneck</a:t>
            </a:r>
          </a:p>
          <a:p>
            <a:endParaRPr lang="en-US" dirty="0"/>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636474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413</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895260285"/>
      </p:ext>
    </p:extLst>
  </p:cSld>
  <p:clrMapOvr>
    <a:masterClrMapping/>
  </p:clrMapOvr>
  <p:transition/>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730A-47B0-D949-A912-EC2F725C6EAD}"/>
              </a:ext>
            </a:extLst>
          </p:cNvPr>
          <p:cNvSpPr>
            <a:spLocks noGrp="1"/>
          </p:cNvSpPr>
          <p:nvPr>
            <p:ph type="title"/>
          </p:nvPr>
        </p:nvSpPr>
        <p:spPr>
          <a:xfrm>
            <a:off x="228600" y="152400"/>
            <a:ext cx="8903034" cy="1066800"/>
          </a:xfrm>
        </p:spPr>
        <p:txBody>
          <a:bodyPr/>
          <a:lstStyle/>
          <a:p>
            <a:r>
              <a:rPr lang="en-US" dirty="0"/>
              <a:t>Why Do We Care? An Example from 2020</a:t>
            </a:r>
          </a:p>
        </p:txBody>
      </p:sp>
      <p:sp>
        <p:nvSpPr>
          <p:cNvPr id="4" name="Slide Number Placeholder 3">
            <a:extLst>
              <a:ext uri="{FF2B5EF4-FFF2-40B4-BE49-F238E27FC236}">
                <a16:creationId xmlns:a16="http://schemas.microsoft.com/office/drawing/2014/main" id="{98930A62-F59B-624C-BB84-C9FBB9A0413D}"/>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16949F5-6F85-CE49-BD45-A0C27455A6C6}"/>
              </a:ext>
            </a:extLst>
          </p:cNvPr>
          <p:cNvPicPr>
            <a:picLocks noChangeAspect="1"/>
          </p:cNvPicPr>
          <p:nvPr/>
        </p:nvPicPr>
        <p:blipFill>
          <a:blip r:embed="rId2"/>
          <a:stretch>
            <a:fillRect/>
          </a:stretch>
        </p:blipFill>
        <p:spPr>
          <a:xfrm>
            <a:off x="0" y="950575"/>
            <a:ext cx="9144000" cy="2123372"/>
          </a:xfrm>
          <a:prstGeom prst="rect">
            <a:avLst/>
          </a:prstGeom>
        </p:spPr>
      </p:pic>
      <p:pic>
        <p:nvPicPr>
          <p:cNvPr id="6" name="Picture 5">
            <a:extLst>
              <a:ext uri="{FF2B5EF4-FFF2-40B4-BE49-F238E27FC236}">
                <a16:creationId xmlns:a16="http://schemas.microsoft.com/office/drawing/2014/main" id="{3C3AA88A-5F39-0744-80BD-395C5DEAF9D4}"/>
              </a:ext>
            </a:extLst>
          </p:cNvPr>
          <p:cNvPicPr>
            <a:picLocks noChangeAspect="1"/>
          </p:cNvPicPr>
          <p:nvPr/>
        </p:nvPicPr>
        <p:blipFill>
          <a:blip r:embed="rId3"/>
          <a:stretch>
            <a:fillRect/>
          </a:stretch>
        </p:blipFill>
        <p:spPr>
          <a:xfrm>
            <a:off x="1676400" y="3105902"/>
            <a:ext cx="5410200" cy="3594936"/>
          </a:xfrm>
          <a:prstGeom prst="rect">
            <a:avLst/>
          </a:prstGeom>
        </p:spPr>
      </p:pic>
      <p:sp>
        <p:nvSpPr>
          <p:cNvPr id="7" name="TextBox 6">
            <a:extLst>
              <a:ext uri="{FF2B5EF4-FFF2-40B4-BE49-F238E27FC236}">
                <a16:creationId xmlns:a16="http://schemas.microsoft.com/office/drawing/2014/main" id="{A2B8CED8-A1A9-BC46-ACB3-6E83444CCFA3}"/>
              </a:ext>
            </a:extLst>
          </p:cNvPr>
          <p:cNvSpPr txBox="1"/>
          <p:nvPr/>
        </p:nvSpPr>
        <p:spPr>
          <a:xfrm>
            <a:off x="4533900" y="6702831"/>
            <a:ext cx="4597734" cy="18466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Source: https://nanoporetech.com/about-us/news/200-oxford-nanopore-sequencers-have-left-uk-china-support-rapid-near-sample</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530215823"/>
      </p:ext>
    </p:extLst>
  </p:cSld>
  <p:clrMapOvr>
    <a:masterClrMapping/>
  </p:clrMapOvr>
  <p:transition/>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0BF76-B631-ED47-A0B9-BF5EAB39348D}"/>
              </a:ext>
            </a:extLst>
          </p:cNvPr>
          <p:cNvSpPr>
            <a:spLocks noGrp="1"/>
          </p:cNvSpPr>
          <p:nvPr>
            <p:ph type="title"/>
          </p:nvPr>
        </p:nvSpPr>
        <p:spPr/>
        <p:txBody>
          <a:bodyPr>
            <a:normAutofit/>
          </a:bodyPr>
          <a:lstStyle/>
          <a:p>
            <a:r>
              <a:rPr lang="en-US" dirty="0"/>
              <a:t>Sequencing of COVID-19</a:t>
            </a:r>
          </a:p>
        </p:txBody>
      </p:sp>
      <p:sp>
        <p:nvSpPr>
          <p:cNvPr id="3" name="Content Placeholder 2">
            <a:extLst>
              <a:ext uri="{FF2B5EF4-FFF2-40B4-BE49-F238E27FC236}">
                <a16:creationId xmlns:a16="http://schemas.microsoft.com/office/drawing/2014/main" id="{F8716B1D-4F0D-544D-8751-DC77F99600F7}"/>
              </a:ext>
            </a:extLst>
          </p:cNvPr>
          <p:cNvSpPr>
            <a:spLocks noGrp="1"/>
          </p:cNvSpPr>
          <p:nvPr>
            <p:ph idx="1"/>
          </p:nvPr>
        </p:nvSpPr>
        <p:spPr>
          <a:xfrm>
            <a:off x="228600" y="980728"/>
            <a:ext cx="8610600" cy="4876800"/>
          </a:xfrm>
        </p:spPr>
        <p:txBody>
          <a:bodyPr/>
          <a:lstStyle/>
          <a:p>
            <a:pPr fontAlgn="base">
              <a:lnSpc>
                <a:spcPct val="100000"/>
              </a:lnSpc>
            </a:pPr>
            <a:r>
              <a:rPr lang="en-US" b="1" dirty="0">
                <a:solidFill>
                  <a:srgbClr val="0000FF"/>
                </a:solidFill>
              </a:rPr>
              <a:t>Whole genome sequencing (WGS) and sequence data analysis are important</a:t>
            </a:r>
            <a:endParaRPr lang="en-US" dirty="0">
              <a:solidFill>
                <a:srgbClr val="0000FF"/>
              </a:solidFill>
            </a:endParaRPr>
          </a:p>
          <a:p>
            <a:pPr lvl="1" fontAlgn="base">
              <a:lnSpc>
                <a:spcPct val="100000"/>
              </a:lnSpc>
            </a:pPr>
            <a:r>
              <a:rPr lang="en-US" sz="2000" dirty="0"/>
              <a:t>To detect the virus from a human sample such as saliva, Bronchoalveolar fluid etc. </a:t>
            </a:r>
          </a:p>
          <a:p>
            <a:pPr lvl="1" fontAlgn="base">
              <a:lnSpc>
                <a:spcPct val="100000"/>
              </a:lnSpc>
            </a:pPr>
            <a:r>
              <a:rPr lang="en-US" sz="2000" dirty="0"/>
              <a:t>To understand the sources and modes of transmission of the virus</a:t>
            </a:r>
          </a:p>
          <a:p>
            <a:pPr lvl="1" fontAlgn="base">
              <a:lnSpc>
                <a:spcPct val="100000"/>
              </a:lnSpc>
            </a:pPr>
            <a:r>
              <a:rPr lang="en-US" sz="2000" dirty="0"/>
              <a:t>To discover the genomic characteristics of the virus, and compare with better-known viruses (e.g., 02-03 SARS epidemic)</a:t>
            </a:r>
          </a:p>
          <a:p>
            <a:pPr lvl="1" fontAlgn="base">
              <a:lnSpc>
                <a:spcPct val="100000"/>
              </a:lnSpc>
            </a:pPr>
            <a:r>
              <a:rPr lang="en-US" sz="2000" dirty="0"/>
              <a:t>To design and evaluate the diagnostic tests and deep-dive studies</a:t>
            </a:r>
          </a:p>
          <a:p>
            <a:pPr lvl="1" fontAlgn="base">
              <a:lnSpc>
                <a:spcPct val="100000"/>
              </a:lnSpc>
            </a:pPr>
            <a:endParaRPr lang="en-US" sz="800" dirty="0"/>
          </a:p>
          <a:p>
            <a:r>
              <a:rPr lang="en-US" b="1" dirty="0">
                <a:solidFill>
                  <a:srgbClr val="0000FF"/>
                </a:solidFill>
              </a:rPr>
              <a:t>Two key areas of COVID-19 genomic research</a:t>
            </a:r>
          </a:p>
          <a:p>
            <a:pPr lvl="1">
              <a:lnSpc>
                <a:spcPct val="100000"/>
              </a:lnSpc>
            </a:pPr>
            <a:r>
              <a:rPr lang="en-US" sz="2000" dirty="0">
                <a:solidFill>
                  <a:srgbClr val="FF0000"/>
                </a:solidFill>
              </a:rPr>
              <a:t>To sequence the genome of the virus itself, COVID-19, in order to track the mutations in the virus. </a:t>
            </a:r>
          </a:p>
          <a:p>
            <a:pPr lvl="1">
              <a:lnSpc>
                <a:spcPct val="100000"/>
              </a:lnSpc>
            </a:pPr>
            <a:r>
              <a:rPr lang="en-US" sz="2000" dirty="0">
                <a:solidFill>
                  <a:srgbClr val="FF0000"/>
                </a:solidFill>
              </a:rPr>
              <a:t>To explore the genes of infected patients. </a:t>
            </a:r>
            <a:r>
              <a:rPr lang="en-US" sz="2000" dirty="0"/>
              <a:t>This analysis can be used to understand why some people get more severe symptoms than others, as well as, help with the development of new treatments in the future.</a:t>
            </a:r>
          </a:p>
        </p:txBody>
      </p:sp>
      <p:sp>
        <p:nvSpPr>
          <p:cNvPr id="4" name="Slide Number Placeholder 3">
            <a:extLst>
              <a:ext uri="{FF2B5EF4-FFF2-40B4-BE49-F238E27FC236}">
                <a16:creationId xmlns:a16="http://schemas.microsoft.com/office/drawing/2014/main" id="{46464C01-5556-6946-B805-03D6251C186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415</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spTree>
    <p:extLst>
      <p:ext uri="{BB962C8B-B14F-4D97-AF65-F5344CB8AC3E}">
        <p14:creationId xmlns:p14="http://schemas.microsoft.com/office/powerpoint/2010/main" val="5807365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rmAutofit/>
          </a:bodyPr>
          <a:lstStyle/>
          <a:p>
            <a:r>
              <a:rPr lang="en-US" dirty="0"/>
              <a:t>COVID-19 Nanopore Sequencing (I)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416</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3074" name="Picture 2">
            <a:extLst>
              <a:ext uri="{FF2B5EF4-FFF2-40B4-BE49-F238E27FC236}">
                <a16:creationId xmlns:a16="http://schemas.microsoft.com/office/drawing/2014/main" id="{3B8E9BCF-9EE2-5D42-9F8F-B25C369449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683" y="1289716"/>
            <a:ext cx="5558631" cy="4278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120109"/>
      </p:ext>
    </p:extLst>
  </p:cSld>
  <p:clrMapOvr>
    <a:masterClrMapping/>
  </p:clrMapOvr>
  <p:transition/>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Autofit/>
          </a:bodyPr>
          <a:lstStyle/>
          <a:p>
            <a:r>
              <a:rPr lang="en-US" sz="4100" dirty="0"/>
              <a:t>COVID-19 Nanopore Sequencing (II)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417</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4098" name="Picture 2">
            <a:extLst>
              <a:ext uri="{FF2B5EF4-FFF2-40B4-BE49-F238E27FC236}">
                <a16:creationId xmlns:a16="http://schemas.microsoft.com/office/drawing/2014/main" id="{C14BC97C-9776-2C4D-BED5-2896E6A5B6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069" y="1149202"/>
            <a:ext cx="8719860" cy="4904921"/>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55AE043F-540E-8F48-8365-73BDC27C3CB3}"/>
              </a:ext>
            </a:extLst>
          </p:cNvPr>
          <p:cNvSpPr>
            <a:spLocks noChangeArrowheads="1"/>
          </p:cNvSpPr>
          <p:nvPr/>
        </p:nvSpPr>
        <p:spPr bwMode="auto">
          <a:xfrm rot="5400000">
            <a:off x="3527885" y="1016735"/>
            <a:ext cx="1728189" cy="7128792"/>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mn-cs"/>
            </a:endParaRPr>
          </a:p>
        </p:txBody>
      </p:sp>
    </p:spTree>
    <p:extLst>
      <p:ext uri="{BB962C8B-B14F-4D97-AF65-F5344CB8AC3E}">
        <p14:creationId xmlns:p14="http://schemas.microsoft.com/office/powerpoint/2010/main" val="7426653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418</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2230953912"/>
      </p:ext>
    </p:extLst>
  </p:cSld>
  <p:clrMapOvr>
    <a:masterClrMapping/>
  </p:clrMapOvr>
  <p:transition/>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solidFill>
                  <a:srgbClr val="0432FF"/>
                </a:solidFill>
              </a:rPr>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419</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1057243079"/>
      </p:ext>
    </p:extLst>
  </p:cSld>
  <p:clrMapOvr>
    <a:masterClrMapping/>
  </p:clrMapOvr>
  <p:transition/>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More on Fast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solidFill>
                  <a:srgbClr val="0432FF"/>
                </a:solidFill>
              </a:rPr>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hlinkClick r:id="rId2"/>
              </a:rPr>
              <a:t>Slides (pptx)</a:t>
            </a:r>
            <a:r>
              <a:rPr lang="en-US" sz="1600" dirty="0"/>
              <a:t>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hlinkClick r:id="rId7"/>
            <a:extLst>
              <a:ext uri="{FF2B5EF4-FFF2-40B4-BE49-F238E27FC236}">
                <a16:creationId xmlns:a16="http://schemas.microsoft.com/office/drawing/2014/main" id="{63062A44-6117-B242-BB5D-88FC9FCE611C}"/>
              </a:ext>
            </a:extLst>
          </p:cNvPr>
          <p:cNvPicPr>
            <a:picLocks noChangeAspect="1"/>
          </p:cNvPicPr>
          <p:nvPr/>
        </p:nvPicPr>
        <p:blipFill>
          <a:blip r:embed="rId8"/>
          <a:stretch>
            <a:fillRect/>
          </a:stretch>
        </p:blipFill>
        <p:spPr>
          <a:xfrm>
            <a:off x="1691680" y="2569425"/>
            <a:ext cx="6012160" cy="4144395"/>
          </a:xfrm>
          <a:prstGeom prst="rect">
            <a:avLst/>
          </a:prstGeom>
        </p:spPr>
      </p:pic>
    </p:spTree>
    <p:extLst>
      <p:ext uri="{BB962C8B-B14F-4D97-AF65-F5344CB8AC3E}">
        <p14:creationId xmlns:p14="http://schemas.microsoft.com/office/powerpoint/2010/main" val="126831747"/>
      </p:ext>
    </p:extLst>
  </p:cSld>
  <p:clrMapOvr>
    <a:masterClrMapping/>
  </p:clrMapOvr>
  <p:transition/>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43301169"/>
      </p:ext>
    </p:extLst>
  </p:cSld>
  <p:clrMapOvr>
    <a:masterClrMapping/>
  </p:clrMapOvr>
  <p:transition/>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539552" y="2132856"/>
            <a:ext cx="7776864" cy="2088232"/>
          </a:xfrm>
        </p:spPr>
        <p:txBody>
          <a:bodyPr/>
          <a:lstStyle/>
          <a:p>
            <a:pPr marL="0" indent="0" algn="ctr">
              <a:buNone/>
            </a:pPr>
            <a:r>
              <a:rPr lang="en-US" sz="6400" dirty="0">
                <a:solidFill>
                  <a:srgbClr val="FF0000"/>
                </a:solidFill>
              </a:rPr>
              <a:t>High Performance</a:t>
            </a:r>
          </a:p>
          <a:p>
            <a:pPr marL="0" indent="0" algn="ctr">
              <a:buNone/>
            </a:pPr>
            <a:endParaRPr lang="en-US" sz="4000" dirty="0">
              <a:solidFill>
                <a:srgbClr val="FF0000"/>
              </a:solidFill>
            </a:endParaRPr>
          </a:p>
          <a:p>
            <a:pPr marL="0" indent="0" algn="ctr">
              <a:buNone/>
            </a:pPr>
            <a:r>
              <a:rPr lang="en-US" sz="4000" dirty="0">
                <a:solidFill>
                  <a:srgbClr val="FF0000"/>
                </a:solidFill>
              </a:rPr>
              <a:t>(to solve </a:t>
            </a:r>
          </a:p>
          <a:p>
            <a:pPr marL="0" indent="0" algn="ctr">
              <a:buNone/>
            </a:pPr>
            <a:r>
              <a:rPr lang="en-US" sz="4000" dirty="0">
                <a:solidFill>
                  <a:srgbClr val="FF0000"/>
                </a:solidFill>
              </a:rPr>
              <a:t>the </a:t>
            </a:r>
            <a:r>
              <a:rPr lang="en-US" sz="4000" b="1" dirty="0">
                <a:solidFill>
                  <a:srgbClr val="FF0000"/>
                </a:solidFill>
              </a:rPr>
              <a:t>toughest </a:t>
            </a:r>
            <a:r>
              <a:rPr lang="en-US" sz="4000" dirty="0">
                <a:solidFill>
                  <a:srgbClr val="FF0000"/>
                </a:solidFill>
              </a:rPr>
              <a:t>&amp; </a:t>
            </a:r>
            <a:r>
              <a:rPr lang="en-US" sz="4000" b="1" dirty="0">
                <a:solidFill>
                  <a:srgbClr val="FF0000"/>
                </a:solidFill>
              </a:rPr>
              <a:t>all</a:t>
            </a:r>
            <a:r>
              <a:rPr lang="en-US" sz="4000" dirty="0">
                <a:solidFill>
                  <a:srgbClr val="FF0000"/>
                </a:solidFill>
              </a:rPr>
              <a: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29762622"/>
      </p:ext>
    </p:extLst>
  </p:cSld>
  <p:clrMapOvr>
    <a:masterClrMapping/>
  </p:clrMapOvr>
  <p:transition/>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72008" y="2060848"/>
            <a:ext cx="8964488" cy="2088232"/>
          </a:xfrm>
        </p:spPr>
        <p:txBody>
          <a:bodyPr/>
          <a:lstStyle/>
          <a:p>
            <a:pPr marL="0" indent="0" algn="ctr">
              <a:buNone/>
            </a:pPr>
            <a:r>
              <a:rPr lang="en-US" sz="6400" dirty="0">
                <a:solidFill>
                  <a:srgbClr val="FF0000"/>
                </a:solidFill>
              </a:rPr>
              <a:t>Personalized and Private</a:t>
            </a:r>
          </a:p>
          <a:p>
            <a:pPr marL="0" indent="0" algn="ctr">
              <a:buNone/>
            </a:pPr>
            <a:endParaRPr lang="en-US" sz="4000" dirty="0">
              <a:solidFill>
                <a:srgbClr val="FF0000"/>
              </a:solidFill>
            </a:endParaRPr>
          </a:p>
          <a:p>
            <a:pPr marL="0" indent="0" algn="ctr">
              <a:buNone/>
            </a:pPr>
            <a:r>
              <a:rPr lang="en-US" sz="4000" dirty="0">
                <a:solidFill>
                  <a:srgbClr val="FF0000"/>
                </a:solidFill>
              </a:rPr>
              <a:t>(in every aspect of life: </a:t>
            </a:r>
          </a:p>
          <a:p>
            <a:pPr marL="0" indent="0" algn="ctr">
              <a:buNone/>
            </a:pPr>
            <a:r>
              <a:rPr lang="en-US" sz="4000" dirty="0">
                <a:solidFill>
                  <a:srgbClr val="FF0000"/>
                </a:solidFill>
              </a:rPr>
              <a:t>health, medicine, </a:t>
            </a:r>
          </a:p>
          <a:p>
            <a:pPr marL="0" indent="0" algn="ctr">
              <a:buNone/>
            </a:pPr>
            <a:r>
              <a:rPr lang="en-US" sz="4000" dirty="0">
                <a:solidFill>
                  <a:srgbClr val="FF0000"/>
                </a:solidFill>
              </a:rPr>
              <a:t>spaces, devices, robotics, </a:t>
            </a:r>
            <a:r>
              <a:rPr lang="is-IS" sz="4000" dirty="0">
                <a:solidFill>
                  <a:srgbClr val="FF0000"/>
                </a:solidFill>
              </a:rPr>
              <a:t>…)</a:t>
            </a:r>
            <a:endParaRPr lang="en-US" sz="4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323730"/>
      </p:ext>
    </p:extLst>
  </p:cSld>
  <p:clrMapOvr>
    <a:masterClrMapping/>
  </p:clrMapOvr>
  <p:transition/>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425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699481"/>
      </p:ext>
    </p:extLst>
  </p:cSld>
  <p:clrMapOvr>
    <a:masterClrMapping/>
  </p:clrMapOvr>
  <p:transition spd="slow" advClick="0"/>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966668240"/>
      </p:ext>
    </p:extLst>
  </p:cSld>
  <p:clrMapOvr>
    <a:masterClrMapping/>
  </p:clrMapOvr>
  <p:transition/>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353758086"/>
      </p:ext>
    </p:extLst>
  </p:cSld>
  <p:clrMapOvr>
    <a:masterClrMapping/>
  </p:clrMapOvr>
  <p:transition/>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8075678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3672493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2925128323"/>
      </p:ext>
    </p:extLst>
  </p:cSld>
  <p:clrMapOvr>
    <a:masterClrMapping/>
  </p:clrMapOvr>
  <p:transition/>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431</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285036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432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2074053469"/>
      </p:ext>
    </p:extLst>
  </p:cSld>
  <p:clrMapOvr>
    <a:masterClrMapping/>
  </p:clrMapOvr>
  <p:transition/>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433</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8684676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434</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76297266"/>
      </p:ext>
    </p:extLst>
  </p:cSld>
  <p:clrMapOvr>
    <a:masterClrMapping/>
  </p:clrMapOvr>
  <p:transition/>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https://www.youtube.com/watch?v=r7sn41lH-4A&amp;list=PL5Q2soXY2Zi8D_5MGV6EnXEJHnV2YFBJl&amp;index=41</a:t>
            </a:r>
            <a:r>
              <a:rPr lang="en-US" sz="1300" dirty="0"/>
              <a:t> </a:t>
            </a:r>
          </a:p>
          <a:p>
            <a:pPr lvl="1"/>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https://www.youtube.com/watch?v=c6_LgzuNdkw&amp;list=PL5Q2soXY2Zi8D_5MGV6EnXEJHnV2YFBJl&amp;index=25</a:t>
            </a:r>
            <a:r>
              <a:rPr lang="en-US" sz="1300" dirty="0"/>
              <a:t> </a:t>
            </a:r>
          </a:p>
          <a:p>
            <a:pPr lvl="1"/>
            <a:endParaRPr lang="en-US" sz="800" dirty="0"/>
          </a:p>
          <a:p>
            <a:r>
              <a:rPr lang="en-US" dirty="0"/>
              <a:t>The Story of RowHammer</a:t>
            </a:r>
          </a:p>
          <a:p>
            <a:pPr lvl="1"/>
            <a:r>
              <a:rPr lang="en-US" sz="1300" dirty="0">
                <a:hlinkClick r:id="rId8"/>
              </a:rPr>
              <a:t>https://www.youtube.com/watch?v=sgd7PHQQ1AI&amp;list=PL5Q2soXY2Zi8D_5MGV6EnXEJHnV2YFBJl&amp;index=39</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788377149"/>
      </p:ext>
    </p:extLst>
  </p:cSld>
  <p:clrMapOvr>
    <a:masterClrMapping/>
  </p:clrMapOvr>
  <p:transition/>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solidFill>
                  <a:srgbClr val="0432FF"/>
                </a:solidFill>
              </a:rPr>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solidFill>
                  <a:srgbClr val="0432FF"/>
                </a:solidFill>
              </a:rPr>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384399861"/>
      </p:ext>
    </p:extLst>
  </p:cSld>
  <p:clrMapOvr>
    <a:masterClrMapping/>
  </p:clrMapOvr>
  <p:transition/>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39349351"/>
      </p:ext>
    </p:extLst>
  </p:cSld>
  <p:clrMapOvr>
    <a:masterClrMapping/>
  </p:clrMapOvr>
  <p:transition/>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58974854"/>
      </p:ext>
    </p:extLst>
  </p:cSld>
  <p:clrMapOvr>
    <a:masterClrMapping/>
  </p:clrMapOvr>
  <p:transition/>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32091693"/>
      </p:ext>
    </p:extLst>
  </p:cSld>
  <p:clrMapOvr>
    <a:masterClrMapping/>
  </p:clrMapOvr>
  <p:transition/>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https://www.youtube.com/watch?v=r7sn41lH-4A&amp;list=PL5Q2soXY2Zi8D_5MGV6EnXEJHnV2YFBJl&amp;index=41</a:t>
            </a:r>
            <a:r>
              <a:rPr lang="en-US" sz="1300" dirty="0"/>
              <a:t> </a:t>
            </a:r>
          </a:p>
          <a:p>
            <a:pPr lvl="1"/>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https://www.youtube.com/watch?v=c6_LgzuNdkw&amp;list=PL5Q2soXY2Zi8D_5MGV6EnXEJHnV2YFBJl&amp;index=25</a:t>
            </a:r>
            <a:r>
              <a:rPr lang="en-US" sz="1300" dirty="0"/>
              <a:t> </a:t>
            </a:r>
          </a:p>
          <a:p>
            <a:pPr lvl="1"/>
            <a:endParaRPr lang="en-US" sz="800" dirty="0"/>
          </a:p>
          <a:p>
            <a:r>
              <a:rPr lang="en-US" dirty="0"/>
              <a:t>The Story of RowHammer</a:t>
            </a:r>
          </a:p>
          <a:p>
            <a:pPr lvl="1"/>
            <a:r>
              <a:rPr lang="en-US" sz="1300" dirty="0">
                <a:hlinkClick r:id="rId8"/>
              </a:rPr>
              <a:t>https://www.youtube.com/watch?v=sgd7PHQQ1AI&amp;list=PL5Q2soXY2Zi8D_5MGV6EnXEJHnV2YFBJl&amp;index=39</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555694458"/>
      </p:ext>
    </p:extLst>
  </p:cSld>
  <p:clrMapOvr>
    <a:masterClrMapping/>
  </p:clrMapOvr>
  <p:transition/>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441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63400203"/>
      </p:ext>
    </p:extLst>
  </p:cSld>
  <p:clrMapOvr>
    <a:masterClrMapping/>
  </p:clrMapOvr>
  <p:transition/>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442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35165045"/>
      </p:ext>
    </p:extLst>
  </p:cSld>
  <p:clrMapOvr>
    <a:masterClrMapping/>
  </p:clrMapOvr>
  <p:transition/>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59861364"/>
      </p:ext>
    </p:extLst>
  </p:cSld>
  <p:clrMapOvr>
    <a:masterClrMapping/>
  </p:clrMapOvr>
  <p:transition/>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61323714"/>
      </p:ext>
    </p:extLst>
  </p:cSld>
  <p:clrMapOvr>
    <a:masterClrMapping/>
  </p:clrMapOvr>
  <p:transition/>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616090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1105548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798327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7175969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484712183"/>
      </p:ext>
    </p:extLst>
  </p:cSld>
  <p:clrMapOvr>
    <a:masterClrMapping/>
  </p:clrMapOvr>
  <p:transition/>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672628722"/>
      </p:ext>
    </p:extLst>
  </p:cSld>
  <p:clrMapOvr>
    <a:masterClrMapping/>
  </p:clrMapOvr>
  <p:transition/>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338957518"/>
      </p:ext>
    </p:extLst>
  </p:cSld>
  <p:clrMapOvr>
    <a:masterClrMapping/>
  </p:clrMapOvr>
  <p:transition/>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8465589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Reference Overview Paper VIII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Jeremie Kim,</a:t>
            </a:r>
            <a:br>
              <a:rPr lang="en-US" sz="2000" dirty="0"/>
            </a:br>
            <a:r>
              <a:rPr lang="en-US" sz="2000" b="1" dirty="0">
                <a:hlinkClick r:id="rId2"/>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(30 minutes)]</a:t>
            </a:r>
          </a:p>
          <a:p>
            <a:pPr marL="0" indent="0">
              <a:buNone/>
            </a:pP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635782034"/>
      </p:ext>
    </p:extLst>
  </p:cSld>
  <p:clrMapOvr>
    <a:masterClrMapping/>
  </p:clrMapOvr>
  <p:transition/>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Digital Design &amp; Computer Architecture Course Lecture Videos</a:t>
            </a:r>
            <a:r>
              <a:rPr lang="en-US" b="1" dirty="0"/>
              <a:t> (</a:t>
            </a:r>
            <a:r>
              <a:rPr lang="en-US" b="1" dirty="0">
                <a:hlinkClick r:id="rId3"/>
              </a:rPr>
              <a:t>2020</a:t>
            </a:r>
            <a:r>
              <a:rPr lang="en-US" b="1" dirty="0"/>
              <a:t>, </a:t>
            </a:r>
            <a:r>
              <a:rPr lang="en-US" b="1" dirty="0">
                <a:hlinkClick r:id="rId2"/>
              </a:rPr>
              <a:t>2019</a:t>
            </a:r>
            <a:r>
              <a:rPr lang="en-US" b="1" dirty="0"/>
              <a:t>, </a:t>
            </a:r>
            <a:r>
              <a:rPr lang="en-US" b="1" dirty="0">
                <a:hlinkClick r:id="rId4"/>
              </a:rPr>
              <a:t>2018</a:t>
            </a:r>
            <a:r>
              <a:rPr lang="en-US" b="1" dirty="0"/>
              <a:t>, </a:t>
            </a:r>
            <a:r>
              <a:rPr lang="en-US" b="1" dirty="0">
                <a:hlinkClick r:id="rId5"/>
              </a:rPr>
              <a:t>2017</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r>
              <a:rPr lang="en-US" b="1" dirty="0">
                <a:hlinkClick r:id="rId9"/>
              </a:rPr>
              <a:t>Undergraduate Digital Design &amp; Computer Architecture Course Materials</a:t>
            </a:r>
            <a:r>
              <a:rPr lang="en-US" b="1" dirty="0"/>
              <a:t> (</a:t>
            </a:r>
            <a:r>
              <a:rPr lang="en-US" b="1" dirty="0">
                <a:hlinkClick r:id="rId10"/>
              </a:rPr>
              <a:t>2020</a:t>
            </a:r>
            <a:r>
              <a:rPr lang="en-US" b="1" dirty="0"/>
              <a:t>, </a:t>
            </a:r>
            <a:r>
              <a:rPr lang="en-US" b="1" dirty="0">
                <a:hlinkClick r:id="rId9"/>
              </a:rPr>
              <a:t>2019</a:t>
            </a:r>
            <a:r>
              <a:rPr lang="en-US" b="1" dirty="0"/>
              <a:t>, </a:t>
            </a:r>
            <a:r>
              <a:rPr lang="en-US" b="1" dirty="0">
                <a:hlinkClick r:id="rId11"/>
              </a:rPr>
              <a:t>2018</a:t>
            </a:r>
            <a:r>
              <a:rPr lang="en-US" b="1" dirty="0"/>
              <a:t>, </a:t>
            </a:r>
            <a:r>
              <a:rPr lang="en-US" b="1" dirty="0">
                <a:hlinkClick r:id="rId12"/>
              </a:rPr>
              <a:t>2015</a:t>
            </a:r>
            <a:r>
              <a:rPr lang="en-US" b="1" dirty="0"/>
              <a:t>, </a:t>
            </a:r>
            <a:r>
              <a:rPr lang="en-US" b="1" dirty="0">
                <a:hlinkClick r:id="rId13"/>
              </a:rPr>
              <a:t>2014</a:t>
            </a:r>
            <a:r>
              <a:rPr lang="en-US" b="1" dirty="0"/>
              <a:t>, </a:t>
            </a:r>
            <a:r>
              <a:rPr lang="en-US" b="1" dirty="0">
                <a:hlinkClick r:id="rId14"/>
              </a:rPr>
              <a:t>2013</a:t>
            </a:r>
            <a:r>
              <a:rPr lang="en-US" b="1" dirty="0"/>
              <a:t>)</a:t>
            </a:r>
            <a:endParaRPr lang="en-US" sz="1500" b="1" dirty="0">
              <a:hlinkClick r:id="" action="ppaction://noaction"/>
            </a:endParaRPr>
          </a:p>
          <a:p>
            <a:endParaRPr lang="en-US" sz="1500" b="1" dirty="0">
              <a:hlinkClick r:id="" action="ppaction://noaction"/>
            </a:endParaRPr>
          </a:p>
          <a:p>
            <a:r>
              <a:rPr lang="en-US" b="1" dirty="0">
                <a:hlinkClick r:id="rId15"/>
              </a:rPr>
              <a:t>Graduate Computer Architecture Course Lecture Videos</a:t>
            </a:r>
            <a:r>
              <a:rPr lang="en-US" b="1" dirty="0"/>
              <a:t> (</a:t>
            </a:r>
            <a:r>
              <a:rPr lang="en-US" b="1" dirty="0">
                <a:hlinkClick r:id="rId15"/>
              </a:rPr>
              <a:t>2019</a:t>
            </a:r>
            <a:r>
              <a:rPr lang="en-US" b="1" dirty="0"/>
              <a:t>, </a:t>
            </a:r>
            <a:r>
              <a:rPr lang="en-US" b="1" dirty="0">
                <a:hlinkClick r:id="rId16"/>
              </a:rPr>
              <a:t>2018</a:t>
            </a:r>
            <a:r>
              <a:rPr lang="en-US" b="1" dirty="0"/>
              <a:t>, </a:t>
            </a:r>
            <a:r>
              <a:rPr lang="en-US" b="1" dirty="0">
                <a:hlinkClick r:id="rId17"/>
              </a:rPr>
              <a:t>2017</a:t>
            </a:r>
            <a:r>
              <a:rPr lang="en-US" b="1" dirty="0"/>
              <a:t>, </a:t>
            </a:r>
            <a:r>
              <a:rPr lang="en-US" b="1" dirty="0">
                <a:hlinkClick r:id="rId18"/>
              </a:rPr>
              <a:t>2015</a:t>
            </a:r>
            <a:r>
              <a:rPr lang="en-US" b="1" dirty="0"/>
              <a:t>, </a:t>
            </a:r>
            <a:r>
              <a:rPr lang="en-US" b="1" dirty="0">
                <a:hlinkClick r:id="rId19"/>
              </a:rPr>
              <a:t>2013</a:t>
            </a:r>
            <a:r>
              <a:rPr lang="en-US" b="1" dirty="0"/>
              <a:t>)</a:t>
            </a:r>
          </a:p>
          <a:p>
            <a:r>
              <a:rPr lang="en-US" b="1" dirty="0">
                <a:hlinkClick r:id="rId20"/>
              </a:rPr>
              <a:t>Graduate Computer Architecture Course Materials</a:t>
            </a:r>
            <a:r>
              <a:rPr lang="en-US" b="1" dirty="0"/>
              <a:t> (</a:t>
            </a:r>
            <a:r>
              <a:rPr lang="en-US" b="1" dirty="0">
                <a:hlinkClick r:id="rId20"/>
              </a:rPr>
              <a:t>2019</a:t>
            </a:r>
            <a:r>
              <a:rPr lang="en-US" b="1" dirty="0"/>
              <a:t>, </a:t>
            </a:r>
            <a:r>
              <a:rPr lang="en-US" b="1" dirty="0">
                <a:hlinkClick r:id="rId21"/>
              </a:rPr>
              <a:t>2018</a:t>
            </a:r>
            <a:r>
              <a:rPr lang="en-US" b="1" dirty="0"/>
              <a:t>, </a:t>
            </a:r>
            <a:r>
              <a:rPr lang="en-US" b="1" dirty="0">
                <a:hlinkClick r:id="rId22"/>
              </a:rPr>
              <a:t>2017</a:t>
            </a:r>
            <a:r>
              <a:rPr lang="en-US" b="1" dirty="0"/>
              <a:t>, </a:t>
            </a:r>
            <a:r>
              <a:rPr lang="en-US" b="1" dirty="0">
                <a:hlinkClick r:id="rId23"/>
              </a:rPr>
              <a:t>2015</a:t>
            </a:r>
            <a:r>
              <a:rPr lang="en-US" b="1" dirty="0"/>
              <a:t>, </a:t>
            </a:r>
            <a:r>
              <a:rPr lang="en-US" b="1" dirty="0">
                <a:hlinkClick r:id="rId24"/>
              </a:rPr>
              <a:t>2013</a:t>
            </a:r>
            <a:r>
              <a:rPr lang="en-US" b="1" dirty="0"/>
              <a:t>)</a:t>
            </a:r>
          </a:p>
          <a:p>
            <a:pPr marL="0" indent="0">
              <a:buNone/>
            </a:pPr>
            <a:endParaRPr lang="en-US" sz="1500" b="1" dirty="0">
              <a:hlinkClick r:id="" action="ppaction://noaction"/>
            </a:endParaRPr>
          </a:p>
          <a:p>
            <a:r>
              <a:rPr lang="en-US" b="1" dirty="0">
                <a:hlinkClick r:id="rId25"/>
              </a:rPr>
              <a:t>Parallel Computer Architecture Course Materials</a:t>
            </a:r>
            <a:r>
              <a:rPr lang="en-US" b="1" dirty="0"/>
              <a:t> (</a:t>
            </a:r>
            <a:r>
              <a:rPr lang="en-US" b="1" dirty="0">
                <a:hlinkClick r:id="rId26"/>
              </a:rPr>
              <a:t>Lecture Videos</a:t>
            </a:r>
            <a:r>
              <a:rPr lang="en-US" b="1" dirty="0"/>
              <a:t>)</a:t>
            </a:r>
          </a:p>
          <a:p>
            <a:endParaRPr lang="en-US" sz="1200" b="1" dirty="0">
              <a:hlinkClick r:id="rId2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690635514"/>
      </p:ext>
    </p:extLst>
  </p:cSld>
  <p:clrMapOvr>
    <a:masterClrMapping/>
  </p:clrMapOvr>
  <p:transition/>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Seminar in Computer Architecture Course Lecture Videos</a:t>
            </a:r>
            <a:r>
              <a:rPr lang="en-US" b="1" dirty="0"/>
              <a:t> (</a:t>
            </a:r>
            <a:r>
              <a:rPr lang="en-US" b="1" dirty="0">
                <a:hlinkClick r:id="rId3"/>
              </a:rPr>
              <a:t>Spring 2020</a:t>
            </a:r>
            <a:r>
              <a:rPr lang="en-US" b="1" dirty="0"/>
              <a:t>, </a:t>
            </a:r>
            <a:r>
              <a:rPr lang="en-US" b="1" dirty="0">
                <a:hlinkClick r:id="rId4"/>
              </a:rPr>
              <a:t>Fall 2019</a:t>
            </a:r>
            <a:r>
              <a:rPr lang="en-US" b="1" dirty="0"/>
              <a:t>, </a:t>
            </a:r>
            <a:r>
              <a:rPr lang="en-US" b="1" dirty="0">
                <a:hlinkClick r:id="rId5"/>
              </a:rPr>
              <a:t>Spring 2019</a:t>
            </a:r>
            <a:r>
              <a:rPr lang="en-US" b="1" dirty="0"/>
              <a:t>, </a:t>
            </a:r>
            <a:r>
              <a:rPr lang="en-US" b="1" dirty="0">
                <a:hlinkClick r:id="rId6"/>
              </a:rPr>
              <a:t>2018</a:t>
            </a:r>
            <a:r>
              <a:rPr lang="en-US" b="1" dirty="0"/>
              <a:t>)</a:t>
            </a:r>
          </a:p>
          <a:p>
            <a:r>
              <a:rPr lang="en-US" b="1" dirty="0">
                <a:hlinkClick r:id="rId7"/>
              </a:rPr>
              <a:t>Seminar in Computer Architecture Course Materials</a:t>
            </a:r>
            <a:r>
              <a:rPr lang="en-US" b="1" dirty="0"/>
              <a:t> (</a:t>
            </a:r>
            <a:r>
              <a:rPr lang="en-US" b="1" dirty="0">
                <a:hlinkClick r:id="rId7"/>
              </a:rPr>
              <a:t>Spring 2020</a:t>
            </a:r>
            <a:r>
              <a:rPr lang="en-US" b="1" dirty="0"/>
              <a:t>, </a:t>
            </a:r>
            <a:r>
              <a:rPr lang="en-US" b="1" dirty="0">
                <a:hlinkClick r:id="rId8"/>
              </a:rPr>
              <a:t>Fall 2019</a:t>
            </a:r>
            <a:r>
              <a:rPr lang="en-US" b="1" dirty="0"/>
              <a:t>, </a:t>
            </a:r>
            <a:r>
              <a:rPr lang="en-US" b="1" dirty="0">
                <a:hlinkClick r:id="rId9"/>
              </a:rPr>
              <a:t>Spring 2019</a:t>
            </a:r>
            <a:r>
              <a:rPr lang="en-US" b="1" dirty="0"/>
              <a:t>, </a:t>
            </a:r>
            <a:r>
              <a:rPr lang="en-US" b="1" dirty="0">
                <a:hlinkClick r:id="rId10"/>
              </a:rPr>
              <a:t>2018</a:t>
            </a:r>
            <a:r>
              <a:rPr lang="en-US" b="1" dirty="0"/>
              <a:t>)</a:t>
            </a:r>
          </a:p>
          <a:p>
            <a:pPr marL="0" indent="0">
              <a:buNone/>
            </a:pPr>
            <a:endParaRPr lang="en-US" b="1" dirty="0"/>
          </a:p>
          <a:p>
            <a:r>
              <a:rPr lang="en-US" b="1" dirty="0">
                <a:hlinkClick r:id="rId11"/>
              </a:rPr>
              <a:t>Memory Systems Course Lecture Videos</a:t>
            </a:r>
            <a:r>
              <a:rPr lang="en-US" b="1" dirty="0"/>
              <a:t> (</a:t>
            </a:r>
            <a:r>
              <a:rPr lang="en-US" b="1" dirty="0">
                <a:hlinkClick r:id="rId12"/>
              </a:rPr>
              <a:t>Sept 2019</a:t>
            </a:r>
            <a:r>
              <a:rPr lang="en-US" b="1" dirty="0"/>
              <a:t>, </a:t>
            </a:r>
            <a:r>
              <a:rPr lang="en-US" b="1" dirty="0">
                <a:hlinkClick r:id="rId13"/>
              </a:rPr>
              <a:t>July 2019</a:t>
            </a:r>
            <a:r>
              <a:rPr lang="en-US" b="1" dirty="0"/>
              <a:t>, </a:t>
            </a:r>
            <a:r>
              <a:rPr lang="en-US" b="1" dirty="0">
                <a:hlinkClick r:id="rId14"/>
              </a:rPr>
              <a:t>June 2019</a:t>
            </a:r>
            <a:r>
              <a:rPr lang="en-US" b="1" dirty="0"/>
              <a:t>, </a:t>
            </a:r>
            <a:r>
              <a:rPr lang="en-US" b="1" dirty="0">
                <a:hlinkClick r:id="rId11"/>
              </a:rPr>
              <a:t>October 2018</a:t>
            </a:r>
            <a:r>
              <a:rPr lang="en-US" b="1" dirty="0"/>
              <a:t>)</a:t>
            </a:r>
          </a:p>
          <a:p>
            <a:r>
              <a:rPr lang="en-US" b="1" dirty="0">
                <a:hlinkClick r:id="rId15"/>
              </a:rPr>
              <a:t>Memory Systems Short Course Lecture Materials</a:t>
            </a:r>
            <a:r>
              <a:rPr lang="en-US" b="1" dirty="0"/>
              <a:t> (</a:t>
            </a:r>
            <a:r>
              <a:rPr lang="en-US" b="1" dirty="0">
                <a:hlinkClick r:id="rId15"/>
              </a:rPr>
              <a:t>Sept 2019</a:t>
            </a:r>
            <a:r>
              <a:rPr lang="en-US" b="1" dirty="0"/>
              <a:t>, </a:t>
            </a:r>
            <a:r>
              <a:rPr lang="en-US" b="1" dirty="0">
                <a:hlinkClick r:id="rId15"/>
              </a:rPr>
              <a:t>July 2019</a:t>
            </a:r>
            <a:r>
              <a:rPr lang="en-US" b="1" dirty="0"/>
              <a:t>, </a:t>
            </a:r>
            <a:r>
              <a:rPr lang="en-US" b="1" dirty="0">
                <a:hlinkClick r:id="rId16"/>
              </a:rPr>
              <a:t>June 2019</a:t>
            </a:r>
            <a:r>
              <a:rPr lang="en-US" b="1" dirty="0"/>
              <a:t>, </a:t>
            </a:r>
            <a:r>
              <a:rPr lang="en-US" b="1" dirty="0">
                <a:hlinkClick r:id="rId17"/>
              </a:rPr>
              <a:t>October 2018</a:t>
            </a:r>
            <a:r>
              <a:rPr lang="en-US" b="1" dirty="0"/>
              <a:t>)</a:t>
            </a:r>
          </a:p>
          <a:p>
            <a:r>
              <a:rPr lang="en-US" b="1" dirty="0">
                <a:hlinkClick r:id="rId18"/>
              </a:rPr>
              <a:t>ACACES Summer School Memory Systems Course Lecture Videos</a:t>
            </a:r>
            <a:r>
              <a:rPr lang="en-US" b="1" dirty="0"/>
              <a:t> (</a:t>
            </a:r>
            <a:r>
              <a:rPr lang="en-US" b="1" dirty="0">
                <a:hlinkClick r:id="rId18"/>
              </a:rPr>
              <a:t>2018</a:t>
            </a:r>
            <a:r>
              <a:rPr lang="en-US" b="1" dirty="0"/>
              <a:t>, </a:t>
            </a:r>
            <a:r>
              <a:rPr lang="en-US" b="1" dirty="0">
                <a:hlinkClick r:id="rId19"/>
              </a:rPr>
              <a:t>2013</a:t>
            </a:r>
            <a:r>
              <a:rPr lang="en-US" b="1" dirty="0"/>
              <a:t>)</a:t>
            </a:r>
          </a:p>
          <a:p>
            <a:r>
              <a:rPr lang="en-US" b="1" dirty="0">
                <a:hlinkClick r:id="rId20"/>
              </a:rPr>
              <a:t>ACACES Summer School Memory Systems Course Materials</a:t>
            </a:r>
            <a:r>
              <a:rPr lang="en-US" b="1" dirty="0"/>
              <a:t> (</a:t>
            </a:r>
            <a:r>
              <a:rPr lang="en-US" b="1" dirty="0">
                <a:hlinkClick r:id="rId20"/>
              </a:rPr>
              <a:t>2018</a:t>
            </a:r>
            <a:r>
              <a:rPr lang="en-US" b="1" dirty="0"/>
              <a:t>, </a:t>
            </a:r>
            <a:r>
              <a:rPr lang="en-US" b="1" dirty="0">
                <a:hlinkClick r:id="rId19"/>
              </a:rPr>
              <a:t>2013</a:t>
            </a:r>
            <a:r>
              <a:rPr lang="en-US" b="1" dirty="0"/>
              <a:t>)</a:t>
            </a:r>
          </a:p>
          <a:p>
            <a:endParaRPr lang="en-US" b="1" dirty="0">
              <a:hlinkClick r:id="rId21"/>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09698862"/>
      </p:ext>
    </p:extLst>
  </p:cSld>
  <p:clrMapOvr>
    <a:masterClrMapping/>
  </p:clrMapOvr>
  <p:transition/>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084259714"/>
      </p:ext>
    </p:extLst>
  </p:cSld>
  <p:clrMapOvr>
    <a:masterClrMapping/>
  </p:clrMapOvr>
  <p:transition/>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24202230"/>
      </p:ext>
    </p:extLst>
  </p:cSld>
  <p:clrMapOvr>
    <a:masterClrMapping/>
  </p:clrMapOvr>
  <p:transition/>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2249119151"/>
      </p:ext>
    </p:extLst>
  </p:cSld>
  <p:clrMapOvr>
    <a:masterClrMapping/>
  </p:clrMapOvr>
  <p:transition/>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7EBCD-5A6F-3340-B62D-91A3EF960DF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3D586A-3EAB-D842-A65E-F7012BD4D8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552" y="11863"/>
            <a:ext cx="3823070" cy="6858000"/>
          </a:xfrm>
          <a:prstGeom prst="rect">
            <a:avLst/>
          </a:prstGeom>
        </p:spPr>
      </p:pic>
      <p:pic>
        <p:nvPicPr>
          <p:cNvPr id="6" name="Picture 5">
            <a:extLst>
              <a:ext uri="{FF2B5EF4-FFF2-40B4-BE49-F238E27FC236}">
                <a16:creationId xmlns:a16="http://schemas.microsoft.com/office/drawing/2014/main" id="{116FE935-377A-4A4C-B041-D868F81E0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1587" y="18078"/>
            <a:ext cx="3518647" cy="6858000"/>
          </a:xfrm>
          <a:prstGeom prst="rect">
            <a:avLst/>
          </a:prstGeom>
        </p:spPr>
      </p:pic>
    </p:spTree>
    <p:extLst>
      <p:ext uri="{BB962C8B-B14F-4D97-AF65-F5344CB8AC3E}">
        <p14:creationId xmlns:p14="http://schemas.microsoft.com/office/powerpoint/2010/main" val="2261414133"/>
      </p:ext>
    </p:extLst>
  </p:cSld>
  <p:clrMapOvr>
    <a:masterClrMapping/>
  </p:clrMapOvr>
  <p:transition/>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96970317"/>
      </p:ext>
    </p:extLst>
  </p:cSld>
  <p:clrMapOvr>
    <a:masterClrMapping/>
  </p:clrMapOvr>
  <p:transition/>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solidFill>
                  <a:srgbClr val="0432FF"/>
                </a:solidFill>
              </a:rPr>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solidFill>
                  <a:srgbClr val="0432FF"/>
                </a:solidFill>
              </a:rPr>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12159474"/>
      </p:ext>
    </p:extLst>
  </p:cSld>
  <p:clrMapOvr>
    <a:masterClrMapping/>
  </p:clrMapOvr>
  <p:transition/>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482829047"/>
      </p:ext>
    </p:extLst>
  </p:cSld>
  <p:clrMapOvr>
    <a:masterClrMapping/>
  </p:clrMapOvr>
  <p:transition/>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End of Backup Slides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solidFill>
                  <a:srgbClr val="000000"/>
                </a:solidFill>
              </a:rPr>
              <a:pPr/>
              <a:t>463</a:t>
            </a:fld>
            <a:endParaRPr lang="en-US">
              <a:solidFill>
                <a:srgbClr val="000000"/>
              </a:solidFill>
            </a:endParaRPr>
          </a:p>
        </p:txBody>
      </p:sp>
    </p:spTree>
    <p:extLst>
      <p:ext uri="{BB962C8B-B14F-4D97-AF65-F5344CB8AC3E}">
        <p14:creationId xmlns:p14="http://schemas.microsoft.com/office/powerpoint/2010/main" val="1020926108"/>
      </p:ext>
    </p:extLst>
  </p:cSld>
  <p:clrMapOvr>
    <a:masterClrMapping/>
  </p:clrMapOvr>
  <p:transition/>
</p:sld>
</file>

<file path=ppt/theme/_rels/theme36.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6.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2.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6.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0.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2.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78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3.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7.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8.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1.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3.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79.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80.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2.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5.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6.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9.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0.xml><?xml version="1.0" encoding="utf-8"?>
<a:theme xmlns:a="http://schemas.openxmlformats.org/drawingml/2006/main" name="10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1.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2.xml><?xml version="1.0" encoding="utf-8"?>
<a:theme xmlns:a="http://schemas.openxmlformats.org/drawingml/2006/main" name="1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3.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4.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213260</TotalTime>
  <Words>25562</Words>
  <Application>Microsoft Macintosh PowerPoint</Application>
  <PresentationFormat>On-screen Show (4:3)</PresentationFormat>
  <Paragraphs>3917</Paragraphs>
  <Slides>463</Slides>
  <Notes>75</Notes>
  <HiddenSlides>0</HiddenSlides>
  <MMClips>0</MMClips>
  <ScaleCrop>false</ScaleCrop>
  <HeadingPairs>
    <vt:vector size="8" baseType="variant">
      <vt:variant>
        <vt:lpstr>Fonts Used</vt:lpstr>
      </vt:variant>
      <vt:variant>
        <vt:i4>26</vt:i4>
      </vt:variant>
      <vt:variant>
        <vt:lpstr>Theme</vt:lpstr>
      </vt:variant>
      <vt:variant>
        <vt:i4>94</vt:i4>
      </vt:variant>
      <vt:variant>
        <vt:lpstr>Embedded OLE Servers</vt:lpstr>
      </vt:variant>
      <vt:variant>
        <vt:i4>1</vt:i4>
      </vt:variant>
      <vt:variant>
        <vt:lpstr>Slide Titles</vt:lpstr>
      </vt:variant>
      <vt:variant>
        <vt:i4>463</vt:i4>
      </vt:variant>
    </vt:vector>
  </HeadingPairs>
  <TitlesOfParts>
    <vt:vector size="584" baseType="lpstr">
      <vt:lpstr>Adobe Garamond Pro</vt:lpstr>
      <vt:lpstr>Arial</vt:lpstr>
      <vt:lpstr>Arial</vt:lpstr>
      <vt:lpstr>Arial Narrow</vt:lpstr>
      <vt:lpstr>Calibri</vt:lpstr>
      <vt:lpstr>Calibri Light</vt:lpstr>
      <vt:lpstr>Cambria</vt:lpstr>
      <vt:lpstr>Cambria Math</vt:lpstr>
      <vt:lpstr>Candara</vt:lpstr>
      <vt:lpstr>Chalkduster</vt:lpstr>
      <vt:lpstr>Corbel</vt:lpstr>
      <vt:lpstr>Courier New</vt:lpstr>
      <vt:lpstr>europa</vt:lpstr>
      <vt:lpstr>Futura Medium</vt:lpstr>
      <vt:lpstr>Garamond</vt:lpstr>
      <vt:lpstr>Gill Sans</vt:lpstr>
      <vt:lpstr>Gill Sans MT</vt:lpstr>
      <vt:lpstr>Lucida Grande</vt:lpstr>
      <vt:lpstr>medium-content-sans-serif-font</vt:lpstr>
      <vt:lpstr>Myriad Pro Bold Cond</vt:lpstr>
      <vt:lpstr>Perpetua</vt:lpstr>
      <vt:lpstr>Proxima Nova</vt:lpstr>
      <vt:lpstr>Segoe UI</vt:lpstr>
      <vt:lpstr>Tahoma</vt:lpstr>
      <vt:lpstr>Times New Roman</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156_Edge</vt:lpstr>
      <vt:lpstr>159_Edge</vt:lpstr>
      <vt:lpstr>12_Office Theme</vt:lpstr>
      <vt:lpstr>15_Office Theme</vt:lpstr>
      <vt:lpstr>safari</vt:lpstr>
      <vt:lpstr>153_Edge</vt:lpstr>
      <vt:lpstr>5_Edge</vt:lpstr>
      <vt:lpstr>78_Edge</vt:lpstr>
      <vt:lpstr>7_Edge</vt:lpstr>
      <vt:lpstr>11_Edge</vt:lpstr>
      <vt:lpstr>12_Edge</vt:lpstr>
      <vt:lpstr>40_Edge</vt:lpstr>
      <vt:lpstr>41_Edge</vt:lpstr>
      <vt:lpstr>14_Edge</vt:lpstr>
      <vt:lpstr>25_Edge</vt:lpstr>
      <vt:lpstr>3_sesha-theme</vt:lpstr>
      <vt:lpstr>15_Edge</vt:lpstr>
      <vt:lpstr>3_Office Theme</vt:lpstr>
      <vt:lpstr>18_Edge</vt:lpstr>
      <vt:lpstr>21_Office Theme</vt:lpstr>
      <vt:lpstr>5_Office Theme</vt:lpstr>
      <vt:lpstr>102_Edge</vt:lpstr>
      <vt:lpstr>50_Edge</vt:lpstr>
      <vt:lpstr>4_sesha-theme</vt:lpstr>
      <vt:lpstr>16_Office Theme</vt:lpstr>
      <vt:lpstr>Office Theme</vt:lpstr>
      <vt:lpstr>20_Edge</vt:lpstr>
      <vt:lpstr>42_Edge</vt:lpstr>
      <vt:lpstr>62_Edge</vt:lpstr>
      <vt:lpstr>21_Edge</vt:lpstr>
      <vt:lpstr>22_Edge</vt:lpstr>
      <vt:lpstr>24_Edge</vt:lpstr>
      <vt:lpstr>99_Edge</vt:lpstr>
      <vt:lpstr>27_Edge</vt:lpstr>
      <vt:lpstr>28_Edge</vt:lpstr>
      <vt:lpstr>27_Office Theme</vt:lpstr>
      <vt:lpstr>29_Edge</vt:lpstr>
      <vt:lpstr>30_Edge</vt:lpstr>
      <vt:lpstr>19_Edge</vt:lpstr>
      <vt:lpstr>171_Edge</vt:lpstr>
      <vt:lpstr>155_Edge</vt:lpstr>
      <vt:lpstr>2_Metropolitan_bullet</vt:lpstr>
      <vt:lpstr>Metropolitan_bullet</vt:lpstr>
      <vt:lpstr>26_Edge</vt:lpstr>
      <vt:lpstr>7_Office Theme</vt:lpstr>
      <vt:lpstr>67_Edge</vt:lpstr>
      <vt:lpstr>31_Edge</vt:lpstr>
      <vt:lpstr>8_Office Theme</vt:lpstr>
      <vt:lpstr>32_Edge</vt:lpstr>
      <vt:lpstr>33_Edge</vt:lpstr>
      <vt:lpstr>34_Edge</vt:lpstr>
      <vt:lpstr>9_Office Theme</vt:lpstr>
      <vt:lpstr>1_Office Theme</vt:lpstr>
      <vt:lpstr>10_Office Theme</vt:lpstr>
      <vt:lpstr>11_Office Theme</vt:lpstr>
      <vt:lpstr>170_Edge</vt:lpstr>
      <vt:lpstr>10_Edge</vt:lpstr>
      <vt:lpstr>6_Office Theme</vt:lpstr>
      <vt:lpstr>Visio</vt:lpstr>
      <vt:lpstr>Future Computing Platforms  Challenges and Opportunities </vt:lpstr>
      <vt:lpstr>Current Research Mission</vt:lpstr>
      <vt:lpstr>Four Key Current Directions</vt:lpstr>
      <vt:lpstr>The Transformation Hierarchy</vt:lpstr>
      <vt:lpstr>Axiom</vt:lpstr>
      <vt:lpstr>Current Research Mission &amp; Major Topics</vt:lpstr>
      <vt:lpstr>PowerPoint Presentation</vt:lpstr>
      <vt:lpstr>SAFARI Newsletter January 2021 Edition</vt:lpstr>
      <vt:lpstr>Research &amp; Teaching: Some Overview Talks</vt:lpstr>
      <vt:lpstr>A Talk on Impactful Research &amp; Teaching</vt:lpstr>
      <vt:lpstr>An Interview on Computing Futures</vt:lpstr>
      <vt:lpstr>Referenced Papers, Talks, Artifacts</vt:lpstr>
      <vt:lpstr>Future Computing Platforms  Challenges and Opportunities</vt:lpstr>
      <vt:lpstr>Why Do We Do Computing?</vt:lpstr>
      <vt:lpstr>Answer</vt:lpstr>
      <vt:lpstr>Answer Reworded</vt:lpstr>
      <vt:lpstr>Answer Extended</vt:lpstr>
      <vt:lpstr>How Does a Computer  Solve Problems?</vt:lpstr>
      <vt:lpstr>Answer</vt:lpstr>
      <vt:lpstr>How Do Problems   Get Solved by Electrons?</vt:lpstr>
      <vt:lpstr>The Transformation Hierarchy</vt:lpstr>
      <vt:lpstr>Computer Architecture</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Cerebras’s Wafer Scale Engine (2019)</vt:lpstr>
      <vt:lpstr>Cerebras’s Wafer Scale Engine-2 (2021)</vt:lpstr>
      <vt:lpstr>Many (Other) AI/ML Chips</vt:lpstr>
      <vt:lpstr>Many (Other) AI/ML Chips (2019)</vt:lpstr>
      <vt:lpstr>Many (Other) AI/ML Chips (2021)</vt:lpstr>
      <vt:lpstr>UPMEM Processing-in-DRAM Engine (2019)</vt:lpstr>
      <vt:lpstr>Experimental Analysis of the UPMEM PIM Engine</vt:lpstr>
      <vt:lpstr>UPMEM Memory Modules</vt:lpstr>
      <vt:lpstr>2,560-DPU Processing-in-Memory System</vt:lpstr>
      <vt:lpstr>Understanding a Modern PIM Architecture</vt:lpstr>
      <vt:lpstr>More on Analysis of the UPMEM PIM Engine</vt:lpstr>
      <vt:lpstr>More on Analysis of the UPMEM PIM Engine</vt:lpstr>
      <vt:lpstr>FPGA-based Processing Near Memory</vt:lpstr>
      <vt:lpstr>Samsung Function-in-Memory DRAM (2021)</vt:lpstr>
      <vt:lpstr>Samsung Function-in-Memory DRAM (2021)</vt:lpstr>
      <vt:lpstr>Future of Genome Sequencing &amp; Analysis</vt:lpstr>
      <vt:lpstr>Axiom</vt:lpstr>
      <vt:lpstr>What Kind of a Future      Do We Want?</vt:lpstr>
      <vt:lpstr>How Reliable/Secure/Safe is This Bridge?</vt:lpstr>
      <vt:lpstr>Collapse of the “Galloping Gertie”</vt:lpstr>
      <vt:lpstr>Another View</vt:lpstr>
      <vt:lpstr>How Secure Are These People?</vt:lpstr>
      <vt:lpstr>How Safe &amp; Secure Is This Platform?</vt:lpstr>
      <vt:lpstr>Challenge and Opportunity for Future</vt:lpstr>
      <vt:lpstr>Do We Want This?</vt:lpstr>
      <vt:lpstr>Or This?</vt:lpstr>
      <vt:lpstr>Challenge and Opportunity for Future</vt:lpstr>
      <vt:lpstr>Many Difficult Problems: Climate</vt:lpstr>
      <vt:lpstr>Many Difficult Problems: Congestion</vt:lpstr>
      <vt:lpstr>Many Difficult Problems: Intelligence </vt:lpstr>
      <vt:lpstr>Many Difficult Problems: Public Health </vt:lpstr>
      <vt:lpstr>Many Difficult Problems: Genome Analysis </vt:lpstr>
      <vt:lpstr>Accelerating Genome Analysis</vt:lpstr>
      <vt:lpstr>GenASM Framework [MICRO 2020]</vt:lpstr>
      <vt:lpstr>Future of Genome Sequencing &amp; Analysis</vt:lpstr>
      <vt:lpstr>More on Fast &amp; Efficient Genome Analysis</vt:lpstr>
      <vt:lpstr>Detailed Lectures on Genome Analysis</vt:lpstr>
      <vt:lpstr>Challenge and Opportunity for Future</vt:lpstr>
      <vt:lpstr>Personalized Medicine</vt:lpstr>
      <vt:lpstr>Comparative Genomics</vt:lpstr>
      <vt:lpstr>New Genome Sequencing Technologies</vt:lpstr>
      <vt:lpstr>Challenge and Opportunity for Future</vt:lpstr>
      <vt:lpstr>This Lecture is About …</vt:lpstr>
      <vt:lpstr>Increasingly Demanding Applications</vt:lpstr>
      <vt:lpstr>Key Realization</vt:lpstr>
      <vt:lpstr>Realization</vt:lpstr>
      <vt:lpstr>Focus is on Data Storage Systems (Memory)</vt:lpstr>
      <vt:lpstr>Focus is on Data Storage Systems (Memory)</vt:lpstr>
      <vt:lpstr>Focus is on Data Storage Systems (Memory)</vt:lpstr>
      <vt:lpstr>The Problem</vt:lpstr>
      <vt:lpstr>Data is Key for AI, ML, Genomics, …</vt:lpstr>
      <vt:lpstr>Memory Is Critical for Performance (I)</vt:lpstr>
      <vt:lpstr>Memory Is Critical for Performance (I)</vt:lpstr>
      <vt:lpstr>Memory Is Critical for Performance (II)</vt:lpstr>
      <vt:lpstr>Memory Is Critical for Performance (II)</vt:lpstr>
      <vt:lpstr>PowerPoint Presentation</vt:lpstr>
      <vt:lpstr>PowerPoint Presentation</vt:lpstr>
      <vt:lpstr>New Genome Sequencing Technologies</vt:lpstr>
      <vt:lpstr>New Genome Sequencing Technologies</vt:lpstr>
      <vt:lpstr>Memory is Critical for Energy </vt:lpstr>
      <vt:lpstr>Memory is Critical for Reliability</vt:lpstr>
      <vt:lpstr>Large-Scale Failure Analysis of DRAM Chips</vt:lpstr>
      <vt:lpstr>Realization Reworded</vt:lpstr>
      <vt:lpstr>An “Early” Overview Paper…</vt:lpstr>
      <vt:lpstr>Four Key Issues in Future Platforms</vt:lpstr>
      <vt:lpstr>Maslow’s (Human) Hierarchy of Needs</vt:lpstr>
      <vt:lpstr>How Reliable/Secure/Safe is This Bridge?</vt:lpstr>
      <vt:lpstr>Collapse of the “Galloping Gertie”</vt:lpstr>
      <vt:lpstr>How Secure Are These People?</vt:lpstr>
      <vt:lpstr>The Problem</vt:lpstr>
      <vt:lpstr>As Memory Scales, It Becomes Unreliable</vt:lpstr>
      <vt:lpstr>The DRAM Scaling Problem</vt:lpstr>
      <vt:lpstr>Infrastructures to Understand Such Issues</vt:lpstr>
      <vt:lpstr>Infrastructures to Understand Such Issues</vt:lpstr>
      <vt:lpstr>SoftMC: Open Source DRAM Infrastructure</vt:lpstr>
      <vt:lpstr>SoftMC</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Apple’s Patch for RowHammer</vt:lpstr>
      <vt:lpstr>Solution Direction: Principled Designs</vt:lpstr>
      <vt:lpstr>Our Solution to RowHammer</vt:lpstr>
      <vt:lpstr>Advantages of PARA</vt:lpstr>
      <vt:lpstr>Requirements for PARA</vt:lpstr>
      <vt:lpstr>Probabilistic Activation in Real Life (I)</vt:lpstr>
      <vt:lpstr>Probabilistic Activation in Real Life (II)</vt:lpstr>
      <vt:lpstr>First RowHammer Analysis</vt:lpstr>
      <vt:lpstr>Retrospective on RowHammer &amp; Future</vt:lpstr>
      <vt:lpstr>A More Recent RowHammer Retrospective</vt:lpstr>
      <vt:lpstr>RowHammer in 2020</vt:lpstr>
      <vt:lpstr>RowHammer in 2020 (I)</vt:lpstr>
      <vt:lpstr>Key Takeaways from 1580 Chips</vt:lpstr>
      <vt:lpstr>RowHammer in 2020 (II)</vt:lpstr>
      <vt:lpstr>TRRespass Key Takeaways</vt:lpstr>
      <vt:lpstr>RowHammer in 2020 (III)</vt:lpstr>
      <vt:lpstr>RowHammer in 2020 (IV)</vt:lpstr>
      <vt:lpstr>RowHammer in 2020 (V)</vt:lpstr>
      <vt:lpstr>RowHammer in 2020 (VI)</vt:lpstr>
      <vt:lpstr>BlockHammer Solution in 2021</vt:lpstr>
      <vt:lpstr>Two Key RowHammer Papers at MICRO 2021</vt:lpstr>
      <vt:lpstr>Two Key RowHammer Papers at MICRO 2021</vt:lpstr>
      <vt:lpstr>More to Come…</vt:lpstr>
      <vt:lpstr>Detailed Lectures on RowHammer</vt:lpstr>
      <vt:lpstr>The Story of RowHammer Lecture …</vt:lpstr>
      <vt:lpstr>Most Recent RowHammer Lecture</vt:lpstr>
      <vt:lpstr>PowerPoint Presentation</vt:lpstr>
      <vt:lpstr>Future of Main Memory Reliability</vt:lpstr>
      <vt:lpstr>All Memory Technologies are Vulnerable</vt:lpstr>
      <vt:lpstr>How Do We Keep Memory Secure?</vt:lpstr>
      <vt:lpstr>PowerPoint Presentation</vt:lpstr>
      <vt:lpstr>Understand and Model with Experiments (Flash)</vt:lpstr>
      <vt:lpstr>Understanding Flash Memory Reliability</vt:lpstr>
      <vt:lpstr>Lecture on Flash Memory &amp; SSDs</vt:lpstr>
      <vt:lpstr>Special Course on Flash Memory &amp; SSDs</vt:lpstr>
      <vt:lpstr>Challenge and Opportunity for Future</vt:lpstr>
      <vt:lpstr>One Important Takeaway</vt:lpstr>
      <vt:lpstr>The Takeaway, Again</vt:lpstr>
      <vt:lpstr>Four Key Issues in Future Platforms</vt:lpstr>
      <vt:lpstr>Maslow’s (Human) Hierarchy of Needs, Revisited</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(2015)</vt:lpstr>
      <vt:lpstr>The Performance Perspective (2015)</vt:lpstr>
      <vt:lpstr>Perils of Processor-Centric Design</vt:lpstr>
      <vt:lpstr>Perils of Processor-Centric Design</vt:lpstr>
      <vt:lpstr>Three Key Systems Trends</vt:lpstr>
      <vt:lpstr>Data Movement vs. Computation Energy</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PowerPoint Presentation</vt:lpstr>
      <vt:lpstr>PowerPoint Presentation</vt:lpstr>
      <vt:lpstr>We Need to Think Differently from the Past Approaches</vt:lpstr>
      <vt:lpstr>Processing in Memory:   Two Approaches</vt:lpstr>
      <vt:lpstr>Two PIM Approaches</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RowClone Extensions and Follow-Up Work</vt:lpstr>
      <vt:lpstr>LISA: Increasing Connectivity in DRAM</vt:lpstr>
      <vt:lpstr>FIGARO: Fine-Grained In-DRAM Copy</vt:lpstr>
      <vt:lpstr>Network-On-Memory: Fast Inter-Bank Copy</vt:lpstr>
      <vt:lpstr>Mindset: Memory as an Accelerator</vt:lpstr>
      <vt:lpstr>In-Memory Bulk Bitwise Operations</vt:lpstr>
      <vt:lpstr>In-DRAM AND/OR: Triple Row Activation</vt:lpstr>
      <vt:lpstr>In-DRAM Acceleration of Database Queries</vt:lpstr>
      <vt:lpstr>More on In-DRAM Bulk AND/OR</vt:lpstr>
      <vt:lpstr>More on Ambit</vt:lpstr>
      <vt:lpstr>In-DRAM Bulk Bitwise Execution</vt:lpstr>
      <vt:lpstr>SIMDRAM Framework</vt:lpstr>
      <vt:lpstr>SIMDRAM Key Idea  </vt:lpstr>
      <vt:lpstr>SIMDRAM Framework: Overview </vt:lpstr>
      <vt:lpstr>More on the SIMDRAM Framework</vt:lpstr>
      <vt:lpstr>In-DRAM Physical Unclonable Functions</vt:lpstr>
      <vt:lpstr>In-DRAM True Random Number Generation</vt:lpstr>
      <vt:lpstr>Processing in Memory:   Two Approaches</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PIM on Mobile Devices</vt:lpstr>
      <vt:lpstr>Google Workloads  for Consumer Devices: Mitigating Data Movement Bottlenecks</vt:lpstr>
      <vt:lpstr>Consumer Devices</vt:lpstr>
      <vt:lpstr>Four Important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DAMOV Methodology &amp; Workloads</vt:lpstr>
      <vt:lpstr>We Need to Revisit the Entire Stack</vt:lpstr>
      <vt:lpstr>PIM Review and Open Problems</vt:lpstr>
      <vt:lpstr>PowerPoint Presentation</vt:lpstr>
      <vt:lpstr>PowerPoint Presentation</vt:lpstr>
      <vt:lpstr>PIM Review and Open Problems (II)</vt:lpstr>
      <vt:lpstr>UPMEM Processing-in-DRAM Engine (2019)</vt:lpstr>
      <vt:lpstr>UPMEM Memory Modules</vt:lpstr>
      <vt:lpstr>2,560-DPU Processing-in-Memory System</vt:lpstr>
      <vt:lpstr>More on the UPMEM PIM System</vt:lpstr>
      <vt:lpstr>Experimental Analysis of the UPMEM PIM Engine</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FPGA-based Processing Near Memory</vt:lpstr>
      <vt:lpstr>DAMOV Analysis Methodology &amp; Workloads</vt:lpstr>
      <vt:lpstr>Step 1: Application Profiling </vt:lpstr>
      <vt:lpstr>DAMOV is Open Source</vt:lpstr>
      <vt:lpstr>DAMOV is Open Source</vt:lpstr>
      <vt:lpstr>More on DAMOV Analysis Methodology &amp; Workloads</vt:lpstr>
      <vt:lpstr>More on DAMOV</vt:lpstr>
      <vt:lpstr>Samsung Function-in-Memory DRAM (2021)</vt:lpstr>
      <vt:lpstr>Samsung Function-in-Memory DRAM (2021)</vt:lpstr>
      <vt:lpstr>Samsung Function-in-Memory DRAM (2021)</vt:lpstr>
      <vt:lpstr>Detailed Lectures on PIM (I)</vt:lpstr>
      <vt:lpstr>Detailed Lectures on PIM (II)</vt:lpstr>
      <vt:lpstr>A Tutorial on PIM</vt:lpstr>
      <vt:lpstr>A Tutorial on PIM</vt:lpstr>
      <vt:lpstr>Challenge and Opportunity for Future</vt:lpstr>
      <vt:lpstr>Challenge and Opportunity for Future</vt:lpstr>
      <vt:lpstr>Challenge and Opportunity for Future</vt:lpstr>
      <vt:lpstr>Four Key Issues in Future Platforms</vt:lpstr>
      <vt:lpstr> Concluding Remarks</vt:lpstr>
      <vt:lpstr>A Quote from A Famous Architect</vt:lpstr>
      <vt:lpstr>Precedent-Based Design</vt:lpstr>
      <vt:lpstr>Principled Design</vt:lpstr>
      <vt:lpstr>PowerPoint Presentation</vt:lpstr>
      <vt:lpstr>Another Example: Precedent-Based Design</vt:lpstr>
      <vt:lpstr>Principled Design</vt:lpstr>
      <vt:lpstr>Another Principled Design</vt:lpstr>
      <vt:lpstr>Another Principled Design</vt:lpstr>
      <vt:lpstr>Principle Applied to Another Structure</vt:lpstr>
      <vt:lpstr>Overarching Principles for Computing?</vt:lpstr>
      <vt:lpstr>Fundamentally Better Architectures</vt:lpstr>
      <vt:lpstr>A Blueprint for Fundamentally Better Architectures</vt:lpstr>
      <vt:lpstr>We Need to Exploit Good Principles</vt:lpstr>
      <vt:lpstr>Concluding Remarks</vt:lpstr>
      <vt:lpstr>The Future is Very Bright</vt:lpstr>
      <vt:lpstr>We Need to Think and Act Across the Stack</vt:lpstr>
      <vt:lpstr>PIM Review and Open Problems</vt:lpstr>
      <vt:lpstr>PowerPoint Presentation</vt:lpstr>
      <vt:lpstr>PowerPoint Presentation</vt:lpstr>
      <vt:lpstr>PIM Review and Open Problems (II)</vt:lpstr>
      <vt:lpstr>A Tutorial on Memory-Centric Systems</vt:lpstr>
      <vt:lpstr>PowerPoint Presentation</vt:lpstr>
      <vt:lpstr>Funding Acknowledgments</vt:lpstr>
      <vt:lpstr>Acknowledgments</vt:lpstr>
      <vt:lpstr>Acknowledgments</vt:lpstr>
      <vt:lpstr>PowerPoint Presentation</vt:lpstr>
      <vt:lpstr>SAFARI Newsletter April 2020 Edition</vt:lpstr>
      <vt:lpstr>SAFARI Newsletter January 2021 Edition</vt:lpstr>
      <vt:lpstr>Future Computing Platforms  Challenges and Opportunities </vt:lpstr>
      <vt:lpstr>Four Key Issues in Future Platforms</vt:lpstr>
      <vt:lpstr>Low Latency Communication is Critical</vt:lpstr>
      <vt:lpstr>Maslow’s Hierarchy of Needs, A Third Time</vt:lpstr>
      <vt:lpstr>Challenge and Opportunity for Future</vt:lpstr>
      <vt:lpstr>Main Memory Latency Lags Behind</vt:lpstr>
      <vt:lpstr>The Memory Latency Problem</vt:lpstr>
      <vt:lpstr>Retrospective: Conventional Latency Tolerance Techniques</vt:lpstr>
      <vt:lpstr>Truly Reducing Memory Latency</vt:lpstr>
      <vt:lpstr>Why the Long Memory Latency?</vt:lpstr>
      <vt:lpstr>Tackling the Fixed Latency Mindset</vt:lpstr>
      <vt:lpstr>Latency Variation in Memory Chips</vt:lpstr>
      <vt:lpstr>Why is Latency High?</vt:lpstr>
      <vt:lpstr>What Causes the Long Memory Latency?</vt:lpstr>
      <vt:lpstr>Understanding and Exploiting Variation in DRAM Latency</vt:lpstr>
      <vt:lpstr>DRAM Characterization Infrastructure</vt:lpstr>
      <vt:lpstr>Adaptive-Latency DRAM</vt:lpstr>
      <vt:lpstr>PowerPoint Presentation</vt:lpstr>
      <vt:lpstr>PowerPoint Presentation</vt:lpstr>
      <vt:lpstr>PowerPoint Presentation</vt:lpstr>
      <vt:lpstr>PowerPoint Presentation</vt:lpstr>
      <vt:lpstr>Reducing Latency Also Reduces Energy</vt:lpstr>
      <vt:lpstr>More on Adaptive-Latency DRAM</vt:lpstr>
      <vt:lpstr>CLR-DRAM: Capacity-Latency Reconfigurability</vt:lpstr>
      <vt:lpstr>Analysis of Latency Variation in DRAM Chips</vt:lpstr>
      <vt:lpstr>Design-Induced Latency Variation in DRAM</vt:lpstr>
      <vt:lpstr>Solar-DRAM: Putting It Together</vt:lpstr>
      <vt:lpstr>Challenge and Opportunity for Future</vt:lpstr>
      <vt:lpstr>D-RaNGe: Using Commodity DRAM Devices  to Generate True Random Numbers  with Low Latency and High Throughput</vt:lpstr>
      <vt:lpstr>DRAM Latency Characterization of 282 LPDDR4 DRAM Devices</vt:lpstr>
      <vt:lpstr>D-RaNGe Key Idea</vt:lpstr>
      <vt:lpstr>D-RaNGe Key Idea</vt:lpstr>
      <vt:lpstr>Our D-RaNGe Evaluation</vt:lpstr>
      <vt:lpstr>DRAM Latency True Random Number Generator</vt:lpstr>
      <vt:lpstr>DRAM Latency Physical Unclonable Functions</vt:lpstr>
      <vt:lpstr>Lectures on Low-Latency Memory</vt:lpstr>
      <vt:lpstr>A Tutorial on Low-Latency Memory</vt:lpstr>
      <vt:lpstr>Challenge and Opportunity for Future</vt:lpstr>
      <vt:lpstr>Four Key Issues in Future Platforms</vt:lpstr>
      <vt:lpstr>Intel Optane Persistent Memory (2019)</vt:lpstr>
      <vt:lpstr>PCM as Main Memory: Idea in 2009</vt:lpstr>
      <vt:lpstr>PCM as Main Memory: Idea in 2009</vt:lpstr>
      <vt:lpstr>Cerebras’s Wafer Scale Engine (2019)</vt:lpstr>
      <vt:lpstr>Cerebras’s Wafer Scale Engine-2 (2021)</vt:lpstr>
      <vt:lpstr>UPMEM Processing-in-DRAM Engine (2019)</vt:lpstr>
      <vt:lpstr>Experimental Analysis of the UPMEM PIM Engine</vt:lpstr>
      <vt:lpstr>Samsung Function-in-Memory DRAM (2021)</vt:lpstr>
      <vt:lpstr>Samsung Function-in-Memory DRAM (2021)</vt:lpstr>
      <vt:lpstr>Samsung Function-in-Memory DRAM (2021)</vt:lpstr>
      <vt:lpstr>Samsung Function-in-Memory DRAM (2021)</vt:lpstr>
      <vt:lpstr>Samsung Function-in-Memory DRAM (2021)</vt:lpstr>
      <vt:lpstr>More on Processing in Memory (I)</vt:lpstr>
      <vt:lpstr>More on Processing in Memory (II)</vt:lpstr>
      <vt:lpstr>More on Processing in Memory (III)</vt:lpstr>
      <vt:lpstr>More on Processing in Memory (IV)</vt:lpstr>
      <vt:lpstr>More on Processing in Memory (V)</vt:lpstr>
      <vt:lpstr>More on Processing in Memory (VI)</vt:lpstr>
      <vt:lpstr>TESLA Full Self-Driving Computer (2019)</vt:lpstr>
      <vt:lpstr>Google TPU Generation I (~2016)</vt:lpstr>
      <vt:lpstr>Google TPU Generation II (2017)</vt:lpstr>
      <vt:lpstr>Google TPU Generation III</vt:lpstr>
      <vt:lpstr>An Example Modern Systolic Array: TPU (II)</vt:lpstr>
      <vt:lpstr>An Example Modern Systolic Array: TPU (III)</vt:lpstr>
      <vt:lpstr>Many (Other) AI/ML Chips</vt:lpstr>
      <vt:lpstr>Many (Other) AI/ML Chips</vt:lpstr>
      <vt:lpstr>Lectures on Systolic Arrays &amp; ML/AI Acceleration</vt:lpstr>
      <vt:lpstr>Lecture on Systolic Arrays &amp; ML Acceleration</vt:lpstr>
      <vt:lpstr>Accelerating Genome Analysis</vt:lpstr>
      <vt:lpstr>Our Dream (circa 2007)</vt:lpstr>
      <vt:lpstr>What Is a Genome Made Of?</vt:lpstr>
      <vt:lpstr>DNA Under Electron Microscope</vt:lpstr>
      <vt:lpstr>DNA Sequencing</vt:lpstr>
      <vt:lpstr>Untangling Yarn Balls &amp; DNA Sequencing</vt:lpstr>
      <vt:lpstr>PowerPoint Presentation</vt:lpstr>
      <vt:lpstr>PowerPoint Presentation</vt:lpstr>
      <vt:lpstr>Genome Sequence Alignment: Example</vt:lpstr>
      <vt:lpstr>PowerPoint Presentation</vt:lpstr>
      <vt:lpstr>Hash Table Based Read Mappers</vt:lpstr>
      <vt:lpstr>Read Mapping Execution Time Breakdown </vt:lpstr>
      <vt:lpstr>Idea</vt:lpstr>
      <vt:lpstr>Our First Filter: Pure Software Approach</vt:lpstr>
      <vt:lpstr>Shifted Hamming Distance: SIMD Acceleration</vt:lpstr>
      <vt:lpstr>PowerPoint Presentation</vt:lpstr>
      <vt:lpstr>GateKeeper: FPGA-Based Alignment Filtering</vt:lpstr>
      <vt:lpstr>DNA Read Mapping &amp; Filtering</vt:lpstr>
      <vt:lpstr>In-Memory DNA Sequence Analysis</vt:lpstr>
      <vt:lpstr>Shouji (障子) [Alser+, Bioinformatics 2019]</vt:lpstr>
      <vt:lpstr>SneakySnake [Alser+, Bioinformatics 2020]</vt:lpstr>
      <vt:lpstr>GenASM Framework [MICRO 2020]</vt:lpstr>
      <vt:lpstr>Quick Note: Key Principles and Results</vt:lpstr>
      <vt:lpstr>New Genome Sequencing Technologies</vt:lpstr>
      <vt:lpstr>Nanopore Genome Assembly Pipeline</vt:lpstr>
      <vt:lpstr>Recall Our Dream</vt:lpstr>
      <vt:lpstr>Future of Genome Sequencing &amp; Analysis</vt:lpstr>
      <vt:lpstr>Why Do We Care? An Example from 2020</vt:lpstr>
      <vt:lpstr>Sequencing of COVID-19</vt:lpstr>
      <vt:lpstr>COVID-19 Nanopore Sequencing (I)</vt:lpstr>
      <vt:lpstr>COVID-19 Nanopore Sequencing (II)</vt:lpstr>
      <vt:lpstr>Future of Genome Sequencing &amp; Analysis</vt:lpstr>
      <vt:lpstr>Accelerating Genome Analysis: Overview</vt:lpstr>
      <vt:lpstr>More on Fast Genome Analysis …</vt:lpstr>
      <vt:lpstr>Detailed Lectures on Genome Analysis</vt:lpstr>
      <vt:lpstr>Challenge and Opportunity for Future</vt:lpstr>
      <vt:lpstr>Challenge and Opportunity for Future</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January 2021 Edition</vt:lpstr>
      <vt:lpstr>Principle: Teaching and Research</vt:lpstr>
      <vt:lpstr>Principle: Insight and Ideas</vt:lpstr>
      <vt:lpstr>Research &amp; Teaching: Some Overview Talks</vt:lpstr>
      <vt:lpstr>An Interview on Research and Education</vt:lpstr>
      <vt:lpstr>More Thoughts and Suggestions</vt:lpstr>
      <vt:lpstr>Referenced Papers, Talks, Artifacts</vt:lpstr>
      <vt:lpstr>Readings, Videos, Reference Materials</vt:lpstr>
      <vt:lpstr>Research &amp; Teaching: Some Overview Talks</vt:lpstr>
      <vt:lpstr>Accelerated Memory Course (~6.5 hours)</vt:lpstr>
      <vt:lpstr>Longer Memory Course (~18 hours)</vt:lpstr>
      <vt:lpstr>An Interview on Research and Education</vt:lpstr>
      <vt:lpstr>More Thoughts and Suggestions</vt:lpstr>
      <vt:lpstr>Reference Overview Paper</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PowerPoint Presentation</vt:lpstr>
      <vt:lpstr>Referenced Papers, Talks, Artifacts</vt:lpstr>
      <vt:lpstr>An Interview on Research and Education</vt:lpstr>
      <vt:lpstr>More Thoughts and Suggestions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2864</cp:revision>
  <cp:lastPrinted>2017-09-14T13:39:03Z</cp:lastPrinted>
  <dcterms:created xsi:type="dcterms:W3CDTF">2010-10-08T20:41:54Z</dcterms:created>
  <dcterms:modified xsi:type="dcterms:W3CDTF">2021-11-10T12:49:40Z</dcterms:modified>
</cp:coreProperties>
</file>