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vml" ContentType="application/vnd.openxmlformats-officedocument.vmlDrawing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Masters/slideMaster54.xml" ContentType="application/vnd.openxmlformats-officedocument.presentationml.slideMaster+xml"/>
  <Override PartName="/ppt/slideMasters/slideMaster55.xml" ContentType="application/vnd.openxmlformats-officedocument.presentationml.slideMaster+xml"/>
  <Override PartName="/ppt/slideMasters/slideMaster56.xml" ContentType="application/vnd.openxmlformats-officedocument.presentationml.slideMaster+xml"/>
  <Override PartName="/ppt/slideMasters/slideMaster57.xml" ContentType="application/vnd.openxmlformats-officedocument.presentationml.slideMaster+xml"/>
  <Override PartName="/ppt/slideMasters/slideMaster58.xml" ContentType="application/vnd.openxmlformats-officedocument.presentationml.slideMaster+xml"/>
  <Override PartName="/ppt/slideMasters/slideMaster59.xml" ContentType="application/vnd.openxmlformats-officedocument.presentationml.slideMaster+xml"/>
  <Override PartName="/ppt/slideMasters/slideMaster6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5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6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8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9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0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11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12.xml" ContentType="application/vnd.openxmlformats-officedocument.theme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13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theme/theme14.xml" ContentType="application/vnd.openxmlformats-officedocument.theme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5.xml" ContentType="application/vnd.openxmlformats-officedocument.theme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theme/theme16.xml" ContentType="application/vnd.openxmlformats-officedocument.theme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theme/theme17.xml" ContentType="application/vnd.openxmlformats-officedocument.theme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theme/theme18.xml" ContentType="application/vnd.openxmlformats-officedocument.theme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theme/theme19.xml" ContentType="application/vnd.openxmlformats-officedocument.theme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theme/theme20.xml" ContentType="application/vnd.openxmlformats-officedocument.theme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theme/theme21.xml" ContentType="application/vnd.openxmlformats-officedocument.theme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theme/theme22.xml" ContentType="application/vnd.openxmlformats-officedocument.theme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theme/theme23.xml" ContentType="application/vnd.openxmlformats-officedocument.theme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theme/theme24.xml" ContentType="application/vnd.openxmlformats-officedocument.theme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theme/theme25.xml" ContentType="application/vnd.openxmlformats-officedocument.theme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theme/theme26.xml" ContentType="application/vnd.openxmlformats-officedocument.theme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theme/theme27.xml" ContentType="application/vnd.openxmlformats-officedocument.theme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theme/theme28.xml" ContentType="application/vnd.openxmlformats-officedocument.theme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theme/theme29.xml" ContentType="application/vnd.openxmlformats-officedocument.theme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theme/theme30.xml" ContentType="application/vnd.openxmlformats-officedocument.theme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theme/theme31.xml" ContentType="application/vnd.openxmlformats-officedocument.theme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theme/theme32.xml" ContentType="application/vnd.openxmlformats-officedocument.theme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theme/theme33.xml" ContentType="application/vnd.openxmlformats-officedocument.theme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theme/theme34.xml" ContentType="application/vnd.openxmlformats-officedocument.theme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theme/theme35.xml" ContentType="application/vnd.openxmlformats-officedocument.theme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theme/theme36.xml" ContentType="application/vnd.openxmlformats-officedocument.theme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theme/theme37.xml" ContentType="application/vnd.openxmlformats-officedocument.theme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theme/theme38.xml" ContentType="application/vnd.openxmlformats-officedocument.theme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theme/theme39.xml" ContentType="application/vnd.openxmlformats-officedocument.theme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theme/theme40.xml" ContentType="application/vnd.openxmlformats-officedocument.theme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39.xml" ContentType="application/vnd.openxmlformats-officedocument.presentationml.slideLayout+xml"/>
  <Override PartName="/ppt/slideLayouts/slideLayout440.xml" ContentType="application/vnd.openxmlformats-officedocument.presentationml.slideLayout+xml"/>
  <Override PartName="/ppt/slideLayouts/slideLayout441.xml" ContentType="application/vnd.openxmlformats-officedocument.presentationml.slideLayout+xml"/>
  <Override PartName="/ppt/slideLayouts/slideLayout442.xml" ContentType="application/vnd.openxmlformats-officedocument.presentationml.slideLayout+xml"/>
  <Override PartName="/ppt/slideLayouts/slideLayout443.xml" ContentType="application/vnd.openxmlformats-officedocument.presentationml.slideLayout+xml"/>
  <Override PartName="/ppt/theme/theme41.xml" ContentType="application/vnd.openxmlformats-officedocument.theme+xml"/>
  <Override PartName="/ppt/slideLayouts/slideLayout444.xml" ContentType="application/vnd.openxmlformats-officedocument.presentationml.slideLayout+xml"/>
  <Override PartName="/ppt/slideLayouts/slideLayout445.xml" ContentType="application/vnd.openxmlformats-officedocument.presentationml.slideLayout+xml"/>
  <Override PartName="/ppt/slideLayouts/slideLayout446.xml" ContentType="application/vnd.openxmlformats-officedocument.presentationml.slideLayout+xml"/>
  <Override PartName="/ppt/slideLayouts/slideLayout447.xml" ContentType="application/vnd.openxmlformats-officedocument.presentationml.slideLayout+xml"/>
  <Override PartName="/ppt/slideLayouts/slideLayout448.xml" ContentType="application/vnd.openxmlformats-officedocument.presentationml.slideLayout+xml"/>
  <Override PartName="/ppt/slideLayouts/slideLayout449.xml" ContentType="application/vnd.openxmlformats-officedocument.presentationml.slideLayout+xml"/>
  <Override PartName="/ppt/slideLayouts/slideLayout450.xml" ContentType="application/vnd.openxmlformats-officedocument.presentationml.slideLayout+xml"/>
  <Override PartName="/ppt/slideLayouts/slideLayout451.xml" ContentType="application/vnd.openxmlformats-officedocument.presentationml.slideLayout+xml"/>
  <Override PartName="/ppt/slideLayouts/slideLayout452.xml" ContentType="application/vnd.openxmlformats-officedocument.presentationml.slideLayout+xml"/>
  <Override PartName="/ppt/slideLayouts/slideLayout453.xml" ContentType="application/vnd.openxmlformats-officedocument.presentationml.slideLayout+xml"/>
  <Override PartName="/ppt/slideLayouts/slideLayout454.xml" ContentType="application/vnd.openxmlformats-officedocument.presentationml.slideLayout+xml"/>
  <Override PartName="/ppt/theme/theme42.xml" ContentType="application/vnd.openxmlformats-officedocument.theme+xml"/>
  <Override PartName="/ppt/slideLayouts/slideLayout455.xml" ContentType="application/vnd.openxmlformats-officedocument.presentationml.slideLayout+xml"/>
  <Override PartName="/ppt/slideLayouts/slideLayout456.xml" ContentType="application/vnd.openxmlformats-officedocument.presentationml.slideLayout+xml"/>
  <Override PartName="/ppt/slideLayouts/slideLayout457.xml" ContentType="application/vnd.openxmlformats-officedocument.presentationml.slideLayout+xml"/>
  <Override PartName="/ppt/slideLayouts/slideLayout458.xml" ContentType="application/vnd.openxmlformats-officedocument.presentationml.slideLayout+xml"/>
  <Override PartName="/ppt/slideLayouts/slideLayout459.xml" ContentType="application/vnd.openxmlformats-officedocument.presentationml.slideLayout+xml"/>
  <Override PartName="/ppt/slideLayouts/slideLayout460.xml" ContentType="application/vnd.openxmlformats-officedocument.presentationml.slideLayout+xml"/>
  <Override PartName="/ppt/slideLayouts/slideLayout461.xml" ContentType="application/vnd.openxmlformats-officedocument.presentationml.slideLayout+xml"/>
  <Override PartName="/ppt/slideLayouts/slideLayout462.xml" ContentType="application/vnd.openxmlformats-officedocument.presentationml.slideLayout+xml"/>
  <Override PartName="/ppt/slideLayouts/slideLayout463.xml" ContentType="application/vnd.openxmlformats-officedocument.presentationml.slideLayout+xml"/>
  <Override PartName="/ppt/slideLayouts/slideLayout464.xml" ContentType="application/vnd.openxmlformats-officedocument.presentationml.slideLayout+xml"/>
  <Override PartName="/ppt/slideLayouts/slideLayout465.xml" ContentType="application/vnd.openxmlformats-officedocument.presentationml.slideLayout+xml"/>
  <Override PartName="/ppt/theme/theme43.xml" ContentType="application/vnd.openxmlformats-officedocument.theme+xml"/>
  <Override PartName="/ppt/slideLayouts/slideLayout466.xml" ContentType="application/vnd.openxmlformats-officedocument.presentationml.slideLayout+xml"/>
  <Override PartName="/ppt/slideLayouts/slideLayout467.xml" ContentType="application/vnd.openxmlformats-officedocument.presentationml.slideLayout+xml"/>
  <Override PartName="/ppt/slideLayouts/slideLayout468.xml" ContentType="application/vnd.openxmlformats-officedocument.presentationml.slideLayout+xml"/>
  <Override PartName="/ppt/slideLayouts/slideLayout469.xml" ContentType="application/vnd.openxmlformats-officedocument.presentationml.slideLayout+xml"/>
  <Override PartName="/ppt/slideLayouts/slideLayout470.xml" ContentType="application/vnd.openxmlformats-officedocument.presentationml.slideLayout+xml"/>
  <Override PartName="/ppt/slideLayouts/slideLayout471.xml" ContentType="application/vnd.openxmlformats-officedocument.presentationml.slideLayout+xml"/>
  <Override PartName="/ppt/slideLayouts/slideLayout472.xml" ContentType="application/vnd.openxmlformats-officedocument.presentationml.slideLayout+xml"/>
  <Override PartName="/ppt/slideLayouts/slideLayout473.xml" ContentType="application/vnd.openxmlformats-officedocument.presentationml.slideLayout+xml"/>
  <Override PartName="/ppt/slideLayouts/slideLayout474.xml" ContentType="application/vnd.openxmlformats-officedocument.presentationml.slideLayout+xml"/>
  <Override PartName="/ppt/slideLayouts/slideLayout475.xml" ContentType="application/vnd.openxmlformats-officedocument.presentationml.slideLayout+xml"/>
  <Override PartName="/ppt/slideLayouts/slideLayout476.xml" ContentType="application/vnd.openxmlformats-officedocument.presentationml.slideLayout+xml"/>
  <Override PartName="/ppt/theme/theme44.xml" ContentType="application/vnd.openxmlformats-officedocument.theme+xml"/>
  <Override PartName="/ppt/slideLayouts/slideLayout477.xml" ContentType="application/vnd.openxmlformats-officedocument.presentationml.slideLayout+xml"/>
  <Override PartName="/ppt/slideLayouts/slideLayout478.xml" ContentType="application/vnd.openxmlformats-officedocument.presentationml.slideLayout+xml"/>
  <Override PartName="/ppt/slideLayouts/slideLayout479.xml" ContentType="application/vnd.openxmlformats-officedocument.presentationml.slideLayout+xml"/>
  <Override PartName="/ppt/slideLayouts/slideLayout480.xml" ContentType="application/vnd.openxmlformats-officedocument.presentationml.slideLayout+xml"/>
  <Override PartName="/ppt/slideLayouts/slideLayout481.xml" ContentType="application/vnd.openxmlformats-officedocument.presentationml.slideLayout+xml"/>
  <Override PartName="/ppt/slideLayouts/slideLayout482.xml" ContentType="application/vnd.openxmlformats-officedocument.presentationml.slideLayout+xml"/>
  <Override PartName="/ppt/slideLayouts/slideLayout483.xml" ContentType="application/vnd.openxmlformats-officedocument.presentationml.slideLayout+xml"/>
  <Override PartName="/ppt/slideLayouts/slideLayout484.xml" ContentType="application/vnd.openxmlformats-officedocument.presentationml.slideLayout+xml"/>
  <Override PartName="/ppt/slideLayouts/slideLayout485.xml" ContentType="application/vnd.openxmlformats-officedocument.presentationml.slideLayout+xml"/>
  <Override PartName="/ppt/slideLayouts/slideLayout486.xml" ContentType="application/vnd.openxmlformats-officedocument.presentationml.slideLayout+xml"/>
  <Override PartName="/ppt/slideLayouts/slideLayout487.xml" ContentType="application/vnd.openxmlformats-officedocument.presentationml.slideLayout+xml"/>
  <Override PartName="/ppt/theme/theme45.xml" ContentType="application/vnd.openxmlformats-officedocument.theme+xml"/>
  <Override PartName="/ppt/slideLayouts/slideLayout488.xml" ContentType="application/vnd.openxmlformats-officedocument.presentationml.slideLayout+xml"/>
  <Override PartName="/ppt/slideLayouts/slideLayout489.xml" ContentType="application/vnd.openxmlformats-officedocument.presentationml.slideLayout+xml"/>
  <Override PartName="/ppt/slideLayouts/slideLayout490.xml" ContentType="application/vnd.openxmlformats-officedocument.presentationml.slideLayout+xml"/>
  <Override PartName="/ppt/slideLayouts/slideLayout491.xml" ContentType="application/vnd.openxmlformats-officedocument.presentationml.slideLayout+xml"/>
  <Override PartName="/ppt/slideLayouts/slideLayout492.xml" ContentType="application/vnd.openxmlformats-officedocument.presentationml.slideLayout+xml"/>
  <Override PartName="/ppt/slideLayouts/slideLayout493.xml" ContentType="application/vnd.openxmlformats-officedocument.presentationml.slideLayout+xml"/>
  <Override PartName="/ppt/slideLayouts/slideLayout494.xml" ContentType="application/vnd.openxmlformats-officedocument.presentationml.slideLayout+xml"/>
  <Override PartName="/ppt/slideLayouts/slideLayout495.xml" ContentType="application/vnd.openxmlformats-officedocument.presentationml.slideLayout+xml"/>
  <Override PartName="/ppt/slideLayouts/slideLayout496.xml" ContentType="application/vnd.openxmlformats-officedocument.presentationml.slideLayout+xml"/>
  <Override PartName="/ppt/slideLayouts/slideLayout497.xml" ContentType="application/vnd.openxmlformats-officedocument.presentationml.slideLayout+xml"/>
  <Override PartName="/ppt/slideLayouts/slideLayout498.xml" ContentType="application/vnd.openxmlformats-officedocument.presentationml.slideLayout+xml"/>
  <Override PartName="/ppt/slideLayouts/slideLayout499.xml" ContentType="application/vnd.openxmlformats-officedocument.presentationml.slideLayout+xml"/>
  <Override PartName="/ppt/theme/theme46.xml" ContentType="application/vnd.openxmlformats-officedocument.theme+xml"/>
  <Override PartName="/ppt/slideLayouts/slideLayout500.xml" ContentType="application/vnd.openxmlformats-officedocument.presentationml.slideLayout+xml"/>
  <Override PartName="/ppt/slideLayouts/slideLayout501.xml" ContentType="application/vnd.openxmlformats-officedocument.presentationml.slideLayout+xml"/>
  <Override PartName="/ppt/slideLayouts/slideLayout502.xml" ContentType="application/vnd.openxmlformats-officedocument.presentationml.slideLayout+xml"/>
  <Override PartName="/ppt/slideLayouts/slideLayout503.xml" ContentType="application/vnd.openxmlformats-officedocument.presentationml.slideLayout+xml"/>
  <Override PartName="/ppt/slideLayouts/slideLayout504.xml" ContentType="application/vnd.openxmlformats-officedocument.presentationml.slideLayout+xml"/>
  <Override PartName="/ppt/slideLayouts/slideLayout505.xml" ContentType="application/vnd.openxmlformats-officedocument.presentationml.slideLayout+xml"/>
  <Override PartName="/ppt/slideLayouts/slideLayout506.xml" ContentType="application/vnd.openxmlformats-officedocument.presentationml.slideLayout+xml"/>
  <Override PartName="/ppt/slideLayouts/slideLayout507.xml" ContentType="application/vnd.openxmlformats-officedocument.presentationml.slideLayout+xml"/>
  <Override PartName="/ppt/slideLayouts/slideLayout508.xml" ContentType="application/vnd.openxmlformats-officedocument.presentationml.slideLayout+xml"/>
  <Override PartName="/ppt/slideLayouts/slideLayout509.xml" ContentType="application/vnd.openxmlformats-officedocument.presentationml.slideLayout+xml"/>
  <Override PartName="/ppt/slideLayouts/slideLayout510.xml" ContentType="application/vnd.openxmlformats-officedocument.presentationml.slideLayout+xml"/>
  <Override PartName="/ppt/theme/theme47.xml" ContentType="application/vnd.openxmlformats-officedocument.theme+xml"/>
  <Override PartName="/ppt/slideLayouts/slideLayout511.xml" ContentType="application/vnd.openxmlformats-officedocument.presentationml.slideLayout+xml"/>
  <Override PartName="/ppt/slideLayouts/slideLayout512.xml" ContentType="application/vnd.openxmlformats-officedocument.presentationml.slideLayout+xml"/>
  <Override PartName="/ppt/slideLayouts/slideLayout513.xml" ContentType="application/vnd.openxmlformats-officedocument.presentationml.slideLayout+xml"/>
  <Override PartName="/ppt/slideLayouts/slideLayout514.xml" ContentType="application/vnd.openxmlformats-officedocument.presentationml.slideLayout+xml"/>
  <Override PartName="/ppt/slideLayouts/slideLayout515.xml" ContentType="application/vnd.openxmlformats-officedocument.presentationml.slideLayout+xml"/>
  <Override PartName="/ppt/slideLayouts/slideLayout516.xml" ContentType="application/vnd.openxmlformats-officedocument.presentationml.slideLayout+xml"/>
  <Override PartName="/ppt/slideLayouts/slideLayout517.xml" ContentType="application/vnd.openxmlformats-officedocument.presentationml.slideLayout+xml"/>
  <Override PartName="/ppt/slideLayouts/slideLayout518.xml" ContentType="application/vnd.openxmlformats-officedocument.presentationml.slideLayout+xml"/>
  <Override PartName="/ppt/slideLayouts/slideLayout519.xml" ContentType="application/vnd.openxmlformats-officedocument.presentationml.slideLayout+xml"/>
  <Override PartName="/ppt/slideLayouts/slideLayout520.xml" ContentType="application/vnd.openxmlformats-officedocument.presentationml.slideLayout+xml"/>
  <Override PartName="/ppt/slideLayouts/slideLayout521.xml" ContentType="application/vnd.openxmlformats-officedocument.presentationml.slideLayout+xml"/>
  <Override PartName="/ppt/theme/theme48.xml" ContentType="application/vnd.openxmlformats-officedocument.theme+xml"/>
  <Override PartName="/ppt/slideLayouts/slideLayout522.xml" ContentType="application/vnd.openxmlformats-officedocument.presentationml.slideLayout+xml"/>
  <Override PartName="/ppt/slideLayouts/slideLayout523.xml" ContentType="application/vnd.openxmlformats-officedocument.presentationml.slideLayout+xml"/>
  <Override PartName="/ppt/slideLayouts/slideLayout524.xml" ContentType="application/vnd.openxmlformats-officedocument.presentationml.slideLayout+xml"/>
  <Override PartName="/ppt/slideLayouts/slideLayout525.xml" ContentType="application/vnd.openxmlformats-officedocument.presentationml.slideLayout+xml"/>
  <Override PartName="/ppt/slideLayouts/slideLayout526.xml" ContentType="application/vnd.openxmlformats-officedocument.presentationml.slideLayout+xml"/>
  <Override PartName="/ppt/slideLayouts/slideLayout527.xml" ContentType="application/vnd.openxmlformats-officedocument.presentationml.slideLayout+xml"/>
  <Override PartName="/ppt/slideLayouts/slideLayout528.xml" ContentType="application/vnd.openxmlformats-officedocument.presentationml.slideLayout+xml"/>
  <Override PartName="/ppt/slideLayouts/slideLayout529.xml" ContentType="application/vnd.openxmlformats-officedocument.presentationml.slideLayout+xml"/>
  <Override PartName="/ppt/slideLayouts/slideLayout530.xml" ContentType="application/vnd.openxmlformats-officedocument.presentationml.slideLayout+xml"/>
  <Override PartName="/ppt/slideLayouts/slideLayout531.xml" ContentType="application/vnd.openxmlformats-officedocument.presentationml.slideLayout+xml"/>
  <Override PartName="/ppt/slideLayouts/slideLayout532.xml" ContentType="application/vnd.openxmlformats-officedocument.presentationml.slideLayout+xml"/>
  <Override PartName="/ppt/theme/theme49.xml" ContentType="application/vnd.openxmlformats-officedocument.theme+xml"/>
  <Override PartName="/ppt/slideLayouts/slideLayout533.xml" ContentType="application/vnd.openxmlformats-officedocument.presentationml.slideLayout+xml"/>
  <Override PartName="/ppt/slideLayouts/slideLayout534.xml" ContentType="application/vnd.openxmlformats-officedocument.presentationml.slideLayout+xml"/>
  <Override PartName="/ppt/slideLayouts/slideLayout535.xml" ContentType="application/vnd.openxmlformats-officedocument.presentationml.slideLayout+xml"/>
  <Override PartName="/ppt/slideLayouts/slideLayout536.xml" ContentType="application/vnd.openxmlformats-officedocument.presentationml.slideLayout+xml"/>
  <Override PartName="/ppt/slideLayouts/slideLayout537.xml" ContentType="application/vnd.openxmlformats-officedocument.presentationml.slideLayout+xml"/>
  <Override PartName="/ppt/slideLayouts/slideLayout538.xml" ContentType="application/vnd.openxmlformats-officedocument.presentationml.slideLayout+xml"/>
  <Override PartName="/ppt/slideLayouts/slideLayout539.xml" ContentType="application/vnd.openxmlformats-officedocument.presentationml.slideLayout+xml"/>
  <Override PartName="/ppt/slideLayouts/slideLayout540.xml" ContentType="application/vnd.openxmlformats-officedocument.presentationml.slideLayout+xml"/>
  <Override PartName="/ppt/slideLayouts/slideLayout541.xml" ContentType="application/vnd.openxmlformats-officedocument.presentationml.slideLayout+xml"/>
  <Override PartName="/ppt/slideLayouts/slideLayout542.xml" ContentType="application/vnd.openxmlformats-officedocument.presentationml.slideLayout+xml"/>
  <Override PartName="/ppt/slideLayouts/slideLayout543.xml" ContentType="application/vnd.openxmlformats-officedocument.presentationml.slideLayout+xml"/>
  <Override PartName="/ppt/theme/theme50.xml" ContentType="application/vnd.openxmlformats-officedocument.theme+xml"/>
  <Override PartName="/ppt/slideLayouts/slideLayout544.xml" ContentType="application/vnd.openxmlformats-officedocument.presentationml.slideLayout+xml"/>
  <Override PartName="/ppt/slideLayouts/slideLayout545.xml" ContentType="application/vnd.openxmlformats-officedocument.presentationml.slideLayout+xml"/>
  <Override PartName="/ppt/slideLayouts/slideLayout546.xml" ContentType="application/vnd.openxmlformats-officedocument.presentationml.slideLayout+xml"/>
  <Override PartName="/ppt/slideLayouts/slideLayout547.xml" ContentType="application/vnd.openxmlformats-officedocument.presentationml.slideLayout+xml"/>
  <Override PartName="/ppt/slideLayouts/slideLayout548.xml" ContentType="application/vnd.openxmlformats-officedocument.presentationml.slideLayout+xml"/>
  <Override PartName="/ppt/slideLayouts/slideLayout549.xml" ContentType="application/vnd.openxmlformats-officedocument.presentationml.slideLayout+xml"/>
  <Override PartName="/ppt/slideLayouts/slideLayout550.xml" ContentType="application/vnd.openxmlformats-officedocument.presentationml.slideLayout+xml"/>
  <Override PartName="/ppt/slideLayouts/slideLayout551.xml" ContentType="application/vnd.openxmlformats-officedocument.presentationml.slideLayout+xml"/>
  <Override PartName="/ppt/slideLayouts/slideLayout552.xml" ContentType="application/vnd.openxmlformats-officedocument.presentationml.slideLayout+xml"/>
  <Override PartName="/ppt/slideLayouts/slideLayout553.xml" ContentType="application/vnd.openxmlformats-officedocument.presentationml.slideLayout+xml"/>
  <Override PartName="/ppt/slideLayouts/slideLayout554.xml" ContentType="application/vnd.openxmlformats-officedocument.presentationml.slideLayout+xml"/>
  <Override PartName="/ppt/theme/theme51.xml" ContentType="application/vnd.openxmlformats-officedocument.theme+xml"/>
  <Override PartName="/ppt/slideLayouts/slideLayout555.xml" ContentType="application/vnd.openxmlformats-officedocument.presentationml.slideLayout+xml"/>
  <Override PartName="/ppt/slideLayouts/slideLayout556.xml" ContentType="application/vnd.openxmlformats-officedocument.presentationml.slideLayout+xml"/>
  <Override PartName="/ppt/slideLayouts/slideLayout557.xml" ContentType="application/vnd.openxmlformats-officedocument.presentationml.slideLayout+xml"/>
  <Override PartName="/ppt/slideLayouts/slideLayout558.xml" ContentType="application/vnd.openxmlformats-officedocument.presentationml.slideLayout+xml"/>
  <Override PartName="/ppt/slideLayouts/slideLayout559.xml" ContentType="application/vnd.openxmlformats-officedocument.presentationml.slideLayout+xml"/>
  <Override PartName="/ppt/slideLayouts/slideLayout560.xml" ContentType="application/vnd.openxmlformats-officedocument.presentationml.slideLayout+xml"/>
  <Override PartName="/ppt/slideLayouts/slideLayout561.xml" ContentType="application/vnd.openxmlformats-officedocument.presentationml.slideLayout+xml"/>
  <Override PartName="/ppt/slideLayouts/slideLayout562.xml" ContentType="application/vnd.openxmlformats-officedocument.presentationml.slideLayout+xml"/>
  <Override PartName="/ppt/slideLayouts/slideLayout563.xml" ContentType="application/vnd.openxmlformats-officedocument.presentationml.slideLayout+xml"/>
  <Override PartName="/ppt/slideLayouts/slideLayout564.xml" ContentType="application/vnd.openxmlformats-officedocument.presentationml.slideLayout+xml"/>
  <Override PartName="/ppt/slideLayouts/slideLayout565.xml" ContentType="application/vnd.openxmlformats-officedocument.presentationml.slideLayout+xml"/>
  <Override PartName="/ppt/theme/theme52.xml" ContentType="application/vnd.openxmlformats-officedocument.theme+xml"/>
  <Override PartName="/ppt/slideLayouts/slideLayout566.xml" ContentType="application/vnd.openxmlformats-officedocument.presentationml.slideLayout+xml"/>
  <Override PartName="/ppt/slideLayouts/slideLayout567.xml" ContentType="application/vnd.openxmlformats-officedocument.presentationml.slideLayout+xml"/>
  <Override PartName="/ppt/slideLayouts/slideLayout568.xml" ContentType="application/vnd.openxmlformats-officedocument.presentationml.slideLayout+xml"/>
  <Override PartName="/ppt/slideLayouts/slideLayout569.xml" ContentType="application/vnd.openxmlformats-officedocument.presentationml.slideLayout+xml"/>
  <Override PartName="/ppt/slideLayouts/slideLayout570.xml" ContentType="application/vnd.openxmlformats-officedocument.presentationml.slideLayout+xml"/>
  <Override PartName="/ppt/slideLayouts/slideLayout571.xml" ContentType="application/vnd.openxmlformats-officedocument.presentationml.slideLayout+xml"/>
  <Override PartName="/ppt/slideLayouts/slideLayout572.xml" ContentType="application/vnd.openxmlformats-officedocument.presentationml.slideLayout+xml"/>
  <Override PartName="/ppt/slideLayouts/slideLayout573.xml" ContentType="application/vnd.openxmlformats-officedocument.presentationml.slideLayout+xml"/>
  <Override PartName="/ppt/slideLayouts/slideLayout574.xml" ContentType="application/vnd.openxmlformats-officedocument.presentationml.slideLayout+xml"/>
  <Override PartName="/ppt/slideLayouts/slideLayout575.xml" ContentType="application/vnd.openxmlformats-officedocument.presentationml.slideLayout+xml"/>
  <Override PartName="/ppt/slideLayouts/slideLayout576.xml" ContentType="application/vnd.openxmlformats-officedocument.presentationml.slideLayout+xml"/>
  <Override PartName="/ppt/theme/theme53.xml" ContentType="application/vnd.openxmlformats-officedocument.theme+xml"/>
  <Override PartName="/ppt/slideLayouts/slideLayout577.xml" ContentType="application/vnd.openxmlformats-officedocument.presentationml.slideLayout+xml"/>
  <Override PartName="/ppt/slideLayouts/slideLayout578.xml" ContentType="application/vnd.openxmlformats-officedocument.presentationml.slideLayout+xml"/>
  <Override PartName="/ppt/slideLayouts/slideLayout579.xml" ContentType="application/vnd.openxmlformats-officedocument.presentationml.slideLayout+xml"/>
  <Override PartName="/ppt/slideLayouts/slideLayout580.xml" ContentType="application/vnd.openxmlformats-officedocument.presentationml.slideLayout+xml"/>
  <Override PartName="/ppt/slideLayouts/slideLayout581.xml" ContentType="application/vnd.openxmlformats-officedocument.presentationml.slideLayout+xml"/>
  <Override PartName="/ppt/slideLayouts/slideLayout582.xml" ContentType="application/vnd.openxmlformats-officedocument.presentationml.slideLayout+xml"/>
  <Override PartName="/ppt/slideLayouts/slideLayout583.xml" ContentType="application/vnd.openxmlformats-officedocument.presentationml.slideLayout+xml"/>
  <Override PartName="/ppt/slideLayouts/slideLayout584.xml" ContentType="application/vnd.openxmlformats-officedocument.presentationml.slideLayout+xml"/>
  <Override PartName="/ppt/slideLayouts/slideLayout585.xml" ContentType="application/vnd.openxmlformats-officedocument.presentationml.slideLayout+xml"/>
  <Override PartName="/ppt/slideLayouts/slideLayout586.xml" ContentType="application/vnd.openxmlformats-officedocument.presentationml.slideLayout+xml"/>
  <Override PartName="/ppt/slideLayouts/slideLayout587.xml" ContentType="application/vnd.openxmlformats-officedocument.presentationml.slideLayout+xml"/>
  <Override PartName="/ppt/theme/theme54.xml" ContentType="application/vnd.openxmlformats-officedocument.theme+xml"/>
  <Override PartName="/ppt/slideLayouts/slideLayout588.xml" ContentType="application/vnd.openxmlformats-officedocument.presentationml.slideLayout+xml"/>
  <Override PartName="/ppt/slideLayouts/slideLayout589.xml" ContentType="application/vnd.openxmlformats-officedocument.presentationml.slideLayout+xml"/>
  <Override PartName="/ppt/slideLayouts/slideLayout590.xml" ContentType="application/vnd.openxmlformats-officedocument.presentationml.slideLayout+xml"/>
  <Override PartName="/ppt/slideLayouts/slideLayout591.xml" ContentType="application/vnd.openxmlformats-officedocument.presentationml.slideLayout+xml"/>
  <Override PartName="/ppt/slideLayouts/slideLayout592.xml" ContentType="application/vnd.openxmlformats-officedocument.presentationml.slideLayout+xml"/>
  <Override PartName="/ppt/slideLayouts/slideLayout593.xml" ContentType="application/vnd.openxmlformats-officedocument.presentationml.slideLayout+xml"/>
  <Override PartName="/ppt/slideLayouts/slideLayout594.xml" ContentType="application/vnd.openxmlformats-officedocument.presentationml.slideLayout+xml"/>
  <Override PartName="/ppt/slideLayouts/slideLayout595.xml" ContentType="application/vnd.openxmlformats-officedocument.presentationml.slideLayout+xml"/>
  <Override PartName="/ppt/slideLayouts/slideLayout596.xml" ContentType="application/vnd.openxmlformats-officedocument.presentationml.slideLayout+xml"/>
  <Override PartName="/ppt/slideLayouts/slideLayout597.xml" ContentType="application/vnd.openxmlformats-officedocument.presentationml.slideLayout+xml"/>
  <Override PartName="/ppt/slideLayouts/slideLayout598.xml" ContentType="application/vnd.openxmlformats-officedocument.presentationml.slideLayout+xml"/>
  <Override PartName="/ppt/slideLayouts/slideLayout599.xml" ContentType="application/vnd.openxmlformats-officedocument.presentationml.slideLayout+xml"/>
  <Override PartName="/ppt/theme/theme55.xml" ContentType="application/vnd.openxmlformats-officedocument.theme+xml"/>
  <Override PartName="/ppt/slideLayouts/slideLayout600.xml" ContentType="application/vnd.openxmlformats-officedocument.presentationml.slideLayout+xml"/>
  <Override PartName="/ppt/slideLayouts/slideLayout601.xml" ContentType="application/vnd.openxmlformats-officedocument.presentationml.slideLayout+xml"/>
  <Override PartName="/ppt/slideLayouts/slideLayout602.xml" ContentType="application/vnd.openxmlformats-officedocument.presentationml.slideLayout+xml"/>
  <Override PartName="/ppt/slideLayouts/slideLayout603.xml" ContentType="application/vnd.openxmlformats-officedocument.presentationml.slideLayout+xml"/>
  <Override PartName="/ppt/slideLayouts/slideLayout604.xml" ContentType="application/vnd.openxmlformats-officedocument.presentationml.slideLayout+xml"/>
  <Override PartName="/ppt/slideLayouts/slideLayout605.xml" ContentType="application/vnd.openxmlformats-officedocument.presentationml.slideLayout+xml"/>
  <Override PartName="/ppt/slideLayouts/slideLayout606.xml" ContentType="application/vnd.openxmlformats-officedocument.presentationml.slideLayout+xml"/>
  <Override PartName="/ppt/slideLayouts/slideLayout607.xml" ContentType="application/vnd.openxmlformats-officedocument.presentationml.slideLayout+xml"/>
  <Override PartName="/ppt/slideLayouts/slideLayout608.xml" ContentType="application/vnd.openxmlformats-officedocument.presentationml.slideLayout+xml"/>
  <Override PartName="/ppt/slideLayouts/slideLayout609.xml" ContentType="application/vnd.openxmlformats-officedocument.presentationml.slideLayout+xml"/>
  <Override PartName="/ppt/slideLayouts/slideLayout610.xml" ContentType="application/vnd.openxmlformats-officedocument.presentationml.slideLayout+xml"/>
  <Override PartName="/ppt/slideLayouts/slideLayout611.xml" ContentType="application/vnd.openxmlformats-officedocument.presentationml.slideLayout+xml"/>
  <Override PartName="/ppt/theme/theme56.xml" ContentType="application/vnd.openxmlformats-officedocument.theme+xml"/>
  <Override PartName="/ppt/slideLayouts/slideLayout612.xml" ContentType="application/vnd.openxmlformats-officedocument.presentationml.slideLayout+xml"/>
  <Override PartName="/ppt/slideLayouts/slideLayout613.xml" ContentType="application/vnd.openxmlformats-officedocument.presentationml.slideLayout+xml"/>
  <Override PartName="/ppt/slideLayouts/slideLayout614.xml" ContentType="application/vnd.openxmlformats-officedocument.presentationml.slideLayout+xml"/>
  <Override PartName="/ppt/slideLayouts/slideLayout615.xml" ContentType="application/vnd.openxmlformats-officedocument.presentationml.slideLayout+xml"/>
  <Override PartName="/ppt/slideLayouts/slideLayout616.xml" ContentType="application/vnd.openxmlformats-officedocument.presentationml.slideLayout+xml"/>
  <Override PartName="/ppt/slideLayouts/slideLayout617.xml" ContentType="application/vnd.openxmlformats-officedocument.presentationml.slideLayout+xml"/>
  <Override PartName="/ppt/slideLayouts/slideLayout618.xml" ContentType="application/vnd.openxmlformats-officedocument.presentationml.slideLayout+xml"/>
  <Override PartName="/ppt/slideLayouts/slideLayout619.xml" ContentType="application/vnd.openxmlformats-officedocument.presentationml.slideLayout+xml"/>
  <Override PartName="/ppt/slideLayouts/slideLayout620.xml" ContentType="application/vnd.openxmlformats-officedocument.presentationml.slideLayout+xml"/>
  <Override PartName="/ppt/slideLayouts/slideLayout621.xml" ContentType="application/vnd.openxmlformats-officedocument.presentationml.slideLayout+xml"/>
  <Override PartName="/ppt/slideLayouts/slideLayout622.xml" ContentType="application/vnd.openxmlformats-officedocument.presentationml.slideLayout+xml"/>
  <Override PartName="/ppt/slideLayouts/slideLayout623.xml" ContentType="application/vnd.openxmlformats-officedocument.presentationml.slideLayout+xml"/>
  <Override PartName="/ppt/theme/theme57.xml" ContentType="application/vnd.openxmlformats-officedocument.theme+xml"/>
  <Override PartName="/ppt/slideLayouts/slideLayout624.xml" ContentType="application/vnd.openxmlformats-officedocument.presentationml.slideLayout+xml"/>
  <Override PartName="/ppt/slideLayouts/slideLayout625.xml" ContentType="application/vnd.openxmlformats-officedocument.presentationml.slideLayout+xml"/>
  <Override PartName="/ppt/slideLayouts/slideLayout626.xml" ContentType="application/vnd.openxmlformats-officedocument.presentationml.slideLayout+xml"/>
  <Override PartName="/ppt/slideLayouts/slideLayout627.xml" ContentType="application/vnd.openxmlformats-officedocument.presentationml.slideLayout+xml"/>
  <Override PartName="/ppt/theme/theme58.xml" ContentType="application/vnd.openxmlformats-officedocument.theme+xml"/>
  <Override PartName="/ppt/slideLayouts/slideLayout628.xml" ContentType="application/vnd.openxmlformats-officedocument.presentationml.slideLayout+xml"/>
  <Override PartName="/ppt/slideLayouts/slideLayout629.xml" ContentType="application/vnd.openxmlformats-officedocument.presentationml.slideLayout+xml"/>
  <Override PartName="/ppt/slideLayouts/slideLayout630.xml" ContentType="application/vnd.openxmlformats-officedocument.presentationml.slideLayout+xml"/>
  <Override PartName="/ppt/slideLayouts/slideLayout631.xml" ContentType="application/vnd.openxmlformats-officedocument.presentationml.slideLayout+xml"/>
  <Override PartName="/ppt/slideLayouts/slideLayout632.xml" ContentType="application/vnd.openxmlformats-officedocument.presentationml.slideLayout+xml"/>
  <Override PartName="/ppt/slideLayouts/slideLayout633.xml" ContentType="application/vnd.openxmlformats-officedocument.presentationml.slideLayout+xml"/>
  <Override PartName="/ppt/slideLayouts/slideLayout634.xml" ContentType="application/vnd.openxmlformats-officedocument.presentationml.slideLayout+xml"/>
  <Override PartName="/ppt/slideLayouts/slideLayout635.xml" ContentType="application/vnd.openxmlformats-officedocument.presentationml.slideLayout+xml"/>
  <Override PartName="/ppt/slideLayouts/slideLayout636.xml" ContentType="application/vnd.openxmlformats-officedocument.presentationml.slideLayout+xml"/>
  <Override PartName="/ppt/slideLayouts/slideLayout637.xml" ContentType="application/vnd.openxmlformats-officedocument.presentationml.slideLayout+xml"/>
  <Override PartName="/ppt/slideLayouts/slideLayout638.xml" ContentType="application/vnd.openxmlformats-officedocument.presentationml.slideLayout+xml"/>
  <Override PartName="/ppt/slideLayouts/slideLayout639.xml" ContentType="application/vnd.openxmlformats-officedocument.presentationml.slideLayout+xml"/>
  <Override PartName="/ppt/theme/theme59.xml" ContentType="application/vnd.openxmlformats-officedocument.theme+xml"/>
  <Override PartName="/ppt/slideLayouts/slideLayout640.xml" ContentType="application/vnd.openxmlformats-officedocument.presentationml.slideLayout+xml"/>
  <Override PartName="/ppt/slideLayouts/slideLayout641.xml" ContentType="application/vnd.openxmlformats-officedocument.presentationml.slideLayout+xml"/>
  <Override PartName="/ppt/slideLayouts/slideLayout642.xml" ContentType="application/vnd.openxmlformats-officedocument.presentationml.slideLayout+xml"/>
  <Override PartName="/ppt/slideLayouts/slideLayout643.xml" ContentType="application/vnd.openxmlformats-officedocument.presentationml.slideLayout+xml"/>
  <Override PartName="/ppt/slideLayouts/slideLayout644.xml" ContentType="application/vnd.openxmlformats-officedocument.presentationml.slideLayout+xml"/>
  <Override PartName="/ppt/slideLayouts/slideLayout645.xml" ContentType="application/vnd.openxmlformats-officedocument.presentationml.slideLayout+xml"/>
  <Override PartName="/ppt/slideLayouts/slideLayout646.xml" ContentType="application/vnd.openxmlformats-officedocument.presentationml.slideLayout+xml"/>
  <Override PartName="/ppt/slideLayouts/slideLayout647.xml" ContentType="application/vnd.openxmlformats-officedocument.presentationml.slideLayout+xml"/>
  <Override PartName="/ppt/slideLayouts/slideLayout648.xml" ContentType="application/vnd.openxmlformats-officedocument.presentationml.slideLayout+xml"/>
  <Override PartName="/ppt/slideLayouts/slideLayout649.xml" ContentType="application/vnd.openxmlformats-officedocument.presentationml.slideLayout+xml"/>
  <Override PartName="/ppt/slideLayouts/slideLayout650.xml" ContentType="application/vnd.openxmlformats-officedocument.presentationml.slideLayout+xml"/>
  <Override PartName="/ppt/slideLayouts/slideLayout651.xml" ContentType="application/vnd.openxmlformats-officedocument.presentationml.slideLayout+xml"/>
  <Override PartName="/ppt/theme/theme60.xml" ContentType="application/vnd.openxmlformats-officedocument.theme+xml"/>
  <Override PartName="/ppt/theme/theme61.xml" ContentType="application/vnd.openxmlformats-officedocument.theme+xml"/>
  <Override PartName="/ppt/theme/theme6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4" r:id="rId2"/>
    <p:sldMasterId id="2147483812" r:id="rId3"/>
    <p:sldMasterId id="2147483824" r:id="rId4"/>
    <p:sldMasterId id="2147483848" r:id="rId5"/>
    <p:sldMasterId id="2147483872" r:id="rId6"/>
    <p:sldMasterId id="2147483909" r:id="rId7"/>
    <p:sldMasterId id="2147483936" r:id="rId8"/>
    <p:sldMasterId id="2147484087" r:id="rId9"/>
    <p:sldMasterId id="2147484099" r:id="rId10"/>
    <p:sldMasterId id="2147484281" r:id="rId11"/>
    <p:sldMasterId id="2147484522" r:id="rId12"/>
    <p:sldMasterId id="2147484571" r:id="rId13"/>
    <p:sldMasterId id="2147484777" r:id="rId14"/>
    <p:sldMasterId id="2147484837" r:id="rId15"/>
    <p:sldMasterId id="2147484849" r:id="rId16"/>
    <p:sldMasterId id="2147484861" r:id="rId17"/>
    <p:sldMasterId id="2147484873" r:id="rId18"/>
    <p:sldMasterId id="2147484969" r:id="rId19"/>
    <p:sldMasterId id="2147485410" r:id="rId20"/>
    <p:sldMasterId id="2147485520" r:id="rId21"/>
    <p:sldMasterId id="2147485532" r:id="rId22"/>
    <p:sldMasterId id="2147485652" r:id="rId23"/>
    <p:sldMasterId id="2147485665" r:id="rId24"/>
    <p:sldMasterId id="2147485714" r:id="rId25"/>
    <p:sldMasterId id="2147486472" r:id="rId26"/>
    <p:sldMasterId id="2147486594" r:id="rId27"/>
    <p:sldMasterId id="2147486871" r:id="rId28"/>
    <p:sldMasterId id="2147487120" r:id="rId29"/>
    <p:sldMasterId id="2147487144" r:id="rId30"/>
    <p:sldMasterId id="2147487194" r:id="rId31"/>
    <p:sldMasterId id="2147487206" r:id="rId32"/>
    <p:sldMasterId id="2147487258" r:id="rId33"/>
    <p:sldMasterId id="2147487574" r:id="rId34"/>
    <p:sldMasterId id="2147487623" r:id="rId35"/>
    <p:sldMasterId id="2147487743" r:id="rId36"/>
    <p:sldMasterId id="2147488085" r:id="rId37"/>
    <p:sldMasterId id="2147488097" r:id="rId38"/>
    <p:sldMasterId id="2147488265" r:id="rId39"/>
    <p:sldMasterId id="2147488316" r:id="rId40"/>
    <p:sldMasterId id="2147488340" r:id="rId41"/>
    <p:sldMasterId id="2147488378" r:id="rId42"/>
    <p:sldMasterId id="2147488559" r:id="rId43"/>
    <p:sldMasterId id="2147488637" r:id="rId44"/>
    <p:sldMasterId id="2147488747" r:id="rId45"/>
    <p:sldMasterId id="2147488978" r:id="rId46"/>
    <p:sldMasterId id="2147488991" r:id="rId47"/>
    <p:sldMasterId id="2147489016" r:id="rId48"/>
    <p:sldMasterId id="2147489028" r:id="rId49"/>
    <p:sldMasterId id="2147489477" r:id="rId50"/>
    <p:sldMasterId id="2147489489" r:id="rId51"/>
    <p:sldMasterId id="2147489501" r:id="rId52"/>
    <p:sldMasterId id="2147489513" r:id="rId53"/>
    <p:sldMasterId id="2147489525" r:id="rId54"/>
    <p:sldMasterId id="2147489537" r:id="rId55"/>
    <p:sldMasterId id="2147489550" r:id="rId56"/>
    <p:sldMasterId id="2147489563" r:id="rId57"/>
    <p:sldMasterId id="2147489576" r:id="rId58"/>
    <p:sldMasterId id="2147489581" r:id="rId59"/>
    <p:sldMasterId id="2147489594" r:id="rId60"/>
  </p:sldMasterIdLst>
  <p:notesMasterIdLst>
    <p:notesMasterId r:id="rId159"/>
  </p:notesMasterIdLst>
  <p:handoutMasterIdLst>
    <p:handoutMasterId r:id="rId160"/>
  </p:handoutMasterIdLst>
  <p:sldIdLst>
    <p:sldId id="5883" r:id="rId61"/>
    <p:sldId id="5219" r:id="rId62"/>
    <p:sldId id="5220" r:id="rId63"/>
    <p:sldId id="5221" r:id="rId64"/>
    <p:sldId id="5222" r:id="rId65"/>
    <p:sldId id="5223" r:id="rId66"/>
    <p:sldId id="4457" r:id="rId67"/>
    <p:sldId id="4436" r:id="rId68"/>
    <p:sldId id="4696" r:id="rId69"/>
    <p:sldId id="5742" r:id="rId70"/>
    <p:sldId id="5835" r:id="rId71"/>
    <p:sldId id="5715" r:id="rId72"/>
    <p:sldId id="5224" r:id="rId73"/>
    <p:sldId id="5226" r:id="rId74"/>
    <p:sldId id="5228" r:id="rId75"/>
    <p:sldId id="5229" r:id="rId76"/>
    <p:sldId id="5230" r:id="rId77"/>
    <p:sldId id="5882" r:id="rId78"/>
    <p:sldId id="5374" r:id="rId79"/>
    <p:sldId id="5388" r:id="rId80"/>
    <p:sldId id="5233" r:id="rId81"/>
    <p:sldId id="5540" r:id="rId82"/>
    <p:sldId id="5267" r:id="rId83"/>
    <p:sldId id="5259" r:id="rId84"/>
    <p:sldId id="5260" r:id="rId85"/>
    <p:sldId id="5884" r:id="rId86"/>
    <p:sldId id="5266" r:id="rId87"/>
    <p:sldId id="5011" r:id="rId88"/>
    <p:sldId id="5594" r:id="rId89"/>
    <p:sldId id="5595" r:id="rId90"/>
    <p:sldId id="5269" r:id="rId91"/>
    <p:sldId id="5270" r:id="rId92"/>
    <p:sldId id="5273" r:id="rId93"/>
    <p:sldId id="5274" r:id="rId94"/>
    <p:sldId id="5413" r:id="rId95"/>
    <p:sldId id="5277" r:id="rId96"/>
    <p:sldId id="4167" r:id="rId97"/>
    <p:sldId id="5279" r:id="rId98"/>
    <p:sldId id="5593" r:id="rId99"/>
    <p:sldId id="5854" r:id="rId100"/>
    <p:sldId id="5755" r:id="rId101"/>
    <p:sldId id="5756" r:id="rId102"/>
    <p:sldId id="5280" r:id="rId103"/>
    <p:sldId id="5281" r:id="rId104"/>
    <p:sldId id="5286" r:id="rId105"/>
    <p:sldId id="5289" r:id="rId106"/>
    <p:sldId id="5290" r:id="rId107"/>
    <p:sldId id="5292" r:id="rId108"/>
    <p:sldId id="5294" r:id="rId109"/>
    <p:sldId id="5351" r:id="rId110"/>
    <p:sldId id="5470" r:id="rId111"/>
    <p:sldId id="5471" r:id="rId112"/>
    <p:sldId id="5852" r:id="rId113"/>
    <p:sldId id="5543" r:id="rId114"/>
    <p:sldId id="5155" r:id="rId115"/>
    <p:sldId id="3792" r:id="rId116"/>
    <p:sldId id="5337" r:id="rId117"/>
    <p:sldId id="5231" r:id="rId118"/>
    <p:sldId id="5341" r:id="rId119"/>
    <p:sldId id="5498" r:id="rId120"/>
    <p:sldId id="5500" r:id="rId121"/>
    <p:sldId id="5343" r:id="rId122"/>
    <p:sldId id="5348" r:id="rId123"/>
    <p:sldId id="5342" r:id="rId124"/>
    <p:sldId id="5372" r:id="rId125"/>
    <p:sldId id="5396" r:id="rId126"/>
    <p:sldId id="5613" r:id="rId127"/>
    <p:sldId id="5787" r:id="rId128"/>
    <p:sldId id="5845" r:id="rId129"/>
    <p:sldId id="5365" r:id="rId130"/>
    <p:sldId id="5778" r:id="rId131"/>
    <p:sldId id="5779" r:id="rId132"/>
    <p:sldId id="5368" r:id="rId133"/>
    <p:sldId id="5772" r:id="rId134"/>
    <p:sldId id="5773" r:id="rId135"/>
    <p:sldId id="5843" r:id="rId136"/>
    <p:sldId id="5962" r:id="rId137"/>
    <p:sldId id="5963" r:id="rId138"/>
    <p:sldId id="5775" r:id="rId139"/>
    <p:sldId id="5774" r:id="rId140"/>
    <p:sldId id="5776" r:id="rId141"/>
    <p:sldId id="5700" r:id="rId142"/>
    <p:sldId id="5855" r:id="rId143"/>
    <p:sldId id="5409" r:id="rId144"/>
    <p:sldId id="5964" r:id="rId145"/>
    <p:sldId id="5214" r:id="rId146"/>
    <p:sldId id="5726" r:id="rId147"/>
    <p:sldId id="5954" r:id="rId148"/>
    <p:sldId id="5955" r:id="rId149"/>
    <p:sldId id="5850" r:id="rId150"/>
    <p:sldId id="5371" r:id="rId151"/>
    <p:sldId id="5783" r:id="rId152"/>
    <p:sldId id="5046" r:id="rId153"/>
    <p:sldId id="5047" r:id="rId154"/>
    <p:sldId id="5048" r:id="rId155"/>
    <p:sldId id="5049" r:id="rId156"/>
    <p:sldId id="5050" r:id="rId157"/>
    <p:sldId id="5504" r:id="rId158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FF"/>
    <a:srgbClr val="0432FF"/>
    <a:srgbClr val="8C0000"/>
    <a:srgbClr val="1A5712"/>
    <a:srgbClr val="FF00C4"/>
    <a:srgbClr val="948A54"/>
    <a:srgbClr val="2A55D6"/>
    <a:srgbClr val="663D63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28" autoAdjust="0"/>
    <p:restoredTop sz="93100" autoAdjust="0"/>
  </p:normalViewPr>
  <p:slideViewPr>
    <p:cSldViewPr>
      <p:cViewPr varScale="1">
        <p:scale>
          <a:sx n="190" d="100"/>
          <a:sy n="190" d="100"/>
        </p:scale>
        <p:origin x="216" y="2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1" d="100"/>
          <a:sy n="101" d="100"/>
        </p:scale>
        <p:origin x="-3228" y="-108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57.xml"/><Relationship Id="rId21" Type="http://schemas.openxmlformats.org/officeDocument/2006/relationships/slideMaster" Target="slideMasters/slideMaster21.xml"/><Relationship Id="rId42" Type="http://schemas.openxmlformats.org/officeDocument/2006/relationships/slideMaster" Target="slideMasters/slideMaster42.xml"/><Relationship Id="rId63" Type="http://schemas.openxmlformats.org/officeDocument/2006/relationships/slide" Target="slides/slide3.xml"/><Relationship Id="rId84" Type="http://schemas.openxmlformats.org/officeDocument/2006/relationships/slide" Target="slides/slide24.xml"/><Relationship Id="rId138" Type="http://schemas.openxmlformats.org/officeDocument/2006/relationships/slide" Target="slides/slide78.xml"/><Relationship Id="rId159" Type="http://schemas.openxmlformats.org/officeDocument/2006/relationships/notesMaster" Target="notesMasters/notesMaster1.xml"/><Relationship Id="rId107" Type="http://schemas.openxmlformats.org/officeDocument/2006/relationships/slide" Target="slides/slide47.xml"/><Relationship Id="rId11" Type="http://schemas.openxmlformats.org/officeDocument/2006/relationships/slideMaster" Target="slideMasters/slideMaster11.xml"/><Relationship Id="rId32" Type="http://schemas.openxmlformats.org/officeDocument/2006/relationships/slideMaster" Target="slideMasters/slideMaster32.xml"/><Relationship Id="rId53" Type="http://schemas.openxmlformats.org/officeDocument/2006/relationships/slideMaster" Target="slideMasters/slideMaster53.xml"/><Relationship Id="rId74" Type="http://schemas.openxmlformats.org/officeDocument/2006/relationships/slide" Target="slides/slide14.xml"/><Relationship Id="rId128" Type="http://schemas.openxmlformats.org/officeDocument/2006/relationships/slide" Target="slides/slide68.xml"/><Relationship Id="rId149" Type="http://schemas.openxmlformats.org/officeDocument/2006/relationships/slide" Target="slides/slide89.xml"/><Relationship Id="rId5" Type="http://schemas.openxmlformats.org/officeDocument/2006/relationships/slideMaster" Target="slideMasters/slideMaster5.xml"/><Relationship Id="rId95" Type="http://schemas.openxmlformats.org/officeDocument/2006/relationships/slide" Target="slides/slide35.xml"/><Relationship Id="rId160" Type="http://schemas.openxmlformats.org/officeDocument/2006/relationships/handoutMaster" Target="handoutMasters/handoutMaster1.xml"/><Relationship Id="rId22" Type="http://schemas.openxmlformats.org/officeDocument/2006/relationships/slideMaster" Target="slideMasters/slideMaster22.xml"/><Relationship Id="rId43" Type="http://schemas.openxmlformats.org/officeDocument/2006/relationships/slideMaster" Target="slideMasters/slideMaster43.xml"/><Relationship Id="rId64" Type="http://schemas.openxmlformats.org/officeDocument/2006/relationships/slide" Target="slides/slide4.xml"/><Relationship Id="rId118" Type="http://schemas.openxmlformats.org/officeDocument/2006/relationships/slide" Target="slides/slide58.xml"/><Relationship Id="rId139" Type="http://schemas.openxmlformats.org/officeDocument/2006/relationships/slide" Target="slides/slide79.xml"/><Relationship Id="rId85" Type="http://schemas.openxmlformats.org/officeDocument/2006/relationships/slide" Target="slides/slide25.xml"/><Relationship Id="rId150" Type="http://schemas.openxmlformats.org/officeDocument/2006/relationships/slide" Target="slides/slide90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Master" Target="slideMasters/slideMaster33.xml"/><Relationship Id="rId38" Type="http://schemas.openxmlformats.org/officeDocument/2006/relationships/slideMaster" Target="slideMasters/slideMaster38.xml"/><Relationship Id="rId59" Type="http://schemas.openxmlformats.org/officeDocument/2006/relationships/slideMaster" Target="slideMasters/slideMaster59.xml"/><Relationship Id="rId103" Type="http://schemas.openxmlformats.org/officeDocument/2006/relationships/slide" Target="slides/slide43.xml"/><Relationship Id="rId108" Type="http://schemas.openxmlformats.org/officeDocument/2006/relationships/slide" Target="slides/slide48.xml"/><Relationship Id="rId124" Type="http://schemas.openxmlformats.org/officeDocument/2006/relationships/slide" Target="slides/slide64.xml"/><Relationship Id="rId129" Type="http://schemas.openxmlformats.org/officeDocument/2006/relationships/slide" Target="slides/slide69.xml"/><Relationship Id="rId54" Type="http://schemas.openxmlformats.org/officeDocument/2006/relationships/slideMaster" Target="slideMasters/slideMaster54.xml"/><Relationship Id="rId70" Type="http://schemas.openxmlformats.org/officeDocument/2006/relationships/slide" Target="slides/slide10.xml"/><Relationship Id="rId75" Type="http://schemas.openxmlformats.org/officeDocument/2006/relationships/slide" Target="slides/slide15.xml"/><Relationship Id="rId91" Type="http://schemas.openxmlformats.org/officeDocument/2006/relationships/slide" Target="slides/slide31.xml"/><Relationship Id="rId96" Type="http://schemas.openxmlformats.org/officeDocument/2006/relationships/slide" Target="slides/slide36.xml"/><Relationship Id="rId140" Type="http://schemas.openxmlformats.org/officeDocument/2006/relationships/slide" Target="slides/slide80.xml"/><Relationship Id="rId145" Type="http://schemas.openxmlformats.org/officeDocument/2006/relationships/slide" Target="slides/slide85.xml"/><Relationship Id="rId16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49" Type="http://schemas.openxmlformats.org/officeDocument/2006/relationships/slideMaster" Target="slideMasters/slideMaster49.xml"/><Relationship Id="rId114" Type="http://schemas.openxmlformats.org/officeDocument/2006/relationships/slide" Target="slides/slide54.xml"/><Relationship Id="rId119" Type="http://schemas.openxmlformats.org/officeDocument/2006/relationships/slide" Target="slides/slide59.xml"/><Relationship Id="rId44" Type="http://schemas.openxmlformats.org/officeDocument/2006/relationships/slideMaster" Target="slideMasters/slideMaster44.xml"/><Relationship Id="rId60" Type="http://schemas.openxmlformats.org/officeDocument/2006/relationships/slideMaster" Target="slideMasters/slideMaster60.xml"/><Relationship Id="rId65" Type="http://schemas.openxmlformats.org/officeDocument/2006/relationships/slide" Target="slides/slide5.xml"/><Relationship Id="rId81" Type="http://schemas.openxmlformats.org/officeDocument/2006/relationships/slide" Target="slides/slide21.xml"/><Relationship Id="rId86" Type="http://schemas.openxmlformats.org/officeDocument/2006/relationships/slide" Target="slides/slide26.xml"/><Relationship Id="rId130" Type="http://schemas.openxmlformats.org/officeDocument/2006/relationships/slide" Target="slides/slide70.xml"/><Relationship Id="rId135" Type="http://schemas.openxmlformats.org/officeDocument/2006/relationships/slide" Target="slides/slide75.xml"/><Relationship Id="rId151" Type="http://schemas.openxmlformats.org/officeDocument/2006/relationships/slide" Target="slides/slide91.xml"/><Relationship Id="rId156" Type="http://schemas.openxmlformats.org/officeDocument/2006/relationships/slide" Target="slides/slide96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Master" Target="slideMasters/slideMaster39.xml"/><Relationship Id="rId109" Type="http://schemas.openxmlformats.org/officeDocument/2006/relationships/slide" Target="slides/slide49.xml"/><Relationship Id="rId34" Type="http://schemas.openxmlformats.org/officeDocument/2006/relationships/slideMaster" Target="slideMasters/slideMaster34.xml"/><Relationship Id="rId50" Type="http://schemas.openxmlformats.org/officeDocument/2006/relationships/slideMaster" Target="slideMasters/slideMaster50.xml"/><Relationship Id="rId55" Type="http://schemas.openxmlformats.org/officeDocument/2006/relationships/slideMaster" Target="slideMasters/slideMaster55.xml"/><Relationship Id="rId76" Type="http://schemas.openxmlformats.org/officeDocument/2006/relationships/slide" Target="slides/slide16.xml"/><Relationship Id="rId97" Type="http://schemas.openxmlformats.org/officeDocument/2006/relationships/slide" Target="slides/slide37.xml"/><Relationship Id="rId104" Type="http://schemas.openxmlformats.org/officeDocument/2006/relationships/slide" Target="slides/slide44.xml"/><Relationship Id="rId120" Type="http://schemas.openxmlformats.org/officeDocument/2006/relationships/slide" Target="slides/slide60.xml"/><Relationship Id="rId125" Type="http://schemas.openxmlformats.org/officeDocument/2006/relationships/slide" Target="slides/slide65.xml"/><Relationship Id="rId141" Type="http://schemas.openxmlformats.org/officeDocument/2006/relationships/slide" Target="slides/slide81.xml"/><Relationship Id="rId146" Type="http://schemas.openxmlformats.org/officeDocument/2006/relationships/slide" Target="slides/slide86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11.xml"/><Relationship Id="rId92" Type="http://schemas.openxmlformats.org/officeDocument/2006/relationships/slide" Target="slides/slide32.xml"/><Relationship Id="rId16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4" Type="http://schemas.openxmlformats.org/officeDocument/2006/relationships/slideMaster" Target="slideMasters/slideMaster24.xml"/><Relationship Id="rId40" Type="http://schemas.openxmlformats.org/officeDocument/2006/relationships/slideMaster" Target="slideMasters/slideMaster40.xml"/><Relationship Id="rId45" Type="http://schemas.openxmlformats.org/officeDocument/2006/relationships/slideMaster" Target="slideMasters/slideMaster45.xml"/><Relationship Id="rId66" Type="http://schemas.openxmlformats.org/officeDocument/2006/relationships/slide" Target="slides/slide6.xml"/><Relationship Id="rId87" Type="http://schemas.openxmlformats.org/officeDocument/2006/relationships/slide" Target="slides/slide27.xml"/><Relationship Id="rId110" Type="http://schemas.openxmlformats.org/officeDocument/2006/relationships/slide" Target="slides/slide50.xml"/><Relationship Id="rId115" Type="http://schemas.openxmlformats.org/officeDocument/2006/relationships/slide" Target="slides/slide55.xml"/><Relationship Id="rId131" Type="http://schemas.openxmlformats.org/officeDocument/2006/relationships/slide" Target="slides/slide71.xml"/><Relationship Id="rId136" Type="http://schemas.openxmlformats.org/officeDocument/2006/relationships/slide" Target="slides/slide76.xml"/><Relationship Id="rId157" Type="http://schemas.openxmlformats.org/officeDocument/2006/relationships/slide" Target="slides/slide97.xml"/><Relationship Id="rId61" Type="http://schemas.openxmlformats.org/officeDocument/2006/relationships/slide" Target="slides/slide1.xml"/><Relationship Id="rId82" Type="http://schemas.openxmlformats.org/officeDocument/2006/relationships/slide" Target="slides/slide22.xml"/><Relationship Id="rId152" Type="http://schemas.openxmlformats.org/officeDocument/2006/relationships/slide" Target="slides/slide92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Master" Target="slideMasters/slideMaster30.xml"/><Relationship Id="rId35" Type="http://schemas.openxmlformats.org/officeDocument/2006/relationships/slideMaster" Target="slideMasters/slideMaster35.xml"/><Relationship Id="rId56" Type="http://schemas.openxmlformats.org/officeDocument/2006/relationships/slideMaster" Target="slideMasters/slideMaster56.xml"/><Relationship Id="rId77" Type="http://schemas.openxmlformats.org/officeDocument/2006/relationships/slide" Target="slides/slide17.xml"/><Relationship Id="rId100" Type="http://schemas.openxmlformats.org/officeDocument/2006/relationships/slide" Target="slides/slide40.xml"/><Relationship Id="rId105" Type="http://schemas.openxmlformats.org/officeDocument/2006/relationships/slide" Target="slides/slide45.xml"/><Relationship Id="rId126" Type="http://schemas.openxmlformats.org/officeDocument/2006/relationships/slide" Target="slides/slide66.xml"/><Relationship Id="rId147" Type="http://schemas.openxmlformats.org/officeDocument/2006/relationships/slide" Target="slides/slide87.xml"/><Relationship Id="rId8" Type="http://schemas.openxmlformats.org/officeDocument/2006/relationships/slideMaster" Target="slideMasters/slideMaster8.xml"/><Relationship Id="rId51" Type="http://schemas.openxmlformats.org/officeDocument/2006/relationships/slideMaster" Target="slideMasters/slideMaster51.xml"/><Relationship Id="rId72" Type="http://schemas.openxmlformats.org/officeDocument/2006/relationships/slide" Target="slides/slide12.xml"/><Relationship Id="rId93" Type="http://schemas.openxmlformats.org/officeDocument/2006/relationships/slide" Target="slides/slide33.xml"/><Relationship Id="rId98" Type="http://schemas.openxmlformats.org/officeDocument/2006/relationships/slide" Target="slides/slide38.xml"/><Relationship Id="rId121" Type="http://schemas.openxmlformats.org/officeDocument/2006/relationships/slide" Target="slides/slide61.xml"/><Relationship Id="rId142" Type="http://schemas.openxmlformats.org/officeDocument/2006/relationships/slide" Target="slides/slide82.xml"/><Relationship Id="rId16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5" Type="http://schemas.openxmlformats.org/officeDocument/2006/relationships/slideMaster" Target="slideMasters/slideMaster25.xml"/><Relationship Id="rId46" Type="http://schemas.openxmlformats.org/officeDocument/2006/relationships/slideMaster" Target="slideMasters/slideMaster46.xml"/><Relationship Id="rId67" Type="http://schemas.openxmlformats.org/officeDocument/2006/relationships/slide" Target="slides/slide7.xml"/><Relationship Id="rId116" Type="http://schemas.openxmlformats.org/officeDocument/2006/relationships/slide" Target="slides/slide56.xml"/><Relationship Id="rId137" Type="http://schemas.openxmlformats.org/officeDocument/2006/relationships/slide" Target="slides/slide77.xml"/><Relationship Id="rId158" Type="http://schemas.openxmlformats.org/officeDocument/2006/relationships/slide" Target="slides/slide98.xml"/><Relationship Id="rId20" Type="http://schemas.openxmlformats.org/officeDocument/2006/relationships/slideMaster" Target="slideMasters/slideMaster20.xml"/><Relationship Id="rId41" Type="http://schemas.openxmlformats.org/officeDocument/2006/relationships/slideMaster" Target="slideMasters/slideMaster41.xml"/><Relationship Id="rId62" Type="http://schemas.openxmlformats.org/officeDocument/2006/relationships/slide" Target="slides/slide2.xml"/><Relationship Id="rId83" Type="http://schemas.openxmlformats.org/officeDocument/2006/relationships/slide" Target="slides/slide23.xml"/><Relationship Id="rId88" Type="http://schemas.openxmlformats.org/officeDocument/2006/relationships/slide" Target="slides/slide28.xml"/><Relationship Id="rId111" Type="http://schemas.openxmlformats.org/officeDocument/2006/relationships/slide" Target="slides/slide51.xml"/><Relationship Id="rId132" Type="http://schemas.openxmlformats.org/officeDocument/2006/relationships/slide" Target="slides/slide72.xml"/><Relationship Id="rId153" Type="http://schemas.openxmlformats.org/officeDocument/2006/relationships/slide" Target="slides/slide93.xml"/><Relationship Id="rId15" Type="http://schemas.openxmlformats.org/officeDocument/2006/relationships/slideMaster" Target="slideMasters/slideMaster15.xml"/><Relationship Id="rId36" Type="http://schemas.openxmlformats.org/officeDocument/2006/relationships/slideMaster" Target="slideMasters/slideMaster36.xml"/><Relationship Id="rId57" Type="http://schemas.openxmlformats.org/officeDocument/2006/relationships/slideMaster" Target="slideMasters/slideMaster57.xml"/><Relationship Id="rId106" Type="http://schemas.openxmlformats.org/officeDocument/2006/relationships/slide" Target="slides/slide46.xml"/><Relationship Id="rId127" Type="http://schemas.openxmlformats.org/officeDocument/2006/relationships/slide" Target="slides/slide67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52" Type="http://schemas.openxmlformats.org/officeDocument/2006/relationships/slideMaster" Target="slideMasters/slideMaster52.xml"/><Relationship Id="rId73" Type="http://schemas.openxmlformats.org/officeDocument/2006/relationships/slide" Target="slides/slide13.xml"/><Relationship Id="rId78" Type="http://schemas.openxmlformats.org/officeDocument/2006/relationships/slide" Target="slides/slide18.xml"/><Relationship Id="rId94" Type="http://schemas.openxmlformats.org/officeDocument/2006/relationships/slide" Target="slides/slide34.xml"/><Relationship Id="rId99" Type="http://schemas.openxmlformats.org/officeDocument/2006/relationships/slide" Target="slides/slide39.xml"/><Relationship Id="rId101" Type="http://schemas.openxmlformats.org/officeDocument/2006/relationships/slide" Target="slides/slide41.xml"/><Relationship Id="rId122" Type="http://schemas.openxmlformats.org/officeDocument/2006/relationships/slide" Target="slides/slide62.xml"/><Relationship Id="rId143" Type="http://schemas.openxmlformats.org/officeDocument/2006/relationships/slide" Target="slides/slide83.xml"/><Relationship Id="rId148" Type="http://schemas.openxmlformats.org/officeDocument/2006/relationships/slide" Target="slides/slide88.xml"/><Relationship Id="rId16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26" Type="http://schemas.openxmlformats.org/officeDocument/2006/relationships/slideMaster" Target="slideMasters/slideMaster26.xml"/><Relationship Id="rId47" Type="http://schemas.openxmlformats.org/officeDocument/2006/relationships/slideMaster" Target="slideMasters/slideMaster47.xml"/><Relationship Id="rId68" Type="http://schemas.openxmlformats.org/officeDocument/2006/relationships/slide" Target="slides/slide8.xml"/><Relationship Id="rId89" Type="http://schemas.openxmlformats.org/officeDocument/2006/relationships/slide" Target="slides/slide29.xml"/><Relationship Id="rId112" Type="http://schemas.openxmlformats.org/officeDocument/2006/relationships/slide" Target="slides/slide52.xml"/><Relationship Id="rId133" Type="http://schemas.openxmlformats.org/officeDocument/2006/relationships/slide" Target="slides/slide73.xml"/><Relationship Id="rId154" Type="http://schemas.openxmlformats.org/officeDocument/2006/relationships/slide" Target="slides/slide94.xml"/><Relationship Id="rId16" Type="http://schemas.openxmlformats.org/officeDocument/2006/relationships/slideMaster" Target="slideMasters/slideMaster16.xml"/><Relationship Id="rId37" Type="http://schemas.openxmlformats.org/officeDocument/2006/relationships/slideMaster" Target="slideMasters/slideMaster37.xml"/><Relationship Id="rId58" Type="http://schemas.openxmlformats.org/officeDocument/2006/relationships/slideMaster" Target="slideMasters/slideMaster58.xml"/><Relationship Id="rId79" Type="http://schemas.openxmlformats.org/officeDocument/2006/relationships/slide" Target="slides/slide19.xml"/><Relationship Id="rId102" Type="http://schemas.openxmlformats.org/officeDocument/2006/relationships/slide" Target="slides/slide42.xml"/><Relationship Id="rId123" Type="http://schemas.openxmlformats.org/officeDocument/2006/relationships/slide" Target="slides/slide63.xml"/><Relationship Id="rId144" Type="http://schemas.openxmlformats.org/officeDocument/2006/relationships/slide" Target="slides/slide84.xml"/><Relationship Id="rId90" Type="http://schemas.openxmlformats.org/officeDocument/2006/relationships/slide" Target="slides/slide30.xml"/><Relationship Id="rId27" Type="http://schemas.openxmlformats.org/officeDocument/2006/relationships/slideMaster" Target="slideMasters/slideMaster27.xml"/><Relationship Id="rId48" Type="http://schemas.openxmlformats.org/officeDocument/2006/relationships/slideMaster" Target="slideMasters/slideMaster48.xml"/><Relationship Id="rId69" Type="http://schemas.openxmlformats.org/officeDocument/2006/relationships/slide" Target="slides/slide9.xml"/><Relationship Id="rId113" Type="http://schemas.openxmlformats.org/officeDocument/2006/relationships/slide" Target="slides/slide53.xml"/><Relationship Id="rId134" Type="http://schemas.openxmlformats.org/officeDocument/2006/relationships/slide" Target="slides/slide74.xml"/><Relationship Id="rId80" Type="http://schemas.openxmlformats.org/officeDocument/2006/relationships/slide" Target="slides/slide20.xml"/><Relationship Id="rId155" Type="http://schemas.openxmlformats.org/officeDocument/2006/relationships/slide" Target="slides/slide9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microsoft-my.sharepoint.com/personal/visesha_microsoft_com/Documents/PPTs/Conferences/MICRO%202017/cgma-throughput-log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Performance Improvement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not</c:v>
                </c:pt>
                <c:pt idx="1">
                  <c:v>and/or</c:v>
                </c:pt>
                <c:pt idx="2">
                  <c:v>nand/nor</c:v>
                </c:pt>
                <c:pt idx="3">
                  <c:v>xor/xnor</c:v>
                </c:pt>
                <c:pt idx="4">
                  <c:v>mean</c:v>
                </c:pt>
              </c:strCache>
            </c:strRef>
          </c:cat>
          <c:val>
            <c:numRef>
              <c:f>Sheet1!$B$2:$B$6</c:f>
              <c:numCache>
                <c:formatCode>0.0</c:formatCode>
                <c:ptCount val="5"/>
                <c:pt idx="0">
                  <c:v>51.625072590216071</c:v>
                </c:pt>
                <c:pt idx="1">
                  <c:v>38.3193185478057</c:v>
                </c:pt>
                <c:pt idx="2">
                  <c:v>30.696451818408459</c:v>
                </c:pt>
                <c:pt idx="3">
                  <c:v>21.856644108070331</c:v>
                </c:pt>
                <c:pt idx="4" formatCode="General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E6-4FB8-B3DF-268ECDE22FD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Energy Reduction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not</c:v>
                </c:pt>
                <c:pt idx="1">
                  <c:v>and/or</c:v>
                </c:pt>
                <c:pt idx="2">
                  <c:v>nand/nor</c:v>
                </c:pt>
                <c:pt idx="3">
                  <c:v>xor/xnor</c:v>
                </c:pt>
                <c:pt idx="4">
                  <c:v>mean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59.5</c:v>
                </c:pt>
                <c:pt idx="1">
                  <c:v>43.9</c:v>
                </c:pt>
                <c:pt idx="2">
                  <c:v>35.1</c:v>
                </c:pt>
                <c:pt idx="3">
                  <c:v>25.1</c:v>
                </c:pt>
                <c:pt idx="4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EE6-4FB8-B3DF-268ECDE22F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99"/>
        <c:axId val="1732682496"/>
        <c:axId val="1746189936"/>
      </c:barChart>
      <c:catAx>
        <c:axId val="1732682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6189936"/>
        <c:crosses val="autoZero"/>
        <c:auto val="1"/>
        <c:lblAlgn val="ctr"/>
        <c:lblOffset val="100"/>
        <c:noMultiLvlLbl val="0"/>
      </c:catAx>
      <c:valAx>
        <c:axId val="1746189936"/>
        <c:scaling>
          <c:orientation val="minMax"/>
          <c:max val="7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2682496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800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accent1">
                    <a:lumMod val="5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EFA-1E43-994B-B6D98FA7C8D3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accent1">
                    <a:lumMod val="5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EFA-1E43-994B-B6D98FA7C8D3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accent1">
                    <a:lumMod val="5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EFA-1E43-994B-B6D98FA7C8D3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3"/>
              </a:solidFill>
              <a:ln>
                <a:solidFill>
                  <a:schemeClr val="accent3">
                    <a:lumMod val="5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EFA-1E43-994B-B6D98FA7C8D3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3"/>
              </a:solidFill>
              <a:ln>
                <a:solidFill>
                  <a:schemeClr val="accent3">
                    <a:lumMod val="5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CEFA-1E43-994B-B6D98FA7C8D3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3"/>
              </a:solidFill>
              <a:ln>
                <a:solidFill>
                  <a:schemeClr val="accent3">
                    <a:lumMod val="5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CEFA-1E43-994B-B6D98FA7C8D3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EFA-1E43-994B-B6D98FA7C8D3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altLang="ko-KR"/>
                      <a:t>+56%</a:t>
                    </a:r>
                    <a:endParaRPr lang="en-US" altLang="ko-KR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CEFA-1E43-994B-B6D98FA7C8D3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altLang="ko-KR"/>
                      <a:t>+25%</a:t>
                    </a:r>
                    <a:endParaRPr lang="en-US" altLang="ko-KR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CEFA-1E43-994B-B6D98FA7C8D3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altLang="ko-KR"/>
                      <a:t>9.0x</a:t>
                    </a:r>
                    <a:endParaRPr lang="en-US" altLang="ko-KR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CEFA-1E43-994B-B6D98FA7C8D3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altLang="ko-KR"/>
                      <a:t>11.6x</a:t>
                    </a:r>
                    <a:endParaRPr lang="en-US" altLang="ko-KR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CEFA-1E43-994B-B6D98FA7C8D3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altLang="ko-KR"/>
                      <a:t>13.8x</a:t>
                    </a:r>
                    <a:endParaRPr lang="en-US" altLang="ko-KR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CEFA-1E43-994B-B6D98FA7C8D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DDR3-OoO</c:v>
                </c:pt>
                <c:pt idx="1">
                  <c:v>HMC-OoO</c:v>
                </c:pt>
                <c:pt idx="2">
                  <c:v>HMC-MC</c:v>
                </c:pt>
                <c:pt idx="3">
                  <c:v>Tesseract</c:v>
                </c:pt>
                <c:pt idx="4">
                  <c:v>Tesseract-
LP</c:v>
                </c:pt>
                <c:pt idx="5">
                  <c:v>Tesseract-
LP-MTP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1.559151435</c:v>
                </c:pt>
                <c:pt idx="2">
                  <c:v>1.252544595</c:v>
                </c:pt>
                <c:pt idx="3">
                  <c:v>9.0241128310000001</c:v>
                </c:pt>
                <c:pt idx="4">
                  <c:v>11.6257351</c:v>
                </c:pt>
                <c:pt idx="5">
                  <c:v>13.781443319999999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CEFA-1E43-994B-B6D98FA7C8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-27"/>
        <c:axId val="1734719568"/>
        <c:axId val="1714371296"/>
      </c:barChart>
      <c:catAx>
        <c:axId val="1734719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4371296"/>
        <c:crosses val="autoZero"/>
        <c:auto val="1"/>
        <c:lblAlgn val="ctr"/>
        <c:lblOffset val="100"/>
        <c:noMultiLvlLbl val="0"/>
      </c:catAx>
      <c:valAx>
        <c:axId val="1714371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ko-KR"/>
                  <a:t>Speedup</a:t>
                </a:r>
                <a:endParaRPr lang="ko-KR" altLang="en-US" dirty="0"/>
              </a:p>
            </c:rich>
          </c:tx>
          <c:layout>
            <c:manualLayout>
              <c:xMode val="edge"/>
              <c:yMode val="edge"/>
              <c:x val="4.6296296296296302E-3"/>
              <c:y val="0.336434154096592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47195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</a:defRPr>
      </a:pPr>
      <a:endParaRPr lang="en-US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Memory Layers</c:v>
                </c:pt>
              </c:strCache>
            </c:strRef>
          </c:tx>
          <c:spPr>
            <a:solidFill>
              <a:schemeClr val="accent1">
                <a:shade val="65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HMC-OoO</c:v>
                </c:pt>
                <c:pt idx="1">
                  <c:v>Tesseract with Prefetching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6.3750664600000007E-2</c:v>
                </c:pt>
                <c:pt idx="1">
                  <c:v>2.4336080491188499E-2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E2-A34E-A0AB-C0BCD6FD406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Logic Layers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HMC-OoO</c:v>
                </c:pt>
                <c:pt idx="1">
                  <c:v>Tesseract with Prefetching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0.93624933539999999</c:v>
                </c:pt>
                <c:pt idx="1">
                  <c:v>8.9919873647840196E-2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1E2-A34E-A0AB-C0BCD6FD406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Cores</c:v>
                </c:pt>
              </c:strCache>
            </c:strRef>
          </c:tx>
          <c:spPr>
            <a:solidFill>
              <a:schemeClr val="accent1">
                <a:tint val="65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HMC-OoO</c:v>
                </c:pt>
                <c:pt idx="1">
                  <c:v>Tesseract with Prefetching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0</c:v>
                </c:pt>
                <c:pt idx="1">
                  <c:v>2.0218882855307301E-2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1E2-A34E-A0AB-C0BCD6FD40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1235739568"/>
        <c:axId val="1235744384"/>
      </c:barChart>
      <c:catAx>
        <c:axId val="1235739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35744384"/>
        <c:crosses val="autoZero"/>
        <c:auto val="1"/>
        <c:lblAlgn val="ctr"/>
        <c:lblOffset val="100"/>
        <c:noMultiLvlLbl val="0"/>
      </c:catAx>
      <c:valAx>
        <c:axId val="1235744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35739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</a:defRPr>
      </a:pPr>
      <a:endParaRPr lang="en-US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image" Target="../media/image2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C167E78-EA36-40A1-A9A0-B443C6CB1F60}" type="datetimeFigureOut">
              <a:rPr lang="en-US" smtClean="0"/>
              <a:pPr/>
              <a:t>1/22/21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E401BE2-F7AC-4C50-A6E5-F6C806E13D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298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8D89EF4-2B2A-4F54-A6DD-1EB35DCF17B3}" type="datetimeFigureOut">
              <a:rPr lang="en-US" smtClean="0"/>
              <a:pPr/>
              <a:t>1/22/21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B959945-7217-484B-8E74-88DC87A74B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070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959945-7217-484B-8E74-88DC87A74B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22333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3571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259C2D-02FE-4C64-AD33-18B082577A5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95350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259C2D-02FE-4C64-AD33-18B082577A5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32068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work, we take</a:t>
            </a:r>
            <a:r>
              <a:rPr lang="en-US" baseline="0" dirty="0"/>
              <a:t> a look at widely-used </a:t>
            </a:r>
            <a:r>
              <a:rPr lang="en-US" baseline="0" dirty="0" err="1"/>
              <a:t>google</a:t>
            </a:r>
            <a:r>
              <a:rPr lang="en-US" baseline="0" dirty="0"/>
              <a:t> consumer workloads, to figure out the major sources of energy consumption.</a:t>
            </a:r>
          </a:p>
          <a:p>
            <a:endParaRPr lang="en-US" baseline="0" dirty="0"/>
          </a:p>
          <a:p>
            <a:r>
              <a:rPr lang="en-US" baseline="0" dirty="0"/>
              <a:t>We look at Google Chrome web </a:t>
            </a:r>
            <a:r>
              <a:rPr lang="en-US" baseline="0" dirty="0" err="1"/>
              <a:t>brower</a:t>
            </a:r>
            <a:r>
              <a:rPr lang="en-US" baseline="0" dirty="0"/>
              <a:t>. We take a look at </a:t>
            </a:r>
            <a:r>
              <a:rPr lang="en-US" baseline="0" dirty="0" err="1"/>
              <a:t>Tensorflow</a:t>
            </a:r>
            <a:r>
              <a:rPr lang="en-US" baseline="0" dirty="0"/>
              <a:t>, Google’s machine learning framework, and we also take a look at two important video related workloads, video playback and video capture, both rely on Google’s vp9 codec technology.</a:t>
            </a:r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CB66F2-E617-4D22-9699-A8F2E158CB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60475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work, we take</a:t>
            </a:r>
            <a:r>
              <a:rPr lang="en-US" baseline="0" dirty="0"/>
              <a:t> a look at widely-used </a:t>
            </a:r>
            <a:r>
              <a:rPr lang="en-US" baseline="0" dirty="0" err="1"/>
              <a:t>google</a:t>
            </a:r>
            <a:r>
              <a:rPr lang="en-US" baseline="0" dirty="0"/>
              <a:t> consumer workloads, to figure out the major sources of energy consumption.</a:t>
            </a:r>
          </a:p>
          <a:p>
            <a:endParaRPr lang="en-US" baseline="0" dirty="0"/>
          </a:p>
          <a:p>
            <a:r>
              <a:rPr lang="en-US" baseline="0" dirty="0"/>
              <a:t>We look at Google Chrome web </a:t>
            </a:r>
            <a:r>
              <a:rPr lang="en-US" baseline="0" dirty="0" err="1"/>
              <a:t>brower</a:t>
            </a:r>
            <a:r>
              <a:rPr lang="en-US" baseline="0" dirty="0"/>
              <a:t>. We take a look at </a:t>
            </a:r>
            <a:r>
              <a:rPr lang="en-US" baseline="0" dirty="0" err="1"/>
              <a:t>Tensorflow</a:t>
            </a:r>
            <a:r>
              <a:rPr lang="en-US" baseline="0" dirty="0"/>
              <a:t>, Google’s machine learning framework, and we also take a look at two important video related workloads, video playback and video capture, both rely on Google’s vp9 codec technology.</a:t>
            </a:r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CB66F2-E617-4D22-9699-A8F2E158CB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78032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latinLnBrk="0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However, since the development of high throughput sequencing (HTS) technologies, the cost of genome sequencing has fallen off a cliff (&lt;&lt; 1,000$) making it viable for almost everyone's use.</a:t>
            </a:r>
          </a:p>
          <a:p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959945-7217-484B-8E74-88DC87A74B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20417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Genome analysis starts with sequencing random short DNA fragments of copies of the original molecule.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Unfortunately,</a:t>
            </a:r>
            <a:r>
              <a:rPr lang="en-US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these reads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lack information about their order and which part of genome they are originated from.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Hence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second step is to map these reads to a long reference genome.</a:t>
            </a: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959945-7217-484B-8E74-88DC87A74B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01317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959945-7217-484B-8E74-88DC87A74B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66593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57066" indent="-291179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64717" indent="-232943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30604" indent="-232943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96491" indent="-232943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62377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028264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94151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960038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285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33A3D9-BADB-734B-A983-EA6AF1EA18FE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pPr marL="0" marR="0" lvl="0" indent="0" algn="r" defTabSz="9285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48191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emf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9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5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6.xml"/></Relationships>
</file>

<file path=ppt/slideLayouts/_rels/slideLayout4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8.xml"/></Relationships>
</file>

<file path=ppt/slideLayouts/_rels/slideLayout6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737585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594966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3963788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197620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914348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563103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163028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37853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889560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858197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321076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5399281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994594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493300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959205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580221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5" name="Picture 4" descr="safari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332104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4" name="Picture 3" descr="safari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326866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171892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755826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857697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51008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4742916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561647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8418393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556249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934606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7983501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9333776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799048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270323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8098509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1487723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en-US" altLang="en-US" dirty="0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159992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669925" indent="-325438">
              <a:buFont typeface="Wingdings" charset="2"/>
              <a:buChar char="q"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228600" y="908720"/>
            <a:ext cx="861060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7884214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275371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228600" y="908720"/>
            <a:ext cx="861060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9941544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969514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9205284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808844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2475374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178713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834339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403914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lack&amp;w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0672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6494" y="469200"/>
            <a:ext cx="7772400" cy="1308232"/>
          </a:xfrm>
          <a:prstGeom prst="rect">
            <a:avLst/>
          </a:prstGeom>
        </p:spPr>
        <p:txBody>
          <a:bodyPr anchor="t"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6494" y="1941516"/>
            <a:ext cx="5009103" cy="1752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>
                <a:solidFill>
                  <a:schemeClr val="accent1"/>
                </a:solidFill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-1" y="5967630"/>
            <a:ext cx="9144001" cy="890370"/>
          </a:xfrm>
          <a:prstGeom prst="rect">
            <a:avLst/>
          </a:prstGeom>
          <a:solidFill>
            <a:srgbClr val="FFFFFF">
              <a:alpha val="6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9" name="Picture 8" descr="ecelogorb.psd"/>
          <p:cNvPicPr>
            <a:picLocks noChangeAspect="1"/>
          </p:cNvPicPr>
          <p:nvPr userDrawn="1"/>
        </p:nvPicPr>
        <p:blipFill>
          <a:blip r:embed="rId3" cstate="screen">
            <a:lum bright="-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528" y="6080245"/>
            <a:ext cx="3275179" cy="655036"/>
          </a:xfrm>
          <a:prstGeom prst="rect">
            <a:avLst/>
          </a:prstGeom>
          <a:effectLst/>
        </p:spPr>
      </p:pic>
      <p:pic>
        <p:nvPicPr>
          <p:cNvPr id="10" name="Picture 9" descr="CMU_logo_horiz_black.eps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08519" y="6259200"/>
            <a:ext cx="3895838" cy="354413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41285909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4327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9500"/>
            <a:ext cx="8229600" cy="5046663"/>
          </a:xfrm>
          <a:prstGeom prst="rect">
            <a:avLst/>
          </a:prstGeom>
        </p:spPr>
        <p:txBody>
          <a:bodyPr/>
          <a:lstStyle>
            <a:lvl1pPr>
              <a:buFont typeface="Wingdings" charset="2"/>
              <a:buChar char="§"/>
              <a:defRPr sz="2800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2400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2000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1800">
                <a:latin typeface="Arial"/>
              </a:defRPr>
            </a:lvl4pPr>
            <a:lvl5pPr>
              <a:buFont typeface="Wingdings" charset="2"/>
              <a:buChar char="§"/>
              <a:defRPr sz="1600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499945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3648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197429"/>
            <a:ext cx="8229600" cy="44413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accent2"/>
                </a:solidFill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4748584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457200" y="1079500"/>
            <a:ext cx="4038600" cy="5046663"/>
          </a:xfrm>
          <a:prstGeom prst="rect">
            <a:avLst/>
          </a:prstGeom>
        </p:spPr>
        <p:txBody>
          <a:bodyPr/>
          <a:lstStyle>
            <a:lvl1pPr>
              <a:buFont typeface="Wingdings" charset="2"/>
              <a:buChar char="§"/>
              <a:defRPr sz="2800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2400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2000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1800">
                <a:latin typeface="Arial"/>
              </a:defRPr>
            </a:lvl4pPr>
            <a:lvl5pPr>
              <a:buFont typeface="Wingdings" charset="2"/>
              <a:buChar char="§"/>
              <a:defRPr sz="1600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4"/>
          </p:nvPr>
        </p:nvSpPr>
        <p:spPr>
          <a:xfrm>
            <a:off x="4648200" y="1079500"/>
            <a:ext cx="4038600" cy="5046663"/>
          </a:xfrm>
          <a:prstGeom prst="rect">
            <a:avLst/>
          </a:prstGeom>
        </p:spPr>
        <p:txBody>
          <a:bodyPr/>
          <a:lstStyle>
            <a:lvl1pPr>
              <a:buFont typeface="Wingdings" charset="2"/>
              <a:buChar char="§"/>
              <a:defRPr sz="2800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2400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2000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1800">
                <a:latin typeface="Arial"/>
              </a:defRPr>
            </a:lvl4pPr>
            <a:lvl5pPr>
              <a:buFont typeface="Wingdings" charset="2"/>
              <a:buChar char="§"/>
              <a:defRPr sz="1600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3054212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3648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70214"/>
            <a:ext cx="4040188" cy="1004661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0">
                <a:solidFill>
                  <a:srgbClr val="606060"/>
                </a:solidFill>
                <a:latin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70214"/>
            <a:ext cx="4041775" cy="1004661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0">
                <a:solidFill>
                  <a:srgbClr val="606060"/>
                </a:solidFill>
                <a:latin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457200" y="2174875"/>
            <a:ext cx="4040188" cy="3903663"/>
          </a:xfrm>
          <a:prstGeom prst="rect">
            <a:avLst/>
          </a:prstGeom>
        </p:spPr>
        <p:txBody>
          <a:bodyPr vert="horz"/>
          <a:lstStyle>
            <a:lvl1pPr>
              <a:buFont typeface="Wingdings" charset="2"/>
              <a:buChar char="§"/>
              <a:defRPr>
                <a:solidFill>
                  <a:srgbClr val="606060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4649788" y="2174875"/>
            <a:ext cx="4040188" cy="3903663"/>
          </a:xfrm>
          <a:prstGeom prst="rect">
            <a:avLst/>
          </a:prstGeom>
        </p:spPr>
        <p:txBody>
          <a:bodyPr vert="horz"/>
          <a:lstStyle>
            <a:lvl1pPr>
              <a:buFont typeface="Wingdings" charset="2"/>
              <a:buChar char="§"/>
              <a:defRPr>
                <a:solidFill>
                  <a:srgbClr val="606060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38292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3648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5681358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4254500" y="117929"/>
            <a:ext cx="4889500" cy="952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658794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4254500" y="117929"/>
            <a:ext cx="4889500" cy="952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0072906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457200" y="116114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>
                <a:latin typeface="Arial"/>
              </a:defRPr>
            </a:lvl1pPr>
            <a:lvl2pPr>
              <a:defRPr>
                <a:latin typeface="Arial"/>
              </a:defRPr>
            </a:lvl2pPr>
            <a:lvl3pPr>
              <a:defRPr>
                <a:latin typeface="Arial"/>
              </a:defRPr>
            </a:lvl3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Click to edit Master text styles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A1A1A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63487551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197429"/>
            <a:ext cx="8229600" cy="44413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accent2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4334518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137557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Arial"/>
                <a:cs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252357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3308204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idx="1"/>
          </p:nvPr>
        </p:nvSpPr>
        <p:spPr>
          <a:xfrm>
            <a:off x="3316288" y="1070426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3316288" y="5185226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0"/>
          </p:nvPr>
        </p:nvSpPr>
        <p:spPr>
          <a:xfrm>
            <a:off x="457201" y="1070426"/>
            <a:ext cx="2859088" cy="49196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864088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184071" y="145143"/>
            <a:ext cx="5959929" cy="77107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5835429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330788"/>
      </p:ext>
    </p:extLst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626753"/>
      </p:ext>
    </p:extLst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073927"/>
      </p:ext>
    </p:extLst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813583"/>
      </p:ext>
    </p:extLst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2685609"/>
      </p:ext>
    </p:extLst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52787"/>
      </p:ext>
    </p:extLst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690549"/>
      </p:ext>
    </p:extLst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113194"/>
      </p:ext>
    </p:extLst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437132"/>
      </p:ext>
    </p:extLst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594476"/>
      </p:ext>
    </p:extLst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013786"/>
      </p:ext>
    </p:extLst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700649"/>
      </p:ext>
    </p:extLst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690191"/>
      </p:ext>
    </p:extLst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754154"/>
      </p:ext>
    </p:extLst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945867"/>
      </p:ext>
    </p:extLst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637371"/>
      </p:ext>
    </p:extLst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877408"/>
      </p:ext>
    </p:extLst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9029212"/>
      </p:ext>
    </p:extLst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838355"/>
      </p:ext>
    </p:extLst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256693"/>
      </p:ext>
    </p:extLst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130625"/>
      </p:ext>
    </p:extLst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1494368"/>
      </p:ext>
    </p:extLst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25" tIns="45713" rIns="91425" bIns="45713"/>
          <a:lstStyle/>
          <a:p>
            <a:pPr defTabSz="914259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8396810"/>
      </p:ext>
    </p:extLst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78932"/>
      </p:ext>
    </p:extLst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30" indent="0">
              <a:buNone/>
              <a:defRPr sz="1800"/>
            </a:lvl2pPr>
            <a:lvl3pPr marL="914259" indent="0">
              <a:buNone/>
              <a:defRPr sz="1600"/>
            </a:lvl3pPr>
            <a:lvl4pPr marL="1371390" indent="0">
              <a:buNone/>
              <a:defRPr sz="1400"/>
            </a:lvl4pPr>
            <a:lvl5pPr marL="1828519" indent="0">
              <a:buNone/>
              <a:defRPr sz="1400"/>
            </a:lvl5pPr>
            <a:lvl6pPr marL="2285649" indent="0">
              <a:buNone/>
              <a:defRPr sz="1400"/>
            </a:lvl6pPr>
            <a:lvl7pPr marL="2742780" indent="0">
              <a:buNone/>
              <a:defRPr sz="1400"/>
            </a:lvl7pPr>
            <a:lvl8pPr marL="3199908" indent="0">
              <a:buNone/>
              <a:defRPr sz="1400"/>
            </a:lvl8pPr>
            <a:lvl9pPr marL="3657039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1486633"/>
      </p:ext>
    </p:extLst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2156"/>
      </p:ext>
    </p:extLst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204901"/>
      </p:ext>
    </p:extLst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634217"/>
      </p:ext>
    </p:extLst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237537"/>
      </p:ext>
    </p:extLst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7247826"/>
      </p:ext>
    </p:extLst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30" indent="0">
              <a:buNone/>
              <a:defRPr sz="2800"/>
            </a:lvl2pPr>
            <a:lvl3pPr marL="914259" indent="0">
              <a:buNone/>
              <a:defRPr sz="2400"/>
            </a:lvl3pPr>
            <a:lvl4pPr marL="1371390" indent="0">
              <a:buNone/>
              <a:defRPr sz="2000"/>
            </a:lvl4pPr>
            <a:lvl5pPr marL="1828519" indent="0">
              <a:buNone/>
              <a:defRPr sz="2000"/>
            </a:lvl5pPr>
            <a:lvl6pPr marL="2285649" indent="0">
              <a:buNone/>
              <a:defRPr sz="2000"/>
            </a:lvl6pPr>
            <a:lvl7pPr marL="2742780" indent="0">
              <a:buNone/>
              <a:defRPr sz="2000"/>
            </a:lvl7pPr>
            <a:lvl8pPr marL="3199908" indent="0">
              <a:buNone/>
              <a:defRPr sz="2000"/>
            </a:lvl8pPr>
            <a:lvl9pPr marL="3657039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798383"/>
      </p:ext>
    </p:extLst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820733"/>
      </p:ext>
    </p:extLst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077888"/>
      </p:ext>
    </p:extLst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25" tIns="45713" rIns="91425" bIns="45713"/>
          <a:lstStyle/>
          <a:p>
            <a:pPr defTabSz="914259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606719"/>
      </p:ext>
    </p:extLst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9601064"/>
      </p:ext>
    </p:extLst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30" indent="0">
              <a:buNone/>
              <a:defRPr sz="1800"/>
            </a:lvl2pPr>
            <a:lvl3pPr marL="914259" indent="0">
              <a:buNone/>
              <a:defRPr sz="1600"/>
            </a:lvl3pPr>
            <a:lvl4pPr marL="1371390" indent="0">
              <a:buNone/>
              <a:defRPr sz="1400"/>
            </a:lvl4pPr>
            <a:lvl5pPr marL="1828519" indent="0">
              <a:buNone/>
              <a:defRPr sz="1400"/>
            </a:lvl5pPr>
            <a:lvl6pPr marL="2285649" indent="0">
              <a:buNone/>
              <a:defRPr sz="1400"/>
            </a:lvl6pPr>
            <a:lvl7pPr marL="2742780" indent="0">
              <a:buNone/>
              <a:defRPr sz="1400"/>
            </a:lvl7pPr>
            <a:lvl8pPr marL="3199908" indent="0">
              <a:buNone/>
              <a:defRPr sz="1400"/>
            </a:lvl8pPr>
            <a:lvl9pPr marL="3657039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941158"/>
      </p:ext>
    </p:extLst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2369188"/>
      </p:ext>
    </p:extLst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61306"/>
      </p:ext>
    </p:extLst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3792512"/>
      </p:ext>
    </p:extLst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236361"/>
      </p:ext>
    </p:extLst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666256"/>
      </p:ext>
    </p:extLst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30" indent="0">
              <a:buNone/>
              <a:defRPr sz="2800"/>
            </a:lvl2pPr>
            <a:lvl3pPr marL="914259" indent="0">
              <a:buNone/>
              <a:defRPr sz="2400"/>
            </a:lvl3pPr>
            <a:lvl4pPr marL="1371390" indent="0">
              <a:buNone/>
              <a:defRPr sz="2000"/>
            </a:lvl4pPr>
            <a:lvl5pPr marL="1828519" indent="0">
              <a:buNone/>
              <a:defRPr sz="2000"/>
            </a:lvl5pPr>
            <a:lvl6pPr marL="2285649" indent="0">
              <a:buNone/>
              <a:defRPr sz="2000"/>
            </a:lvl6pPr>
            <a:lvl7pPr marL="2742780" indent="0">
              <a:buNone/>
              <a:defRPr sz="2000"/>
            </a:lvl7pPr>
            <a:lvl8pPr marL="3199908" indent="0">
              <a:buNone/>
              <a:defRPr sz="2000"/>
            </a:lvl8pPr>
            <a:lvl9pPr marL="3657039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85251"/>
      </p:ext>
    </p:extLst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190055"/>
      </p:ext>
    </p:extLst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6774506"/>
      </p:ext>
    </p:extLst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546172"/>
      </p:ext>
    </p:extLst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395310"/>
          </a:xfr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2110258"/>
      </p:ext>
    </p:extLst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919528"/>
      </p:ext>
    </p:extLst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1959976"/>
      </p:ext>
    </p:extLst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789655"/>
      </p:ext>
    </p:extLst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2437517"/>
      </p:ext>
    </p:extLst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839402"/>
      </p:ext>
    </p:extLst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38992"/>
      </p:ext>
    </p:extLst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253517"/>
      </p:ext>
    </p:extLst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485112"/>
      </p:ext>
    </p:extLst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5939329"/>
      </p:ext>
    </p:extLst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987462"/>
      </p:ext>
    </p:extLst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334739"/>
      </p:ext>
    </p:extLst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974618"/>
      </p:ext>
    </p:extLst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48924"/>
      </p:ext>
    </p:extLst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244487"/>
      </p:ext>
    </p:extLst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7776866"/>
      </p:ext>
    </p:extLst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915277"/>
      </p:ext>
    </p:extLst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3009747"/>
      </p:ext>
    </p:extLst>
  </p:cSld>
  <p:clrMapOvr>
    <a:masterClrMapping/>
  </p:clrMapOvr>
  <p:transition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38578"/>
      </p:ext>
    </p:extLst>
  </p:cSld>
  <p:clrMapOvr>
    <a:masterClrMapping/>
  </p:clrMapOvr>
  <p:transition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96562"/>
      </p:ext>
    </p:extLst>
  </p:cSld>
  <p:clrMapOvr>
    <a:masterClrMapping/>
  </p:clrMapOvr>
  <p:transition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9823875"/>
      </p:ext>
    </p:extLst>
  </p:cSld>
  <p:clrMapOvr>
    <a:masterClrMapping/>
  </p:clrMapOvr>
  <p:transition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627791"/>
      </p:ext>
    </p:extLst>
  </p:cSld>
  <p:clrMapOvr>
    <a:masterClrMapping/>
  </p:clrMapOvr>
  <p:transition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4908108"/>
      </p:ext>
    </p:extLst>
  </p:cSld>
  <p:clrMapOvr>
    <a:masterClrMapping/>
  </p:clrMapOvr>
  <p:transition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252285"/>
      </p:ext>
    </p:extLst>
  </p:cSld>
  <p:clrMapOvr>
    <a:masterClrMapping/>
  </p:clrMapOvr>
  <p:transition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81355"/>
      </p:ext>
    </p:extLst>
  </p:cSld>
  <p:clrMapOvr>
    <a:masterClrMapping/>
  </p:clrMapOvr>
  <p:transition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680472"/>
      </p:ext>
    </p:extLst>
  </p:cSld>
  <p:clrMapOvr>
    <a:masterClrMapping/>
  </p:clrMapOvr>
  <p:transition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242114"/>
      </p:ext>
    </p:extLst>
  </p:cSld>
  <p:clrMapOvr>
    <a:masterClrMapping/>
  </p:clrMapOvr>
  <p:transition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464020"/>
      </p:ext>
    </p:extLst>
  </p:cSld>
  <p:clrMapOvr>
    <a:masterClrMapping/>
  </p:clrMapOvr>
  <p:transition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771237"/>
      </p:ext>
    </p:extLst>
  </p:cSld>
  <p:clrMapOvr>
    <a:masterClrMapping/>
  </p:clrMapOvr>
  <p:transition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4381690"/>
      </p:ext>
    </p:extLst>
  </p:cSld>
  <p:clrMapOvr>
    <a:masterClrMapping/>
  </p:clrMapOvr>
  <p:transition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737539"/>
      </p:ext>
    </p:extLst>
  </p:cSld>
  <p:clrMapOvr>
    <a:masterClrMapping/>
  </p:clrMapOvr>
  <p:transition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964383"/>
      </p:ext>
    </p:extLst>
  </p:cSld>
  <p:clrMapOvr>
    <a:masterClrMapping/>
  </p:clrMapOvr>
  <p:transition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16" tIns="45709" rIns="91416" bIns="45709"/>
          <a:lstStyle/>
          <a:p>
            <a:pPr defTabSz="914165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102026"/>
      </p:ext>
    </p:extLst>
  </p:cSld>
  <p:clrMapOvr>
    <a:masterClrMapping/>
  </p:clrMapOvr>
  <p:transition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157730"/>
      </p:ext>
    </p:extLst>
  </p:cSld>
  <p:clrMapOvr>
    <a:masterClrMapping/>
  </p:clrMapOvr>
  <p:transition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82" indent="0">
              <a:buNone/>
              <a:defRPr sz="1800"/>
            </a:lvl2pPr>
            <a:lvl3pPr marL="914165" indent="0">
              <a:buNone/>
              <a:defRPr sz="1600"/>
            </a:lvl3pPr>
            <a:lvl4pPr marL="1371250" indent="0">
              <a:buNone/>
              <a:defRPr sz="1400"/>
            </a:lvl4pPr>
            <a:lvl5pPr marL="1828332" indent="0">
              <a:buNone/>
              <a:defRPr sz="1400"/>
            </a:lvl5pPr>
            <a:lvl6pPr marL="2285415" indent="0">
              <a:buNone/>
              <a:defRPr sz="1400"/>
            </a:lvl6pPr>
            <a:lvl7pPr marL="2742500" indent="0">
              <a:buNone/>
              <a:defRPr sz="1400"/>
            </a:lvl7pPr>
            <a:lvl8pPr marL="3199580" indent="0">
              <a:buNone/>
              <a:defRPr sz="1400"/>
            </a:lvl8pPr>
            <a:lvl9pPr marL="3656665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104299"/>
      </p:ext>
    </p:extLst>
  </p:cSld>
  <p:clrMapOvr>
    <a:masterClrMapping/>
  </p:clrMapOvr>
  <p:transition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900483"/>
      </p:ext>
    </p:extLst>
  </p:cSld>
  <p:clrMapOvr>
    <a:masterClrMapping/>
  </p:clrMapOvr>
  <p:transition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385155"/>
      </p:ext>
    </p:extLst>
  </p:cSld>
  <p:clrMapOvr>
    <a:masterClrMapping/>
  </p:clrMapOvr>
  <p:transition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013795"/>
      </p:ext>
    </p:extLst>
  </p:cSld>
  <p:clrMapOvr>
    <a:masterClrMapping/>
  </p:clrMapOvr>
  <p:transition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506705"/>
      </p:ext>
    </p:extLst>
  </p:cSld>
  <p:clrMapOvr>
    <a:masterClrMapping/>
  </p:clrMapOvr>
  <p:transition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184746"/>
      </p:ext>
    </p:extLst>
  </p:cSld>
  <p:clrMapOvr>
    <a:masterClrMapping/>
  </p:clrMapOvr>
  <p:transition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82" indent="0">
              <a:buNone/>
              <a:defRPr sz="2800"/>
            </a:lvl2pPr>
            <a:lvl3pPr marL="914165" indent="0">
              <a:buNone/>
              <a:defRPr sz="2400"/>
            </a:lvl3pPr>
            <a:lvl4pPr marL="1371250" indent="0">
              <a:buNone/>
              <a:defRPr sz="2000"/>
            </a:lvl4pPr>
            <a:lvl5pPr marL="1828332" indent="0">
              <a:buNone/>
              <a:defRPr sz="2000"/>
            </a:lvl5pPr>
            <a:lvl6pPr marL="2285415" indent="0">
              <a:buNone/>
              <a:defRPr sz="2000"/>
            </a:lvl6pPr>
            <a:lvl7pPr marL="2742500" indent="0">
              <a:buNone/>
              <a:defRPr sz="2000"/>
            </a:lvl7pPr>
            <a:lvl8pPr marL="3199580" indent="0">
              <a:buNone/>
              <a:defRPr sz="2000"/>
            </a:lvl8pPr>
            <a:lvl9pPr marL="3656665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774164"/>
      </p:ext>
    </p:extLst>
  </p:cSld>
  <p:clrMapOvr>
    <a:masterClrMapping/>
  </p:clrMapOvr>
  <p:transition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804165"/>
      </p:ext>
    </p:extLst>
  </p:cSld>
  <p:clrMapOvr>
    <a:masterClrMapping/>
  </p:clrMapOvr>
  <p:transition/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264924"/>
      </p:ext>
    </p:extLst>
  </p:cSld>
  <p:clrMapOvr>
    <a:masterClrMapping/>
  </p:clrMapOvr>
  <p:transition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16" tIns="45709" rIns="91416" bIns="45709"/>
          <a:lstStyle/>
          <a:p>
            <a:pPr defTabSz="914165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588555"/>
      </p:ext>
    </p:extLst>
  </p:cSld>
  <p:clrMapOvr>
    <a:masterClrMapping/>
  </p:clrMapOvr>
  <p:transition/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595845"/>
      </p:ext>
    </p:extLst>
  </p:cSld>
  <p:clrMapOvr>
    <a:masterClrMapping/>
  </p:clrMapOvr>
  <p:transition/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82" indent="0">
              <a:buNone/>
              <a:defRPr sz="1800"/>
            </a:lvl2pPr>
            <a:lvl3pPr marL="914165" indent="0">
              <a:buNone/>
              <a:defRPr sz="1600"/>
            </a:lvl3pPr>
            <a:lvl4pPr marL="1371250" indent="0">
              <a:buNone/>
              <a:defRPr sz="1400"/>
            </a:lvl4pPr>
            <a:lvl5pPr marL="1828332" indent="0">
              <a:buNone/>
              <a:defRPr sz="1400"/>
            </a:lvl5pPr>
            <a:lvl6pPr marL="2285415" indent="0">
              <a:buNone/>
              <a:defRPr sz="1400"/>
            </a:lvl6pPr>
            <a:lvl7pPr marL="2742500" indent="0">
              <a:buNone/>
              <a:defRPr sz="1400"/>
            </a:lvl7pPr>
            <a:lvl8pPr marL="3199580" indent="0">
              <a:buNone/>
              <a:defRPr sz="1400"/>
            </a:lvl8pPr>
            <a:lvl9pPr marL="3656665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4865600"/>
      </p:ext>
    </p:extLst>
  </p:cSld>
  <p:clrMapOvr>
    <a:masterClrMapping/>
  </p:clrMapOvr>
  <p:transition/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087117"/>
      </p:ext>
    </p:extLst>
  </p:cSld>
  <p:clrMapOvr>
    <a:masterClrMapping/>
  </p:clrMapOvr>
  <p:transition/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221515"/>
      </p:ext>
    </p:extLst>
  </p:cSld>
  <p:clrMapOvr>
    <a:masterClrMapping/>
  </p:clrMapOvr>
  <p:transition/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218779"/>
      </p:ext>
    </p:extLst>
  </p:cSld>
  <p:clrMapOvr>
    <a:masterClrMapping/>
  </p:clrMapOvr>
  <p:transition/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316749"/>
      </p:ext>
    </p:extLst>
  </p:cSld>
  <p:clrMapOvr>
    <a:masterClrMapping/>
  </p:clrMapOvr>
  <p:transition/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9382393"/>
      </p:ext>
    </p:extLst>
  </p:cSld>
  <p:clrMapOvr>
    <a:masterClrMapping/>
  </p:clrMapOvr>
  <p:transition/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82" indent="0">
              <a:buNone/>
              <a:defRPr sz="2800"/>
            </a:lvl2pPr>
            <a:lvl3pPr marL="914165" indent="0">
              <a:buNone/>
              <a:defRPr sz="2400"/>
            </a:lvl3pPr>
            <a:lvl4pPr marL="1371250" indent="0">
              <a:buNone/>
              <a:defRPr sz="2000"/>
            </a:lvl4pPr>
            <a:lvl5pPr marL="1828332" indent="0">
              <a:buNone/>
              <a:defRPr sz="2000"/>
            </a:lvl5pPr>
            <a:lvl6pPr marL="2285415" indent="0">
              <a:buNone/>
              <a:defRPr sz="2000"/>
            </a:lvl6pPr>
            <a:lvl7pPr marL="2742500" indent="0">
              <a:buNone/>
              <a:defRPr sz="2000"/>
            </a:lvl7pPr>
            <a:lvl8pPr marL="3199580" indent="0">
              <a:buNone/>
              <a:defRPr sz="2000"/>
            </a:lvl8pPr>
            <a:lvl9pPr marL="3656665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1510711"/>
      </p:ext>
    </p:extLst>
  </p:cSld>
  <p:clrMapOvr>
    <a:masterClrMapping/>
  </p:clrMapOvr>
  <p:transition/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736569"/>
      </p:ext>
    </p:extLst>
  </p:cSld>
  <p:clrMapOvr>
    <a:masterClrMapping/>
  </p:clrMapOvr>
  <p:transition/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4059779"/>
      </p:ext>
    </p:extLst>
  </p:cSld>
  <p:clrMapOvr>
    <a:masterClrMapping/>
  </p:clrMapOvr>
  <p:transition/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02" tIns="45702" rIns="91402" bIns="45702"/>
          <a:lstStyle/>
          <a:p>
            <a:pPr defTabSz="914024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02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74614"/>
      </p:ext>
    </p:extLst>
  </p:cSld>
  <p:clrMapOvr>
    <a:masterClrMapping/>
  </p:clrMapOvr>
  <p:transition/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307966"/>
      </p:ext>
    </p:extLst>
  </p:cSld>
  <p:clrMapOvr>
    <a:masterClrMapping/>
  </p:clrMapOvr>
  <p:transition/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11" indent="0">
              <a:buNone/>
              <a:defRPr sz="1800"/>
            </a:lvl2pPr>
            <a:lvl3pPr marL="914024" indent="0">
              <a:buNone/>
              <a:defRPr sz="1600"/>
            </a:lvl3pPr>
            <a:lvl4pPr marL="1371040" indent="0">
              <a:buNone/>
              <a:defRPr sz="1400"/>
            </a:lvl4pPr>
            <a:lvl5pPr marL="1828052" indent="0">
              <a:buNone/>
              <a:defRPr sz="1400"/>
            </a:lvl5pPr>
            <a:lvl6pPr marL="2285064" indent="0">
              <a:buNone/>
              <a:defRPr sz="1400"/>
            </a:lvl6pPr>
            <a:lvl7pPr marL="2742079" indent="0">
              <a:buNone/>
              <a:defRPr sz="1400"/>
            </a:lvl7pPr>
            <a:lvl8pPr marL="3199088" indent="0">
              <a:buNone/>
              <a:defRPr sz="1400"/>
            </a:lvl8pPr>
            <a:lvl9pPr marL="3656104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766992"/>
      </p:ext>
    </p:extLst>
  </p:cSld>
  <p:clrMapOvr>
    <a:masterClrMapping/>
  </p:clrMapOvr>
  <p:transition/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769532"/>
      </p:ext>
    </p:extLst>
  </p:cSld>
  <p:clrMapOvr>
    <a:masterClrMapping/>
  </p:clrMapOvr>
  <p:transition/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072713"/>
      </p:ext>
    </p:extLst>
  </p:cSld>
  <p:clrMapOvr>
    <a:masterClrMapping/>
  </p:clrMapOvr>
  <p:transition/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40216"/>
      </p:ext>
    </p:extLst>
  </p:cSld>
  <p:clrMapOvr>
    <a:masterClrMapping/>
  </p:clrMapOvr>
  <p:transition/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3551887"/>
      </p:ext>
    </p:extLst>
  </p:cSld>
  <p:clrMapOvr>
    <a:masterClrMapping/>
  </p:clrMapOvr>
  <p:transition/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2893416"/>
      </p:ext>
    </p:extLst>
  </p:cSld>
  <p:clrMapOvr>
    <a:masterClrMapping/>
  </p:clrMapOvr>
  <p:transition/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623611"/>
      </p:ext>
    </p:extLst>
  </p:cSld>
  <p:clrMapOvr>
    <a:masterClrMapping/>
  </p:clrMapOvr>
  <p:transition/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074657"/>
      </p:ext>
    </p:extLst>
  </p:cSld>
  <p:clrMapOvr>
    <a:masterClrMapping/>
  </p:clrMapOvr>
  <p:transition/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4777081"/>
      </p:ext>
    </p:extLst>
  </p:cSld>
  <p:clrMapOvr>
    <a:masterClrMapping/>
  </p:clrMapOvr>
  <p:transition/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878914"/>
      </p:ext>
    </p:extLst>
  </p:cSld>
  <p:clrMapOvr>
    <a:masterClrMapping/>
  </p:clrMapOvr>
  <p:transition/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0489629"/>
      </p:ext>
    </p:extLst>
  </p:cSld>
  <p:clrMapOvr>
    <a:masterClrMapping/>
  </p:clrMapOvr>
  <p:transition/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560"/>
      </p:ext>
    </p:extLst>
  </p:cSld>
  <p:clrMapOvr>
    <a:masterClrMapping/>
  </p:clrMapOvr>
  <p:transition/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5459952"/>
      </p:ext>
    </p:extLst>
  </p:cSld>
  <p:clrMapOvr>
    <a:masterClrMapping/>
  </p:clrMapOvr>
  <p:transition/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123489"/>
      </p:ext>
    </p:extLst>
  </p:cSld>
  <p:clrMapOvr>
    <a:masterClrMapping/>
  </p:clrMapOvr>
  <p:transition/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066245"/>
      </p:ext>
    </p:extLst>
  </p:cSld>
  <p:clrMapOvr>
    <a:masterClrMapping/>
  </p:clrMapOvr>
  <p:transition/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883743"/>
      </p:ext>
    </p:extLst>
  </p:cSld>
  <p:clrMapOvr>
    <a:masterClrMapping/>
  </p:clrMapOvr>
  <p:transition/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24853"/>
      </p:ext>
    </p:extLst>
  </p:cSld>
  <p:clrMapOvr>
    <a:masterClrMapping/>
  </p:clrMapOvr>
  <p:transition/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647908"/>
      </p:ext>
    </p:extLst>
  </p:cSld>
  <p:clrMapOvr>
    <a:masterClrMapping/>
  </p:clrMapOvr>
  <p:transition/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390558"/>
      </p:ext>
    </p:extLst>
  </p:cSld>
  <p:clrMapOvr>
    <a:masterClrMapping/>
  </p:clrMapOvr>
  <p:transition/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037458"/>
      </p:ext>
    </p:extLst>
  </p:cSld>
  <p:clrMapOvr>
    <a:masterClrMapping/>
  </p:clrMapOvr>
  <p:transition/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afari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0975" y="6411913"/>
            <a:ext cx="1025525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CDD642-5717-9C43-BCF7-E4F88A58C1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422593"/>
      </p:ext>
    </p:extLst>
  </p:cSld>
  <p:clrMapOvr>
    <a:masterClrMapping/>
  </p:clrMapOvr>
  <p:transition/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84AC23-9DE4-C746-BC02-D3085298AE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825448"/>
      </p:ext>
    </p:extLst>
  </p:cSld>
  <p:clrMapOvr>
    <a:masterClrMapping/>
  </p:clrMapOvr>
  <p:transition/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065027-C458-0F45-A175-76C38D629A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962719"/>
      </p:ext>
    </p:extLst>
  </p:cSld>
  <p:clrMapOvr>
    <a:masterClrMapping/>
  </p:clrMapOvr>
  <p:transition/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3F2552-3716-B24B-9F3D-FF7B024E8C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633555"/>
      </p:ext>
    </p:extLst>
  </p:cSld>
  <p:clrMapOvr>
    <a:masterClrMapping/>
  </p:clrMapOvr>
  <p:transition/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7D5230-971F-2E41-8CFA-14A60A5B22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320648"/>
      </p:ext>
    </p:extLst>
  </p:cSld>
  <p:clrMapOvr>
    <a:masterClrMapping/>
  </p:clrMapOvr>
  <p:transition/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0DEAA0-2A78-7C4C-AC1D-0745BDD659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154556"/>
      </p:ext>
    </p:extLst>
  </p:cSld>
  <p:clrMapOvr>
    <a:masterClrMapping/>
  </p:clrMapOvr>
  <p:transition/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DA15DC-7DB6-2E4F-8E40-D436CE9278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609927"/>
      </p:ext>
    </p:extLst>
  </p:cSld>
  <p:clrMapOvr>
    <a:masterClrMapping/>
  </p:clrMapOvr>
  <p:transition/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9972F1-201A-1341-A138-68D5169749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802723"/>
      </p:ext>
    </p:extLst>
  </p:cSld>
  <p:clrMapOvr>
    <a:masterClrMapping/>
  </p:clrMapOvr>
  <p:transition/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7A4686-03CC-5744-B2F1-C7CFBAB9DD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547140"/>
      </p:ext>
    </p:extLst>
  </p:cSld>
  <p:clrMapOvr>
    <a:masterClrMapping/>
  </p:clrMapOvr>
  <p:transition/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A60323-C27F-274D-98DD-E8A584096F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246284"/>
      </p:ext>
    </p:extLst>
  </p:cSld>
  <p:clrMapOvr>
    <a:masterClrMapping/>
  </p:clrMapOvr>
  <p:transition/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98D1A2-8B05-D448-BEED-1DCCC56698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10459"/>
      </p:ext>
    </p:extLst>
  </p:cSld>
  <p:clrMapOvr>
    <a:masterClrMapping/>
  </p:clrMapOvr>
  <p:transition/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B2FA06-CF86-2545-AF2A-570D639DE5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830028"/>
      </p:ext>
    </p:extLst>
  </p:cSld>
  <p:clrMapOvr>
    <a:masterClrMapping/>
  </p:clrMapOvr>
  <p:transition/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461737"/>
      </p:ext>
    </p:extLst>
  </p:cSld>
  <p:clrMapOvr>
    <a:masterClrMapping/>
  </p:clrMapOvr>
  <p:transition/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977340"/>
      </p:ext>
    </p:extLst>
  </p:cSld>
  <p:clrMapOvr>
    <a:masterClrMapping/>
  </p:clrMapOvr>
  <p:transition/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8964163"/>
      </p:ext>
    </p:extLst>
  </p:cSld>
  <p:clrMapOvr>
    <a:masterClrMapping/>
  </p:clrMapOvr>
  <p:transition/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4227174"/>
      </p:ext>
    </p:extLst>
  </p:cSld>
  <p:clrMapOvr>
    <a:masterClrMapping/>
  </p:clrMapOvr>
  <p:transition/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3425256"/>
      </p:ext>
    </p:extLst>
  </p:cSld>
  <p:clrMapOvr>
    <a:masterClrMapping/>
  </p:clrMapOvr>
  <p:transition/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0028508"/>
      </p:ext>
    </p:extLst>
  </p:cSld>
  <p:clrMapOvr>
    <a:masterClrMapping/>
  </p:clrMapOvr>
  <p:transition/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796304"/>
      </p:ext>
    </p:extLst>
  </p:cSld>
  <p:clrMapOvr>
    <a:masterClrMapping/>
  </p:clrMapOvr>
  <p:transition/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9483577"/>
      </p:ext>
    </p:extLst>
  </p:cSld>
  <p:clrMapOvr>
    <a:masterClrMapping/>
  </p:clrMapOvr>
  <p:transition/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701788"/>
      </p:ext>
    </p:extLst>
  </p:cSld>
  <p:clrMapOvr>
    <a:masterClrMapping/>
  </p:clrMapOvr>
  <p:transition/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848879"/>
      </p:ext>
    </p:extLst>
  </p:cSld>
  <p:clrMapOvr>
    <a:masterClrMapping/>
  </p:clrMapOvr>
  <p:transition/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933164"/>
      </p:ext>
    </p:extLst>
  </p:cSld>
  <p:clrMapOvr>
    <a:masterClrMapping/>
  </p:clrMapOvr>
  <p:transition/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02" tIns="45702" rIns="91402" bIns="45702"/>
          <a:lstStyle/>
          <a:p>
            <a:pPr defTabSz="914024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02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4599387"/>
      </p:ext>
    </p:extLst>
  </p:cSld>
  <p:clrMapOvr>
    <a:masterClrMapping/>
  </p:clrMapOvr>
  <p:transition/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560067"/>
      </p:ext>
    </p:extLst>
  </p:cSld>
  <p:clrMapOvr>
    <a:masterClrMapping/>
  </p:clrMapOvr>
  <p:transition/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11" indent="0">
              <a:buNone/>
              <a:defRPr sz="1800"/>
            </a:lvl2pPr>
            <a:lvl3pPr marL="914024" indent="0">
              <a:buNone/>
              <a:defRPr sz="1600"/>
            </a:lvl3pPr>
            <a:lvl4pPr marL="1371040" indent="0">
              <a:buNone/>
              <a:defRPr sz="1400"/>
            </a:lvl4pPr>
            <a:lvl5pPr marL="1828052" indent="0">
              <a:buNone/>
              <a:defRPr sz="1400"/>
            </a:lvl5pPr>
            <a:lvl6pPr marL="2285064" indent="0">
              <a:buNone/>
              <a:defRPr sz="1400"/>
            </a:lvl6pPr>
            <a:lvl7pPr marL="2742079" indent="0">
              <a:buNone/>
              <a:defRPr sz="1400"/>
            </a:lvl7pPr>
            <a:lvl8pPr marL="3199088" indent="0">
              <a:buNone/>
              <a:defRPr sz="1400"/>
            </a:lvl8pPr>
            <a:lvl9pPr marL="3656104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234862"/>
      </p:ext>
    </p:extLst>
  </p:cSld>
  <p:clrMapOvr>
    <a:masterClrMapping/>
  </p:clrMapOvr>
  <p:transition/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3120778"/>
      </p:ext>
    </p:extLst>
  </p:cSld>
  <p:clrMapOvr>
    <a:masterClrMapping/>
  </p:clrMapOvr>
  <p:transition/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7624576"/>
      </p:ext>
    </p:extLst>
  </p:cSld>
  <p:clrMapOvr>
    <a:masterClrMapping/>
  </p:clrMapOvr>
  <p:transition/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977436"/>
      </p:ext>
    </p:extLst>
  </p:cSld>
  <p:clrMapOvr>
    <a:masterClrMapping/>
  </p:clrMapOvr>
  <p:transition/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739623"/>
      </p:ext>
    </p:extLst>
  </p:cSld>
  <p:clrMapOvr>
    <a:masterClrMapping/>
  </p:clrMapOvr>
  <p:transition/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0802086"/>
      </p:ext>
    </p:extLst>
  </p:cSld>
  <p:clrMapOvr>
    <a:masterClrMapping/>
  </p:clrMapOvr>
  <p:transition/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001118"/>
      </p:ext>
    </p:extLst>
  </p:cSld>
  <p:clrMapOvr>
    <a:masterClrMapping/>
  </p:clrMapOvr>
  <p:transition/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235911"/>
      </p:ext>
    </p:extLst>
  </p:cSld>
  <p:clrMapOvr>
    <a:masterClrMapping/>
  </p:clrMapOvr>
  <p:transition/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48123"/>
      </p:ext>
    </p:extLst>
  </p:cSld>
  <p:clrMapOvr>
    <a:masterClrMapping/>
  </p:clrMapOvr>
  <p:transition/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16" tIns="45709" rIns="91416" bIns="45709"/>
          <a:lstStyle/>
          <a:p>
            <a:pPr defTabSz="914165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9193878"/>
      </p:ext>
    </p:extLst>
  </p:cSld>
  <p:clrMapOvr>
    <a:masterClrMapping/>
  </p:clrMapOvr>
  <p:transition/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1185237"/>
      </p:ext>
    </p:extLst>
  </p:cSld>
  <p:clrMapOvr>
    <a:masterClrMapping/>
  </p:clrMapOvr>
  <p:transition/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82" indent="0">
              <a:buNone/>
              <a:defRPr sz="1800"/>
            </a:lvl2pPr>
            <a:lvl3pPr marL="914165" indent="0">
              <a:buNone/>
              <a:defRPr sz="1600"/>
            </a:lvl3pPr>
            <a:lvl4pPr marL="1371250" indent="0">
              <a:buNone/>
              <a:defRPr sz="1400"/>
            </a:lvl4pPr>
            <a:lvl5pPr marL="1828332" indent="0">
              <a:buNone/>
              <a:defRPr sz="1400"/>
            </a:lvl5pPr>
            <a:lvl6pPr marL="2285415" indent="0">
              <a:buNone/>
              <a:defRPr sz="1400"/>
            </a:lvl6pPr>
            <a:lvl7pPr marL="2742500" indent="0">
              <a:buNone/>
              <a:defRPr sz="1400"/>
            </a:lvl7pPr>
            <a:lvl8pPr marL="3199580" indent="0">
              <a:buNone/>
              <a:defRPr sz="1400"/>
            </a:lvl8pPr>
            <a:lvl9pPr marL="3656665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883693"/>
      </p:ext>
    </p:extLst>
  </p:cSld>
  <p:clrMapOvr>
    <a:masterClrMapping/>
  </p:clrMapOvr>
  <p:transition/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9650700"/>
      </p:ext>
    </p:extLst>
  </p:cSld>
  <p:clrMapOvr>
    <a:masterClrMapping/>
  </p:clrMapOvr>
  <p:transition/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0384331"/>
      </p:ext>
    </p:extLst>
  </p:cSld>
  <p:clrMapOvr>
    <a:masterClrMapping/>
  </p:clrMapOvr>
  <p:transition/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802"/>
      </p:ext>
    </p:extLst>
  </p:cSld>
  <p:clrMapOvr>
    <a:masterClrMapping/>
  </p:clrMapOvr>
  <p:transition/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9577748"/>
      </p:ext>
    </p:extLst>
  </p:cSld>
  <p:clrMapOvr>
    <a:masterClrMapping/>
  </p:clrMapOvr>
  <p:transition/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759025"/>
      </p:ext>
    </p:extLst>
  </p:cSld>
  <p:clrMapOvr>
    <a:masterClrMapping/>
  </p:clrMapOvr>
  <p:transition/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82" indent="0">
              <a:buNone/>
              <a:defRPr sz="2800"/>
            </a:lvl2pPr>
            <a:lvl3pPr marL="914165" indent="0">
              <a:buNone/>
              <a:defRPr sz="2400"/>
            </a:lvl3pPr>
            <a:lvl4pPr marL="1371250" indent="0">
              <a:buNone/>
              <a:defRPr sz="2000"/>
            </a:lvl4pPr>
            <a:lvl5pPr marL="1828332" indent="0">
              <a:buNone/>
              <a:defRPr sz="2000"/>
            </a:lvl5pPr>
            <a:lvl6pPr marL="2285415" indent="0">
              <a:buNone/>
              <a:defRPr sz="2000"/>
            </a:lvl6pPr>
            <a:lvl7pPr marL="2742500" indent="0">
              <a:buNone/>
              <a:defRPr sz="2000"/>
            </a:lvl7pPr>
            <a:lvl8pPr marL="3199580" indent="0">
              <a:buNone/>
              <a:defRPr sz="2000"/>
            </a:lvl8pPr>
            <a:lvl9pPr marL="3656665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20365"/>
      </p:ext>
    </p:extLst>
  </p:cSld>
  <p:clrMapOvr>
    <a:masterClrMapping/>
  </p:clrMapOvr>
  <p:transition/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7159023"/>
      </p:ext>
    </p:extLst>
  </p:cSld>
  <p:clrMapOvr>
    <a:masterClrMapping/>
  </p:clrMapOvr>
  <p:transition/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9583518"/>
      </p:ext>
    </p:extLst>
  </p:cSld>
  <p:clrMapOvr>
    <a:masterClrMapping/>
  </p:clrMapOvr>
  <p:transition/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836127360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cs typeface="ＭＳ Ｐゴシック" charset="0"/>
              </a:defRPr>
            </a:lvl1pPr>
          </a:lstStyle>
          <a:p>
            <a:pPr>
              <a:defRPr/>
            </a:pPr>
            <a:fld id="{2B0615E8-B7BA-A94F-8CD8-59ABAB50F7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648336"/>
      </p:ext>
    </p:extLst>
  </p:cSld>
  <p:clrMapOvr>
    <a:masterClrMapping/>
  </p:clrMapOvr>
  <p:transition/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8E574D81-B5DE-384D-B24B-566C679AE6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409365"/>
      </p:ext>
    </p:extLst>
  </p:cSld>
  <p:clrMapOvr>
    <a:masterClrMapping/>
  </p:clrMapOvr>
  <p:transition/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7F718DBD-A8C3-BF41-B930-E6F09B914F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284687"/>
      </p:ext>
    </p:extLst>
  </p:cSld>
  <p:clrMapOvr>
    <a:masterClrMapping/>
  </p:clrMapOvr>
  <p:transition/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79E6F74A-33AD-9C44-A652-5BC058E443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325218"/>
      </p:ext>
    </p:extLst>
  </p:cSld>
  <p:clrMapOvr>
    <a:masterClrMapping/>
  </p:clrMapOvr>
  <p:transition/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2FE313B9-34D2-9B4F-924F-705E340D7A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063346"/>
      </p:ext>
    </p:extLst>
  </p:cSld>
  <p:clrMapOvr>
    <a:masterClrMapping/>
  </p:clrMapOvr>
  <p:transition/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272681F7-101F-CD48-BD26-A7C1DB38DD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328824"/>
      </p:ext>
    </p:extLst>
  </p:cSld>
  <p:clrMapOvr>
    <a:masterClrMapping/>
  </p:clrMapOvr>
  <p:transition/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4DA22FE8-1BF1-7945-858E-9EDF18117A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899907"/>
      </p:ext>
    </p:extLst>
  </p:cSld>
  <p:clrMapOvr>
    <a:masterClrMapping/>
  </p:clrMapOvr>
  <p:transition/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EDECFB72-9437-4E43-B6E9-A86EC5F847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158762"/>
      </p:ext>
    </p:extLst>
  </p:cSld>
  <p:clrMapOvr>
    <a:masterClrMapping/>
  </p:clrMapOvr>
  <p:transition/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9F1BB03A-AA9C-3441-BB02-8D748B0FE7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735403"/>
      </p:ext>
    </p:extLst>
  </p:cSld>
  <p:clrMapOvr>
    <a:masterClrMapping/>
  </p:clrMapOvr>
  <p:transition/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F09218E9-1586-4840-9706-4250AB6924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995463"/>
      </p:ext>
    </p:extLst>
  </p:cSld>
  <p:clrMapOvr>
    <a:masterClrMapping/>
  </p:clrMapOvr>
  <p:transition/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0C7C5289-DED0-BF4F-8007-4B3A361AC9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273031"/>
      </p:ext>
    </p:extLst>
  </p:cSld>
  <p:clrMapOvr>
    <a:masterClrMapping/>
  </p:clrMapOvr>
  <p:transition/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177E2285-5DCA-104D-A461-AF822D41BD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48188"/>
      </p:ext>
    </p:extLst>
  </p:cSld>
  <p:clrMapOvr>
    <a:masterClrMapping/>
  </p:clrMapOvr>
  <p:transition/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2628" y="770467"/>
            <a:ext cx="8086725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0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4" y="4198409"/>
            <a:ext cx="6921151" cy="164592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1/22/21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564669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8637" y="712594"/>
            <a:ext cx="8086725" cy="2898708"/>
          </a:xfrm>
          <a:noFill/>
        </p:spPr>
        <p:txBody>
          <a:bodyPr anchor="b">
            <a:noAutofit/>
          </a:bodyPr>
          <a:lstStyle>
            <a:lvl1pPr algn="ctr">
              <a:lnSpc>
                <a:spcPct val="80000"/>
              </a:lnSpc>
              <a:defRPr sz="8000" spc="-12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8638" y="3897565"/>
            <a:ext cx="8086724" cy="164592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1/22/21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410475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Content Placeholder 22"/>
          <p:cNvSpPr>
            <a:spLocks noGrp="1"/>
          </p:cNvSpPr>
          <p:nvPr>
            <p:ph sz="quarter" idx="11"/>
          </p:nvPr>
        </p:nvSpPr>
        <p:spPr>
          <a:xfrm>
            <a:off x="123825" y="1241652"/>
            <a:ext cx="8897938" cy="522446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1/22/21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74591281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628" y="767419"/>
            <a:ext cx="8085582" cy="3355848"/>
          </a:xfrm>
          <a:solidFill>
            <a:schemeClr val="bg1"/>
          </a:solidFill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0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0634" y="4187275"/>
            <a:ext cx="6919722" cy="164592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1/22/21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97539033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8798" y="1208312"/>
            <a:ext cx="4271962" cy="505369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1603" y="1208312"/>
            <a:ext cx="4271962" cy="505369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1/22/21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44595767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798" y="1197209"/>
            <a:ext cx="4271962" cy="7234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8798" y="2029968"/>
            <a:ext cx="4271962" cy="4231057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1603" y="1194345"/>
            <a:ext cx="4271962" cy="72237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1603" y="2025216"/>
            <a:ext cx="4271962" cy="4235809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1/22/21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30774320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1/22/21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68654668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1/22/21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955635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0" y="0"/>
            <a:ext cx="3429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196053" y="542282"/>
            <a:ext cx="253746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762000"/>
            <a:ext cx="4572000" cy="4572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06987" y="2511813"/>
            <a:ext cx="254889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rgbClr val="40404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1/22/21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28291441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918" y="5418668"/>
            <a:ext cx="8085582" cy="613283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9144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rgbClr val="4D4D4D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7492" y="6031951"/>
            <a:ext cx="6922008" cy="411184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white">
                    <a:alpha val="75000"/>
                  </a:prstClr>
                </a:solidFill>
                <a:latin typeface="Calibri"/>
              </a:rPr>
              <a:pPr/>
              <a:t>1/22/21</a:t>
            </a:fld>
            <a:endParaRPr lang="en-US">
              <a:solidFill>
                <a:prstClr val="white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white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586238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1/22/21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62987500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7963" y="695325"/>
            <a:ext cx="1971675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714376"/>
            <a:ext cx="5800725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1/22/21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88769312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afari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0975" y="6411913"/>
            <a:ext cx="1025525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CE054-F1E5-374D-A24E-887477C0532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175784"/>
      </p:ext>
    </p:extLst>
  </p:cSld>
  <p:clrMapOvr>
    <a:masterClrMapping/>
  </p:clrMapOvr>
  <p:transition/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92004D-7284-C244-B275-AB956C66515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124249"/>
      </p:ext>
    </p:extLst>
  </p:cSld>
  <p:clrMapOvr>
    <a:masterClrMapping/>
  </p:clrMapOvr>
  <p:transition/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817D1-13B0-D341-B1C4-34616D3933B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265628"/>
      </p:ext>
    </p:extLst>
  </p:cSld>
  <p:clrMapOvr>
    <a:masterClrMapping/>
  </p:clrMapOvr>
  <p:transition/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67096-FD7F-A949-B565-8298951E6B8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6231"/>
      </p:ext>
    </p:extLst>
  </p:cSld>
  <p:clrMapOvr>
    <a:masterClrMapping/>
  </p:clrMapOvr>
  <p:transition/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077C3-3C60-8640-A1DD-3718D4D0D7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575383"/>
      </p:ext>
    </p:extLst>
  </p:cSld>
  <p:clrMapOvr>
    <a:masterClrMapping/>
  </p:clrMapOvr>
  <p:transition/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D41FDD-73B6-EC4A-BB35-BA0C8CCC36C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5011113"/>
      </p:ext>
    </p:extLst>
  </p:cSld>
  <p:clrMapOvr>
    <a:masterClrMapping/>
  </p:clrMapOvr>
  <p:transition/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8D2B92-4EF8-0940-9F90-1D39CCADBD7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1265468"/>
      </p:ext>
    </p:extLst>
  </p:cSld>
  <p:clrMapOvr>
    <a:masterClrMapping/>
  </p:clrMapOvr>
  <p:transition/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24B1A2-EC3E-4448-972E-E198354A3E4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952016"/>
      </p:ext>
    </p:extLst>
  </p:cSld>
  <p:clrMapOvr>
    <a:masterClrMapping/>
  </p:clrMapOvr>
  <p:transition/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5B71B7-33A4-004A-B24D-5E8A20C1D7A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853053"/>
      </p:ext>
    </p:extLst>
  </p:cSld>
  <p:clrMapOvr>
    <a:masterClrMapping/>
  </p:clrMapOvr>
  <p:transition/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5EE445-AD48-2049-A03E-4C865681EA4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292141"/>
      </p:ext>
    </p:extLst>
  </p:cSld>
  <p:clrMapOvr>
    <a:masterClrMapping/>
  </p:clrMapOvr>
  <p:transition/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8603A9-60B6-0741-B15F-17172804C1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273888"/>
      </p:ext>
    </p:extLst>
  </p:cSld>
  <p:clrMapOvr>
    <a:masterClrMapping/>
  </p:clrMapOvr>
  <p:transition/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66D58A-9B40-E846-A790-9B6CD5A585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410633"/>
      </p:ext>
    </p:extLst>
  </p:cSld>
  <p:clrMapOvr>
    <a:masterClrMapping/>
  </p:clrMapOvr>
  <p:transition/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844824"/>
            <a:ext cx="7772400" cy="1470025"/>
          </a:xfrm>
        </p:spPr>
        <p:txBody>
          <a:bodyPr anchor="ctr"/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4149080"/>
            <a:ext cx="6400800" cy="165618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2021. 1. 22.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269450811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968552"/>
          </a:xfrm>
        </p:spPr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2021. 1. 22.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cxnSp>
        <p:nvCxnSpPr>
          <p:cNvPr id="8" name="직선 연결선 7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9307237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2021. 1. 22.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1118285041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9685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9685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2021. 1. 22.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cxnSp>
        <p:nvCxnSpPr>
          <p:cNvPr id="10" name="직선 연결선 9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4290364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340768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1988840"/>
            <a:ext cx="4040188" cy="432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340768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1988840"/>
            <a:ext cx="4041775" cy="432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2021. 1. 22.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cxnSp>
        <p:nvCxnSpPr>
          <p:cNvPr id="12" name="직선 연결선 11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8857536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2021. 1. 22.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cxnSp>
        <p:nvCxnSpPr>
          <p:cNvPr id="8" name="직선 연결선 7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3871302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2021. 1. 22.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3560198658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9479520"/>
      </p:ext>
    </p:extLst>
  </p:cSld>
  <p:clrMapOvr>
    <a:masterClrMapping/>
  </p:clrMapOvr>
  <p:transition/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556325"/>
      </p:ext>
    </p:extLst>
  </p:cSld>
  <p:clrMapOvr>
    <a:masterClrMapping/>
  </p:clrMapOvr>
  <p:transition/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379847"/>
      </p:ext>
    </p:extLst>
  </p:cSld>
  <p:clrMapOvr>
    <a:masterClrMapping/>
  </p:clrMapOvr>
  <p:transition/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9572035"/>
      </p:ext>
    </p:extLst>
  </p:cSld>
  <p:clrMapOvr>
    <a:masterClrMapping/>
  </p:clrMapOvr>
  <p:transition/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566681"/>
      </p:ext>
    </p:extLst>
  </p:cSld>
  <p:clrMapOvr>
    <a:masterClrMapping/>
  </p:clrMapOvr>
  <p:transition/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079462"/>
      </p:ext>
    </p:extLst>
  </p:cSld>
  <p:clrMapOvr>
    <a:masterClrMapping/>
  </p:clrMapOvr>
  <p:transition/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5569968"/>
      </p:ext>
    </p:extLst>
  </p:cSld>
  <p:clrMapOvr>
    <a:masterClrMapping/>
  </p:clrMapOvr>
  <p:transition/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9015984"/>
      </p:ext>
    </p:extLst>
  </p:cSld>
  <p:clrMapOvr>
    <a:masterClrMapping/>
  </p:clrMapOvr>
  <p:transition/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952"/>
      </p:ext>
    </p:extLst>
  </p:cSld>
  <p:clrMapOvr>
    <a:masterClrMapping/>
  </p:clrMapOvr>
  <p:transition/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5945983"/>
      </p:ext>
    </p:extLst>
  </p:cSld>
  <p:clrMapOvr>
    <a:masterClrMapping/>
  </p:clrMapOvr>
  <p:transition/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2225097"/>
      </p:ext>
    </p:extLst>
  </p:cSld>
  <p:clrMapOvr>
    <a:masterClrMapping/>
  </p:clrMapOvr>
  <p:transition/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69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7515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1295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5241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336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2617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5589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8574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10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012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511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0E240D94-E5C6-2B45-92EB-F7FCCB9B611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9261544"/>
      </p:ext>
    </p:extLst>
  </p:cSld>
  <p:clrMapOvr>
    <a:masterClrMapping/>
  </p:clrMapOvr>
  <p:transition/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67B2952-2F74-D544-92BC-FBFBE9A340C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4734131"/>
      </p:ext>
    </p:extLst>
  </p:cSld>
  <p:clrMapOvr>
    <a:masterClrMapping/>
  </p:clrMapOvr>
  <p:transition/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F9F7682-838C-D145-8DB5-B49C18A130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8153688"/>
      </p:ext>
    </p:extLst>
  </p:cSld>
  <p:clrMapOvr>
    <a:masterClrMapping/>
  </p:clrMapOvr>
  <p:transition/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E01938C-1825-4C47-ADAA-667501E8BB2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6725712"/>
      </p:ext>
    </p:extLst>
  </p:cSld>
  <p:clrMapOvr>
    <a:masterClrMapping/>
  </p:clrMapOvr>
  <p:transition/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2E44CBD-17AA-1C44-8BA0-F0313DF1E03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9638184"/>
      </p:ext>
    </p:extLst>
  </p:cSld>
  <p:clrMapOvr>
    <a:masterClrMapping/>
  </p:clrMapOvr>
  <p:transition/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614E6E70-902E-8E4C-B56A-EB171DB5C34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0595539"/>
      </p:ext>
    </p:extLst>
  </p:cSld>
  <p:clrMapOvr>
    <a:masterClrMapping/>
  </p:clrMapOvr>
  <p:transition/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71920B83-E5C7-4748-945F-F9585594732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4433047"/>
      </p:ext>
    </p:extLst>
  </p:cSld>
  <p:clrMapOvr>
    <a:masterClrMapping/>
  </p:clrMapOvr>
  <p:transition/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84C42A7-D582-E24E-B2AD-36112125652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5594660"/>
      </p:ext>
    </p:extLst>
  </p:cSld>
  <p:clrMapOvr>
    <a:masterClrMapping/>
  </p:clrMapOvr>
  <p:transition/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745B44AF-607F-D14C-BF32-685CA37DFF4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8801899"/>
      </p:ext>
    </p:extLst>
  </p:cSld>
  <p:clrMapOvr>
    <a:masterClrMapping/>
  </p:clrMapOvr>
  <p:transition/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DCDFAA6-D8FF-694C-834A-ACCCD85222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3007646"/>
      </p:ext>
    </p:extLst>
  </p:cSld>
  <p:clrMapOvr>
    <a:masterClrMapping/>
  </p:clrMapOvr>
  <p:transition/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D923AAA-1C55-7E45-B953-D9BFED328D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2791579"/>
      </p:ext>
    </p:extLst>
  </p:cSld>
  <p:clrMapOvr>
    <a:masterClrMapping/>
  </p:clrMapOvr>
  <p:transition/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2628" y="770467"/>
            <a:ext cx="8086725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0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4" y="4198409"/>
            <a:ext cx="6921151" cy="164592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1/22/21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940971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8637" y="712594"/>
            <a:ext cx="8086725" cy="2898708"/>
          </a:xfrm>
          <a:noFill/>
        </p:spPr>
        <p:txBody>
          <a:bodyPr anchor="b">
            <a:noAutofit/>
          </a:bodyPr>
          <a:lstStyle>
            <a:lvl1pPr algn="ctr">
              <a:lnSpc>
                <a:spcPct val="80000"/>
              </a:lnSpc>
              <a:defRPr sz="8000" spc="-12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8638" y="3897565"/>
            <a:ext cx="8086724" cy="164592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1/22/21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850198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Content Placeholder 22"/>
          <p:cNvSpPr>
            <a:spLocks noGrp="1"/>
          </p:cNvSpPr>
          <p:nvPr>
            <p:ph sz="quarter" idx="11"/>
          </p:nvPr>
        </p:nvSpPr>
        <p:spPr>
          <a:xfrm>
            <a:off x="123825" y="1241652"/>
            <a:ext cx="8897938" cy="522446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1/22/21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48501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628" y="767419"/>
            <a:ext cx="8085582" cy="3355848"/>
          </a:xfrm>
          <a:solidFill>
            <a:schemeClr val="bg1"/>
          </a:solidFill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0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0634" y="4187275"/>
            <a:ext cx="6919722" cy="164592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1/22/21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04253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8798" y="1208312"/>
            <a:ext cx="4271962" cy="505369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1603" y="1208312"/>
            <a:ext cx="4271962" cy="505369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1/22/21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80317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798" y="1197209"/>
            <a:ext cx="4271962" cy="7234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8798" y="2029968"/>
            <a:ext cx="4271962" cy="4231057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1603" y="1194345"/>
            <a:ext cx="4271962" cy="72237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1603" y="2025216"/>
            <a:ext cx="4271962" cy="4235809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1/22/21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8979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1/22/21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49454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1/22/21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49070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0" y="0"/>
            <a:ext cx="3429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196053" y="542282"/>
            <a:ext cx="253746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762000"/>
            <a:ext cx="4572000" cy="4572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06987" y="2511813"/>
            <a:ext cx="254889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rgbClr val="40404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1/22/21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68385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918" y="5418668"/>
            <a:ext cx="8085582" cy="613283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9144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rgbClr val="4D4D4D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7492" y="6031951"/>
            <a:ext cx="6922008" cy="411184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white">
                    <a:alpha val="75000"/>
                  </a:prstClr>
                </a:solidFill>
                <a:latin typeface="Calibri"/>
              </a:rPr>
              <a:pPr/>
              <a:t>1/22/21</a:t>
            </a:fld>
            <a:endParaRPr lang="en-US">
              <a:solidFill>
                <a:prstClr val="white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white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443808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1/22/21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3662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7963" y="695325"/>
            <a:ext cx="1971675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714376"/>
            <a:ext cx="5800725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1/22/21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6644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836127360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668BF9C-93BB-B548-912F-BE2A1331A62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9291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60F4C6C-A4AD-634C-B2AA-5823E85646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4879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9E9D27D4-CF21-B743-868C-38D13B2F42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753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98F35F6C-2FE9-E643-BA9E-744EBFA979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4610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36820D8-511C-334B-9255-32401B22379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7451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142E3693-D302-D64D-8335-04DBBDCAC3E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8476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0C3B91E-9495-5D4C-A473-89DD744F318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6490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E317DB17-6DD3-1D47-9DC7-29C718BD88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0464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8B564A7-2749-BD47-ACBB-5E9A7893C5B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3832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53FA10DE-9244-444C-BB66-013E28A2DDD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4697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E2563C0-B5B3-BE4C-AFD7-D5025596D7E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0607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836127360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5C66147B-D8F4-B34F-ACFC-F4150A9F503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8821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7B4B655F-9513-DB41-847A-CB5F5ABCD6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7416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F70262A-25C7-1D4F-BA49-9AAD51FA1D0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4502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6AFF24C-C776-6444-B9B7-94F550F93C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374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13D46D27-56D0-344A-BE31-89C869EBEEA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409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4925BFE8-1EE5-7749-87C6-59D7618397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5012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9151F3C-38B5-C447-BBE5-70E1ABFC6BB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0859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907B9740-5855-2A42-B252-D99EB4C572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6816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DC5EF0D-3683-CA41-828D-672F2E3955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6915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D11A51B-8B96-BD4C-95B5-FCA03A36A3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2325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689F2BAA-D8FE-2C4D-A9A5-9491AFC1AF7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9914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900">
                <a:latin typeface="Garamond" pitchFamily="18" charset="0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0401317"/>
      </p:ext>
    </p:extLst>
  </p:cSld>
  <p:clrMapOvr>
    <a:masterClrMapping/>
  </p:clrMapOvr>
  <p:transition/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0768776"/>
      </p:ext>
    </p:extLst>
  </p:cSld>
  <p:clrMapOvr>
    <a:masterClrMapping/>
  </p:clrMapOvr>
  <p:transition/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0511931"/>
      </p:ext>
    </p:extLst>
  </p:cSld>
  <p:clrMapOvr>
    <a:masterClrMapping/>
  </p:clrMapOvr>
  <p:transition/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6174166"/>
      </p:ext>
    </p:extLst>
  </p:cSld>
  <p:clrMapOvr>
    <a:masterClrMapping/>
  </p:clrMapOvr>
  <p:transition/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9919389"/>
      </p:ext>
    </p:extLst>
  </p:cSld>
  <p:clrMapOvr>
    <a:masterClrMapping/>
  </p:clrMapOvr>
  <p:transition/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5318677"/>
      </p:ext>
    </p:extLst>
  </p:cSld>
  <p:clrMapOvr>
    <a:masterClrMapping/>
  </p:clrMapOvr>
  <p:transition/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7374766"/>
      </p:ext>
    </p:extLst>
  </p:cSld>
  <p:clrMapOvr>
    <a:masterClrMapping/>
  </p:clrMapOvr>
  <p:transition/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8041354"/>
      </p:ext>
    </p:extLst>
  </p:cSld>
  <p:clrMapOvr>
    <a:masterClrMapping/>
  </p:clrMapOvr>
  <p:transition/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3398135"/>
      </p:ext>
    </p:extLst>
  </p:cSld>
  <p:clrMapOvr>
    <a:masterClrMapping/>
  </p:clrMapOvr>
  <p:transition/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488110"/>
      </p:ext>
    </p:extLst>
  </p:cSld>
  <p:clrMapOvr>
    <a:masterClrMapping/>
  </p:clrMapOvr>
  <p:transition/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3301839"/>
      </p:ext>
    </p:extLst>
  </p:cSld>
  <p:clrMapOvr>
    <a:masterClrMapping/>
  </p:clrMapOvr>
  <p:transition/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625789"/>
      </p:ext>
    </p:extLst>
  </p:cSld>
  <p:clrMapOvr>
    <a:masterClrMapping/>
  </p:clrMapOvr>
  <p:transition/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8409016"/>
      </p:ext>
    </p:extLst>
  </p:cSld>
  <p:clrMapOvr>
    <a:masterClrMapping/>
  </p:clrMapOvr>
  <p:transition/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6495892"/>
      </p:ext>
    </p:extLst>
  </p:cSld>
  <p:clrMapOvr>
    <a:masterClrMapping/>
  </p:clrMapOvr>
  <p:transition/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1889725"/>
      </p:ext>
    </p:extLst>
  </p:cSld>
  <p:clrMapOvr>
    <a:masterClrMapping/>
  </p:clrMapOvr>
  <p:transition/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3419311"/>
      </p:ext>
    </p:extLst>
  </p:cSld>
  <p:clrMapOvr>
    <a:masterClrMapping/>
  </p:clrMapOvr>
  <p:transition/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7196653"/>
      </p:ext>
    </p:extLst>
  </p:cSld>
  <p:clrMapOvr>
    <a:masterClrMapping/>
  </p:clrMapOvr>
  <p:transition/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3399964"/>
      </p:ext>
    </p:extLst>
  </p:cSld>
  <p:clrMapOvr>
    <a:masterClrMapping/>
  </p:clrMapOvr>
  <p:transition/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1952778"/>
      </p:ext>
    </p:extLst>
  </p:cSld>
  <p:clrMapOvr>
    <a:masterClrMapping/>
  </p:clrMapOvr>
  <p:transition/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5507306"/>
      </p:ext>
    </p:extLst>
  </p:cSld>
  <p:clrMapOvr>
    <a:masterClrMapping/>
  </p:clrMapOvr>
  <p:transition/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677281"/>
      </p:ext>
    </p:extLst>
  </p:cSld>
  <p:clrMapOvr>
    <a:masterClrMapping/>
  </p:clrMapOvr>
  <p:transition/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0621740"/>
      </p:ext>
    </p:extLst>
  </p:cSld>
  <p:clrMapOvr>
    <a:masterClrMapping/>
  </p:clrMapOvr>
  <p:transition/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7456820"/>
      </p:ext>
    </p:extLst>
  </p:cSld>
  <p:clrMapOvr>
    <a:masterClrMapping/>
  </p:clrMapOvr>
  <p:transition/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4926908"/>
      </p:ext>
    </p:extLst>
  </p:cSld>
  <p:clrMapOvr>
    <a:masterClrMapping/>
  </p:clrMapOvr>
  <p:transition/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6354275"/>
      </p:ext>
    </p:extLst>
  </p:cSld>
  <p:clrMapOvr>
    <a:masterClrMapping/>
  </p:clrMapOvr>
  <p:transition/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3248345"/>
      </p:ext>
    </p:extLst>
  </p:cSld>
  <p:clrMapOvr>
    <a:masterClrMapping/>
  </p:clrMapOvr>
  <p:transition/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797984"/>
      </p:ext>
    </p:extLst>
  </p:cSld>
  <p:clrMapOvr>
    <a:masterClrMapping/>
  </p:clrMapOvr>
  <p:transition/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6771066"/>
      </p:ext>
    </p:extLst>
  </p:cSld>
  <p:clrMapOvr>
    <a:masterClrMapping/>
  </p:clrMapOvr>
  <p:transition/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128682"/>
      </p:ext>
    </p:extLst>
  </p:cSld>
  <p:clrMapOvr>
    <a:masterClrMapping/>
  </p:clrMapOvr>
  <p:transition/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798312"/>
      </p:ext>
    </p:extLst>
  </p:cSld>
  <p:clrMapOvr>
    <a:masterClrMapping/>
  </p:clrMapOvr>
  <p:transition/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9677376"/>
      </p:ext>
    </p:extLst>
  </p:cSld>
  <p:clrMapOvr>
    <a:masterClrMapping/>
  </p:clrMapOvr>
  <p:transition/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940184"/>
      </p:ext>
    </p:extLst>
  </p:cSld>
  <p:clrMapOvr>
    <a:masterClrMapping/>
  </p:clrMapOvr>
  <p:transition/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8021759"/>
      </p:ext>
    </p:extLst>
  </p:cSld>
  <p:clrMapOvr>
    <a:masterClrMapping/>
  </p:clrMapOvr>
  <p:transition/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 lIns="91440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920D214A-2AFC-4BE3-89FE-6518807E148F}" type="datetime1">
              <a:rPr lang="en-US" smtClean="0"/>
              <a:t>1/22/21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012122"/>
      </p:ext>
    </p:extLst>
  </p:cSld>
  <p:clrMapOvr>
    <a:masterClrMapping/>
  </p:clrMapOvr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E9021861-6BD7-4EE9-A68B-37E75913A333}" type="datetime1">
              <a:rPr lang="en-US" smtClean="0"/>
              <a:t>1/22/21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742792"/>
      </p:ext>
    </p:extLst>
  </p:cSld>
  <p:clrMapOvr>
    <a:masterClrMapping/>
  </p:clrMapOvr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CE294271-EC2C-4AA4-B1D8-6325DBCD6885}" type="datetime1">
              <a:rPr lang="en-US" smtClean="0"/>
              <a:t>1/22/21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459670"/>
      </p:ext>
    </p:extLst>
  </p:cSld>
  <p:clrMapOvr>
    <a:masterClrMapping/>
  </p:clrMapOvr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C26C81D6-5C0A-4888-8AA2-94A703B72A86}" type="datetime1">
              <a:rPr lang="en-US" smtClean="0"/>
              <a:t>1/22/21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836580"/>
      </p:ext>
    </p:extLst>
  </p:cSld>
  <p:clrMapOvr>
    <a:masterClrMapping/>
  </p:clrMapOvr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5C6A7242-E7F0-452E-9AAD-6A266A1C3304}" type="datetime1">
              <a:rPr lang="en-US" smtClean="0"/>
              <a:t>1/22/21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937078"/>
      </p:ext>
    </p:extLst>
  </p:cSld>
  <p:clrMapOvr>
    <a:masterClrMapping/>
  </p:clrMapOvr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E4A2E865-F686-4BA8-A1F8-7363E1251590}" type="datetime1">
              <a:rPr lang="en-US" smtClean="0"/>
              <a:t>1/22/21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248155"/>
      </p:ext>
    </p:extLst>
  </p:cSld>
  <p:clrMapOvr>
    <a:masterClrMapping/>
  </p:clrMapOvr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13858B6D-F0A8-4A5A-A21C-F2DDFAEE91CA}" type="datetime1">
              <a:rPr lang="en-US" smtClean="0"/>
              <a:t>1/22/21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706365"/>
      </p:ext>
    </p:extLst>
  </p:cSld>
  <p:clrMapOvr>
    <a:masterClrMapping/>
  </p:clrMapOvr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4BE59F63-4AED-4D19-AEDC-2344A5DC207C}" type="datetime1">
              <a:rPr lang="en-US" smtClean="0"/>
              <a:t>1/22/21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82106"/>
      </p:ext>
    </p:extLst>
  </p:cSld>
  <p:clrMapOvr>
    <a:masterClrMapping/>
  </p:clrMapOvr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CE2DF23D-22DE-41A0-9045-8939205C2A67}" type="datetime1">
              <a:rPr lang="en-US" smtClean="0"/>
              <a:t>1/22/21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540118"/>
      </p:ext>
    </p:extLst>
  </p:cSld>
  <p:clrMapOvr>
    <a:masterClrMapping/>
  </p:clrMapOvr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206B5BB5-C062-4C16-8C4E-0D7EE65EA5A7}" type="datetime1">
              <a:rPr lang="en-US" smtClean="0"/>
              <a:t>1/22/21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648210"/>
      </p:ext>
    </p:extLst>
  </p:cSld>
  <p:clrMapOvr>
    <a:masterClrMapping/>
  </p:clrMapOvr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93CCC17E-136C-4D5B-9C83-1E9F6F691804}" type="datetime1">
              <a:rPr lang="en-US" smtClean="0"/>
              <a:t>1/22/21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393183"/>
      </p:ext>
    </p:extLst>
  </p:cSld>
  <p:clrMapOvr>
    <a:masterClrMapping/>
  </p:clrMapOvr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836127360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5C66147B-D8F4-B34F-ACFC-F4150A9F503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996880"/>
      </p:ext>
    </p:extLst>
  </p:cSld>
  <p:clrMapOvr>
    <a:masterClrMapping/>
  </p:clrMapOvr>
  <p:transition/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7B4B655F-9513-DB41-847A-CB5F5ABCD6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2748827"/>
      </p:ext>
    </p:extLst>
  </p:cSld>
  <p:clrMapOvr>
    <a:masterClrMapping/>
  </p:clrMapOvr>
  <p:transition/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F70262A-25C7-1D4F-BA49-9AAD51FA1D0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4348648"/>
      </p:ext>
    </p:extLst>
  </p:cSld>
  <p:clrMapOvr>
    <a:masterClrMapping/>
  </p:clrMapOvr>
  <p:transition/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6AFF24C-C776-6444-B9B7-94F550F93C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3294743"/>
      </p:ext>
    </p:extLst>
  </p:cSld>
  <p:clrMapOvr>
    <a:masterClrMapping/>
  </p:clrMapOvr>
  <p:transition/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13D46D27-56D0-344A-BE31-89C869EBEEA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1732729"/>
      </p:ext>
    </p:extLst>
  </p:cSld>
  <p:clrMapOvr>
    <a:masterClrMapping/>
  </p:clrMapOvr>
  <p:transition/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4925BFE8-1EE5-7749-87C6-59D7618397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8746972"/>
      </p:ext>
    </p:extLst>
  </p:cSld>
  <p:clrMapOvr>
    <a:masterClrMapping/>
  </p:clrMapOvr>
  <p:transition/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9151F3C-38B5-C447-BBE5-70E1ABFC6BB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6205692"/>
      </p:ext>
    </p:extLst>
  </p:cSld>
  <p:clrMapOvr>
    <a:masterClrMapping/>
  </p:clrMapOvr>
  <p:transition/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907B9740-5855-2A42-B252-D99EB4C572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6324575"/>
      </p:ext>
    </p:extLst>
  </p:cSld>
  <p:clrMapOvr>
    <a:masterClrMapping/>
  </p:clrMapOvr>
  <p:transition/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DC5EF0D-3683-CA41-828D-672F2E3955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6707855"/>
      </p:ext>
    </p:extLst>
  </p:cSld>
  <p:clrMapOvr>
    <a:masterClrMapping/>
  </p:clrMapOvr>
  <p:transition/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D11A51B-8B96-BD4C-95B5-FCA03A36A3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2579808"/>
      </p:ext>
    </p:extLst>
  </p:cSld>
  <p:clrMapOvr>
    <a:masterClrMapping/>
  </p:clrMapOvr>
  <p:transition/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689F2BAA-D8FE-2C4D-A9A5-9491AFC1AF7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139324"/>
      </p:ext>
    </p:extLst>
  </p:cSld>
  <p:clrMapOvr>
    <a:masterClrMapping/>
  </p:clrMapOvr>
  <p:transition/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02" tIns="45702" rIns="91402" bIns="45702"/>
          <a:lstStyle/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698652"/>
      </p:ext>
    </p:extLst>
  </p:cSld>
  <p:clrMapOvr>
    <a:masterClrMapping/>
  </p:clrMapOvr>
  <p:transition/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8482364"/>
      </p:ext>
    </p:extLst>
  </p:cSld>
  <p:clrMapOvr>
    <a:masterClrMapping/>
  </p:clrMapOvr>
  <p:transition/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11" indent="0">
              <a:buNone/>
              <a:defRPr sz="1800"/>
            </a:lvl2pPr>
            <a:lvl3pPr marL="914024" indent="0">
              <a:buNone/>
              <a:defRPr sz="1600"/>
            </a:lvl3pPr>
            <a:lvl4pPr marL="1371040" indent="0">
              <a:buNone/>
              <a:defRPr sz="1400"/>
            </a:lvl4pPr>
            <a:lvl5pPr marL="1828052" indent="0">
              <a:buNone/>
              <a:defRPr sz="1400"/>
            </a:lvl5pPr>
            <a:lvl6pPr marL="2285064" indent="0">
              <a:buNone/>
              <a:defRPr sz="1400"/>
            </a:lvl6pPr>
            <a:lvl7pPr marL="2742079" indent="0">
              <a:buNone/>
              <a:defRPr sz="1400"/>
            </a:lvl7pPr>
            <a:lvl8pPr marL="3199088" indent="0">
              <a:buNone/>
              <a:defRPr sz="1400"/>
            </a:lvl8pPr>
            <a:lvl9pPr marL="3656104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3161478"/>
      </p:ext>
    </p:extLst>
  </p:cSld>
  <p:clrMapOvr>
    <a:masterClrMapping/>
  </p:clrMapOvr>
  <p:transition/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4185520"/>
      </p:ext>
    </p:extLst>
  </p:cSld>
  <p:clrMapOvr>
    <a:masterClrMapping/>
  </p:clrMapOvr>
  <p:transition/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4878452"/>
      </p:ext>
    </p:extLst>
  </p:cSld>
  <p:clrMapOvr>
    <a:masterClrMapping/>
  </p:clrMapOvr>
  <p:transition/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9680095"/>
      </p:ext>
    </p:extLst>
  </p:cSld>
  <p:clrMapOvr>
    <a:masterClrMapping/>
  </p:clrMapOvr>
  <p:transition/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736310"/>
      </p:ext>
    </p:extLst>
  </p:cSld>
  <p:clrMapOvr>
    <a:masterClrMapping/>
  </p:clrMapOvr>
  <p:transition/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1627763"/>
      </p:ext>
    </p:extLst>
  </p:cSld>
  <p:clrMapOvr>
    <a:masterClrMapping/>
  </p:clrMapOvr>
  <p:transition/>
</p:sldLayout>
</file>

<file path=ppt/slideLayouts/slideLayout4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407949"/>
      </p:ext>
    </p:extLst>
  </p:cSld>
  <p:clrMapOvr>
    <a:masterClrMapping/>
  </p:clrMapOvr>
  <p:transition/>
</p:sldLayout>
</file>

<file path=ppt/slideLayouts/slideLayout4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1999752"/>
      </p:ext>
    </p:extLst>
  </p:cSld>
  <p:clrMapOvr>
    <a:masterClrMapping/>
  </p:clrMapOvr>
  <p:transition/>
</p:sldLayout>
</file>

<file path=ppt/slideLayouts/slideLayout4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7868246"/>
      </p:ext>
    </p:extLst>
  </p:cSld>
  <p:clrMapOvr>
    <a:masterClrMapping/>
  </p:clrMapOvr>
  <p:transition/>
</p:sldLayout>
</file>

<file path=ppt/slideLayouts/slideLayout4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425495"/>
      </p:ext>
    </p:extLst>
  </p:cSld>
  <p:clrMapOvr>
    <a:masterClrMapping/>
  </p:clrMapOvr>
  <p:transition/>
</p:sldLayout>
</file>

<file path=ppt/slideLayouts/slideLayout4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0731054"/>
      </p:ext>
    </p:extLst>
  </p:cSld>
  <p:clrMapOvr>
    <a:masterClrMapping/>
  </p:clrMapOvr>
  <p:transition/>
</p:sldLayout>
</file>

<file path=ppt/slideLayouts/slideLayout4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2116492"/>
      </p:ext>
    </p:extLst>
  </p:cSld>
  <p:clrMapOvr>
    <a:masterClrMapping/>
  </p:clrMapOvr>
  <p:transition/>
</p:sldLayout>
</file>

<file path=ppt/slideLayouts/slideLayout4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9844510"/>
      </p:ext>
    </p:extLst>
  </p:cSld>
  <p:clrMapOvr>
    <a:masterClrMapping/>
  </p:clrMapOvr>
  <p:transition/>
</p:sldLayout>
</file>

<file path=ppt/slideLayouts/slideLayout4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270744"/>
      </p:ext>
    </p:extLst>
  </p:cSld>
  <p:clrMapOvr>
    <a:masterClrMapping/>
  </p:clrMapOvr>
  <p:transition/>
</p:sldLayout>
</file>

<file path=ppt/slideLayouts/slideLayout4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182394"/>
      </p:ext>
    </p:extLst>
  </p:cSld>
  <p:clrMapOvr>
    <a:masterClrMapping/>
  </p:clrMapOvr>
  <p:transition/>
</p:sldLayout>
</file>

<file path=ppt/slideLayouts/slideLayout4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6152822"/>
      </p:ext>
    </p:extLst>
  </p:cSld>
  <p:clrMapOvr>
    <a:masterClrMapping/>
  </p:clrMapOvr>
  <p:transition/>
</p:sldLayout>
</file>

<file path=ppt/slideLayouts/slideLayout4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2486270"/>
      </p:ext>
    </p:extLst>
  </p:cSld>
  <p:clrMapOvr>
    <a:masterClrMapping/>
  </p:clrMapOvr>
  <p:transition/>
</p:sldLayout>
</file>

<file path=ppt/slideLayouts/slideLayout4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8878341"/>
      </p:ext>
    </p:extLst>
  </p:cSld>
  <p:clrMapOvr>
    <a:masterClrMapping/>
  </p:clrMapOvr>
  <p:transition/>
</p:sldLayout>
</file>

<file path=ppt/slideLayouts/slideLayout4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3644539"/>
      </p:ext>
    </p:extLst>
  </p:cSld>
  <p:clrMapOvr>
    <a:masterClrMapping/>
  </p:clrMapOvr>
  <p:transition/>
</p:sldLayout>
</file>

<file path=ppt/slideLayouts/slideLayout4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8205396"/>
      </p:ext>
    </p:extLst>
  </p:cSld>
  <p:clrMapOvr>
    <a:masterClrMapping/>
  </p:clrMapOvr>
  <p:transition/>
</p:sldLayout>
</file>

<file path=ppt/slideLayouts/slideLayout4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658042"/>
      </p:ext>
    </p:extLst>
  </p:cSld>
  <p:clrMapOvr>
    <a:masterClrMapping/>
  </p:clrMapOvr>
  <p:transition/>
</p:sldLayout>
</file>

<file path=ppt/slideLayouts/slideLayout4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1775802"/>
      </p:ext>
    </p:extLst>
  </p:cSld>
  <p:clrMapOvr>
    <a:masterClrMapping/>
  </p:clrMapOvr>
  <p:transition/>
</p:sldLayout>
</file>

<file path=ppt/slideLayouts/slideLayout4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3966446"/>
      </p:ext>
    </p:extLst>
  </p:cSld>
  <p:clrMapOvr>
    <a:masterClrMapping/>
  </p:clrMapOvr>
  <p:transition/>
</p:sldLayout>
</file>

<file path=ppt/slideLayouts/slideLayout4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2931253"/>
      </p:ext>
    </p:extLst>
  </p:cSld>
  <p:clrMapOvr>
    <a:masterClrMapping/>
  </p:clrMapOvr>
  <p:transition/>
</p:sldLayout>
</file>

<file path=ppt/slideLayouts/slideLayout4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473481"/>
      </p:ext>
    </p:extLst>
  </p:cSld>
  <p:clrMapOvr>
    <a:masterClrMapping/>
  </p:clrMapOvr>
  <p:transition/>
</p:sldLayout>
</file>

<file path=ppt/slideLayouts/slideLayout4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8120122"/>
      </p:ext>
    </p:extLst>
  </p:cSld>
  <p:clrMapOvr>
    <a:masterClrMapping/>
  </p:clrMapOvr>
  <p:transition/>
</p:sldLayout>
</file>

<file path=ppt/slideLayouts/slideLayout4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8014594"/>
      </p:ext>
    </p:extLst>
  </p:cSld>
  <p:clrMapOvr>
    <a:masterClrMapping/>
  </p:clrMapOvr>
  <p:transition/>
</p:sldLayout>
</file>

<file path=ppt/slideLayouts/slideLayout4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802520"/>
      </p:ext>
    </p:extLst>
  </p:cSld>
  <p:clrMapOvr>
    <a:masterClrMapping/>
  </p:clrMapOvr>
  <p:transition/>
</p:sldLayout>
</file>

<file path=ppt/slideLayouts/slideLayout4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679863"/>
      </p:ext>
    </p:extLst>
  </p:cSld>
  <p:clrMapOvr>
    <a:masterClrMapping/>
  </p:clrMapOvr>
  <p:transition/>
</p:sldLayout>
</file>

<file path=ppt/slideLayouts/slideLayout4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054041"/>
      </p:ext>
    </p:extLst>
  </p:cSld>
  <p:clrMapOvr>
    <a:masterClrMapping/>
  </p:clrMapOvr>
  <p:transition/>
</p:sldLayout>
</file>

<file path=ppt/slideLayouts/slideLayout4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3516007"/>
      </p:ext>
    </p:extLst>
  </p:cSld>
  <p:clrMapOvr>
    <a:masterClrMapping/>
  </p:clrMapOvr>
  <p:transition/>
</p:sldLayout>
</file>

<file path=ppt/slideLayouts/slideLayout4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714961"/>
      </p:ext>
    </p:extLst>
  </p:cSld>
  <p:clrMapOvr>
    <a:masterClrMapping/>
  </p:clrMapOvr>
  <p:transition/>
</p:sldLayout>
</file>

<file path=ppt/slideLayouts/slideLayout4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9193371"/>
      </p:ext>
    </p:extLst>
  </p:cSld>
  <p:clrMapOvr>
    <a:masterClrMapping/>
  </p:clrMapOvr>
  <p:transition/>
</p:sldLayout>
</file>

<file path=ppt/slideLayouts/slideLayout4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9501526"/>
      </p:ext>
    </p:extLst>
  </p:cSld>
  <p:clrMapOvr>
    <a:masterClrMapping/>
  </p:clrMapOvr>
  <p:transition/>
</p:sldLayout>
</file>

<file path=ppt/slideLayouts/slideLayout4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749651"/>
      </p:ext>
    </p:extLst>
  </p:cSld>
  <p:clrMapOvr>
    <a:masterClrMapping/>
  </p:clrMapOvr>
  <p:transition/>
</p:sldLayout>
</file>

<file path=ppt/slideLayouts/slideLayout4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0607654"/>
      </p:ext>
    </p:extLst>
  </p:cSld>
  <p:clrMapOvr>
    <a:masterClrMapping/>
  </p:clrMapOvr>
  <p:transition/>
</p:sldLayout>
</file>

<file path=ppt/slideLayouts/slideLayout4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817788"/>
      </p:ext>
    </p:extLst>
  </p:cSld>
  <p:clrMapOvr>
    <a:masterClrMapping/>
  </p:clrMapOvr>
  <p:transition/>
</p:sldLayout>
</file>

<file path=ppt/slideLayouts/slideLayout4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3430946"/>
      </p:ext>
    </p:extLst>
  </p:cSld>
  <p:clrMapOvr>
    <a:masterClrMapping/>
  </p:clrMapOvr>
  <p:transition/>
</p:sldLayout>
</file>

<file path=ppt/slideLayouts/slideLayout4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1467233"/>
      </p:ext>
    </p:extLst>
  </p:cSld>
  <p:clrMapOvr>
    <a:masterClrMapping/>
  </p:clrMapOvr>
  <p:transition/>
</p:sldLayout>
</file>

<file path=ppt/slideLayouts/slideLayout4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8646969"/>
      </p:ext>
    </p:extLst>
  </p:cSld>
  <p:clrMapOvr>
    <a:masterClrMapping/>
  </p:clrMapOvr>
  <p:transition/>
</p:sldLayout>
</file>

<file path=ppt/slideLayouts/slideLayout4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8319528"/>
      </p:ext>
    </p:extLst>
  </p:cSld>
  <p:clrMapOvr>
    <a:masterClrMapping/>
  </p:clrMapOvr>
  <p:transition/>
</p:sldLayout>
</file>

<file path=ppt/slideLayouts/slideLayout4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0107998"/>
      </p:ext>
    </p:extLst>
  </p:cSld>
  <p:clrMapOvr>
    <a:masterClrMapping/>
  </p:clrMapOvr>
  <p:transition/>
</p:sldLayout>
</file>

<file path=ppt/slideLayouts/slideLayout4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afari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0975" y="6411913"/>
            <a:ext cx="1025525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CE054-F1E5-374D-A24E-887477C0532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6611412"/>
      </p:ext>
    </p:extLst>
  </p:cSld>
  <p:clrMapOvr>
    <a:masterClrMapping/>
  </p:clrMapOvr>
  <p:transition/>
</p:sldLayout>
</file>

<file path=ppt/slideLayouts/slideLayout4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92004D-7284-C244-B275-AB956C66515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3683005"/>
      </p:ext>
    </p:extLst>
  </p:cSld>
  <p:clrMapOvr>
    <a:masterClrMapping/>
  </p:clrMapOvr>
  <p:transition/>
</p:sldLayout>
</file>

<file path=ppt/slideLayouts/slideLayout4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817D1-13B0-D341-B1C4-34616D3933B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91947"/>
      </p:ext>
    </p:extLst>
  </p:cSld>
  <p:clrMapOvr>
    <a:masterClrMapping/>
  </p:clrMapOvr>
  <p:transition/>
</p:sldLayout>
</file>

<file path=ppt/slideLayouts/slideLayout4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67096-FD7F-A949-B565-8298951E6B8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6846919"/>
      </p:ext>
    </p:extLst>
  </p:cSld>
  <p:clrMapOvr>
    <a:masterClrMapping/>
  </p:clrMapOvr>
  <p:transition/>
</p:sldLayout>
</file>

<file path=ppt/slideLayouts/slideLayout4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077C3-3C60-8640-A1DD-3718D4D0D7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541919"/>
      </p:ext>
    </p:extLst>
  </p:cSld>
  <p:clrMapOvr>
    <a:masterClrMapping/>
  </p:clrMapOvr>
  <p:transition/>
</p:sldLayout>
</file>

<file path=ppt/slideLayouts/slideLayout4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D41FDD-73B6-EC4A-BB35-BA0C8CCC36C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768868"/>
      </p:ext>
    </p:extLst>
  </p:cSld>
  <p:clrMapOvr>
    <a:masterClrMapping/>
  </p:clrMapOvr>
  <p:transition/>
</p:sldLayout>
</file>

<file path=ppt/slideLayouts/slideLayout4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8D2B92-4EF8-0940-9F90-1D39CCADBD7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381794"/>
      </p:ext>
    </p:extLst>
  </p:cSld>
  <p:clrMapOvr>
    <a:masterClrMapping/>
  </p:clrMapOvr>
  <p:transition/>
</p:sldLayout>
</file>

<file path=ppt/slideLayouts/slideLayout4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24B1A2-EC3E-4448-972E-E198354A3E4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540252"/>
      </p:ext>
    </p:extLst>
  </p:cSld>
  <p:clrMapOvr>
    <a:masterClrMapping/>
  </p:clrMapOvr>
  <p:transition/>
</p:sldLayout>
</file>

<file path=ppt/slideLayouts/slideLayout4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5B71B7-33A4-004A-B24D-5E8A20C1D7A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510753"/>
      </p:ext>
    </p:extLst>
  </p:cSld>
  <p:clrMapOvr>
    <a:masterClrMapping/>
  </p:clrMapOvr>
  <p:transition/>
</p:sldLayout>
</file>

<file path=ppt/slideLayouts/slideLayout4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5EE445-AD48-2049-A03E-4C865681EA4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2388659"/>
      </p:ext>
    </p:extLst>
  </p:cSld>
  <p:clrMapOvr>
    <a:masterClrMapping/>
  </p:clrMapOvr>
  <p:transition/>
</p:sldLayout>
</file>

<file path=ppt/slideLayouts/slideLayout4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8603A9-60B6-0741-B15F-17172804C1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961845"/>
      </p:ext>
    </p:extLst>
  </p:cSld>
  <p:clrMapOvr>
    <a:masterClrMapping/>
  </p:clrMapOvr>
  <p:transition/>
</p:sldLayout>
</file>

<file path=ppt/slideLayouts/slideLayout49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66D58A-9B40-E846-A790-9B6CD5A585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937757"/>
      </p:ext>
    </p:extLst>
  </p:cSld>
  <p:clrMapOvr>
    <a:masterClrMapping/>
  </p:clrMapOvr>
  <p:transition/>
</p:sldLayout>
</file>

<file path=ppt/slideLayouts/slideLayout5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1889456"/>
      </p:ext>
    </p:extLst>
  </p:cSld>
  <p:clrMapOvr>
    <a:masterClrMapping/>
  </p:clrMapOvr>
  <p:transition/>
</p:sldLayout>
</file>

<file path=ppt/slideLayouts/slideLayout5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6784263"/>
      </p:ext>
    </p:extLst>
  </p:cSld>
  <p:clrMapOvr>
    <a:masterClrMapping/>
  </p:clrMapOvr>
  <p:transition/>
</p:sldLayout>
</file>

<file path=ppt/slideLayouts/slideLayout5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9137394"/>
      </p:ext>
    </p:extLst>
  </p:cSld>
  <p:clrMapOvr>
    <a:masterClrMapping/>
  </p:clrMapOvr>
  <p:transition/>
</p:sldLayout>
</file>

<file path=ppt/slideLayouts/slideLayout5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7434173"/>
      </p:ext>
    </p:extLst>
  </p:cSld>
  <p:clrMapOvr>
    <a:masterClrMapping/>
  </p:clrMapOvr>
  <p:transition/>
</p:sldLayout>
</file>

<file path=ppt/slideLayouts/slideLayout5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0469503"/>
      </p:ext>
    </p:extLst>
  </p:cSld>
  <p:clrMapOvr>
    <a:masterClrMapping/>
  </p:clrMapOvr>
  <p:transition/>
</p:sldLayout>
</file>

<file path=ppt/slideLayouts/slideLayout5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542624"/>
      </p:ext>
    </p:extLst>
  </p:cSld>
  <p:clrMapOvr>
    <a:masterClrMapping/>
  </p:clrMapOvr>
  <p:transition/>
</p:sldLayout>
</file>

<file path=ppt/slideLayouts/slideLayout5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8563842"/>
      </p:ext>
    </p:extLst>
  </p:cSld>
  <p:clrMapOvr>
    <a:masterClrMapping/>
  </p:clrMapOvr>
  <p:transition/>
</p:sldLayout>
</file>

<file path=ppt/slideLayouts/slideLayout5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580434"/>
      </p:ext>
    </p:extLst>
  </p:cSld>
  <p:clrMapOvr>
    <a:masterClrMapping/>
  </p:clrMapOvr>
  <p:transition/>
</p:sldLayout>
</file>

<file path=ppt/slideLayouts/slideLayout5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604124"/>
      </p:ext>
    </p:extLst>
  </p:cSld>
  <p:clrMapOvr>
    <a:masterClrMapping/>
  </p:clrMapOvr>
  <p:transition/>
</p:sldLayout>
</file>

<file path=ppt/slideLayouts/slideLayout5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1290896"/>
      </p:ext>
    </p:extLst>
  </p:cSld>
  <p:clrMapOvr>
    <a:masterClrMapping/>
  </p:clrMapOvr>
  <p:transition/>
</p:sldLayout>
</file>

<file path=ppt/slideLayouts/slideLayout5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7256847"/>
      </p:ext>
    </p:extLst>
  </p:cSld>
  <p:clrMapOvr>
    <a:masterClrMapping/>
  </p:clrMapOvr>
  <p:transition/>
</p:sldLayout>
</file>

<file path=ppt/slideLayouts/slideLayout5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3021770"/>
      </p:ext>
    </p:extLst>
  </p:cSld>
  <p:clrMapOvr>
    <a:masterClrMapping/>
  </p:clrMapOvr>
  <p:transition/>
</p:sldLayout>
</file>

<file path=ppt/slideLayouts/slideLayout5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1203353"/>
      </p:ext>
    </p:extLst>
  </p:cSld>
  <p:clrMapOvr>
    <a:masterClrMapping/>
  </p:clrMapOvr>
  <p:transition/>
</p:sldLayout>
</file>

<file path=ppt/slideLayouts/slideLayout5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5881052"/>
      </p:ext>
    </p:extLst>
  </p:cSld>
  <p:clrMapOvr>
    <a:masterClrMapping/>
  </p:clrMapOvr>
  <p:transition/>
</p:sldLayout>
</file>

<file path=ppt/slideLayouts/slideLayout5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093815"/>
      </p:ext>
    </p:extLst>
  </p:cSld>
  <p:clrMapOvr>
    <a:masterClrMapping/>
  </p:clrMapOvr>
  <p:transition/>
</p:sldLayout>
</file>

<file path=ppt/slideLayouts/slideLayout5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0366137"/>
      </p:ext>
    </p:extLst>
  </p:cSld>
  <p:clrMapOvr>
    <a:masterClrMapping/>
  </p:clrMapOvr>
  <p:transition/>
</p:sldLayout>
</file>

<file path=ppt/slideLayouts/slideLayout5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9387529"/>
      </p:ext>
    </p:extLst>
  </p:cSld>
  <p:clrMapOvr>
    <a:masterClrMapping/>
  </p:clrMapOvr>
  <p:transition/>
</p:sldLayout>
</file>

<file path=ppt/slideLayouts/slideLayout5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5807467"/>
      </p:ext>
    </p:extLst>
  </p:cSld>
  <p:clrMapOvr>
    <a:masterClrMapping/>
  </p:clrMapOvr>
  <p:transition/>
</p:sldLayout>
</file>

<file path=ppt/slideLayouts/slideLayout5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7232110"/>
      </p:ext>
    </p:extLst>
  </p:cSld>
  <p:clrMapOvr>
    <a:masterClrMapping/>
  </p:clrMapOvr>
  <p:transition/>
</p:sldLayout>
</file>

<file path=ppt/slideLayouts/slideLayout5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5917201"/>
      </p:ext>
    </p:extLst>
  </p:cSld>
  <p:clrMapOvr>
    <a:masterClrMapping/>
  </p:clrMapOvr>
  <p:transition/>
</p:sldLayout>
</file>

<file path=ppt/slideLayouts/slideLayout5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2576942"/>
      </p:ext>
    </p:extLst>
  </p:cSld>
  <p:clrMapOvr>
    <a:masterClrMapping/>
  </p:clrMapOvr>
  <p:transition/>
</p:sldLayout>
</file>

<file path=ppt/slideLayouts/slideLayout5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3375152"/>
      </p:ext>
    </p:extLst>
  </p:cSld>
  <p:clrMapOvr>
    <a:masterClrMapping/>
  </p:clrMapOvr>
  <p:transition/>
</p:sldLayout>
</file>

<file path=ppt/slideLayouts/slideLayout5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697546"/>
      </p:ext>
    </p:extLst>
  </p:cSld>
  <p:clrMapOvr>
    <a:masterClrMapping/>
  </p:clrMapOvr>
  <p:transition/>
</p:sldLayout>
</file>

<file path=ppt/slideLayouts/slideLayout5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563949"/>
      </p:ext>
    </p:extLst>
  </p:cSld>
  <p:clrMapOvr>
    <a:masterClrMapping/>
  </p:clrMapOvr>
  <p:transition/>
</p:sldLayout>
</file>

<file path=ppt/slideLayouts/slideLayout5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5968767"/>
      </p:ext>
    </p:extLst>
  </p:cSld>
  <p:clrMapOvr>
    <a:masterClrMapping/>
  </p:clrMapOvr>
  <p:transition/>
</p:sldLayout>
</file>

<file path=ppt/slideLayouts/slideLayout5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010157"/>
      </p:ext>
    </p:extLst>
  </p:cSld>
  <p:clrMapOvr>
    <a:masterClrMapping/>
  </p:clrMapOvr>
  <p:transition/>
</p:sldLayout>
</file>

<file path=ppt/slideLayouts/slideLayout5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0068310"/>
      </p:ext>
    </p:extLst>
  </p:cSld>
  <p:clrMapOvr>
    <a:masterClrMapping/>
  </p:clrMapOvr>
  <p:transition/>
</p:sldLayout>
</file>

<file path=ppt/slideLayouts/slideLayout5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2751675"/>
      </p:ext>
    </p:extLst>
  </p:cSld>
  <p:clrMapOvr>
    <a:masterClrMapping/>
  </p:clrMapOvr>
  <p:transition/>
</p:sldLayout>
</file>

<file path=ppt/slideLayouts/slideLayout5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721418"/>
      </p:ext>
    </p:extLst>
  </p:cSld>
  <p:clrMapOvr>
    <a:masterClrMapping/>
  </p:clrMapOvr>
  <p:transition/>
</p:sldLayout>
</file>

<file path=ppt/slideLayouts/slideLayout5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0145277"/>
      </p:ext>
    </p:extLst>
  </p:cSld>
  <p:clrMapOvr>
    <a:masterClrMapping/>
  </p:clrMapOvr>
  <p:transition/>
</p:sldLayout>
</file>

<file path=ppt/slideLayouts/slideLayout5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3586944"/>
      </p:ext>
    </p:extLst>
  </p:cSld>
  <p:clrMapOvr>
    <a:masterClrMapping/>
  </p:clrMapOvr>
  <p:transition/>
</p:sldLayout>
</file>

<file path=ppt/slideLayouts/slideLayout5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6344101"/>
      </p:ext>
    </p:extLst>
  </p:cSld>
  <p:clrMapOvr>
    <a:masterClrMapping/>
  </p:clrMapOvr>
  <p:transition/>
</p:sldLayout>
</file>

<file path=ppt/slideLayouts/slideLayout5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338968"/>
      </p:ext>
    </p:extLst>
  </p:cSld>
  <p:clrMapOvr>
    <a:masterClrMapping/>
  </p:clrMapOvr>
  <p:transition/>
</p:sldLayout>
</file>

<file path=ppt/slideLayouts/slideLayout5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677792"/>
      </p:ext>
    </p:extLst>
  </p:cSld>
  <p:clrMapOvr>
    <a:masterClrMapping/>
  </p:clrMapOvr>
  <p:transition/>
</p:sldLayout>
</file>

<file path=ppt/slideLayouts/slideLayout5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292689"/>
      </p:ext>
    </p:extLst>
  </p:cSld>
  <p:clrMapOvr>
    <a:masterClrMapping/>
  </p:clrMapOvr>
  <p:transition/>
</p:sldLayout>
</file>

<file path=ppt/slideLayouts/slideLayout5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6307624"/>
      </p:ext>
    </p:extLst>
  </p:cSld>
  <p:clrMapOvr>
    <a:masterClrMapping/>
  </p:clrMapOvr>
  <p:transition/>
</p:sldLayout>
</file>

<file path=ppt/slideLayouts/slideLayout5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574484"/>
      </p:ext>
    </p:extLst>
  </p:cSld>
  <p:clrMapOvr>
    <a:masterClrMapping/>
  </p:clrMapOvr>
  <p:transition/>
</p:sldLayout>
</file>

<file path=ppt/slideLayouts/slideLayout5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4740514"/>
      </p:ext>
    </p:extLst>
  </p:cSld>
  <p:clrMapOvr>
    <a:masterClrMapping/>
  </p:clrMapOvr>
  <p:transition/>
</p:sldLayout>
</file>

<file path=ppt/slideLayouts/slideLayout5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4038624"/>
      </p:ext>
    </p:extLst>
  </p:cSld>
  <p:clrMapOvr>
    <a:masterClrMapping/>
  </p:clrMapOvr>
  <p:transition/>
</p:sldLayout>
</file>

<file path=ppt/slideLayouts/slideLayout5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3958835"/>
      </p:ext>
    </p:extLst>
  </p:cSld>
  <p:clrMapOvr>
    <a:masterClrMapping/>
  </p:clrMapOvr>
  <p:transition/>
</p:sldLayout>
</file>

<file path=ppt/slideLayouts/slideLayout5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5824725"/>
      </p:ext>
    </p:extLst>
  </p:cSld>
  <p:clrMapOvr>
    <a:masterClrMapping/>
  </p:clrMapOvr>
  <p:transition/>
</p:sldLayout>
</file>

<file path=ppt/slideLayouts/slideLayout5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8980435"/>
      </p:ext>
    </p:extLst>
  </p:cSld>
  <p:clrMapOvr>
    <a:masterClrMapping/>
  </p:clrMapOvr>
  <p:transition/>
</p:sldLayout>
</file>

<file path=ppt/slideLayouts/slideLayout5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5058610"/>
      </p:ext>
    </p:extLst>
  </p:cSld>
  <p:clrMapOvr>
    <a:masterClrMapping/>
  </p:clrMapOvr>
  <p:transition/>
</p:sldLayout>
</file>

<file path=ppt/slideLayouts/slideLayout5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1303381"/>
      </p:ext>
    </p:extLst>
  </p:cSld>
  <p:clrMapOvr>
    <a:masterClrMapping/>
  </p:clrMapOvr>
  <p:transition/>
</p:sldLayout>
</file>

<file path=ppt/slideLayouts/slideLayout5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575002"/>
      </p:ext>
    </p:extLst>
  </p:cSld>
  <p:clrMapOvr>
    <a:masterClrMapping/>
  </p:clrMapOvr>
  <p:transition/>
</p:sldLayout>
</file>

<file path=ppt/slideLayouts/slideLayout5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7478174"/>
      </p:ext>
    </p:extLst>
  </p:cSld>
  <p:clrMapOvr>
    <a:masterClrMapping/>
  </p:clrMapOvr>
  <p:transition/>
</p:sldLayout>
</file>

<file path=ppt/slideLayouts/slideLayout5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9419827"/>
      </p:ext>
    </p:extLst>
  </p:cSld>
  <p:clrMapOvr>
    <a:masterClrMapping/>
  </p:clrMapOvr>
  <p:transition/>
</p:sldLayout>
</file>

<file path=ppt/slideLayouts/slideLayout5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1643292"/>
      </p:ext>
    </p:extLst>
  </p:cSld>
  <p:clrMapOvr>
    <a:masterClrMapping/>
  </p:clrMapOvr>
  <p:transition/>
</p:sldLayout>
</file>

<file path=ppt/slideLayouts/slideLayout5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5183223"/>
      </p:ext>
    </p:extLst>
  </p:cSld>
  <p:clrMapOvr>
    <a:masterClrMapping/>
  </p:clrMapOvr>
  <p:transition/>
</p:sldLayout>
</file>

<file path=ppt/slideLayouts/slideLayout5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6561040"/>
      </p:ext>
    </p:extLst>
  </p:cSld>
  <p:clrMapOvr>
    <a:masterClrMapping/>
  </p:clrMapOvr>
  <p:transition/>
</p:sldLayout>
</file>

<file path=ppt/slideLayouts/slideLayout5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3722039"/>
      </p:ext>
    </p:extLst>
  </p:cSld>
  <p:clrMapOvr>
    <a:masterClrMapping/>
  </p:clrMapOvr>
  <p:transition/>
</p:sldLayout>
</file>

<file path=ppt/slideLayouts/slideLayout5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8788282"/>
      </p:ext>
    </p:extLst>
  </p:cSld>
  <p:clrMapOvr>
    <a:masterClrMapping/>
  </p:clrMapOvr>
  <p:transition/>
</p:sldLayout>
</file>

<file path=ppt/slideLayouts/slideLayout5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78333"/>
      </p:ext>
    </p:extLst>
  </p:cSld>
  <p:clrMapOvr>
    <a:masterClrMapping/>
  </p:clrMapOvr>
  <p:transition/>
</p:sldLayout>
</file>

<file path=ppt/slideLayouts/slideLayout5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322536"/>
      </p:ext>
    </p:extLst>
  </p:cSld>
  <p:clrMapOvr>
    <a:masterClrMapping/>
  </p:clrMapOvr>
  <p:transition/>
</p:sldLayout>
</file>

<file path=ppt/slideLayouts/slideLayout5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950597"/>
      </p:ext>
    </p:extLst>
  </p:cSld>
  <p:clrMapOvr>
    <a:masterClrMapping/>
  </p:clrMapOvr>
  <p:transition/>
</p:sldLayout>
</file>

<file path=ppt/slideLayouts/slideLayout5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597577"/>
      </p:ext>
    </p:extLst>
  </p:cSld>
  <p:clrMapOvr>
    <a:masterClrMapping/>
  </p:clrMapOvr>
  <p:transition/>
</p:sldLayout>
</file>

<file path=ppt/slideLayouts/slideLayout5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5646462"/>
      </p:ext>
    </p:extLst>
  </p:cSld>
  <p:clrMapOvr>
    <a:masterClrMapping/>
  </p:clrMapOvr>
  <p:transition/>
</p:sldLayout>
</file>

<file path=ppt/slideLayouts/slideLayout5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1731374"/>
      </p:ext>
    </p:extLst>
  </p:cSld>
  <p:clrMapOvr>
    <a:masterClrMapping/>
  </p:clrMapOvr>
  <p:transition/>
</p:sldLayout>
</file>

<file path=ppt/slideLayouts/slideLayout5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6196277"/>
      </p:ext>
    </p:extLst>
  </p:cSld>
  <p:clrMapOvr>
    <a:masterClrMapping/>
  </p:clrMapOvr>
  <p:transition/>
</p:sldLayout>
</file>

<file path=ppt/slideLayouts/slideLayout5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1736988"/>
      </p:ext>
    </p:extLst>
  </p:cSld>
  <p:clrMapOvr>
    <a:masterClrMapping/>
  </p:clrMapOvr>
  <p:transition/>
</p:sldLayout>
</file>

<file path=ppt/slideLayouts/slideLayout5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8044927"/>
      </p:ext>
    </p:extLst>
  </p:cSld>
  <p:clrMapOvr>
    <a:masterClrMapping/>
  </p:clrMapOvr>
  <p:transition/>
</p:sldLayout>
</file>

<file path=ppt/slideLayouts/slideLayout5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4239163"/>
      </p:ext>
    </p:extLst>
  </p:cSld>
  <p:clrMapOvr>
    <a:masterClrMapping/>
  </p:clrMapOvr>
  <p:transition/>
</p:sldLayout>
</file>

<file path=ppt/slideLayouts/slideLayout5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3519649"/>
      </p:ext>
    </p:extLst>
  </p:cSld>
  <p:clrMapOvr>
    <a:masterClrMapping/>
  </p:clrMapOvr>
  <p:transition/>
</p:sldLayout>
</file>

<file path=ppt/slideLayouts/slideLayout5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9913510"/>
      </p:ext>
    </p:extLst>
  </p:cSld>
  <p:clrMapOvr>
    <a:masterClrMapping/>
  </p:clrMapOvr>
  <p:transition/>
</p:sldLayout>
</file>

<file path=ppt/slideLayouts/slideLayout5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4975398"/>
      </p:ext>
    </p:extLst>
  </p:cSld>
  <p:clrMapOvr>
    <a:masterClrMapping/>
  </p:clrMapOvr>
  <p:transition/>
</p:sldLayout>
</file>

<file path=ppt/slideLayouts/slideLayout5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6424172"/>
      </p:ext>
    </p:extLst>
  </p:cSld>
  <p:clrMapOvr>
    <a:masterClrMapping/>
  </p:clrMapOvr>
  <p:transition/>
</p:sldLayout>
</file>

<file path=ppt/slideLayouts/slideLayout5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228600" indent="0" algn="ctr">
              <a:buNone/>
              <a:defRPr/>
            </a:lvl2pPr>
            <a:lvl3pPr marL="457200" indent="0" algn="ctr">
              <a:buNone/>
              <a:defRPr/>
            </a:lvl3pPr>
            <a:lvl4pPr marL="685800" indent="0" algn="ctr">
              <a:buNone/>
              <a:defRPr/>
            </a:lvl4pPr>
            <a:lvl5pPr marL="914400" indent="0" algn="ctr">
              <a:buNone/>
              <a:defRPr/>
            </a:lvl5pPr>
            <a:lvl6pPr marL="1143000" indent="0" algn="ctr">
              <a:buNone/>
              <a:defRPr/>
            </a:lvl6pPr>
            <a:lvl7pPr marL="1371600" indent="0" algn="ctr">
              <a:buNone/>
              <a:defRPr/>
            </a:lvl7pPr>
            <a:lvl8pPr marL="1600200" indent="0" algn="ctr">
              <a:buNone/>
              <a:defRPr/>
            </a:lvl8pPr>
            <a:lvl9pPr marL="18288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43390010"/>
      </p:ext>
    </p:extLst>
  </p:cSld>
  <p:clrMapOvr>
    <a:masterClrMapping/>
  </p:clrMapOvr>
  <p:transition/>
</p:sldLayout>
</file>

<file path=ppt/slideLayouts/slideLayout5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05258213"/>
      </p:ext>
    </p:extLst>
  </p:cSld>
  <p:clrMapOvr>
    <a:masterClrMapping/>
  </p:clrMapOvr>
  <p:transition/>
</p:sldLayout>
</file>

<file path=ppt/slideLayouts/slideLayout5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/>
          <a:lstStyle>
            <a:lvl1pPr algn="l">
              <a:defRPr sz="2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2"/>
            <a:ext cx="7772400" cy="1500188"/>
          </a:xfrm>
        </p:spPr>
        <p:txBody>
          <a:bodyPr anchor="b"/>
          <a:lstStyle>
            <a:lvl1pPr marL="0" indent="0">
              <a:buNone/>
              <a:defRPr sz="1000"/>
            </a:lvl1pPr>
            <a:lvl2pPr marL="228600" indent="0">
              <a:buNone/>
              <a:defRPr sz="900"/>
            </a:lvl2pPr>
            <a:lvl3pPr marL="457200" indent="0">
              <a:buNone/>
              <a:defRPr sz="800"/>
            </a:lvl3pPr>
            <a:lvl4pPr marL="685800" indent="0">
              <a:buNone/>
              <a:defRPr sz="700"/>
            </a:lvl4pPr>
            <a:lvl5pPr marL="914400" indent="0">
              <a:buNone/>
              <a:defRPr sz="700"/>
            </a:lvl5pPr>
            <a:lvl6pPr marL="1143000" indent="0">
              <a:buNone/>
              <a:defRPr sz="700"/>
            </a:lvl6pPr>
            <a:lvl7pPr marL="1371600" indent="0">
              <a:buNone/>
              <a:defRPr sz="700"/>
            </a:lvl7pPr>
            <a:lvl8pPr marL="1600200" indent="0">
              <a:buNone/>
              <a:defRPr sz="700"/>
            </a:lvl8pPr>
            <a:lvl9pPr marL="1828800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98036090"/>
      </p:ext>
    </p:extLst>
  </p:cSld>
  <p:clrMapOvr>
    <a:masterClrMapping/>
  </p:clrMapOvr>
  <p:transition/>
</p:sldLayout>
</file>

<file path=ppt/slideLayouts/slideLayout5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9100" y="1047750"/>
            <a:ext cx="4000500" cy="5175250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047750"/>
            <a:ext cx="4000500" cy="5175250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90938801"/>
      </p:ext>
    </p:extLst>
  </p:cSld>
  <p:clrMapOvr>
    <a:masterClrMapping/>
  </p:clrMapOvr>
  <p:transition/>
</p:sldLayout>
</file>

<file path=ppt/slideLayouts/slideLayout5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639763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2"/>
            <a:ext cx="4041775" cy="639763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86940309"/>
      </p:ext>
    </p:extLst>
  </p:cSld>
  <p:clrMapOvr>
    <a:masterClrMapping/>
  </p:clrMapOvr>
  <p:transition/>
</p:sldLayout>
</file>

<file path=ppt/slideLayouts/slideLayout5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4774803"/>
      </p:ext>
    </p:extLst>
  </p:cSld>
  <p:clrMapOvr>
    <a:masterClrMapping/>
  </p:clrMapOvr>
  <p:transition/>
</p:sldLayout>
</file>

<file path=ppt/slideLayouts/slideLayout5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7828424"/>
      </p:ext>
    </p:extLst>
  </p:cSld>
  <p:clrMapOvr>
    <a:masterClrMapping/>
  </p:clrMapOvr>
  <p:transition/>
</p:sldLayout>
</file>

<file path=ppt/slideLayouts/slideLayout5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73050"/>
            <a:ext cx="3008313" cy="1162050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435103"/>
            <a:ext cx="3008313" cy="4691063"/>
          </a:xfrm>
        </p:spPr>
        <p:txBody>
          <a:bodyPr/>
          <a:lstStyle>
            <a:lvl1pPr marL="0" indent="0">
              <a:buNone/>
              <a:defRPr sz="700"/>
            </a:lvl1pPr>
            <a:lvl2pPr marL="228600" indent="0">
              <a:buNone/>
              <a:defRPr sz="600"/>
            </a:lvl2pPr>
            <a:lvl3pPr marL="457200" indent="0">
              <a:buNone/>
              <a:defRPr sz="500"/>
            </a:lvl3pPr>
            <a:lvl4pPr marL="685800" indent="0">
              <a:buNone/>
              <a:defRPr sz="500"/>
            </a:lvl4pPr>
            <a:lvl5pPr marL="914400" indent="0">
              <a:buNone/>
              <a:defRPr sz="500"/>
            </a:lvl5pPr>
            <a:lvl6pPr marL="1143000" indent="0">
              <a:buNone/>
              <a:defRPr sz="500"/>
            </a:lvl6pPr>
            <a:lvl7pPr marL="1371600" indent="0">
              <a:buNone/>
              <a:defRPr sz="500"/>
            </a:lvl7pPr>
            <a:lvl8pPr marL="1600200" indent="0">
              <a:buNone/>
              <a:defRPr sz="500"/>
            </a:lvl8pPr>
            <a:lvl9pPr marL="1828800" indent="0">
              <a:buNone/>
              <a:defRPr sz="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05532978"/>
      </p:ext>
    </p:extLst>
  </p:cSld>
  <p:clrMapOvr>
    <a:masterClrMapping/>
  </p:clrMapOvr>
  <p:transition/>
</p:sldLayout>
</file>

<file path=ppt/slideLayouts/slideLayout5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200"/>
            </a:lvl3pPr>
            <a:lvl4pPr marL="685800" indent="0">
              <a:buNone/>
              <a:defRPr sz="1000"/>
            </a:lvl4pPr>
            <a:lvl5pPr marL="914400" indent="0">
              <a:buNone/>
              <a:defRPr sz="1000"/>
            </a:lvl5pPr>
            <a:lvl6pPr marL="1143000" indent="0">
              <a:buNone/>
              <a:defRPr sz="1000"/>
            </a:lvl6pPr>
            <a:lvl7pPr marL="1371600" indent="0">
              <a:buNone/>
              <a:defRPr sz="1000"/>
            </a:lvl7pPr>
            <a:lvl8pPr marL="1600200" indent="0">
              <a:buNone/>
              <a:defRPr sz="1000"/>
            </a:lvl8pPr>
            <a:lvl9pPr marL="1828800" indent="0">
              <a:buNone/>
              <a:defRPr sz="1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1"/>
            <a:ext cx="5486400" cy="804863"/>
          </a:xfrm>
        </p:spPr>
        <p:txBody>
          <a:bodyPr/>
          <a:lstStyle>
            <a:lvl1pPr marL="0" indent="0">
              <a:buNone/>
              <a:defRPr sz="700"/>
            </a:lvl1pPr>
            <a:lvl2pPr marL="228600" indent="0">
              <a:buNone/>
              <a:defRPr sz="600"/>
            </a:lvl2pPr>
            <a:lvl3pPr marL="457200" indent="0">
              <a:buNone/>
              <a:defRPr sz="500"/>
            </a:lvl3pPr>
            <a:lvl4pPr marL="685800" indent="0">
              <a:buNone/>
              <a:defRPr sz="500"/>
            </a:lvl4pPr>
            <a:lvl5pPr marL="914400" indent="0">
              <a:buNone/>
              <a:defRPr sz="500"/>
            </a:lvl5pPr>
            <a:lvl6pPr marL="1143000" indent="0">
              <a:buNone/>
              <a:defRPr sz="500"/>
            </a:lvl6pPr>
            <a:lvl7pPr marL="1371600" indent="0">
              <a:buNone/>
              <a:defRPr sz="500"/>
            </a:lvl7pPr>
            <a:lvl8pPr marL="1600200" indent="0">
              <a:buNone/>
              <a:defRPr sz="500"/>
            </a:lvl8pPr>
            <a:lvl9pPr marL="1828800" indent="0">
              <a:buNone/>
              <a:defRPr sz="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54147741"/>
      </p:ext>
    </p:extLst>
  </p:cSld>
  <p:clrMapOvr>
    <a:masterClrMapping/>
  </p:clrMapOvr>
  <p:transition/>
</p:sldLayout>
</file>

<file path=ppt/slideLayouts/slideLayout5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88184236"/>
      </p:ext>
    </p:extLst>
  </p:cSld>
  <p:clrMapOvr>
    <a:masterClrMapping/>
  </p:clrMapOvr>
  <p:transition/>
</p:sldLayout>
</file>

<file path=ppt/slideLayouts/slideLayout5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77000" y="196850"/>
            <a:ext cx="2019300" cy="60261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19100" y="196850"/>
            <a:ext cx="5981700" cy="60261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8308775"/>
      </p:ext>
    </p:extLst>
  </p:cSld>
  <p:clrMapOvr>
    <a:masterClrMapping/>
  </p:clrMapOvr>
  <p:transition/>
</p:sldLayout>
</file>

<file path=ppt/slideLayouts/slideLayout5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lIns="91440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20D214A-2AFC-4BE3-89FE-6518807E148F}" type="datetime1">
              <a:rPr lang="en-US" smtClean="0">
                <a:solidFill>
                  <a:prstClr val="black"/>
                </a:solidFill>
              </a:rPr>
              <a:pPr/>
              <a:t>1/22/21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887871"/>
      </p:ext>
    </p:extLst>
  </p:cSld>
  <p:clrMapOvr>
    <a:masterClrMapping/>
  </p:clrMapOvr>
</p:sldLayout>
</file>

<file path=ppt/slideLayouts/slideLayout5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9021861-6BD7-4EE9-A68B-37E75913A333}" type="datetime1">
              <a:rPr lang="en-US" smtClean="0">
                <a:solidFill>
                  <a:prstClr val="black"/>
                </a:solidFill>
              </a:rPr>
              <a:pPr/>
              <a:t>1/22/21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617292"/>
      </p:ext>
    </p:extLst>
  </p:cSld>
  <p:clrMapOvr>
    <a:masterClrMapping/>
  </p:clrMapOvr>
</p:sldLayout>
</file>

<file path=ppt/slideLayouts/slideLayout5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E294271-EC2C-4AA4-B1D8-6325DBCD6885}" type="datetime1">
              <a:rPr lang="en-US" smtClean="0">
                <a:solidFill>
                  <a:prstClr val="black"/>
                </a:solidFill>
              </a:rPr>
              <a:pPr/>
              <a:t>1/22/21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226921"/>
      </p:ext>
    </p:extLst>
  </p:cSld>
  <p:clrMapOvr>
    <a:masterClrMapping/>
  </p:clrMapOvr>
</p:sldLayout>
</file>

<file path=ppt/slideLayouts/slideLayout5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26C81D6-5C0A-4888-8AA2-94A703B72A86}" type="datetime1">
              <a:rPr lang="en-US" smtClean="0">
                <a:solidFill>
                  <a:prstClr val="black"/>
                </a:solidFill>
              </a:rPr>
              <a:pPr/>
              <a:t>1/22/21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859594"/>
      </p:ext>
    </p:extLst>
  </p:cSld>
  <p:clrMapOvr>
    <a:masterClrMapping/>
  </p:clrMapOvr>
</p:sldLayout>
</file>

<file path=ppt/slideLayouts/slideLayout5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C6A7242-E7F0-452E-9AAD-6A266A1C3304}" type="datetime1">
              <a:rPr lang="en-US" smtClean="0">
                <a:solidFill>
                  <a:prstClr val="black"/>
                </a:solidFill>
              </a:rPr>
              <a:pPr/>
              <a:t>1/22/21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426328"/>
      </p:ext>
    </p:extLst>
  </p:cSld>
  <p:clrMapOvr>
    <a:masterClrMapping/>
  </p:clrMapOvr>
</p:sldLayout>
</file>

<file path=ppt/slideLayouts/slideLayout5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4A2E865-F686-4BA8-A1F8-7363E1251590}" type="datetime1">
              <a:rPr lang="en-US" smtClean="0">
                <a:solidFill>
                  <a:prstClr val="black"/>
                </a:solidFill>
              </a:rPr>
              <a:pPr/>
              <a:t>1/22/21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710654"/>
      </p:ext>
    </p:extLst>
  </p:cSld>
  <p:clrMapOvr>
    <a:masterClrMapping/>
  </p:clrMapOvr>
</p:sldLayout>
</file>

<file path=ppt/slideLayouts/slideLayout5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3858B6D-F0A8-4A5A-A21C-F2DDFAEE91CA}" type="datetime1">
              <a:rPr lang="en-US" smtClean="0">
                <a:solidFill>
                  <a:prstClr val="black"/>
                </a:solidFill>
              </a:rPr>
              <a:pPr/>
              <a:t>1/22/21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405578"/>
      </p:ext>
    </p:extLst>
  </p:cSld>
  <p:clrMapOvr>
    <a:masterClrMapping/>
  </p:clrMapOvr>
</p:sldLayout>
</file>

<file path=ppt/slideLayouts/slideLayout5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BE59F63-4AED-4D19-AEDC-2344A5DC207C}" type="datetime1">
              <a:rPr lang="en-US" smtClean="0">
                <a:solidFill>
                  <a:prstClr val="black"/>
                </a:solidFill>
              </a:rPr>
              <a:pPr/>
              <a:t>1/22/21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475371"/>
      </p:ext>
    </p:extLst>
  </p:cSld>
  <p:clrMapOvr>
    <a:masterClrMapping/>
  </p:clrMapOvr>
</p:sldLayout>
</file>

<file path=ppt/slideLayouts/slideLayout5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E2DF23D-22DE-41A0-9045-8939205C2A67}" type="datetime1">
              <a:rPr lang="en-US" smtClean="0">
                <a:solidFill>
                  <a:prstClr val="black"/>
                </a:solidFill>
              </a:rPr>
              <a:pPr/>
              <a:t>1/22/21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31195"/>
      </p:ext>
    </p:extLst>
  </p:cSld>
  <p:clrMapOvr>
    <a:masterClrMapping/>
  </p:clrMapOvr>
</p:sldLayout>
</file>

<file path=ppt/slideLayouts/slideLayout5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06B5BB5-C062-4C16-8C4E-0D7EE65EA5A7}" type="datetime1">
              <a:rPr lang="en-US" smtClean="0">
                <a:solidFill>
                  <a:prstClr val="black"/>
                </a:solidFill>
              </a:rPr>
              <a:pPr/>
              <a:t>1/22/21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547642"/>
      </p:ext>
    </p:extLst>
  </p:cSld>
  <p:clrMapOvr>
    <a:masterClrMapping/>
  </p:clrMapOvr>
</p:sldLayout>
</file>

<file path=ppt/slideLayouts/slideLayout5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CCC17E-136C-4D5B-9C83-1E9F6F691804}" type="datetime1">
              <a:rPr lang="en-US" smtClean="0">
                <a:solidFill>
                  <a:prstClr val="black"/>
                </a:solidFill>
              </a:rPr>
              <a:pPr/>
              <a:t>1/22/21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954495"/>
      </p:ext>
    </p:extLst>
  </p:cSld>
  <p:clrMapOvr>
    <a:masterClrMapping/>
  </p:clrMapOvr>
</p:sldLayout>
</file>

<file path=ppt/slideLayouts/slideLayout5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EF0CAD05-5F98-C240-A41D-E171A630493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882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5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752C56-4F8A-824F-A263-2404B5D536A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009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5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A6F638-9311-044E-822F-DB90AF0533D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269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5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98FC8E-6941-C74C-BC08-436BE2F5B5D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842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5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2913EA-86C8-7044-8F98-044F5E7301A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49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5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EB2717-EF8A-4F48-9475-0E5579379CA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657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5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CEDDA7-F9BC-D143-BB10-4566D815D5F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410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5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CCDBC6-CC01-564B-8353-1EF7BD2EDA4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127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5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E88A4F-2F9B-8940-A946-705E7B7AAFF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408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5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0E8B17-B4D9-5340-8D3E-0FD2DBAED3D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528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5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F24509-A4B3-2C4F-9AD0-DD3550F7CEC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51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599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35D994-FDC0-964B-B4AE-94C64D4C49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784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6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CDC00C90-2B48-774D-9D10-ACD2AA1FAB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8">
            <a:extLst>
              <a:ext uri="{FF2B5EF4-FFF2-40B4-BE49-F238E27FC236}">
                <a16:creationId xmlns:a16="http://schemas.microsoft.com/office/drawing/2014/main" id="{99AEA994-74D3-F245-934E-07CD18FA44C3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10">
            <a:extLst>
              <a:ext uri="{FF2B5EF4-FFF2-40B4-BE49-F238E27FC236}">
                <a16:creationId xmlns:a16="http://schemas.microsoft.com/office/drawing/2014/main" id="{503ED410-A9AE-8449-9FA1-D23B9ED458F9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5096B33-C878-B64E-8604-BF7B854046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D5E56938-326F-5F44-80B6-62A0071E3E5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2C0A28E5-8C47-A644-82FE-3D3608916BE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25068BFD-CE97-1846-81A4-E105DC1B4DB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5203415"/>
      </p:ext>
    </p:extLst>
  </p:cSld>
  <p:clrMapOvr>
    <a:masterClrMapping/>
  </p:clrMapOvr>
  <p:transition/>
</p:sldLayout>
</file>

<file path=ppt/slideLayouts/slideLayout6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2C7EF4DF-9854-0047-B390-FE2847086963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15A02980-DCD2-954D-8D11-E3B6E3D1C24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6CF17A-3047-224B-BC46-DD606BE3B22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2152595"/>
      </p:ext>
    </p:extLst>
  </p:cSld>
  <p:clrMapOvr>
    <a:masterClrMapping/>
  </p:clrMapOvr>
  <p:transition/>
</p:sldLayout>
</file>

<file path=ppt/slideLayouts/slideLayout6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CE49ADBD-06B6-8446-AA68-DEB60554B86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0FB0AD4B-F99D-A04F-AFEA-C26A531657E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0945C1-562E-0B43-8BA6-CECFB3DB68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7015743"/>
      </p:ext>
    </p:extLst>
  </p:cSld>
  <p:clrMapOvr>
    <a:masterClrMapping/>
  </p:clrMapOvr>
  <p:transition/>
</p:sldLayout>
</file>

<file path=ppt/slideLayouts/slideLayout6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7B0B1CC9-3AFE-3B4A-916B-FD0123FECDB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D0ADB426-B89D-CE46-AC70-3C1BF392FD2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41BB3E-5830-2B45-BB27-0294365D18E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1414788"/>
      </p:ext>
    </p:extLst>
  </p:cSld>
  <p:clrMapOvr>
    <a:masterClrMapping/>
  </p:clrMapOvr>
  <p:transition/>
</p:sldLayout>
</file>

<file path=ppt/slideLayouts/slideLayout6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>
            <a:extLst>
              <a:ext uri="{FF2B5EF4-FFF2-40B4-BE49-F238E27FC236}">
                <a16:creationId xmlns:a16="http://schemas.microsoft.com/office/drawing/2014/main" id="{38422B8E-BA55-FE4A-81E9-8B46CBC0B31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>
            <a:extLst>
              <a:ext uri="{FF2B5EF4-FFF2-40B4-BE49-F238E27FC236}">
                <a16:creationId xmlns:a16="http://schemas.microsoft.com/office/drawing/2014/main" id="{2E94FC70-3D31-9340-9E6C-A712F6C3A50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EFB2BF-590A-6A48-A02A-D30AA854250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3058128"/>
      </p:ext>
    </p:extLst>
  </p:cSld>
  <p:clrMapOvr>
    <a:masterClrMapping/>
  </p:clrMapOvr>
  <p:transition/>
</p:sldLayout>
</file>

<file path=ppt/slideLayouts/slideLayout6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>
            <a:extLst>
              <a:ext uri="{FF2B5EF4-FFF2-40B4-BE49-F238E27FC236}">
                <a16:creationId xmlns:a16="http://schemas.microsoft.com/office/drawing/2014/main" id="{25F3CC42-0BD2-394C-8B7F-5631AD30E6A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>
            <a:extLst>
              <a:ext uri="{FF2B5EF4-FFF2-40B4-BE49-F238E27FC236}">
                <a16:creationId xmlns:a16="http://schemas.microsoft.com/office/drawing/2014/main" id="{4679DEDC-0C3A-3C44-A2D5-4BD3691757A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03530E-84F0-4E4D-97EC-F41FDF53292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479509"/>
      </p:ext>
    </p:extLst>
  </p:cSld>
  <p:clrMapOvr>
    <a:masterClrMapping/>
  </p:clrMapOvr>
  <p:transition/>
</p:sldLayout>
</file>

<file path=ppt/slideLayouts/slideLayout6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>
            <a:extLst>
              <a:ext uri="{FF2B5EF4-FFF2-40B4-BE49-F238E27FC236}">
                <a16:creationId xmlns:a16="http://schemas.microsoft.com/office/drawing/2014/main" id="{E18DF1E5-E2E8-6947-99AF-7738B051BC70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>
            <a:extLst>
              <a:ext uri="{FF2B5EF4-FFF2-40B4-BE49-F238E27FC236}">
                <a16:creationId xmlns:a16="http://schemas.microsoft.com/office/drawing/2014/main" id="{9663BC53-9B1F-B146-8B0E-991A3099170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3C5C33-E6A1-4847-95A7-3EBF9E8B9CA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7829027"/>
      </p:ext>
    </p:extLst>
  </p:cSld>
  <p:clrMapOvr>
    <a:masterClrMapping/>
  </p:clrMapOvr>
  <p:transition/>
</p:sldLayout>
</file>

<file path=ppt/slideLayouts/slideLayout6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3E7E5B98-DD40-5A4E-A09F-1A9E05C90B7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C4051EDA-0257-094E-A24D-0D703F040B2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F1F150-A575-9E40-AA2B-9458DBEC6D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5577915"/>
      </p:ext>
    </p:extLst>
  </p:cSld>
  <p:clrMapOvr>
    <a:masterClrMapping/>
  </p:clrMapOvr>
  <p:transition/>
</p:sldLayout>
</file>

<file path=ppt/slideLayouts/slideLayout6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F7DFFAD8-B4E9-194F-A4BA-01659826153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9D408619-7AF3-7B4F-BD18-D47A85A5592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44B256-FDB8-A24A-BC54-E455A5EB84A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7444695"/>
      </p:ext>
    </p:extLst>
  </p:cSld>
  <p:clrMapOvr>
    <a:masterClrMapping/>
  </p:clrMapOvr>
  <p:transition/>
</p:sldLayout>
</file>

<file path=ppt/slideLayouts/slideLayout6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29E45739-2222-874D-9ADA-D29F4ED43FB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E334804F-BD3E-3B41-A0D1-E466DD49F22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BB26D8-7164-314F-AD57-1692E7A0EDB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1036958"/>
      </p:ext>
    </p:extLst>
  </p:cSld>
  <p:clrMapOvr>
    <a:masterClrMapping/>
  </p:clrMapOvr>
  <p:transition/>
</p:sldLayout>
</file>

<file path=ppt/slideLayouts/slideLayout6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82887B67-9E93-F84F-9444-CEA91BB1C946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69B68B1E-88E7-FB46-BF5C-290B340EEA7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BFF8DB-66A4-8F4B-9ECB-5597B3DAFE8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1088757"/>
      </p:ext>
    </p:extLst>
  </p:cSld>
  <p:clrMapOvr>
    <a:masterClrMapping/>
  </p:clrMapOvr>
  <p:transition/>
</p:sldLayout>
</file>

<file path=ppt/slideLayouts/slideLayout611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55F49D8D-996B-D84B-BAC3-E81FCC0D2491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B64841AC-0C79-4A4E-B268-24574D71519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99FE76-E591-2347-A8E7-E38782B1C68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6158470"/>
      </p:ext>
    </p:extLst>
  </p:cSld>
  <p:clrMapOvr>
    <a:masterClrMapping/>
  </p:clrMapOvr>
  <p:transition/>
</p:sldLayout>
</file>

<file path=ppt/slideLayouts/slideLayout6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 eaLnBrk="1" hangingPunct="1"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7A08EACC-8CBF-5A41-8FD1-0ADD9A6E61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915397"/>
      </p:ext>
    </p:extLst>
  </p:cSld>
  <p:clrMapOvr>
    <a:masterClrMapping/>
  </p:clrMapOvr>
  <p:transition/>
</p:sldLayout>
</file>

<file path=ppt/slideLayouts/slideLayout6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9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95AFC4-B67F-BC48-882B-8F3B146410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708436"/>
      </p:ext>
    </p:extLst>
  </p:cSld>
  <p:clrMapOvr>
    <a:masterClrMapping/>
  </p:clrMapOvr>
  <p:transition/>
</p:sldLayout>
</file>

<file path=ppt/slideLayouts/slideLayout6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605ADE-6E00-1045-8F07-42D08E36EF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673422"/>
      </p:ext>
    </p:extLst>
  </p:cSld>
  <p:clrMapOvr>
    <a:masterClrMapping/>
  </p:clrMapOvr>
  <p:transition/>
</p:sldLayout>
</file>

<file path=ppt/slideLayouts/slideLayout6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3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3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E20E1A-63D1-9042-BE64-E6D77CA223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182536"/>
      </p:ext>
    </p:extLst>
  </p:cSld>
  <p:clrMapOvr>
    <a:masterClrMapping/>
  </p:clrMapOvr>
  <p:transition/>
</p:sldLayout>
</file>

<file path=ppt/slideLayouts/slideLayout6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9CE9EA-6A87-A74E-8999-D522750AE4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928993"/>
      </p:ext>
    </p:extLst>
  </p:cSld>
  <p:clrMapOvr>
    <a:masterClrMapping/>
  </p:clrMapOvr>
  <p:transition/>
</p:sldLayout>
</file>

<file path=ppt/slideLayouts/slideLayout6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B19C08-DC79-A243-8132-5D8141635E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192594"/>
      </p:ext>
    </p:extLst>
  </p:cSld>
  <p:clrMapOvr>
    <a:masterClrMapping/>
  </p:clrMapOvr>
  <p:transition/>
</p:sldLayout>
</file>

<file path=ppt/slideLayouts/slideLayout6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8B06AB-FCA2-444B-B377-4DCE2DDA61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163647"/>
      </p:ext>
    </p:extLst>
  </p:cSld>
  <p:clrMapOvr>
    <a:masterClrMapping/>
  </p:clrMapOvr>
  <p:transition/>
</p:sldLayout>
</file>

<file path=ppt/slideLayouts/slideLayout6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6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5" y="273055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6" y="1435105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52F9B4-FA90-5240-B648-E2D01A3C94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968"/>
      </p:ext>
    </p:extLst>
  </p:cSld>
  <p:clrMapOvr>
    <a:masterClrMapping/>
  </p:clrMapOvr>
  <p:transition/>
</p:sldLayout>
</file>

<file path=ppt/slideLayouts/slideLayout6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5DFDB1-BFE0-744A-994F-30B5CFD210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741763"/>
      </p:ext>
    </p:extLst>
  </p:cSld>
  <p:clrMapOvr>
    <a:masterClrMapping/>
  </p:clrMapOvr>
  <p:transition/>
</p:sldLayout>
</file>

<file path=ppt/slideLayouts/slideLayout6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316A19-9990-D640-B1D8-2C318F01C3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028971"/>
      </p:ext>
    </p:extLst>
  </p:cSld>
  <p:clrMapOvr>
    <a:masterClrMapping/>
  </p:clrMapOvr>
  <p:transition/>
</p:sldLayout>
</file>

<file path=ppt/slideLayouts/slideLayout6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49" y="152400"/>
            <a:ext cx="2152651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6" y="152400"/>
            <a:ext cx="6305551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C9D8FC-307F-634F-81A0-60FAC0836A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068029"/>
      </p:ext>
    </p:extLst>
  </p:cSld>
  <p:clrMapOvr>
    <a:masterClrMapping/>
  </p:clrMapOvr>
  <p:transition/>
</p:sldLayout>
</file>

<file path=ppt/slideLayouts/slideLayout62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3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3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D04884-23F1-204A-AF38-4A3015EE91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491532"/>
      </p:ext>
    </p:extLst>
  </p:cSld>
  <p:clrMapOvr>
    <a:masterClrMapping/>
  </p:clrMapOvr>
  <p:transition/>
</p:sldLayout>
</file>

<file path=ppt/slideLayouts/slideLayout6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6743373"/>
      </p:ext>
    </p:extLst>
  </p:cSld>
  <p:clrMapOvr>
    <a:masterClrMapping/>
  </p:clrMapOvr>
</p:sldLayout>
</file>

<file path=ppt/slideLayouts/slideLayout6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91" y="73725"/>
            <a:ext cx="8987623" cy="740193"/>
          </a:xfrm>
          <a:prstGeom prst="rect">
            <a:avLst/>
          </a:prstGeom>
        </p:spPr>
        <p:txBody>
          <a:bodyPr/>
          <a:lstStyle>
            <a:lvl1pPr>
              <a:defRPr sz="4800">
                <a:latin typeface="Cambria" panose="020405030504060302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91" y="911225"/>
            <a:ext cx="8987623" cy="5318753"/>
          </a:xfrm>
          <a:prstGeom prst="rect">
            <a:avLst/>
          </a:prstGeom>
        </p:spPr>
        <p:txBody>
          <a:bodyPr/>
          <a:lstStyle>
            <a:lvl1pPr>
              <a:defRPr sz="3600">
                <a:latin typeface="Cambria" panose="02040503050406030204" pitchFamily="18" charset="0"/>
              </a:defRPr>
            </a:lvl1pPr>
            <a:lvl2pPr marL="685783" indent="-228594">
              <a:buFont typeface="Cambria" panose="02040503050406030204" pitchFamily="18" charset="0"/>
              <a:buChar char="-"/>
              <a:defRPr sz="2800">
                <a:latin typeface="Cambria" panose="02040503050406030204" pitchFamily="18" charset="0"/>
              </a:defRPr>
            </a:lvl2pPr>
            <a:lvl3pPr>
              <a:defRPr sz="2400">
                <a:latin typeface="Cambria" panose="02040503050406030204" pitchFamily="18" charset="0"/>
              </a:defRPr>
            </a:lvl3pPr>
            <a:lvl4pPr>
              <a:defRPr sz="2400">
                <a:latin typeface="Cambria" panose="02040503050406030204" pitchFamily="18" charset="0"/>
              </a:defRPr>
            </a:lvl4pPr>
            <a:lvl5pPr>
              <a:defRPr sz="2400"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413144"/>
            <a:ext cx="1080120" cy="312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1957"/>
      </p:ext>
    </p:extLst>
  </p:cSld>
  <p:clrMapOvr>
    <a:masterClrMapping/>
  </p:clrMapOvr>
</p:sldLayout>
</file>

<file path=ppt/slideLayouts/slideLayout6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1_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992767"/>
            <a:ext cx="85206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6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9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666516711"/>
      </p:ext>
    </p:extLst>
  </p:cSld>
  <p:clrMapOvr>
    <a:masterClrMapping/>
  </p:clrMapOvr>
</p:sldLayout>
</file>

<file path=ppt/slideLayouts/slideLayout6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189" lvl="0" indent="-342891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377" lvl="1" indent="-317492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566" lvl="2" indent="-317492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754" lvl="3" indent="-317492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5943" lvl="4" indent="-317492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131" lvl="5" indent="-317492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320" lvl="6" indent="-317492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509" lvl="7" indent="-317492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697" lvl="8" indent="-317492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9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514871663"/>
      </p:ext>
    </p:extLst>
  </p:cSld>
  <p:clrMapOvr>
    <a:masterClrMapping/>
  </p:clrMapOvr>
</p:sldLayout>
</file>

<file path=ppt/slideLayouts/slideLayout6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AF4A5797-4A52-3C47-A60F-384E101789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752991"/>
      </p:ext>
    </p:extLst>
  </p:cSld>
  <p:clrMapOvr>
    <a:masterClrMapping/>
  </p:clrMapOvr>
  <p:transition/>
</p:sldLayout>
</file>

<file path=ppt/slideLayouts/slideLayout6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9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4FB91F-8620-9C4D-8A32-1AD02BFD54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039146"/>
      </p:ext>
    </p:extLst>
  </p:cSld>
  <p:clrMapOvr>
    <a:masterClrMapping/>
  </p:clrMapOvr>
  <p:transition/>
</p:sldLayout>
</file>

<file path=ppt/slideLayouts/slideLayout6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3B9C50-E303-F947-B3E2-3E825F48C7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778395"/>
      </p:ext>
    </p:extLst>
  </p:cSld>
  <p:clrMapOvr>
    <a:masterClrMapping/>
  </p:clrMapOvr>
  <p:transition/>
</p:sldLayout>
</file>

<file path=ppt/slideLayouts/slideLayout6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3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3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0808B7-3DFC-6D40-89A2-98C67E53C3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153552"/>
      </p:ext>
    </p:extLst>
  </p:cSld>
  <p:clrMapOvr>
    <a:masterClrMapping/>
  </p:clrMapOvr>
  <p:transition/>
</p:sldLayout>
</file>

<file path=ppt/slideLayouts/slideLayout6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78E456-01DF-094D-8CFB-DA5FA9E8BD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907776"/>
      </p:ext>
    </p:extLst>
  </p:cSld>
  <p:clrMapOvr>
    <a:masterClrMapping/>
  </p:clrMapOvr>
  <p:transition/>
</p:sldLayout>
</file>

<file path=ppt/slideLayouts/slideLayout6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8B0D83-FC11-C440-9D61-A92EDF7AC3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251180"/>
      </p:ext>
    </p:extLst>
  </p:cSld>
  <p:clrMapOvr>
    <a:masterClrMapping/>
  </p:clrMapOvr>
  <p:transition/>
</p:sldLayout>
</file>

<file path=ppt/slideLayouts/slideLayout6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D0A55-7789-CF47-ACA7-2311AFA1B9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364878"/>
      </p:ext>
    </p:extLst>
  </p:cSld>
  <p:clrMapOvr>
    <a:masterClrMapping/>
  </p:clrMapOvr>
  <p:transition/>
</p:sldLayout>
</file>

<file path=ppt/slideLayouts/slideLayout6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6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5" y="273055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6" y="1435105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99BBE6-A637-304C-B5B7-9A7E3C08C5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257683"/>
      </p:ext>
    </p:extLst>
  </p:cSld>
  <p:clrMapOvr>
    <a:masterClrMapping/>
  </p:clrMapOvr>
  <p:transition/>
</p:sldLayout>
</file>

<file path=ppt/slideLayouts/slideLayout6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5BCF56-964A-F947-93A6-92ACEE6C7F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257127"/>
      </p:ext>
    </p:extLst>
  </p:cSld>
  <p:clrMapOvr>
    <a:masterClrMapping/>
  </p:clrMapOvr>
  <p:transition/>
</p:sldLayout>
</file>

<file path=ppt/slideLayouts/slideLayout6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1CA570-B74D-4749-94AD-86C253965F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28727"/>
      </p:ext>
    </p:extLst>
  </p:cSld>
  <p:clrMapOvr>
    <a:masterClrMapping/>
  </p:clrMapOvr>
  <p:transition/>
</p:sldLayout>
</file>

<file path=ppt/slideLayouts/slideLayout6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49" y="152400"/>
            <a:ext cx="2152651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6" y="152400"/>
            <a:ext cx="6305551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CE11DC-2133-4F4D-8A86-82695C1346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703499"/>
      </p:ext>
    </p:extLst>
  </p:cSld>
  <p:clrMapOvr>
    <a:masterClrMapping/>
  </p:clrMapOvr>
  <p:transition/>
</p:sldLayout>
</file>

<file path=ppt/slideLayouts/slideLayout639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3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3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D320AC-71F7-B345-A8F3-275013FA31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907787"/>
      </p:ext>
    </p:extLst>
  </p:cSld>
  <p:clrMapOvr>
    <a:masterClrMapping/>
  </p:clrMapOvr>
  <p:transition/>
</p:sldLayout>
</file>

<file path=ppt/slideLayouts/slideLayout6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08C9543E-5205-9747-9651-834D4A4090B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804252"/>
      </p:ext>
    </p:extLst>
  </p:cSld>
  <p:clrMapOvr>
    <a:masterClrMapping/>
  </p:clrMapOvr>
  <p:transition/>
</p:sldLayout>
</file>

<file path=ppt/slideLayouts/slideLayout6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F28456-B93E-5440-A8F9-7EDDF5DA45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678738"/>
      </p:ext>
    </p:extLst>
  </p:cSld>
  <p:clrMapOvr>
    <a:masterClrMapping/>
  </p:clrMapOvr>
  <p:transition/>
</p:sldLayout>
</file>

<file path=ppt/slideLayouts/slideLayout6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5E74C4-6B34-3540-BD78-3BF22C79F7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669737"/>
      </p:ext>
    </p:extLst>
  </p:cSld>
  <p:clrMapOvr>
    <a:masterClrMapping/>
  </p:clrMapOvr>
  <p:transition/>
</p:sldLayout>
</file>

<file path=ppt/slideLayouts/slideLayout6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3A4C24-166C-5343-9210-F74E0D4C930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027393"/>
      </p:ext>
    </p:extLst>
  </p:cSld>
  <p:clrMapOvr>
    <a:masterClrMapping/>
  </p:clrMapOvr>
  <p:transition/>
</p:sldLayout>
</file>

<file path=ppt/slideLayouts/slideLayout6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3D87D2-DA19-8940-8B3B-FF8552C5B77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570031"/>
      </p:ext>
    </p:extLst>
  </p:cSld>
  <p:clrMapOvr>
    <a:masterClrMapping/>
  </p:clrMapOvr>
  <p:transition/>
</p:sldLayout>
</file>

<file path=ppt/slideLayouts/slideLayout6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AE99FD-8268-5940-A9CC-24B1D52103A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790609"/>
      </p:ext>
    </p:extLst>
  </p:cSld>
  <p:clrMapOvr>
    <a:masterClrMapping/>
  </p:clrMapOvr>
  <p:transition/>
</p:sldLayout>
</file>

<file path=ppt/slideLayouts/slideLayout6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E2CAEC-1353-BA41-92DA-2E5E12ABA71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483691"/>
      </p:ext>
    </p:extLst>
  </p:cSld>
  <p:clrMapOvr>
    <a:masterClrMapping/>
  </p:clrMapOvr>
  <p:transition/>
</p:sldLayout>
</file>

<file path=ppt/slideLayouts/slideLayout6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D2ADA9-1537-724E-8CE4-71E37348B1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290051"/>
      </p:ext>
    </p:extLst>
  </p:cSld>
  <p:clrMapOvr>
    <a:masterClrMapping/>
  </p:clrMapOvr>
  <p:transition/>
</p:sldLayout>
</file>

<file path=ppt/slideLayouts/slideLayout6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FD07FE-2D64-9D48-9FEC-8FE722137A7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007616"/>
      </p:ext>
    </p:extLst>
  </p:cSld>
  <p:clrMapOvr>
    <a:masterClrMapping/>
  </p:clrMapOvr>
  <p:transition/>
</p:sldLayout>
</file>

<file path=ppt/slideLayouts/slideLayout6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E5A95C-21DE-4C43-BF97-15D8A913B21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020865"/>
      </p:ext>
    </p:extLst>
  </p:cSld>
  <p:clrMapOvr>
    <a:masterClrMapping/>
  </p:clrMapOvr>
  <p:transition/>
</p:sldLayout>
</file>

<file path=ppt/slideLayouts/slideLayout6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42D8AE-8785-5A4E-95AC-C39405B3DBA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297370"/>
      </p:ext>
    </p:extLst>
  </p:cSld>
  <p:clrMapOvr>
    <a:masterClrMapping/>
  </p:clrMapOvr>
  <p:transition/>
</p:sldLayout>
</file>

<file path=ppt/slideLayouts/slideLayout651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9EA279-ECCA-8F44-B787-311CA82BAEC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901068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slideLayout" Target="../slideLayouts/slideLayout68.xml"/><Relationship Id="rId18" Type="http://schemas.openxmlformats.org/officeDocument/2006/relationships/image" Target="../media/image5.emf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7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119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14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11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17.xml"/><Relationship Id="rId10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2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30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9.xml"/><Relationship Id="rId11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32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3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141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36.xml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5" Type="http://schemas.openxmlformats.org/officeDocument/2006/relationships/slideLayout" Target="../slideLayouts/slideLayout139.xml"/><Relationship Id="rId10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8.xml"/><Relationship Id="rId7" Type="http://schemas.openxmlformats.org/officeDocument/2006/relationships/slideLayout" Target="../slideLayouts/slideLayout152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47.xml"/><Relationship Id="rId1" Type="http://schemas.openxmlformats.org/officeDocument/2006/relationships/slideLayout" Target="../slideLayouts/slideLayout146.xml"/><Relationship Id="rId6" Type="http://schemas.openxmlformats.org/officeDocument/2006/relationships/slideLayout" Target="../slideLayouts/slideLayout151.xml"/><Relationship Id="rId11" Type="http://schemas.openxmlformats.org/officeDocument/2006/relationships/slideLayout" Target="../slideLayouts/slideLayout156.xml"/><Relationship Id="rId5" Type="http://schemas.openxmlformats.org/officeDocument/2006/relationships/slideLayout" Target="../slideLayouts/slideLayout150.xml"/><Relationship Id="rId10" Type="http://schemas.openxmlformats.org/officeDocument/2006/relationships/slideLayout" Target="../slideLayouts/slideLayout155.xml"/><Relationship Id="rId4" Type="http://schemas.openxmlformats.org/officeDocument/2006/relationships/slideLayout" Target="../slideLayouts/slideLayout149.xml"/><Relationship Id="rId9" Type="http://schemas.openxmlformats.org/officeDocument/2006/relationships/slideLayout" Target="../slideLayouts/slideLayout154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4.xml"/><Relationship Id="rId3" Type="http://schemas.openxmlformats.org/officeDocument/2006/relationships/slideLayout" Target="../slideLayouts/slideLayout159.xml"/><Relationship Id="rId7" Type="http://schemas.openxmlformats.org/officeDocument/2006/relationships/slideLayout" Target="../slideLayouts/slideLayout163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58.xml"/><Relationship Id="rId1" Type="http://schemas.openxmlformats.org/officeDocument/2006/relationships/slideLayout" Target="../slideLayouts/slideLayout157.xml"/><Relationship Id="rId6" Type="http://schemas.openxmlformats.org/officeDocument/2006/relationships/slideLayout" Target="../slideLayouts/slideLayout162.xml"/><Relationship Id="rId11" Type="http://schemas.openxmlformats.org/officeDocument/2006/relationships/slideLayout" Target="../slideLayouts/slideLayout167.xml"/><Relationship Id="rId5" Type="http://schemas.openxmlformats.org/officeDocument/2006/relationships/slideLayout" Target="../slideLayouts/slideLayout161.xml"/><Relationship Id="rId10" Type="http://schemas.openxmlformats.org/officeDocument/2006/relationships/slideLayout" Target="../slideLayouts/slideLayout166.xml"/><Relationship Id="rId4" Type="http://schemas.openxmlformats.org/officeDocument/2006/relationships/slideLayout" Target="../slideLayouts/slideLayout160.xml"/><Relationship Id="rId9" Type="http://schemas.openxmlformats.org/officeDocument/2006/relationships/slideLayout" Target="../slideLayouts/slideLayout165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70.xml"/><Relationship Id="rId7" Type="http://schemas.openxmlformats.org/officeDocument/2006/relationships/slideLayout" Target="../slideLayouts/slideLayout174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69.xml"/><Relationship Id="rId1" Type="http://schemas.openxmlformats.org/officeDocument/2006/relationships/slideLayout" Target="../slideLayouts/slideLayout168.xml"/><Relationship Id="rId6" Type="http://schemas.openxmlformats.org/officeDocument/2006/relationships/slideLayout" Target="../slideLayouts/slideLayout173.xml"/><Relationship Id="rId11" Type="http://schemas.openxmlformats.org/officeDocument/2006/relationships/slideLayout" Target="../slideLayouts/slideLayout178.xml"/><Relationship Id="rId5" Type="http://schemas.openxmlformats.org/officeDocument/2006/relationships/slideLayout" Target="../slideLayouts/slideLayout172.xml"/><Relationship Id="rId10" Type="http://schemas.openxmlformats.org/officeDocument/2006/relationships/slideLayout" Target="../slideLayouts/slideLayout177.xml"/><Relationship Id="rId4" Type="http://schemas.openxmlformats.org/officeDocument/2006/relationships/slideLayout" Target="../slideLayouts/slideLayout171.xml"/><Relationship Id="rId9" Type="http://schemas.openxmlformats.org/officeDocument/2006/relationships/slideLayout" Target="../slideLayouts/slideLayout176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6.xml"/><Relationship Id="rId3" Type="http://schemas.openxmlformats.org/officeDocument/2006/relationships/slideLayout" Target="../slideLayouts/slideLayout181.xml"/><Relationship Id="rId7" Type="http://schemas.openxmlformats.org/officeDocument/2006/relationships/slideLayout" Target="../slideLayouts/slideLayout185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0.xml"/><Relationship Id="rId1" Type="http://schemas.openxmlformats.org/officeDocument/2006/relationships/slideLayout" Target="../slideLayouts/slideLayout179.xml"/><Relationship Id="rId6" Type="http://schemas.openxmlformats.org/officeDocument/2006/relationships/slideLayout" Target="../slideLayouts/slideLayout184.xml"/><Relationship Id="rId11" Type="http://schemas.openxmlformats.org/officeDocument/2006/relationships/slideLayout" Target="../slideLayouts/slideLayout189.xml"/><Relationship Id="rId5" Type="http://schemas.openxmlformats.org/officeDocument/2006/relationships/slideLayout" Target="../slideLayouts/slideLayout183.xml"/><Relationship Id="rId10" Type="http://schemas.openxmlformats.org/officeDocument/2006/relationships/slideLayout" Target="../slideLayouts/slideLayout188.xml"/><Relationship Id="rId4" Type="http://schemas.openxmlformats.org/officeDocument/2006/relationships/slideLayout" Target="../slideLayouts/slideLayout182.xml"/><Relationship Id="rId9" Type="http://schemas.openxmlformats.org/officeDocument/2006/relationships/slideLayout" Target="../slideLayouts/slideLayout187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7.xml"/><Relationship Id="rId13" Type="http://schemas.openxmlformats.org/officeDocument/2006/relationships/theme" Target="../theme/theme19.xml"/><Relationship Id="rId3" Type="http://schemas.openxmlformats.org/officeDocument/2006/relationships/slideLayout" Target="../slideLayouts/slideLayout192.xml"/><Relationship Id="rId7" Type="http://schemas.openxmlformats.org/officeDocument/2006/relationships/slideLayout" Target="../slideLayouts/slideLayout196.xml"/><Relationship Id="rId12" Type="http://schemas.openxmlformats.org/officeDocument/2006/relationships/slideLayout" Target="../slideLayouts/slideLayout201.xml"/><Relationship Id="rId2" Type="http://schemas.openxmlformats.org/officeDocument/2006/relationships/slideLayout" Target="../slideLayouts/slideLayout191.xml"/><Relationship Id="rId1" Type="http://schemas.openxmlformats.org/officeDocument/2006/relationships/slideLayout" Target="../slideLayouts/slideLayout190.xml"/><Relationship Id="rId6" Type="http://schemas.openxmlformats.org/officeDocument/2006/relationships/slideLayout" Target="../slideLayouts/slideLayout195.xml"/><Relationship Id="rId11" Type="http://schemas.openxmlformats.org/officeDocument/2006/relationships/slideLayout" Target="../slideLayouts/slideLayout200.xml"/><Relationship Id="rId5" Type="http://schemas.openxmlformats.org/officeDocument/2006/relationships/slideLayout" Target="../slideLayouts/slideLayout194.xml"/><Relationship Id="rId10" Type="http://schemas.openxmlformats.org/officeDocument/2006/relationships/slideLayout" Target="../slideLayouts/slideLayout199.xml"/><Relationship Id="rId4" Type="http://schemas.openxmlformats.org/officeDocument/2006/relationships/slideLayout" Target="../slideLayouts/slideLayout193.xml"/><Relationship Id="rId9" Type="http://schemas.openxmlformats.org/officeDocument/2006/relationships/slideLayout" Target="../slideLayouts/slideLayout198.xml"/><Relationship Id="rId14" Type="http://schemas.openxmlformats.org/officeDocument/2006/relationships/image" Target="../media/image1.png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9.xml"/><Relationship Id="rId3" Type="http://schemas.openxmlformats.org/officeDocument/2006/relationships/slideLayout" Target="../slideLayouts/slideLayout204.xml"/><Relationship Id="rId7" Type="http://schemas.openxmlformats.org/officeDocument/2006/relationships/slideLayout" Target="../slideLayouts/slideLayout208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03.xml"/><Relationship Id="rId1" Type="http://schemas.openxmlformats.org/officeDocument/2006/relationships/slideLayout" Target="../slideLayouts/slideLayout202.xml"/><Relationship Id="rId6" Type="http://schemas.openxmlformats.org/officeDocument/2006/relationships/slideLayout" Target="../slideLayouts/slideLayout207.xml"/><Relationship Id="rId11" Type="http://schemas.openxmlformats.org/officeDocument/2006/relationships/slideLayout" Target="../slideLayouts/slideLayout212.xml"/><Relationship Id="rId5" Type="http://schemas.openxmlformats.org/officeDocument/2006/relationships/slideLayout" Target="../slideLayouts/slideLayout206.xml"/><Relationship Id="rId10" Type="http://schemas.openxmlformats.org/officeDocument/2006/relationships/slideLayout" Target="../slideLayouts/slideLayout211.xml"/><Relationship Id="rId4" Type="http://schemas.openxmlformats.org/officeDocument/2006/relationships/slideLayout" Target="../slideLayouts/slideLayout205.xml"/><Relationship Id="rId9" Type="http://schemas.openxmlformats.org/officeDocument/2006/relationships/slideLayout" Target="../slideLayouts/slideLayout210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15.xml"/><Relationship Id="rId7" Type="http://schemas.openxmlformats.org/officeDocument/2006/relationships/slideLayout" Target="../slideLayouts/slideLayout219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14.xml"/><Relationship Id="rId1" Type="http://schemas.openxmlformats.org/officeDocument/2006/relationships/slideLayout" Target="../slideLayouts/slideLayout213.xml"/><Relationship Id="rId6" Type="http://schemas.openxmlformats.org/officeDocument/2006/relationships/slideLayout" Target="../slideLayouts/slideLayout218.xml"/><Relationship Id="rId11" Type="http://schemas.openxmlformats.org/officeDocument/2006/relationships/slideLayout" Target="../slideLayouts/slideLayout223.xml"/><Relationship Id="rId5" Type="http://schemas.openxmlformats.org/officeDocument/2006/relationships/slideLayout" Target="../slideLayouts/slideLayout217.xml"/><Relationship Id="rId10" Type="http://schemas.openxmlformats.org/officeDocument/2006/relationships/slideLayout" Target="../slideLayouts/slideLayout222.xml"/><Relationship Id="rId4" Type="http://schemas.openxmlformats.org/officeDocument/2006/relationships/slideLayout" Target="../slideLayouts/slideLayout216.xml"/><Relationship Id="rId9" Type="http://schemas.openxmlformats.org/officeDocument/2006/relationships/slideLayout" Target="../slideLayouts/slideLayout221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1.xml"/><Relationship Id="rId3" Type="http://schemas.openxmlformats.org/officeDocument/2006/relationships/slideLayout" Target="../slideLayouts/slideLayout226.xml"/><Relationship Id="rId7" Type="http://schemas.openxmlformats.org/officeDocument/2006/relationships/slideLayout" Target="../slideLayouts/slideLayout230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25.xml"/><Relationship Id="rId1" Type="http://schemas.openxmlformats.org/officeDocument/2006/relationships/slideLayout" Target="../slideLayouts/slideLayout224.xml"/><Relationship Id="rId6" Type="http://schemas.openxmlformats.org/officeDocument/2006/relationships/slideLayout" Target="../slideLayouts/slideLayout229.xml"/><Relationship Id="rId11" Type="http://schemas.openxmlformats.org/officeDocument/2006/relationships/slideLayout" Target="../slideLayouts/slideLayout234.xml"/><Relationship Id="rId5" Type="http://schemas.openxmlformats.org/officeDocument/2006/relationships/slideLayout" Target="../slideLayouts/slideLayout228.xml"/><Relationship Id="rId10" Type="http://schemas.openxmlformats.org/officeDocument/2006/relationships/slideLayout" Target="../slideLayouts/slideLayout233.xml"/><Relationship Id="rId4" Type="http://schemas.openxmlformats.org/officeDocument/2006/relationships/slideLayout" Target="../slideLayouts/slideLayout227.xml"/><Relationship Id="rId9" Type="http://schemas.openxmlformats.org/officeDocument/2006/relationships/slideLayout" Target="../slideLayouts/slideLayout232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2.xml"/><Relationship Id="rId13" Type="http://schemas.openxmlformats.org/officeDocument/2006/relationships/theme" Target="../theme/theme23.xml"/><Relationship Id="rId3" Type="http://schemas.openxmlformats.org/officeDocument/2006/relationships/slideLayout" Target="../slideLayouts/slideLayout237.xml"/><Relationship Id="rId7" Type="http://schemas.openxmlformats.org/officeDocument/2006/relationships/slideLayout" Target="../slideLayouts/slideLayout241.xml"/><Relationship Id="rId12" Type="http://schemas.openxmlformats.org/officeDocument/2006/relationships/slideLayout" Target="../slideLayouts/slideLayout246.xml"/><Relationship Id="rId2" Type="http://schemas.openxmlformats.org/officeDocument/2006/relationships/slideLayout" Target="../slideLayouts/slideLayout236.xml"/><Relationship Id="rId1" Type="http://schemas.openxmlformats.org/officeDocument/2006/relationships/slideLayout" Target="../slideLayouts/slideLayout235.xml"/><Relationship Id="rId6" Type="http://schemas.openxmlformats.org/officeDocument/2006/relationships/slideLayout" Target="../slideLayouts/slideLayout240.xml"/><Relationship Id="rId11" Type="http://schemas.openxmlformats.org/officeDocument/2006/relationships/slideLayout" Target="../slideLayouts/slideLayout245.xml"/><Relationship Id="rId5" Type="http://schemas.openxmlformats.org/officeDocument/2006/relationships/slideLayout" Target="../slideLayouts/slideLayout239.xml"/><Relationship Id="rId10" Type="http://schemas.openxmlformats.org/officeDocument/2006/relationships/slideLayout" Target="../slideLayouts/slideLayout244.xml"/><Relationship Id="rId4" Type="http://schemas.openxmlformats.org/officeDocument/2006/relationships/slideLayout" Target="../slideLayouts/slideLayout238.xml"/><Relationship Id="rId9" Type="http://schemas.openxmlformats.org/officeDocument/2006/relationships/slideLayout" Target="../slideLayouts/slideLayout243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4.xml"/><Relationship Id="rId13" Type="http://schemas.openxmlformats.org/officeDocument/2006/relationships/theme" Target="../theme/theme24.xml"/><Relationship Id="rId3" Type="http://schemas.openxmlformats.org/officeDocument/2006/relationships/slideLayout" Target="../slideLayouts/slideLayout249.xml"/><Relationship Id="rId7" Type="http://schemas.openxmlformats.org/officeDocument/2006/relationships/slideLayout" Target="../slideLayouts/slideLayout253.xml"/><Relationship Id="rId12" Type="http://schemas.openxmlformats.org/officeDocument/2006/relationships/slideLayout" Target="../slideLayouts/slideLayout258.xml"/><Relationship Id="rId2" Type="http://schemas.openxmlformats.org/officeDocument/2006/relationships/slideLayout" Target="../slideLayouts/slideLayout248.xml"/><Relationship Id="rId1" Type="http://schemas.openxmlformats.org/officeDocument/2006/relationships/slideLayout" Target="../slideLayouts/slideLayout247.xml"/><Relationship Id="rId6" Type="http://schemas.openxmlformats.org/officeDocument/2006/relationships/slideLayout" Target="../slideLayouts/slideLayout252.xml"/><Relationship Id="rId11" Type="http://schemas.openxmlformats.org/officeDocument/2006/relationships/slideLayout" Target="../slideLayouts/slideLayout257.xml"/><Relationship Id="rId5" Type="http://schemas.openxmlformats.org/officeDocument/2006/relationships/slideLayout" Target="../slideLayouts/slideLayout251.xml"/><Relationship Id="rId10" Type="http://schemas.openxmlformats.org/officeDocument/2006/relationships/slideLayout" Target="../slideLayouts/slideLayout256.xml"/><Relationship Id="rId4" Type="http://schemas.openxmlformats.org/officeDocument/2006/relationships/slideLayout" Target="../slideLayouts/slideLayout250.xml"/><Relationship Id="rId9" Type="http://schemas.openxmlformats.org/officeDocument/2006/relationships/slideLayout" Target="../slideLayouts/slideLayout255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6.xml"/><Relationship Id="rId13" Type="http://schemas.openxmlformats.org/officeDocument/2006/relationships/theme" Target="../theme/theme25.xml"/><Relationship Id="rId3" Type="http://schemas.openxmlformats.org/officeDocument/2006/relationships/slideLayout" Target="../slideLayouts/slideLayout261.xml"/><Relationship Id="rId7" Type="http://schemas.openxmlformats.org/officeDocument/2006/relationships/slideLayout" Target="../slideLayouts/slideLayout265.xml"/><Relationship Id="rId12" Type="http://schemas.openxmlformats.org/officeDocument/2006/relationships/slideLayout" Target="../slideLayouts/slideLayout270.xml"/><Relationship Id="rId2" Type="http://schemas.openxmlformats.org/officeDocument/2006/relationships/slideLayout" Target="../slideLayouts/slideLayout260.xml"/><Relationship Id="rId1" Type="http://schemas.openxmlformats.org/officeDocument/2006/relationships/slideLayout" Target="../slideLayouts/slideLayout259.xml"/><Relationship Id="rId6" Type="http://schemas.openxmlformats.org/officeDocument/2006/relationships/slideLayout" Target="../slideLayouts/slideLayout264.xml"/><Relationship Id="rId11" Type="http://schemas.openxmlformats.org/officeDocument/2006/relationships/slideLayout" Target="../slideLayouts/slideLayout269.xml"/><Relationship Id="rId5" Type="http://schemas.openxmlformats.org/officeDocument/2006/relationships/slideLayout" Target="../slideLayouts/slideLayout263.xml"/><Relationship Id="rId10" Type="http://schemas.openxmlformats.org/officeDocument/2006/relationships/slideLayout" Target="../slideLayouts/slideLayout268.xml"/><Relationship Id="rId4" Type="http://schemas.openxmlformats.org/officeDocument/2006/relationships/slideLayout" Target="../slideLayouts/slideLayout262.xml"/><Relationship Id="rId9" Type="http://schemas.openxmlformats.org/officeDocument/2006/relationships/slideLayout" Target="../slideLayouts/slideLayout267.xml"/><Relationship Id="rId14" Type="http://schemas.openxmlformats.org/officeDocument/2006/relationships/image" Target="../media/image1.png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theme" Target="../theme/theme26.xml"/><Relationship Id="rId3" Type="http://schemas.openxmlformats.org/officeDocument/2006/relationships/slideLayout" Target="../slideLayouts/slideLayout273.xml"/><Relationship Id="rId7" Type="http://schemas.openxmlformats.org/officeDocument/2006/relationships/slideLayout" Target="../slideLayouts/slideLayout277.xml"/><Relationship Id="rId2" Type="http://schemas.openxmlformats.org/officeDocument/2006/relationships/slideLayout" Target="../slideLayouts/slideLayout272.xml"/><Relationship Id="rId1" Type="http://schemas.openxmlformats.org/officeDocument/2006/relationships/slideLayout" Target="../slideLayouts/slideLayout271.xml"/><Relationship Id="rId6" Type="http://schemas.openxmlformats.org/officeDocument/2006/relationships/slideLayout" Target="../slideLayouts/slideLayout276.xml"/><Relationship Id="rId5" Type="http://schemas.openxmlformats.org/officeDocument/2006/relationships/slideLayout" Target="../slideLayouts/slideLayout275.xml"/><Relationship Id="rId4" Type="http://schemas.openxmlformats.org/officeDocument/2006/relationships/slideLayout" Target="../slideLayouts/slideLayout274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80.xml"/><Relationship Id="rId7" Type="http://schemas.openxmlformats.org/officeDocument/2006/relationships/slideLayout" Target="../slideLayouts/slideLayout284.xml"/><Relationship Id="rId12" Type="http://schemas.openxmlformats.org/officeDocument/2006/relationships/theme" Target="../theme/theme27.xml"/><Relationship Id="rId2" Type="http://schemas.openxmlformats.org/officeDocument/2006/relationships/slideLayout" Target="../slideLayouts/slideLayout279.xml"/><Relationship Id="rId1" Type="http://schemas.openxmlformats.org/officeDocument/2006/relationships/slideLayout" Target="../slideLayouts/slideLayout278.xml"/><Relationship Id="rId6" Type="http://schemas.openxmlformats.org/officeDocument/2006/relationships/slideLayout" Target="../slideLayouts/slideLayout283.xml"/><Relationship Id="rId11" Type="http://schemas.openxmlformats.org/officeDocument/2006/relationships/slideLayout" Target="../slideLayouts/slideLayout288.xml"/><Relationship Id="rId5" Type="http://schemas.openxmlformats.org/officeDocument/2006/relationships/slideLayout" Target="../slideLayouts/slideLayout282.xml"/><Relationship Id="rId10" Type="http://schemas.openxmlformats.org/officeDocument/2006/relationships/slideLayout" Target="../slideLayouts/slideLayout287.xml"/><Relationship Id="rId4" Type="http://schemas.openxmlformats.org/officeDocument/2006/relationships/slideLayout" Target="../slideLayouts/slideLayout281.xml"/><Relationship Id="rId9" Type="http://schemas.openxmlformats.org/officeDocument/2006/relationships/slideLayout" Target="../slideLayouts/slideLayout286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91.xml"/><Relationship Id="rId7" Type="http://schemas.openxmlformats.org/officeDocument/2006/relationships/slideLayout" Target="../slideLayouts/slideLayout295.xml"/><Relationship Id="rId12" Type="http://schemas.openxmlformats.org/officeDocument/2006/relationships/theme" Target="../theme/theme28.xml"/><Relationship Id="rId2" Type="http://schemas.openxmlformats.org/officeDocument/2006/relationships/slideLayout" Target="../slideLayouts/slideLayout290.xml"/><Relationship Id="rId1" Type="http://schemas.openxmlformats.org/officeDocument/2006/relationships/slideLayout" Target="../slideLayouts/slideLayout289.xml"/><Relationship Id="rId6" Type="http://schemas.openxmlformats.org/officeDocument/2006/relationships/slideLayout" Target="../slideLayouts/slideLayout294.xml"/><Relationship Id="rId11" Type="http://schemas.openxmlformats.org/officeDocument/2006/relationships/slideLayout" Target="../slideLayouts/slideLayout299.xml"/><Relationship Id="rId5" Type="http://schemas.openxmlformats.org/officeDocument/2006/relationships/slideLayout" Target="../slideLayouts/slideLayout293.xml"/><Relationship Id="rId10" Type="http://schemas.openxmlformats.org/officeDocument/2006/relationships/slideLayout" Target="../slideLayouts/slideLayout298.xml"/><Relationship Id="rId4" Type="http://schemas.openxmlformats.org/officeDocument/2006/relationships/slideLayout" Target="../slideLayouts/slideLayout292.xml"/><Relationship Id="rId9" Type="http://schemas.openxmlformats.org/officeDocument/2006/relationships/slideLayout" Target="../slideLayouts/slideLayout297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02.xml"/><Relationship Id="rId7" Type="http://schemas.openxmlformats.org/officeDocument/2006/relationships/slideLayout" Target="../slideLayouts/slideLayout306.xml"/><Relationship Id="rId12" Type="http://schemas.openxmlformats.org/officeDocument/2006/relationships/theme" Target="../theme/theme29.xml"/><Relationship Id="rId2" Type="http://schemas.openxmlformats.org/officeDocument/2006/relationships/slideLayout" Target="../slideLayouts/slideLayout301.xml"/><Relationship Id="rId1" Type="http://schemas.openxmlformats.org/officeDocument/2006/relationships/slideLayout" Target="../slideLayouts/slideLayout300.xml"/><Relationship Id="rId6" Type="http://schemas.openxmlformats.org/officeDocument/2006/relationships/slideLayout" Target="../slideLayouts/slideLayout305.xml"/><Relationship Id="rId11" Type="http://schemas.openxmlformats.org/officeDocument/2006/relationships/slideLayout" Target="../slideLayouts/slideLayout310.xml"/><Relationship Id="rId5" Type="http://schemas.openxmlformats.org/officeDocument/2006/relationships/slideLayout" Target="../slideLayouts/slideLayout304.xml"/><Relationship Id="rId10" Type="http://schemas.openxmlformats.org/officeDocument/2006/relationships/slideLayout" Target="../slideLayouts/slideLayout309.xml"/><Relationship Id="rId4" Type="http://schemas.openxmlformats.org/officeDocument/2006/relationships/slideLayout" Target="../slideLayouts/slideLayout303.xml"/><Relationship Id="rId9" Type="http://schemas.openxmlformats.org/officeDocument/2006/relationships/slideLayout" Target="../slideLayouts/slideLayout308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8.xml"/><Relationship Id="rId13" Type="http://schemas.openxmlformats.org/officeDocument/2006/relationships/theme" Target="../theme/theme30.xml"/><Relationship Id="rId3" Type="http://schemas.openxmlformats.org/officeDocument/2006/relationships/slideLayout" Target="../slideLayouts/slideLayout313.xml"/><Relationship Id="rId7" Type="http://schemas.openxmlformats.org/officeDocument/2006/relationships/slideLayout" Target="../slideLayouts/slideLayout317.xml"/><Relationship Id="rId12" Type="http://schemas.openxmlformats.org/officeDocument/2006/relationships/slideLayout" Target="../slideLayouts/slideLayout322.xml"/><Relationship Id="rId2" Type="http://schemas.openxmlformats.org/officeDocument/2006/relationships/slideLayout" Target="../slideLayouts/slideLayout312.xml"/><Relationship Id="rId1" Type="http://schemas.openxmlformats.org/officeDocument/2006/relationships/slideLayout" Target="../slideLayouts/slideLayout311.xml"/><Relationship Id="rId6" Type="http://schemas.openxmlformats.org/officeDocument/2006/relationships/slideLayout" Target="../slideLayouts/slideLayout316.xml"/><Relationship Id="rId11" Type="http://schemas.openxmlformats.org/officeDocument/2006/relationships/slideLayout" Target="../slideLayouts/slideLayout321.xml"/><Relationship Id="rId5" Type="http://schemas.openxmlformats.org/officeDocument/2006/relationships/slideLayout" Target="../slideLayouts/slideLayout315.xml"/><Relationship Id="rId10" Type="http://schemas.openxmlformats.org/officeDocument/2006/relationships/slideLayout" Target="../slideLayouts/slideLayout320.xml"/><Relationship Id="rId4" Type="http://schemas.openxmlformats.org/officeDocument/2006/relationships/slideLayout" Target="../slideLayouts/slideLayout314.xml"/><Relationship Id="rId9" Type="http://schemas.openxmlformats.org/officeDocument/2006/relationships/slideLayout" Target="../slideLayouts/slideLayout319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25.xml"/><Relationship Id="rId7" Type="http://schemas.openxmlformats.org/officeDocument/2006/relationships/slideLayout" Target="../slideLayouts/slideLayout329.xml"/><Relationship Id="rId12" Type="http://schemas.openxmlformats.org/officeDocument/2006/relationships/theme" Target="../theme/theme31.xml"/><Relationship Id="rId2" Type="http://schemas.openxmlformats.org/officeDocument/2006/relationships/slideLayout" Target="../slideLayouts/slideLayout324.xml"/><Relationship Id="rId1" Type="http://schemas.openxmlformats.org/officeDocument/2006/relationships/slideLayout" Target="../slideLayouts/slideLayout323.xml"/><Relationship Id="rId6" Type="http://schemas.openxmlformats.org/officeDocument/2006/relationships/slideLayout" Target="../slideLayouts/slideLayout328.xml"/><Relationship Id="rId11" Type="http://schemas.openxmlformats.org/officeDocument/2006/relationships/slideLayout" Target="../slideLayouts/slideLayout333.xml"/><Relationship Id="rId5" Type="http://schemas.openxmlformats.org/officeDocument/2006/relationships/slideLayout" Target="../slideLayouts/slideLayout327.xml"/><Relationship Id="rId10" Type="http://schemas.openxmlformats.org/officeDocument/2006/relationships/slideLayout" Target="../slideLayouts/slideLayout332.xml"/><Relationship Id="rId4" Type="http://schemas.openxmlformats.org/officeDocument/2006/relationships/slideLayout" Target="../slideLayouts/slideLayout326.xml"/><Relationship Id="rId9" Type="http://schemas.openxmlformats.org/officeDocument/2006/relationships/slideLayout" Target="../slideLayouts/slideLayout331.xml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1.xml"/><Relationship Id="rId3" Type="http://schemas.openxmlformats.org/officeDocument/2006/relationships/slideLayout" Target="../slideLayouts/slideLayout336.xml"/><Relationship Id="rId7" Type="http://schemas.openxmlformats.org/officeDocument/2006/relationships/slideLayout" Target="../slideLayouts/slideLayout340.xml"/><Relationship Id="rId12" Type="http://schemas.openxmlformats.org/officeDocument/2006/relationships/theme" Target="../theme/theme32.xml"/><Relationship Id="rId2" Type="http://schemas.openxmlformats.org/officeDocument/2006/relationships/slideLayout" Target="../slideLayouts/slideLayout335.xml"/><Relationship Id="rId1" Type="http://schemas.openxmlformats.org/officeDocument/2006/relationships/slideLayout" Target="../slideLayouts/slideLayout334.xml"/><Relationship Id="rId6" Type="http://schemas.openxmlformats.org/officeDocument/2006/relationships/slideLayout" Target="../slideLayouts/slideLayout339.xml"/><Relationship Id="rId11" Type="http://schemas.openxmlformats.org/officeDocument/2006/relationships/slideLayout" Target="../slideLayouts/slideLayout344.xml"/><Relationship Id="rId5" Type="http://schemas.openxmlformats.org/officeDocument/2006/relationships/slideLayout" Target="../slideLayouts/slideLayout338.xml"/><Relationship Id="rId10" Type="http://schemas.openxmlformats.org/officeDocument/2006/relationships/slideLayout" Target="../slideLayouts/slideLayout343.xml"/><Relationship Id="rId4" Type="http://schemas.openxmlformats.org/officeDocument/2006/relationships/slideLayout" Target="../slideLayouts/slideLayout337.xml"/><Relationship Id="rId9" Type="http://schemas.openxmlformats.org/officeDocument/2006/relationships/slideLayout" Target="../slideLayouts/slideLayout342.xml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47.xml"/><Relationship Id="rId7" Type="http://schemas.openxmlformats.org/officeDocument/2006/relationships/slideLayout" Target="../slideLayouts/slideLayout351.xml"/><Relationship Id="rId12" Type="http://schemas.openxmlformats.org/officeDocument/2006/relationships/theme" Target="../theme/theme33.xml"/><Relationship Id="rId2" Type="http://schemas.openxmlformats.org/officeDocument/2006/relationships/slideLayout" Target="../slideLayouts/slideLayout346.xml"/><Relationship Id="rId1" Type="http://schemas.openxmlformats.org/officeDocument/2006/relationships/slideLayout" Target="../slideLayouts/slideLayout345.xml"/><Relationship Id="rId6" Type="http://schemas.openxmlformats.org/officeDocument/2006/relationships/slideLayout" Target="../slideLayouts/slideLayout350.xml"/><Relationship Id="rId11" Type="http://schemas.openxmlformats.org/officeDocument/2006/relationships/slideLayout" Target="../slideLayouts/slideLayout355.xml"/><Relationship Id="rId5" Type="http://schemas.openxmlformats.org/officeDocument/2006/relationships/slideLayout" Target="../slideLayouts/slideLayout349.xml"/><Relationship Id="rId10" Type="http://schemas.openxmlformats.org/officeDocument/2006/relationships/slideLayout" Target="../slideLayouts/slideLayout354.xml"/><Relationship Id="rId4" Type="http://schemas.openxmlformats.org/officeDocument/2006/relationships/slideLayout" Target="../slideLayouts/slideLayout348.xml"/><Relationship Id="rId9" Type="http://schemas.openxmlformats.org/officeDocument/2006/relationships/slideLayout" Target="../slideLayouts/slideLayout353.xml"/></Relationships>
</file>

<file path=ppt/slideMasters/_rels/slideMaster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58.xml"/><Relationship Id="rId7" Type="http://schemas.openxmlformats.org/officeDocument/2006/relationships/slideLayout" Target="../slideLayouts/slideLayout362.xml"/><Relationship Id="rId12" Type="http://schemas.openxmlformats.org/officeDocument/2006/relationships/theme" Target="../theme/theme34.xml"/><Relationship Id="rId2" Type="http://schemas.openxmlformats.org/officeDocument/2006/relationships/slideLayout" Target="../slideLayouts/slideLayout357.xml"/><Relationship Id="rId1" Type="http://schemas.openxmlformats.org/officeDocument/2006/relationships/slideLayout" Target="../slideLayouts/slideLayout356.xml"/><Relationship Id="rId6" Type="http://schemas.openxmlformats.org/officeDocument/2006/relationships/slideLayout" Target="../slideLayouts/slideLayout361.xml"/><Relationship Id="rId11" Type="http://schemas.openxmlformats.org/officeDocument/2006/relationships/slideLayout" Target="../slideLayouts/slideLayout366.xml"/><Relationship Id="rId5" Type="http://schemas.openxmlformats.org/officeDocument/2006/relationships/slideLayout" Target="../slideLayouts/slideLayout360.xml"/><Relationship Id="rId10" Type="http://schemas.openxmlformats.org/officeDocument/2006/relationships/slideLayout" Target="../slideLayouts/slideLayout365.xml"/><Relationship Id="rId4" Type="http://schemas.openxmlformats.org/officeDocument/2006/relationships/slideLayout" Target="../slideLayouts/slideLayout359.xml"/><Relationship Id="rId9" Type="http://schemas.openxmlformats.org/officeDocument/2006/relationships/slideLayout" Target="../slideLayouts/slideLayout364.xml"/></Relationships>
</file>

<file path=ppt/slideMasters/_rels/slideMaster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9.xml"/><Relationship Id="rId7" Type="http://schemas.openxmlformats.org/officeDocument/2006/relationships/slideLayout" Target="../slideLayouts/slideLayout373.xml"/><Relationship Id="rId12" Type="http://schemas.openxmlformats.org/officeDocument/2006/relationships/theme" Target="../theme/theme35.xml"/><Relationship Id="rId2" Type="http://schemas.openxmlformats.org/officeDocument/2006/relationships/slideLayout" Target="../slideLayouts/slideLayout368.xml"/><Relationship Id="rId1" Type="http://schemas.openxmlformats.org/officeDocument/2006/relationships/slideLayout" Target="../slideLayouts/slideLayout367.xml"/><Relationship Id="rId6" Type="http://schemas.openxmlformats.org/officeDocument/2006/relationships/slideLayout" Target="../slideLayouts/slideLayout372.xml"/><Relationship Id="rId11" Type="http://schemas.openxmlformats.org/officeDocument/2006/relationships/slideLayout" Target="../slideLayouts/slideLayout377.xml"/><Relationship Id="rId5" Type="http://schemas.openxmlformats.org/officeDocument/2006/relationships/slideLayout" Target="../slideLayouts/slideLayout371.xml"/><Relationship Id="rId10" Type="http://schemas.openxmlformats.org/officeDocument/2006/relationships/slideLayout" Target="../slideLayouts/slideLayout376.xml"/><Relationship Id="rId4" Type="http://schemas.openxmlformats.org/officeDocument/2006/relationships/slideLayout" Target="../slideLayouts/slideLayout370.xml"/><Relationship Id="rId9" Type="http://schemas.openxmlformats.org/officeDocument/2006/relationships/slideLayout" Target="../slideLayouts/slideLayout375.xml"/></Relationships>
</file>

<file path=ppt/slideMasters/_rels/slideMaster3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80.xml"/><Relationship Id="rId7" Type="http://schemas.openxmlformats.org/officeDocument/2006/relationships/slideLayout" Target="../slideLayouts/slideLayout384.xml"/><Relationship Id="rId12" Type="http://schemas.openxmlformats.org/officeDocument/2006/relationships/theme" Target="../theme/theme36.xml"/><Relationship Id="rId2" Type="http://schemas.openxmlformats.org/officeDocument/2006/relationships/slideLayout" Target="../slideLayouts/slideLayout379.xml"/><Relationship Id="rId1" Type="http://schemas.openxmlformats.org/officeDocument/2006/relationships/slideLayout" Target="../slideLayouts/slideLayout378.xml"/><Relationship Id="rId6" Type="http://schemas.openxmlformats.org/officeDocument/2006/relationships/slideLayout" Target="../slideLayouts/slideLayout383.xml"/><Relationship Id="rId11" Type="http://schemas.openxmlformats.org/officeDocument/2006/relationships/slideLayout" Target="../slideLayouts/slideLayout388.xml"/><Relationship Id="rId5" Type="http://schemas.openxmlformats.org/officeDocument/2006/relationships/slideLayout" Target="../slideLayouts/slideLayout382.xml"/><Relationship Id="rId10" Type="http://schemas.openxmlformats.org/officeDocument/2006/relationships/slideLayout" Target="../slideLayouts/slideLayout387.xml"/><Relationship Id="rId4" Type="http://schemas.openxmlformats.org/officeDocument/2006/relationships/slideLayout" Target="../slideLayouts/slideLayout381.xml"/><Relationship Id="rId9" Type="http://schemas.openxmlformats.org/officeDocument/2006/relationships/slideLayout" Target="../slideLayouts/slideLayout386.xml"/></Relationships>
</file>

<file path=ppt/slideMasters/_rels/slideMaster3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6.xml"/><Relationship Id="rId3" Type="http://schemas.openxmlformats.org/officeDocument/2006/relationships/slideLayout" Target="../slideLayouts/slideLayout391.xml"/><Relationship Id="rId7" Type="http://schemas.openxmlformats.org/officeDocument/2006/relationships/slideLayout" Target="../slideLayouts/slideLayout395.xml"/><Relationship Id="rId12" Type="http://schemas.openxmlformats.org/officeDocument/2006/relationships/theme" Target="../theme/theme37.xml"/><Relationship Id="rId2" Type="http://schemas.openxmlformats.org/officeDocument/2006/relationships/slideLayout" Target="../slideLayouts/slideLayout390.xml"/><Relationship Id="rId1" Type="http://schemas.openxmlformats.org/officeDocument/2006/relationships/slideLayout" Target="../slideLayouts/slideLayout389.xml"/><Relationship Id="rId6" Type="http://schemas.openxmlformats.org/officeDocument/2006/relationships/slideLayout" Target="../slideLayouts/slideLayout394.xml"/><Relationship Id="rId11" Type="http://schemas.openxmlformats.org/officeDocument/2006/relationships/slideLayout" Target="../slideLayouts/slideLayout399.xml"/><Relationship Id="rId5" Type="http://schemas.openxmlformats.org/officeDocument/2006/relationships/slideLayout" Target="../slideLayouts/slideLayout393.xml"/><Relationship Id="rId10" Type="http://schemas.openxmlformats.org/officeDocument/2006/relationships/slideLayout" Target="../slideLayouts/slideLayout398.xml"/><Relationship Id="rId4" Type="http://schemas.openxmlformats.org/officeDocument/2006/relationships/slideLayout" Target="../slideLayouts/slideLayout392.xml"/><Relationship Id="rId9" Type="http://schemas.openxmlformats.org/officeDocument/2006/relationships/slideLayout" Target="../slideLayouts/slideLayout397.xml"/></Relationships>
</file>

<file path=ppt/slideMasters/_rels/slideMaster3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7.xml"/><Relationship Id="rId3" Type="http://schemas.openxmlformats.org/officeDocument/2006/relationships/slideLayout" Target="../slideLayouts/slideLayout402.xml"/><Relationship Id="rId7" Type="http://schemas.openxmlformats.org/officeDocument/2006/relationships/slideLayout" Target="../slideLayouts/slideLayout406.xml"/><Relationship Id="rId12" Type="http://schemas.openxmlformats.org/officeDocument/2006/relationships/theme" Target="../theme/theme38.xml"/><Relationship Id="rId2" Type="http://schemas.openxmlformats.org/officeDocument/2006/relationships/slideLayout" Target="../slideLayouts/slideLayout401.xml"/><Relationship Id="rId1" Type="http://schemas.openxmlformats.org/officeDocument/2006/relationships/slideLayout" Target="../slideLayouts/slideLayout400.xml"/><Relationship Id="rId6" Type="http://schemas.openxmlformats.org/officeDocument/2006/relationships/slideLayout" Target="../slideLayouts/slideLayout405.xml"/><Relationship Id="rId11" Type="http://schemas.openxmlformats.org/officeDocument/2006/relationships/slideLayout" Target="../slideLayouts/slideLayout410.xml"/><Relationship Id="rId5" Type="http://schemas.openxmlformats.org/officeDocument/2006/relationships/slideLayout" Target="../slideLayouts/slideLayout404.xml"/><Relationship Id="rId10" Type="http://schemas.openxmlformats.org/officeDocument/2006/relationships/slideLayout" Target="../slideLayouts/slideLayout409.xml"/><Relationship Id="rId4" Type="http://schemas.openxmlformats.org/officeDocument/2006/relationships/slideLayout" Target="../slideLayouts/slideLayout403.xml"/><Relationship Id="rId9" Type="http://schemas.openxmlformats.org/officeDocument/2006/relationships/slideLayout" Target="../slideLayouts/slideLayout408.xml"/></Relationships>
</file>

<file path=ppt/slideMasters/_rels/slideMaster3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13.xml"/><Relationship Id="rId7" Type="http://schemas.openxmlformats.org/officeDocument/2006/relationships/slideLayout" Target="../slideLayouts/slideLayout417.xml"/><Relationship Id="rId12" Type="http://schemas.openxmlformats.org/officeDocument/2006/relationships/theme" Target="../theme/theme39.xml"/><Relationship Id="rId2" Type="http://schemas.openxmlformats.org/officeDocument/2006/relationships/slideLayout" Target="../slideLayouts/slideLayout412.xml"/><Relationship Id="rId1" Type="http://schemas.openxmlformats.org/officeDocument/2006/relationships/slideLayout" Target="../slideLayouts/slideLayout411.xml"/><Relationship Id="rId6" Type="http://schemas.openxmlformats.org/officeDocument/2006/relationships/slideLayout" Target="../slideLayouts/slideLayout416.xml"/><Relationship Id="rId11" Type="http://schemas.openxmlformats.org/officeDocument/2006/relationships/slideLayout" Target="../slideLayouts/slideLayout421.xml"/><Relationship Id="rId5" Type="http://schemas.openxmlformats.org/officeDocument/2006/relationships/slideLayout" Target="../slideLayouts/slideLayout415.xml"/><Relationship Id="rId10" Type="http://schemas.openxmlformats.org/officeDocument/2006/relationships/slideLayout" Target="../slideLayouts/slideLayout420.xml"/><Relationship Id="rId4" Type="http://schemas.openxmlformats.org/officeDocument/2006/relationships/slideLayout" Target="../slideLayouts/slideLayout414.xml"/><Relationship Id="rId9" Type="http://schemas.openxmlformats.org/officeDocument/2006/relationships/slideLayout" Target="../slideLayouts/slideLayout419.xml"/></Relationships>
</file>

<file path=ppt/slideMasters/_rels/slideMaster4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9.xml"/><Relationship Id="rId3" Type="http://schemas.openxmlformats.org/officeDocument/2006/relationships/slideLayout" Target="../slideLayouts/slideLayout424.xml"/><Relationship Id="rId7" Type="http://schemas.openxmlformats.org/officeDocument/2006/relationships/slideLayout" Target="../slideLayouts/slideLayout428.xml"/><Relationship Id="rId12" Type="http://schemas.openxmlformats.org/officeDocument/2006/relationships/theme" Target="../theme/theme40.xml"/><Relationship Id="rId2" Type="http://schemas.openxmlformats.org/officeDocument/2006/relationships/slideLayout" Target="../slideLayouts/slideLayout423.xml"/><Relationship Id="rId1" Type="http://schemas.openxmlformats.org/officeDocument/2006/relationships/slideLayout" Target="../slideLayouts/slideLayout422.xml"/><Relationship Id="rId6" Type="http://schemas.openxmlformats.org/officeDocument/2006/relationships/slideLayout" Target="../slideLayouts/slideLayout427.xml"/><Relationship Id="rId11" Type="http://schemas.openxmlformats.org/officeDocument/2006/relationships/slideLayout" Target="../slideLayouts/slideLayout432.xml"/><Relationship Id="rId5" Type="http://schemas.openxmlformats.org/officeDocument/2006/relationships/slideLayout" Target="../slideLayouts/slideLayout426.xml"/><Relationship Id="rId10" Type="http://schemas.openxmlformats.org/officeDocument/2006/relationships/slideLayout" Target="../slideLayouts/slideLayout431.xml"/><Relationship Id="rId4" Type="http://schemas.openxmlformats.org/officeDocument/2006/relationships/slideLayout" Target="../slideLayouts/slideLayout425.xml"/><Relationship Id="rId9" Type="http://schemas.openxmlformats.org/officeDocument/2006/relationships/slideLayout" Target="../slideLayouts/slideLayout430.xml"/></Relationships>
</file>

<file path=ppt/slideMasters/_rels/slideMaster4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0.xml"/><Relationship Id="rId3" Type="http://schemas.openxmlformats.org/officeDocument/2006/relationships/slideLayout" Target="../slideLayouts/slideLayout435.xml"/><Relationship Id="rId7" Type="http://schemas.openxmlformats.org/officeDocument/2006/relationships/slideLayout" Target="../slideLayouts/slideLayout439.xml"/><Relationship Id="rId12" Type="http://schemas.openxmlformats.org/officeDocument/2006/relationships/theme" Target="../theme/theme41.xml"/><Relationship Id="rId2" Type="http://schemas.openxmlformats.org/officeDocument/2006/relationships/slideLayout" Target="../slideLayouts/slideLayout434.xml"/><Relationship Id="rId1" Type="http://schemas.openxmlformats.org/officeDocument/2006/relationships/slideLayout" Target="../slideLayouts/slideLayout433.xml"/><Relationship Id="rId6" Type="http://schemas.openxmlformats.org/officeDocument/2006/relationships/slideLayout" Target="../slideLayouts/slideLayout438.xml"/><Relationship Id="rId11" Type="http://schemas.openxmlformats.org/officeDocument/2006/relationships/slideLayout" Target="../slideLayouts/slideLayout443.xml"/><Relationship Id="rId5" Type="http://schemas.openxmlformats.org/officeDocument/2006/relationships/slideLayout" Target="../slideLayouts/slideLayout437.xml"/><Relationship Id="rId10" Type="http://schemas.openxmlformats.org/officeDocument/2006/relationships/slideLayout" Target="../slideLayouts/slideLayout442.xml"/><Relationship Id="rId4" Type="http://schemas.openxmlformats.org/officeDocument/2006/relationships/slideLayout" Target="../slideLayouts/slideLayout436.xml"/><Relationship Id="rId9" Type="http://schemas.openxmlformats.org/officeDocument/2006/relationships/slideLayout" Target="../slideLayouts/slideLayout441.xml"/></Relationships>
</file>

<file path=ppt/slideMasters/_rels/slideMaster4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46.xml"/><Relationship Id="rId7" Type="http://schemas.openxmlformats.org/officeDocument/2006/relationships/slideLayout" Target="../slideLayouts/slideLayout450.xml"/><Relationship Id="rId12" Type="http://schemas.openxmlformats.org/officeDocument/2006/relationships/theme" Target="../theme/theme42.xml"/><Relationship Id="rId2" Type="http://schemas.openxmlformats.org/officeDocument/2006/relationships/slideLayout" Target="../slideLayouts/slideLayout445.xml"/><Relationship Id="rId1" Type="http://schemas.openxmlformats.org/officeDocument/2006/relationships/slideLayout" Target="../slideLayouts/slideLayout444.xml"/><Relationship Id="rId6" Type="http://schemas.openxmlformats.org/officeDocument/2006/relationships/slideLayout" Target="../slideLayouts/slideLayout449.xml"/><Relationship Id="rId11" Type="http://schemas.openxmlformats.org/officeDocument/2006/relationships/slideLayout" Target="../slideLayouts/slideLayout454.xml"/><Relationship Id="rId5" Type="http://schemas.openxmlformats.org/officeDocument/2006/relationships/slideLayout" Target="../slideLayouts/slideLayout448.xml"/><Relationship Id="rId10" Type="http://schemas.openxmlformats.org/officeDocument/2006/relationships/slideLayout" Target="../slideLayouts/slideLayout453.xml"/><Relationship Id="rId4" Type="http://schemas.openxmlformats.org/officeDocument/2006/relationships/slideLayout" Target="../slideLayouts/slideLayout447.xml"/><Relationship Id="rId9" Type="http://schemas.openxmlformats.org/officeDocument/2006/relationships/slideLayout" Target="../slideLayouts/slideLayout452.xml"/></Relationships>
</file>

<file path=ppt/slideMasters/_rels/slideMaster4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57.xml"/><Relationship Id="rId7" Type="http://schemas.openxmlformats.org/officeDocument/2006/relationships/slideLayout" Target="../slideLayouts/slideLayout461.xml"/><Relationship Id="rId12" Type="http://schemas.openxmlformats.org/officeDocument/2006/relationships/theme" Target="../theme/theme43.xml"/><Relationship Id="rId2" Type="http://schemas.openxmlformats.org/officeDocument/2006/relationships/slideLayout" Target="../slideLayouts/slideLayout456.xml"/><Relationship Id="rId1" Type="http://schemas.openxmlformats.org/officeDocument/2006/relationships/slideLayout" Target="../slideLayouts/slideLayout455.xml"/><Relationship Id="rId6" Type="http://schemas.openxmlformats.org/officeDocument/2006/relationships/slideLayout" Target="../slideLayouts/slideLayout460.xml"/><Relationship Id="rId11" Type="http://schemas.openxmlformats.org/officeDocument/2006/relationships/slideLayout" Target="../slideLayouts/slideLayout465.xml"/><Relationship Id="rId5" Type="http://schemas.openxmlformats.org/officeDocument/2006/relationships/slideLayout" Target="../slideLayouts/slideLayout459.xml"/><Relationship Id="rId10" Type="http://schemas.openxmlformats.org/officeDocument/2006/relationships/slideLayout" Target="../slideLayouts/slideLayout464.xml"/><Relationship Id="rId4" Type="http://schemas.openxmlformats.org/officeDocument/2006/relationships/slideLayout" Target="../slideLayouts/slideLayout458.xml"/><Relationship Id="rId9" Type="http://schemas.openxmlformats.org/officeDocument/2006/relationships/slideLayout" Target="../slideLayouts/slideLayout463.xml"/></Relationships>
</file>

<file path=ppt/slideMasters/_rels/slideMaster4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68.xml"/><Relationship Id="rId7" Type="http://schemas.openxmlformats.org/officeDocument/2006/relationships/slideLayout" Target="../slideLayouts/slideLayout472.xml"/><Relationship Id="rId12" Type="http://schemas.openxmlformats.org/officeDocument/2006/relationships/theme" Target="../theme/theme44.xml"/><Relationship Id="rId2" Type="http://schemas.openxmlformats.org/officeDocument/2006/relationships/slideLayout" Target="../slideLayouts/slideLayout467.xml"/><Relationship Id="rId1" Type="http://schemas.openxmlformats.org/officeDocument/2006/relationships/slideLayout" Target="../slideLayouts/slideLayout466.xml"/><Relationship Id="rId6" Type="http://schemas.openxmlformats.org/officeDocument/2006/relationships/slideLayout" Target="../slideLayouts/slideLayout471.xml"/><Relationship Id="rId11" Type="http://schemas.openxmlformats.org/officeDocument/2006/relationships/slideLayout" Target="../slideLayouts/slideLayout476.xml"/><Relationship Id="rId5" Type="http://schemas.openxmlformats.org/officeDocument/2006/relationships/slideLayout" Target="../slideLayouts/slideLayout470.xml"/><Relationship Id="rId10" Type="http://schemas.openxmlformats.org/officeDocument/2006/relationships/slideLayout" Target="../slideLayouts/slideLayout475.xml"/><Relationship Id="rId4" Type="http://schemas.openxmlformats.org/officeDocument/2006/relationships/slideLayout" Target="../slideLayouts/slideLayout469.xml"/><Relationship Id="rId9" Type="http://schemas.openxmlformats.org/officeDocument/2006/relationships/slideLayout" Target="../slideLayouts/slideLayout474.xml"/></Relationships>
</file>

<file path=ppt/slideMasters/_rels/slideMaster4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9.xml"/><Relationship Id="rId7" Type="http://schemas.openxmlformats.org/officeDocument/2006/relationships/slideLayout" Target="../slideLayouts/slideLayout483.xml"/><Relationship Id="rId12" Type="http://schemas.openxmlformats.org/officeDocument/2006/relationships/theme" Target="../theme/theme45.xml"/><Relationship Id="rId2" Type="http://schemas.openxmlformats.org/officeDocument/2006/relationships/slideLayout" Target="../slideLayouts/slideLayout478.xml"/><Relationship Id="rId1" Type="http://schemas.openxmlformats.org/officeDocument/2006/relationships/slideLayout" Target="../slideLayouts/slideLayout477.xml"/><Relationship Id="rId6" Type="http://schemas.openxmlformats.org/officeDocument/2006/relationships/slideLayout" Target="../slideLayouts/slideLayout482.xml"/><Relationship Id="rId11" Type="http://schemas.openxmlformats.org/officeDocument/2006/relationships/slideLayout" Target="../slideLayouts/slideLayout487.xml"/><Relationship Id="rId5" Type="http://schemas.openxmlformats.org/officeDocument/2006/relationships/slideLayout" Target="../slideLayouts/slideLayout481.xml"/><Relationship Id="rId10" Type="http://schemas.openxmlformats.org/officeDocument/2006/relationships/slideLayout" Target="../slideLayouts/slideLayout486.xml"/><Relationship Id="rId4" Type="http://schemas.openxmlformats.org/officeDocument/2006/relationships/slideLayout" Target="../slideLayouts/slideLayout480.xml"/><Relationship Id="rId9" Type="http://schemas.openxmlformats.org/officeDocument/2006/relationships/slideLayout" Target="../slideLayouts/slideLayout485.xml"/></Relationships>
</file>

<file path=ppt/slideMasters/_rels/slideMaster4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5.xml"/><Relationship Id="rId13" Type="http://schemas.openxmlformats.org/officeDocument/2006/relationships/theme" Target="../theme/theme46.xml"/><Relationship Id="rId3" Type="http://schemas.openxmlformats.org/officeDocument/2006/relationships/slideLayout" Target="../slideLayouts/slideLayout490.xml"/><Relationship Id="rId7" Type="http://schemas.openxmlformats.org/officeDocument/2006/relationships/slideLayout" Target="../slideLayouts/slideLayout494.xml"/><Relationship Id="rId12" Type="http://schemas.openxmlformats.org/officeDocument/2006/relationships/slideLayout" Target="../slideLayouts/slideLayout499.xml"/><Relationship Id="rId2" Type="http://schemas.openxmlformats.org/officeDocument/2006/relationships/slideLayout" Target="../slideLayouts/slideLayout489.xml"/><Relationship Id="rId1" Type="http://schemas.openxmlformats.org/officeDocument/2006/relationships/slideLayout" Target="../slideLayouts/slideLayout488.xml"/><Relationship Id="rId6" Type="http://schemas.openxmlformats.org/officeDocument/2006/relationships/slideLayout" Target="../slideLayouts/slideLayout493.xml"/><Relationship Id="rId11" Type="http://schemas.openxmlformats.org/officeDocument/2006/relationships/slideLayout" Target="../slideLayouts/slideLayout498.xml"/><Relationship Id="rId5" Type="http://schemas.openxmlformats.org/officeDocument/2006/relationships/slideLayout" Target="../slideLayouts/slideLayout492.xml"/><Relationship Id="rId10" Type="http://schemas.openxmlformats.org/officeDocument/2006/relationships/slideLayout" Target="../slideLayouts/slideLayout497.xml"/><Relationship Id="rId4" Type="http://schemas.openxmlformats.org/officeDocument/2006/relationships/slideLayout" Target="../slideLayouts/slideLayout491.xml"/><Relationship Id="rId9" Type="http://schemas.openxmlformats.org/officeDocument/2006/relationships/slideLayout" Target="../slideLayouts/slideLayout496.xml"/><Relationship Id="rId14" Type="http://schemas.openxmlformats.org/officeDocument/2006/relationships/image" Target="../media/image1.png"/></Relationships>
</file>

<file path=ppt/slideMasters/_rels/slideMaster4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02.xml"/><Relationship Id="rId7" Type="http://schemas.openxmlformats.org/officeDocument/2006/relationships/slideLayout" Target="../slideLayouts/slideLayout506.xml"/><Relationship Id="rId12" Type="http://schemas.openxmlformats.org/officeDocument/2006/relationships/theme" Target="../theme/theme47.xml"/><Relationship Id="rId2" Type="http://schemas.openxmlformats.org/officeDocument/2006/relationships/slideLayout" Target="../slideLayouts/slideLayout501.xml"/><Relationship Id="rId1" Type="http://schemas.openxmlformats.org/officeDocument/2006/relationships/slideLayout" Target="../slideLayouts/slideLayout500.xml"/><Relationship Id="rId6" Type="http://schemas.openxmlformats.org/officeDocument/2006/relationships/slideLayout" Target="../slideLayouts/slideLayout505.xml"/><Relationship Id="rId11" Type="http://schemas.openxmlformats.org/officeDocument/2006/relationships/slideLayout" Target="../slideLayouts/slideLayout510.xml"/><Relationship Id="rId5" Type="http://schemas.openxmlformats.org/officeDocument/2006/relationships/slideLayout" Target="../slideLayouts/slideLayout504.xml"/><Relationship Id="rId10" Type="http://schemas.openxmlformats.org/officeDocument/2006/relationships/slideLayout" Target="../slideLayouts/slideLayout509.xml"/><Relationship Id="rId4" Type="http://schemas.openxmlformats.org/officeDocument/2006/relationships/slideLayout" Target="../slideLayouts/slideLayout503.xml"/><Relationship Id="rId9" Type="http://schemas.openxmlformats.org/officeDocument/2006/relationships/slideLayout" Target="../slideLayouts/slideLayout508.xml"/></Relationships>
</file>

<file path=ppt/slideMasters/_rels/slideMaster4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13.xml"/><Relationship Id="rId7" Type="http://schemas.openxmlformats.org/officeDocument/2006/relationships/slideLayout" Target="../slideLayouts/slideLayout517.xml"/><Relationship Id="rId12" Type="http://schemas.openxmlformats.org/officeDocument/2006/relationships/theme" Target="../theme/theme48.xml"/><Relationship Id="rId2" Type="http://schemas.openxmlformats.org/officeDocument/2006/relationships/slideLayout" Target="../slideLayouts/slideLayout512.xml"/><Relationship Id="rId1" Type="http://schemas.openxmlformats.org/officeDocument/2006/relationships/slideLayout" Target="../slideLayouts/slideLayout511.xml"/><Relationship Id="rId6" Type="http://schemas.openxmlformats.org/officeDocument/2006/relationships/slideLayout" Target="../slideLayouts/slideLayout516.xml"/><Relationship Id="rId11" Type="http://schemas.openxmlformats.org/officeDocument/2006/relationships/slideLayout" Target="../slideLayouts/slideLayout521.xml"/><Relationship Id="rId5" Type="http://schemas.openxmlformats.org/officeDocument/2006/relationships/slideLayout" Target="../slideLayouts/slideLayout515.xml"/><Relationship Id="rId10" Type="http://schemas.openxmlformats.org/officeDocument/2006/relationships/slideLayout" Target="../slideLayouts/slideLayout520.xml"/><Relationship Id="rId4" Type="http://schemas.openxmlformats.org/officeDocument/2006/relationships/slideLayout" Target="../slideLayouts/slideLayout514.xml"/><Relationship Id="rId9" Type="http://schemas.openxmlformats.org/officeDocument/2006/relationships/slideLayout" Target="../slideLayouts/slideLayout519.xml"/></Relationships>
</file>

<file path=ppt/slideMasters/_rels/slideMaster4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24.xml"/><Relationship Id="rId7" Type="http://schemas.openxmlformats.org/officeDocument/2006/relationships/slideLayout" Target="../slideLayouts/slideLayout528.xml"/><Relationship Id="rId12" Type="http://schemas.openxmlformats.org/officeDocument/2006/relationships/theme" Target="../theme/theme49.xml"/><Relationship Id="rId2" Type="http://schemas.openxmlformats.org/officeDocument/2006/relationships/slideLayout" Target="../slideLayouts/slideLayout523.xml"/><Relationship Id="rId1" Type="http://schemas.openxmlformats.org/officeDocument/2006/relationships/slideLayout" Target="../slideLayouts/slideLayout522.xml"/><Relationship Id="rId6" Type="http://schemas.openxmlformats.org/officeDocument/2006/relationships/slideLayout" Target="../slideLayouts/slideLayout527.xml"/><Relationship Id="rId11" Type="http://schemas.openxmlformats.org/officeDocument/2006/relationships/slideLayout" Target="../slideLayouts/slideLayout532.xml"/><Relationship Id="rId5" Type="http://schemas.openxmlformats.org/officeDocument/2006/relationships/slideLayout" Target="../slideLayouts/slideLayout526.xml"/><Relationship Id="rId10" Type="http://schemas.openxmlformats.org/officeDocument/2006/relationships/slideLayout" Target="../slideLayouts/slideLayout531.xml"/><Relationship Id="rId4" Type="http://schemas.openxmlformats.org/officeDocument/2006/relationships/slideLayout" Target="../slideLayouts/slideLayout525.xml"/><Relationship Id="rId9" Type="http://schemas.openxmlformats.org/officeDocument/2006/relationships/slideLayout" Target="../slideLayouts/slideLayout530.xml"/></Relationships>
</file>

<file path=ppt/slideMasters/_rels/slideMaster5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35.xml"/><Relationship Id="rId7" Type="http://schemas.openxmlformats.org/officeDocument/2006/relationships/slideLayout" Target="../slideLayouts/slideLayout539.xml"/><Relationship Id="rId12" Type="http://schemas.openxmlformats.org/officeDocument/2006/relationships/theme" Target="../theme/theme50.xml"/><Relationship Id="rId2" Type="http://schemas.openxmlformats.org/officeDocument/2006/relationships/slideLayout" Target="../slideLayouts/slideLayout534.xml"/><Relationship Id="rId1" Type="http://schemas.openxmlformats.org/officeDocument/2006/relationships/slideLayout" Target="../slideLayouts/slideLayout533.xml"/><Relationship Id="rId6" Type="http://schemas.openxmlformats.org/officeDocument/2006/relationships/slideLayout" Target="../slideLayouts/slideLayout538.xml"/><Relationship Id="rId11" Type="http://schemas.openxmlformats.org/officeDocument/2006/relationships/slideLayout" Target="../slideLayouts/slideLayout543.xml"/><Relationship Id="rId5" Type="http://schemas.openxmlformats.org/officeDocument/2006/relationships/slideLayout" Target="../slideLayouts/slideLayout537.xml"/><Relationship Id="rId10" Type="http://schemas.openxmlformats.org/officeDocument/2006/relationships/slideLayout" Target="../slideLayouts/slideLayout542.xml"/><Relationship Id="rId4" Type="http://schemas.openxmlformats.org/officeDocument/2006/relationships/slideLayout" Target="../slideLayouts/slideLayout536.xml"/><Relationship Id="rId9" Type="http://schemas.openxmlformats.org/officeDocument/2006/relationships/slideLayout" Target="../slideLayouts/slideLayout541.xml"/></Relationships>
</file>

<file path=ppt/slideMasters/_rels/slideMaster5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46.xml"/><Relationship Id="rId7" Type="http://schemas.openxmlformats.org/officeDocument/2006/relationships/slideLayout" Target="../slideLayouts/slideLayout550.xml"/><Relationship Id="rId12" Type="http://schemas.openxmlformats.org/officeDocument/2006/relationships/theme" Target="../theme/theme51.xml"/><Relationship Id="rId2" Type="http://schemas.openxmlformats.org/officeDocument/2006/relationships/slideLayout" Target="../slideLayouts/slideLayout545.xml"/><Relationship Id="rId1" Type="http://schemas.openxmlformats.org/officeDocument/2006/relationships/slideLayout" Target="../slideLayouts/slideLayout544.xml"/><Relationship Id="rId6" Type="http://schemas.openxmlformats.org/officeDocument/2006/relationships/slideLayout" Target="../slideLayouts/slideLayout549.xml"/><Relationship Id="rId11" Type="http://schemas.openxmlformats.org/officeDocument/2006/relationships/slideLayout" Target="../slideLayouts/slideLayout554.xml"/><Relationship Id="rId5" Type="http://schemas.openxmlformats.org/officeDocument/2006/relationships/slideLayout" Target="../slideLayouts/slideLayout548.xml"/><Relationship Id="rId10" Type="http://schemas.openxmlformats.org/officeDocument/2006/relationships/slideLayout" Target="../slideLayouts/slideLayout553.xml"/><Relationship Id="rId4" Type="http://schemas.openxmlformats.org/officeDocument/2006/relationships/slideLayout" Target="../slideLayouts/slideLayout547.xml"/><Relationship Id="rId9" Type="http://schemas.openxmlformats.org/officeDocument/2006/relationships/slideLayout" Target="../slideLayouts/slideLayout552.xml"/></Relationships>
</file>

<file path=ppt/slideMasters/_rels/slideMaster5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57.xml"/><Relationship Id="rId7" Type="http://schemas.openxmlformats.org/officeDocument/2006/relationships/slideLayout" Target="../slideLayouts/slideLayout561.xml"/><Relationship Id="rId12" Type="http://schemas.openxmlformats.org/officeDocument/2006/relationships/theme" Target="../theme/theme52.xml"/><Relationship Id="rId2" Type="http://schemas.openxmlformats.org/officeDocument/2006/relationships/slideLayout" Target="../slideLayouts/slideLayout556.xml"/><Relationship Id="rId1" Type="http://schemas.openxmlformats.org/officeDocument/2006/relationships/slideLayout" Target="../slideLayouts/slideLayout555.xml"/><Relationship Id="rId6" Type="http://schemas.openxmlformats.org/officeDocument/2006/relationships/slideLayout" Target="../slideLayouts/slideLayout560.xml"/><Relationship Id="rId11" Type="http://schemas.openxmlformats.org/officeDocument/2006/relationships/slideLayout" Target="../slideLayouts/slideLayout565.xml"/><Relationship Id="rId5" Type="http://schemas.openxmlformats.org/officeDocument/2006/relationships/slideLayout" Target="../slideLayouts/slideLayout559.xml"/><Relationship Id="rId10" Type="http://schemas.openxmlformats.org/officeDocument/2006/relationships/slideLayout" Target="../slideLayouts/slideLayout564.xml"/><Relationship Id="rId4" Type="http://schemas.openxmlformats.org/officeDocument/2006/relationships/slideLayout" Target="../slideLayouts/slideLayout558.xml"/><Relationship Id="rId9" Type="http://schemas.openxmlformats.org/officeDocument/2006/relationships/slideLayout" Target="../slideLayouts/slideLayout563.xml"/></Relationships>
</file>

<file path=ppt/slideMasters/_rels/slideMaster5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3.xml"/><Relationship Id="rId3" Type="http://schemas.openxmlformats.org/officeDocument/2006/relationships/slideLayout" Target="../slideLayouts/slideLayout568.xml"/><Relationship Id="rId7" Type="http://schemas.openxmlformats.org/officeDocument/2006/relationships/slideLayout" Target="../slideLayouts/slideLayout572.xml"/><Relationship Id="rId12" Type="http://schemas.openxmlformats.org/officeDocument/2006/relationships/theme" Target="../theme/theme53.xml"/><Relationship Id="rId2" Type="http://schemas.openxmlformats.org/officeDocument/2006/relationships/slideLayout" Target="../slideLayouts/slideLayout567.xml"/><Relationship Id="rId1" Type="http://schemas.openxmlformats.org/officeDocument/2006/relationships/slideLayout" Target="../slideLayouts/slideLayout566.xml"/><Relationship Id="rId6" Type="http://schemas.openxmlformats.org/officeDocument/2006/relationships/slideLayout" Target="../slideLayouts/slideLayout571.xml"/><Relationship Id="rId11" Type="http://schemas.openxmlformats.org/officeDocument/2006/relationships/slideLayout" Target="../slideLayouts/slideLayout576.xml"/><Relationship Id="rId5" Type="http://schemas.openxmlformats.org/officeDocument/2006/relationships/slideLayout" Target="../slideLayouts/slideLayout570.xml"/><Relationship Id="rId10" Type="http://schemas.openxmlformats.org/officeDocument/2006/relationships/slideLayout" Target="../slideLayouts/slideLayout575.xml"/><Relationship Id="rId4" Type="http://schemas.openxmlformats.org/officeDocument/2006/relationships/slideLayout" Target="../slideLayouts/slideLayout569.xml"/><Relationship Id="rId9" Type="http://schemas.openxmlformats.org/officeDocument/2006/relationships/slideLayout" Target="../slideLayouts/slideLayout574.xml"/></Relationships>
</file>

<file path=ppt/slideMasters/_rels/slideMaster5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4.xml"/><Relationship Id="rId3" Type="http://schemas.openxmlformats.org/officeDocument/2006/relationships/slideLayout" Target="../slideLayouts/slideLayout579.xml"/><Relationship Id="rId7" Type="http://schemas.openxmlformats.org/officeDocument/2006/relationships/slideLayout" Target="../slideLayouts/slideLayout583.xml"/><Relationship Id="rId12" Type="http://schemas.openxmlformats.org/officeDocument/2006/relationships/theme" Target="../theme/theme54.xml"/><Relationship Id="rId2" Type="http://schemas.openxmlformats.org/officeDocument/2006/relationships/slideLayout" Target="../slideLayouts/slideLayout578.xml"/><Relationship Id="rId1" Type="http://schemas.openxmlformats.org/officeDocument/2006/relationships/slideLayout" Target="../slideLayouts/slideLayout577.xml"/><Relationship Id="rId6" Type="http://schemas.openxmlformats.org/officeDocument/2006/relationships/slideLayout" Target="../slideLayouts/slideLayout582.xml"/><Relationship Id="rId11" Type="http://schemas.openxmlformats.org/officeDocument/2006/relationships/slideLayout" Target="../slideLayouts/slideLayout587.xml"/><Relationship Id="rId5" Type="http://schemas.openxmlformats.org/officeDocument/2006/relationships/slideLayout" Target="../slideLayouts/slideLayout581.xml"/><Relationship Id="rId10" Type="http://schemas.openxmlformats.org/officeDocument/2006/relationships/slideLayout" Target="../slideLayouts/slideLayout586.xml"/><Relationship Id="rId4" Type="http://schemas.openxmlformats.org/officeDocument/2006/relationships/slideLayout" Target="../slideLayouts/slideLayout580.xml"/><Relationship Id="rId9" Type="http://schemas.openxmlformats.org/officeDocument/2006/relationships/slideLayout" Target="../slideLayouts/slideLayout585.xml"/></Relationships>
</file>

<file path=ppt/slideMasters/_rels/slideMaster5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5.xml"/><Relationship Id="rId13" Type="http://schemas.openxmlformats.org/officeDocument/2006/relationships/theme" Target="../theme/theme55.xml"/><Relationship Id="rId3" Type="http://schemas.openxmlformats.org/officeDocument/2006/relationships/slideLayout" Target="../slideLayouts/slideLayout590.xml"/><Relationship Id="rId7" Type="http://schemas.openxmlformats.org/officeDocument/2006/relationships/slideLayout" Target="../slideLayouts/slideLayout594.xml"/><Relationship Id="rId12" Type="http://schemas.openxmlformats.org/officeDocument/2006/relationships/slideLayout" Target="../slideLayouts/slideLayout599.xml"/><Relationship Id="rId2" Type="http://schemas.openxmlformats.org/officeDocument/2006/relationships/slideLayout" Target="../slideLayouts/slideLayout589.xml"/><Relationship Id="rId1" Type="http://schemas.openxmlformats.org/officeDocument/2006/relationships/slideLayout" Target="../slideLayouts/slideLayout588.xml"/><Relationship Id="rId6" Type="http://schemas.openxmlformats.org/officeDocument/2006/relationships/slideLayout" Target="../slideLayouts/slideLayout593.xml"/><Relationship Id="rId11" Type="http://schemas.openxmlformats.org/officeDocument/2006/relationships/slideLayout" Target="../slideLayouts/slideLayout598.xml"/><Relationship Id="rId5" Type="http://schemas.openxmlformats.org/officeDocument/2006/relationships/slideLayout" Target="../slideLayouts/slideLayout592.xml"/><Relationship Id="rId10" Type="http://schemas.openxmlformats.org/officeDocument/2006/relationships/slideLayout" Target="../slideLayouts/slideLayout597.xml"/><Relationship Id="rId4" Type="http://schemas.openxmlformats.org/officeDocument/2006/relationships/slideLayout" Target="../slideLayouts/slideLayout591.xml"/><Relationship Id="rId9" Type="http://schemas.openxmlformats.org/officeDocument/2006/relationships/slideLayout" Target="../slideLayouts/slideLayout596.xml"/><Relationship Id="rId14" Type="http://schemas.openxmlformats.org/officeDocument/2006/relationships/image" Target="../media/image1.png"/></Relationships>
</file>

<file path=ppt/slideMasters/_rels/slideMaster5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7.xml"/><Relationship Id="rId13" Type="http://schemas.openxmlformats.org/officeDocument/2006/relationships/theme" Target="../theme/theme56.xml"/><Relationship Id="rId3" Type="http://schemas.openxmlformats.org/officeDocument/2006/relationships/slideLayout" Target="../slideLayouts/slideLayout602.xml"/><Relationship Id="rId7" Type="http://schemas.openxmlformats.org/officeDocument/2006/relationships/slideLayout" Target="../slideLayouts/slideLayout606.xml"/><Relationship Id="rId12" Type="http://schemas.openxmlformats.org/officeDocument/2006/relationships/slideLayout" Target="../slideLayouts/slideLayout611.xml"/><Relationship Id="rId2" Type="http://schemas.openxmlformats.org/officeDocument/2006/relationships/slideLayout" Target="../slideLayouts/slideLayout601.xml"/><Relationship Id="rId1" Type="http://schemas.openxmlformats.org/officeDocument/2006/relationships/slideLayout" Target="../slideLayouts/slideLayout600.xml"/><Relationship Id="rId6" Type="http://schemas.openxmlformats.org/officeDocument/2006/relationships/slideLayout" Target="../slideLayouts/slideLayout605.xml"/><Relationship Id="rId11" Type="http://schemas.openxmlformats.org/officeDocument/2006/relationships/slideLayout" Target="../slideLayouts/slideLayout610.xml"/><Relationship Id="rId5" Type="http://schemas.openxmlformats.org/officeDocument/2006/relationships/slideLayout" Target="../slideLayouts/slideLayout604.xml"/><Relationship Id="rId10" Type="http://schemas.openxmlformats.org/officeDocument/2006/relationships/slideLayout" Target="../slideLayouts/slideLayout609.xml"/><Relationship Id="rId4" Type="http://schemas.openxmlformats.org/officeDocument/2006/relationships/slideLayout" Target="../slideLayouts/slideLayout603.xml"/><Relationship Id="rId9" Type="http://schemas.openxmlformats.org/officeDocument/2006/relationships/slideLayout" Target="../slideLayouts/slideLayout608.xml"/></Relationships>
</file>

<file path=ppt/slideMasters/_rels/slideMaster5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9.xml"/><Relationship Id="rId13" Type="http://schemas.openxmlformats.org/officeDocument/2006/relationships/theme" Target="../theme/theme57.xml"/><Relationship Id="rId3" Type="http://schemas.openxmlformats.org/officeDocument/2006/relationships/slideLayout" Target="../slideLayouts/slideLayout614.xml"/><Relationship Id="rId7" Type="http://schemas.openxmlformats.org/officeDocument/2006/relationships/slideLayout" Target="../slideLayouts/slideLayout618.xml"/><Relationship Id="rId12" Type="http://schemas.openxmlformats.org/officeDocument/2006/relationships/slideLayout" Target="../slideLayouts/slideLayout623.xml"/><Relationship Id="rId2" Type="http://schemas.openxmlformats.org/officeDocument/2006/relationships/slideLayout" Target="../slideLayouts/slideLayout613.xml"/><Relationship Id="rId1" Type="http://schemas.openxmlformats.org/officeDocument/2006/relationships/slideLayout" Target="../slideLayouts/slideLayout612.xml"/><Relationship Id="rId6" Type="http://schemas.openxmlformats.org/officeDocument/2006/relationships/slideLayout" Target="../slideLayouts/slideLayout617.xml"/><Relationship Id="rId11" Type="http://schemas.openxmlformats.org/officeDocument/2006/relationships/slideLayout" Target="../slideLayouts/slideLayout622.xml"/><Relationship Id="rId5" Type="http://schemas.openxmlformats.org/officeDocument/2006/relationships/slideLayout" Target="../slideLayouts/slideLayout616.xml"/><Relationship Id="rId10" Type="http://schemas.openxmlformats.org/officeDocument/2006/relationships/slideLayout" Target="../slideLayouts/slideLayout621.xml"/><Relationship Id="rId4" Type="http://schemas.openxmlformats.org/officeDocument/2006/relationships/slideLayout" Target="../slideLayouts/slideLayout615.xml"/><Relationship Id="rId9" Type="http://schemas.openxmlformats.org/officeDocument/2006/relationships/slideLayout" Target="../slideLayouts/slideLayout620.xml"/></Relationships>
</file>

<file path=ppt/slideMasters/_rels/slideMaster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26.xml"/><Relationship Id="rId2" Type="http://schemas.openxmlformats.org/officeDocument/2006/relationships/slideLayout" Target="../slideLayouts/slideLayout625.xml"/><Relationship Id="rId1" Type="http://schemas.openxmlformats.org/officeDocument/2006/relationships/slideLayout" Target="../slideLayouts/slideLayout624.xml"/><Relationship Id="rId5" Type="http://schemas.openxmlformats.org/officeDocument/2006/relationships/theme" Target="../theme/theme58.xml"/><Relationship Id="rId4" Type="http://schemas.openxmlformats.org/officeDocument/2006/relationships/slideLayout" Target="../slideLayouts/slideLayout627.xml"/></Relationships>
</file>

<file path=ppt/slideMasters/_rels/slideMaster5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5.xml"/><Relationship Id="rId13" Type="http://schemas.openxmlformats.org/officeDocument/2006/relationships/theme" Target="../theme/theme59.xml"/><Relationship Id="rId3" Type="http://schemas.openxmlformats.org/officeDocument/2006/relationships/slideLayout" Target="../slideLayouts/slideLayout630.xml"/><Relationship Id="rId7" Type="http://schemas.openxmlformats.org/officeDocument/2006/relationships/slideLayout" Target="../slideLayouts/slideLayout634.xml"/><Relationship Id="rId12" Type="http://schemas.openxmlformats.org/officeDocument/2006/relationships/slideLayout" Target="../slideLayouts/slideLayout639.xml"/><Relationship Id="rId2" Type="http://schemas.openxmlformats.org/officeDocument/2006/relationships/slideLayout" Target="../slideLayouts/slideLayout629.xml"/><Relationship Id="rId1" Type="http://schemas.openxmlformats.org/officeDocument/2006/relationships/slideLayout" Target="../slideLayouts/slideLayout628.xml"/><Relationship Id="rId6" Type="http://schemas.openxmlformats.org/officeDocument/2006/relationships/slideLayout" Target="../slideLayouts/slideLayout633.xml"/><Relationship Id="rId11" Type="http://schemas.openxmlformats.org/officeDocument/2006/relationships/slideLayout" Target="../slideLayouts/slideLayout638.xml"/><Relationship Id="rId5" Type="http://schemas.openxmlformats.org/officeDocument/2006/relationships/slideLayout" Target="../slideLayouts/slideLayout632.xml"/><Relationship Id="rId10" Type="http://schemas.openxmlformats.org/officeDocument/2006/relationships/slideLayout" Target="../slideLayouts/slideLayout637.xml"/><Relationship Id="rId4" Type="http://schemas.openxmlformats.org/officeDocument/2006/relationships/slideLayout" Target="../slideLayouts/slideLayout631.xml"/><Relationship Id="rId9" Type="http://schemas.openxmlformats.org/officeDocument/2006/relationships/slideLayout" Target="../slideLayouts/slideLayout636.xml"/></Relationships>
</file>

<file path=ppt/slideMasters/_rels/slideMaster6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7.xml"/><Relationship Id="rId13" Type="http://schemas.openxmlformats.org/officeDocument/2006/relationships/theme" Target="../theme/theme60.xml"/><Relationship Id="rId3" Type="http://schemas.openxmlformats.org/officeDocument/2006/relationships/slideLayout" Target="../slideLayouts/slideLayout642.xml"/><Relationship Id="rId7" Type="http://schemas.openxmlformats.org/officeDocument/2006/relationships/slideLayout" Target="../slideLayouts/slideLayout646.xml"/><Relationship Id="rId12" Type="http://schemas.openxmlformats.org/officeDocument/2006/relationships/slideLayout" Target="../slideLayouts/slideLayout651.xml"/><Relationship Id="rId2" Type="http://schemas.openxmlformats.org/officeDocument/2006/relationships/slideLayout" Target="../slideLayouts/slideLayout641.xml"/><Relationship Id="rId1" Type="http://schemas.openxmlformats.org/officeDocument/2006/relationships/slideLayout" Target="../slideLayouts/slideLayout640.xml"/><Relationship Id="rId6" Type="http://schemas.openxmlformats.org/officeDocument/2006/relationships/slideLayout" Target="../slideLayouts/slideLayout645.xml"/><Relationship Id="rId11" Type="http://schemas.openxmlformats.org/officeDocument/2006/relationships/slideLayout" Target="../slideLayouts/slideLayout650.xml"/><Relationship Id="rId5" Type="http://schemas.openxmlformats.org/officeDocument/2006/relationships/slideLayout" Target="../slideLayouts/slideLayout644.xml"/><Relationship Id="rId10" Type="http://schemas.openxmlformats.org/officeDocument/2006/relationships/slideLayout" Target="../slideLayouts/slideLayout649.xml"/><Relationship Id="rId4" Type="http://schemas.openxmlformats.org/officeDocument/2006/relationships/slideLayout" Target="../slideLayouts/slideLayout643.xml"/><Relationship Id="rId9" Type="http://schemas.openxmlformats.org/officeDocument/2006/relationships/slideLayout" Target="../slideLayouts/slideLayout648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319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951778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8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  <p:sldLayoutId id="2147483856" r:id="rId8"/>
    <p:sldLayoutId id="2147483857" r:id="rId9"/>
    <p:sldLayoutId id="2147483858" r:id="rId10"/>
    <p:sldLayoutId id="2147483859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28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74" r:id="rId2"/>
    <p:sldLayoutId id="2147483875" r:id="rId3"/>
    <p:sldLayoutId id="2147483876" r:id="rId4"/>
    <p:sldLayoutId id="2147483877" r:id="rId5"/>
    <p:sldLayoutId id="2147483878" r:id="rId6"/>
    <p:sldLayoutId id="2147483879" r:id="rId7"/>
    <p:sldLayoutId id="2147483880" r:id="rId8"/>
    <p:sldLayoutId id="2147483881" r:id="rId9"/>
    <p:sldLayoutId id="2147483882" r:id="rId10"/>
    <p:sldLayoutId id="2147483883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imes New Roman"/>
          <a:ea typeface="+mj-ea"/>
          <a:cs typeface="Times New Roman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.pn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4053359" y="264849"/>
            <a:ext cx="5102012" cy="542508"/>
          </a:xfrm>
          <a:prstGeom prst="rect">
            <a:avLst/>
          </a:prstGeom>
        </p:spPr>
      </p:pic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299306" y="274638"/>
            <a:ext cx="8387494" cy="5327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edit Master title style</a:t>
            </a:r>
          </a:p>
        </p:txBody>
      </p:sp>
      <p:pic>
        <p:nvPicPr>
          <p:cNvPr id="9" name="Picture 8" descr="footer.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-27215" y="6267135"/>
            <a:ext cx="9189720" cy="611833"/>
          </a:xfrm>
          <a:prstGeom prst="rect">
            <a:avLst/>
          </a:prstGeom>
          <a:ln>
            <a:noFill/>
          </a:ln>
        </p:spPr>
      </p:pic>
      <p:pic>
        <p:nvPicPr>
          <p:cNvPr id="10" name="Picture 9" descr="ecelogorb.psd"/>
          <p:cNvPicPr>
            <a:picLocks noChangeAspect="1"/>
          </p:cNvPicPr>
          <p:nvPr userDrawn="1"/>
        </p:nvPicPr>
        <p:blipFill>
          <a:blip r:embed="rId17" cstate="screen">
            <a:lum bright="-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350" y="6294367"/>
            <a:ext cx="2563296" cy="512659"/>
          </a:xfrm>
          <a:prstGeom prst="rect">
            <a:avLst/>
          </a:prstGeom>
          <a:effectLst/>
        </p:spPr>
      </p:pic>
      <p:pic>
        <p:nvPicPr>
          <p:cNvPr id="11" name="Picture 10" descr="CMU_logo_horiz_black.eps"/>
          <p:cNvPicPr>
            <a:picLocks noChangeAspect="1"/>
          </p:cNvPicPr>
          <p:nvPr userDrawn="1"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63668" y="6393688"/>
            <a:ext cx="3714414" cy="337908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092185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20" r:id="rId10"/>
    <p:sldLayoutId id="2147483921" r:id="rId11"/>
    <p:sldLayoutId id="2147483922" r:id="rId12"/>
    <p:sldLayoutId id="2147483923" r:id="rId13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848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500854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721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8" r:id="rId1"/>
    <p:sldLayoutId id="2147484089" r:id="rId2"/>
    <p:sldLayoutId id="2147484090" r:id="rId3"/>
    <p:sldLayoutId id="2147484091" r:id="rId4"/>
    <p:sldLayoutId id="2147484092" r:id="rId5"/>
    <p:sldLayoutId id="2147484093" r:id="rId6"/>
    <p:sldLayoutId id="2147484094" r:id="rId7"/>
    <p:sldLayoutId id="2147484095" r:id="rId8"/>
    <p:sldLayoutId id="2147484096" r:id="rId9"/>
    <p:sldLayoutId id="2147484097" r:id="rId10"/>
    <p:sldLayoutId id="2147484098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259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4259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076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0" r:id="rId1"/>
    <p:sldLayoutId id="2147484101" r:id="rId2"/>
    <p:sldLayoutId id="2147484102" r:id="rId3"/>
    <p:sldLayoutId id="2147484103" r:id="rId4"/>
    <p:sldLayoutId id="2147484104" r:id="rId5"/>
    <p:sldLayoutId id="2147484105" r:id="rId6"/>
    <p:sldLayoutId id="2147484106" r:id="rId7"/>
    <p:sldLayoutId id="2147484107" r:id="rId8"/>
    <p:sldLayoutId id="2147484108" r:id="rId9"/>
    <p:sldLayoutId id="2147484109" r:id="rId10"/>
    <p:sldLayoutId id="2147484110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13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25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39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51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48" indent="-3428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822" indent="-3253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193" indent="-35078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645" indent="-31586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905" indent="-33967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036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164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295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423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1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4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8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08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3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259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4259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514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2" r:id="rId1"/>
    <p:sldLayoutId id="2147484283" r:id="rId2"/>
    <p:sldLayoutId id="2147484284" r:id="rId3"/>
    <p:sldLayoutId id="2147484285" r:id="rId4"/>
    <p:sldLayoutId id="2147484286" r:id="rId5"/>
    <p:sldLayoutId id="2147484287" r:id="rId6"/>
    <p:sldLayoutId id="2147484288" r:id="rId7"/>
    <p:sldLayoutId id="2147484289" r:id="rId8"/>
    <p:sldLayoutId id="2147484290" r:id="rId9"/>
    <p:sldLayoutId id="2147484291" r:id="rId10"/>
    <p:sldLayoutId id="2147484292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13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25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39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51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48" indent="-3428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822" indent="-3253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193" indent="-35078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645" indent="-31586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905" indent="-33967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036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164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295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423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1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4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8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08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3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85720" y="6357958"/>
            <a:ext cx="1347679" cy="389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778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23" r:id="rId1"/>
    <p:sldLayoutId id="2147484524" r:id="rId2"/>
    <p:sldLayoutId id="2147484525" r:id="rId3"/>
    <p:sldLayoutId id="2147484526" r:id="rId4"/>
    <p:sldLayoutId id="2147484527" r:id="rId5"/>
    <p:sldLayoutId id="2147484528" r:id="rId6"/>
    <p:sldLayoutId id="2147484529" r:id="rId7"/>
    <p:sldLayoutId id="2147484530" r:id="rId8"/>
    <p:sldLayoutId id="2147484531" r:id="rId9"/>
    <p:sldLayoutId id="2147484532" r:id="rId10"/>
    <p:sldLayoutId id="2147484533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67926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63164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500854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572862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202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72" r:id="rId1"/>
    <p:sldLayoutId id="2147484573" r:id="rId2"/>
    <p:sldLayoutId id="2147484574" r:id="rId3"/>
    <p:sldLayoutId id="2147484575" r:id="rId4"/>
    <p:sldLayoutId id="2147484576" r:id="rId5"/>
    <p:sldLayoutId id="2147484577" r:id="rId6"/>
    <p:sldLayoutId id="2147484578" r:id="rId7"/>
    <p:sldLayoutId id="2147484579" r:id="rId8"/>
    <p:sldLayoutId id="2147484580" r:id="rId9"/>
    <p:sldLayoutId id="2147484581" r:id="rId10"/>
    <p:sldLayoutId id="2147484582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14864" y="6356176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53336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272753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78" r:id="rId1"/>
    <p:sldLayoutId id="2147484779" r:id="rId2"/>
    <p:sldLayoutId id="2147484780" r:id="rId3"/>
    <p:sldLayoutId id="2147484781" r:id="rId4"/>
    <p:sldLayoutId id="2147484782" r:id="rId5"/>
    <p:sldLayoutId id="2147484783" r:id="rId6"/>
    <p:sldLayoutId id="2147484784" r:id="rId7"/>
    <p:sldLayoutId id="2147484785" r:id="rId8"/>
    <p:sldLayoutId id="2147484786" r:id="rId9"/>
    <p:sldLayoutId id="2147484787" r:id="rId10"/>
    <p:sldLayoutId id="2147484788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165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914165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60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38" r:id="rId1"/>
    <p:sldLayoutId id="2147484839" r:id="rId2"/>
    <p:sldLayoutId id="2147484840" r:id="rId3"/>
    <p:sldLayoutId id="2147484841" r:id="rId4"/>
    <p:sldLayoutId id="2147484842" r:id="rId5"/>
    <p:sldLayoutId id="2147484843" r:id="rId6"/>
    <p:sldLayoutId id="2147484844" r:id="rId7"/>
    <p:sldLayoutId id="2147484845" r:id="rId8"/>
    <p:sldLayoutId id="2147484846" r:id="rId9"/>
    <p:sldLayoutId id="2147484847" r:id="rId10"/>
    <p:sldLayoutId id="2147484848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8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165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25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33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13" indent="-3428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753" indent="-32535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089" indent="-3507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507" indent="-31583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733" indent="-339639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81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89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98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06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5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3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1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0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58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165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914165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151711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50" r:id="rId1"/>
    <p:sldLayoutId id="2147484851" r:id="rId2"/>
    <p:sldLayoutId id="2147484852" r:id="rId3"/>
    <p:sldLayoutId id="2147484853" r:id="rId4"/>
    <p:sldLayoutId id="2147484854" r:id="rId5"/>
    <p:sldLayoutId id="2147484855" r:id="rId6"/>
    <p:sldLayoutId id="2147484856" r:id="rId7"/>
    <p:sldLayoutId id="2147484857" r:id="rId8"/>
    <p:sldLayoutId id="2147484858" r:id="rId9"/>
    <p:sldLayoutId id="2147484859" r:id="rId10"/>
    <p:sldLayoutId id="2147484860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8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165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25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33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13" indent="-3428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753" indent="-32535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089" indent="-3507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507" indent="-31583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733" indent="-339639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81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89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98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06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5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3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1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0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58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02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024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4024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673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62" r:id="rId1"/>
    <p:sldLayoutId id="2147484863" r:id="rId2"/>
    <p:sldLayoutId id="2147484864" r:id="rId3"/>
    <p:sldLayoutId id="2147484865" r:id="rId4"/>
    <p:sldLayoutId id="2147484866" r:id="rId5"/>
    <p:sldLayoutId id="2147484867" r:id="rId6"/>
    <p:sldLayoutId id="2147484868" r:id="rId7"/>
    <p:sldLayoutId id="2147484869" r:id="rId8"/>
    <p:sldLayoutId id="2147484870" r:id="rId9"/>
    <p:sldLayoutId id="2147484871" r:id="rId10"/>
    <p:sldLayoutId id="2147484872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11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024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04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05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761" indent="-34276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650" indent="-32530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1933" indent="-35069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301" indent="-31578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475" indent="-339587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491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499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514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8523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079760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74" r:id="rId1"/>
    <p:sldLayoutId id="2147484875" r:id="rId2"/>
    <p:sldLayoutId id="2147484876" r:id="rId3"/>
    <p:sldLayoutId id="2147484877" r:id="rId4"/>
    <p:sldLayoutId id="2147484878" r:id="rId5"/>
    <p:sldLayoutId id="2147484879" r:id="rId6"/>
    <p:sldLayoutId id="2147484880" r:id="rId7"/>
    <p:sldLayoutId id="2147484881" r:id="rId8"/>
    <p:sldLayoutId id="2147484882" r:id="rId9"/>
    <p:sldLayoutId id="2147484883" r:id="rId10"/>
    <p:sldLayoutId id="2147484884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88423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4336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095375"/>
            <a:ext cx="8610600" cy="515302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46900" y="637381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2B59C95-9F24-CC4B-832C-1D8C21792A43}" type="slidenum">
              <a:rPr lang="en-US"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143366" name="Line 1032"/>
          <p:cNvSpPr>
            <a:spLocks noChangeShapeType="1"/>
          </p:cNvSpPr>
          <p:nvPr/>
        </p:nvSpPr>
        <p:spPr bwMode="auto">
          <a:xfrm>
            <a:off x="228600" y="644683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3367" name="Line 1033"/>
          <p:cNvSpPr>
            <a:spLocks noChangeShapeType="1"/>
          </p:cNvSpPr>
          <p:nvPr userDrawn="1"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43368" name="Picture 7" descr="safari.png"/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0975" y="6602413"/>
            <a:ext cx="847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5159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70" r:id="rId1"/>
    <p:sldLayoutId id="2147484971" r:id="rId2"/>
    <p:sldLayoutId id="2147484972" r:id="rId3"/>
    <p:sldLayoutId id="2147484973" r:id="rId4"/>
    <p:sldLayoutId id="2147484974" r:id="rId5"/>
    <p:sldLayoutId id="2147484975" r:id="rId6"/>
    <p:sldLayoutId id="2147484976" r:id="rId7"/>
    <p:sldLayoutId id="2147484977" r:id="rId8"/>
    <p:sldLayoutId id="2147484978" r:id="rId9"/>
    <p:sldLayoutId id="2147484979" r:id="rId10"/>
    <p:sldLayoutId id="2147484980" r:id="rId11"/>
    <p:sldLayoutId id="2147484981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858009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11" r:id="rId1"/>
    <p:sldLayoutId id="2147485412" r:id="rId2"/>
    <p:sldLayoutId id="2147485413" r:id="rId3"/>
    <p:sldLayoutId id="2147485414" r:id="rId4"/>
    <p:sldLayoutId id="2147485415" r:id="rId5"/>
    <p:sldLayoutId id="2147485416" r:id="rId6"/>
    <p:sldLayoutId id="2147485417" r:id="rId7"/>
    <p:sldLayoutId id="2147485418" r:id="rId8"/>
    <p:sldLayoutId id="2147485419" r:id="rId9"/>
    <p:sldLayoutId id="2147485420" r:id="rId10"/>
    <p:sldLayoutId id="2147485421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02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024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4024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48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521" r:id="rId1"/>
    <p:sldLayoutId id="2147485522" r:id="rId2"/>
    <p:sldLayoutId id="2147485523" r:id="rId3"/>
    <p:sldLayoutId id="2147485524" r:id="rId4"/>
    <p:sldLayoutId id="2147485525" r:id="rId5"/>
    <p:sldLayoutId id="2147485526" r:id="rId6"/>
    <p:sldLayoutId id="2147485527" r:id="rId7"/>
    <p:sldLayoutId id="2147485528" r:id="rId8"/>
    <p:sldLayoutId id="2147485529" r:id="rId9"/>
    <p:sldLayoutId id="2147485530" r:id="rId10"/>
    <p:sldLayoutId id="2147485531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11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024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04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05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761" indent="-34276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650" indent="-32530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1933" indent="-35069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301" indent="-31578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475" indent="-339587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491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499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514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8523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165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914165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921638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533" r:id="rId1"/>
    <p:sldLayoutId id="2147485534" r:id="rId2"/>
    <p:sldLayoutId id="2147485535" r:id="rId3"/>
    <p:sldLayoutId id="2147485536" r:id="rId4"/>
    <p:sldLayoutId id="2147485537" r:id="rId5"/>
    <p:sldLayoutId id="2147485538" r:id="rId6"/>
    <p:sldLayoutId id="2147485539" r:id="rId7"/>
    <p:sldLayoutId id="2147485540" r:id="rId8"/>
    <p:sldLayoutId id="2147485541" r:id="rId9"/>
    <p:sldLayoutId id="2147485542" r:id="rId10"/>
    <p:sldLayoutId id="2147485543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8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165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25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33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13" indent="-3428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753" indent="-32535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089" indent="-3507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507" indent="-31583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733" indent="-339639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81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89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98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06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5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3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1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0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58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4339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Garamond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27335F6-6954-3C40-A4A8-B5A9BB3542FD}" type="slidenum">
              <a:rPr lang="en-US"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  <p:sp>
        <p:nvSpPr>
          <p:cNvPr id="14342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343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8000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53" r:id="rId1"/>
    <p:sldLayoutId id="2147485654" r:id="rId2"/>
    <p:sldLayoutId id="2147485655" r:id="rId3"/>
    <p:sldLayoutId id="2147485656" r:id="rId4"/>
    <p:sldLayoutId id="2147485657" r:id="rId5"/>
    <p:sldLayoutId id="2147485658" r:id="rId6"/>
    <p:sldLayoutId id="2147485659" r:id="rId7"/>
    <p:sldLayoutId id="2147485660" r:id="rId8"/>
    <p:sldLayoutId id="2147485661" r:id="rId9"/>
    <p:sldLayoutId id="2147485662" r:id="rId10"/>
    <p:sldLayoutId id="2147485663" r:id="rId11"/>
    <p:sldLayoutId id="2147485664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033" y="1250443"/>
            <a:ext cx="8897503" cy="52238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4033" y="6544372"/>
            <a:ext cx="182063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1/22/21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48826" y="6544372"/>
            <a:ext cx="37719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6924883" y="645630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2826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66" r:id="rId1"/>
    <p:sldLayoutId id="2147485667" r:id="rId2"/>
    <p:sldLayoutId id="2147485668" r:id="rId3"/>
    <p:sldLayoutId id="2147485669" r:id="rId4"/>
    <p:sldLayoutId id="2147485670" r:id="rId5"/>
    <p:sldLayoutId id="2147485671" r:id="rId6"/>
    <p:sldLayoutId id="2147485672" r:id="rId7"/>
    <p:sldLayoutId id="2147485673" r:id="rId8"/>
    <p:sldLayoutId id="2147485674" r:id="rId9"/>
    <p:sldLayoutId id="2147485675" r:id="rId10"/>
    <p:sldLayoutId id="2147485676" r:id="rId11"/>
    <p:sldLayoutId id="2147485677" r:id="rId12"/>
  </p:sldLayoutIdLst>
  <p:hf hdr="0" ftr="0" dt="0"/>
  <p:txStyles>
    <p:titleStyle>
      <a:lvl1pPr marL="0" algn="ctr" defTabSz="914400" rtl="0" eaLnBrk="1" latinLnBrk="0" hangingPunct="1">
        <a:lnSpc>
          <a:spcPct val="90000"/>
        </a:lnSpc>
        <a:spcBef>
          <a:spcPct val="0"/>
        </a:spcBef>
        <a:buNone/>
        <a:defRPr sz="4800" kern="1200" spc="-12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85000"/>
        </a:lnSpc>
        <a:spcBef>
          <a:spcPts val="1300"/>
        </a:spcBef>
        <a:buFont typeface="Arial" panose="020B0604020202020204" pitchFamily="34" charset="0"/>
        <a:buChar char="•"/>
        <a:defRPr sz="2800" i="1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indent="-182880" algn="l" defTabSz="914400" rtl="0" eaLnBrk="1" latinLnBrk="0" hangingPunct="1">
        <a:lnSpc>
          <a:spcPct val="85000"/>
        </a:lnSpc>
        <a:spcBef>
          <a:spcPts val="600"/>
        </a:spcBef>
        <a:buFont typeface="Calibri" panose="020F0502020204030204" pitchFamily="34" charset="0"/>
        <a:buChar char="‐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20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73152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88423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095375"/>
            <a:ext cx="8610600" cy="515302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46900" y="637381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5C1105-7C02-0A4A-BBB4-558A73CD3ACF}" type="slidenum">
              <a:rPr lang="en-US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228600" y="644683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Line 1033"/>
          <p:cNvSpPr>
            <a:spLocks noChangeShapeType="1"/>
          </p:cNvSpPr>
          <p:nvPr userDrawn="1"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032" name="Picture 7" descr="safari.png"/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0975" y="6602413"/>
            <a:ext cx="847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8738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715" r:id="rId1"/>
    <p:sldLayoutId id="2147485716" r:id="rId2"/>
    <p:sldLayoutId id="2147485717" r:id="rId3"/>
    <p:sldLayoutId id="2147485718" r:id="rId4"/>
    <p:sldLayoutId id="2147485719" r:id="rId5"/>
    <p:sldLayoutId id="2147485720" r:id="rId6"/>
    <p:sldLayoutId id="2147485721" r:id="rId7"/>
    <p:sldLayoutId id="2147485722" r:id="rId8"/>
    <p:sldLayoutId id="2147485723" r:id="rId9"/>
    <p:sldLayoutId id="2147485724" r:id="rId10"/>
    <p:sldLayoutId id="2147485725" r:id="rId11"/>
    <p:sldLayoutId id="2147485726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453336"/>
            <a:ext cx="2133600" cy="2681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 latinLnBrk="1"/>
              <a:t>2021. 1. 22.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453336"/>
            <a:ext cx="2895600" cy="2681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453336"/>
            <a:ext cx="2133600" cy="2681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 latinLnBrk="1"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1377926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473" r:id="rId1"/>
    <p:sldLayoutId id="2147486474" r:id="rId2"/>
    <p:sldLayoutId id="2147486475" r:id="rId3"/>
    <p:sldLayoutId id="2147486476" r:id="rId4"/>
    <p:sldLayoutId id="2147486477" r:id="rId5"/>
    <p:sldLayoutId id="2147486478" r:id="rId6"/>
    <p:sldLayoutId id="2147486479" r:id="rId7"/>
  </p:sldLayoutIdLst>
  <p:txStyles>
    <p:titleStyle>
      <a:lvl1pPr algn="ctr" defTabSz="914400" rtl="0" eaLnBrk="1" latinLnBrk="1" hangingPunct="1"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ts val="5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ts val="5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ts val="5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ts val="5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258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595" r:id="rId1"/>
    <p:sldLayoutId id="2147486596" r:id="rId2"/>
    <p:sldLayoutId id="2147486597" r:id="rId3"/>
    <p:sldLayoutId id="2147486598" r:id="rId4"/>
    <p:sldLayoutId id="2147486599" r:id="rId5"/>
    <p:sldLayoutId id="2147486600" r:id="rId6"/>
    <p:sldLayoutId id="2147486601" r:id="rId7"/>
    <p:sldLayoutId id="2147486602" r:id="rId8"/>
    <p:sldLayoutId id="2147486603" r:id="rId9"/>
    <p:sldLayoutId id="2147486604" r:id="rId10"/>
    <p:sldLayoutId id="2147486605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94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872" r:id="rId1"/>
    <p:sldLayoutId id="2147486873" r:id="rId2"/>
    <p:sldLayoutId id="2147486874" r:id="rId3"/>
    <p:sldLayoutId id="2147486875" r:id="rId4"/>
    <p:sldLayoutId id="2147486876" r:id="rId5"/>
    <p:sldLayoutId id="2147486877" r:id="rId6"/>
    <p:sldLayoutId id="2147486878" r:id="rId7"/>
    <p:sldLayoutId id="2147486879" r:id="rId8"/>
    <p:sldLayoutId id="2147486880" r:id="rId9"/>
    <p:sldLayoutId id="2147486881" r:id="rId10"/>
    <p:sldLayoutId id="2147486882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31075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B223C560-0E5F-EA4E-BC8F-576A579681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31078" name="Line 1032"/>
          <p:cNvSpPr>
            <a:spLocks noChangeShapeType="1"/>
          </p:cNvSpPr>
          <p:nvPr/>
        </p:nvSpPr>
        <p:spPr bwMode="auto">
          <a:xfrm>
            <a:off x="228600" y="638175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1079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31080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388" y="6453188"/>
            <a:ext cx="1079500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3472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121" r:id="rId1"/>
    <p:sldLayoutId id="2147487122" r:id="rId2"/>
    <p:sldLayoutId id="2147487123" r:id="rId3"/>
    <p:sldLayoutId id="2147487124" r:id="rId4"/>
    <p:sldLayoutId id="2147487125" r:id="rId5"/>
    <p:sldLayoutId id="2147487126" r:id="rId6"/>
    <p:sldLayoutId id="2147487127" r:id="rId7"/>
    <p:sldLayoutId id="2147487128" r:id="rId8"/>
    <p:sldLayoutId id="2147487129" r:id="rId9"/>
    <p:sldLayoutId id="2147487130" r:id="rId10"/>
    <p:sldLayoutId id="2147487131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charset="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charset="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charset="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033" y="1250443"/>
            <a:ext cx="8897503" cy="52238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4033" y="6544372"/>
            <a:ext cx="182063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1/22/21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48826" y="6544372"/>
            <a:ext cx="37719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6924883" y="645630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29406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145" r:id="rId1"/>
    <p:sldLayoutId id="2147487146" r:id="rId2"/>
    <p:sldLayoutId id="2147487147" r:id="rId3"/>
    <p:sldLayoutId id="2147487148" r:id="rId4"/>
    <p:sldLayoutId id="2147487149" r:id="rId5"/>
    <p:sldLayoutId id="2147487150" r:id="rId6"/>
    <p:sldLayoutId id="2147487151" r:id="rId7"/>
    <p:sldLayoutId id="2147487152" r:id="rId8"/>
    <p:sldLayoutId id="2147487153" r:id="rId9"/>
    <p:sldLayoutId id="2147487154" r:id="rId10"/>
    <p:sldLayoutId id="2147487155" r:id="rId11"/>
    <p:sldLayoutId id="2147487156" r:id="rId12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hf hdr="0" ftr="0" dt="0"/>
  <p:txStyles>
    <p:titleStyle>
      <a:lvl1pPr marL="0" algn="ctr" defTabSz="914400" rtl="0" eaLnBrk="1" latinLnBrk="0" hangingPunct="1">
        <a:lnSpc>
          <a:spcPct val="90000"/>
        </a:lnSpc>
        <a:spcBef>
          <a:spcPct val="0"/>
        </a:spcBef>
        <a:buNone/>
        <a:defRPr sz="4800" kern="1200" spc="-12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85000"/>
        </a:lnSpc>
        <a:spcBef>
          <a:spcPts val="1300"/>
        </a:spcBef>
        <a:buFont typeface="Arial" panose="020B0604020202020204" pitchFamily="34" charset="0"/>
        <a:buChar char="•"/>
        <a:defRPr sz="2800" i="1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indent="-182880" algn="l" defTabSz="914400" rtl="0" eaLnBrk="1" latinLnBrk="0" hangingPunct="1">
        <a:lnSpc>
          <a:spcPct val="85000"/>
        </a:lnSpc>
        <a:spcBef>
          <a:spcPts val="600"/>
        </a:spcBef>
        <a:buFont typeface="Calibri" panose="020F0502020204030204" pitchFamily="34" charset="0"/>
        <a:buChar char="‐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20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73152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6998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EFC36330-171D-874A-B302-CA3D704439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69990" name="Line 1032"/>
          <p:cNvSpPr>
            <a:spLocks noChangeShapeType="1"/>
          </p:cNvSpPr>
          <p:nvPr/>
        </p:nvSpPr>
        <p:spPr bwMode="auto">
          <a:xfrm>
            <a:off x="228600" y="638175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999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69992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388" y="6453188"/>
            <a:ext cx="1079500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560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195" r:id="rId1"/>
    <p:sldLayoutId id="2147487196" r:id="rId2"/>
    <p:sldLayoutId id="2147487197" r:id="rId3"/>
    <p:sldLayoutId id="2147487198" r:id="rId4"/>
    <p:sldLayoutId id="2147487199" r:id="rId5"/>
    <p:sldLayoutId id="2147487200" r:id="rId6"/>
    <p:sldLayoutId id="2147487201" r:id="rId7"/>
    <p:sldLayoutId id="2147487202" r:id="rId8"/>
    <p:sldLayoutId id="2147487203" r:id="rId9"/>
    <p:sldLayoutId id="2147487204" r:id="rId10"/>
    <p:sldLayoutId id="2147487205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charset="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charset="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charset="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8915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72694B9D-8BFE-654E-8D86-2D1B27ECA5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38918" name="Line 1032"/>
          <p:cNvSpPr>
            <a:spLocks noChangeShapeType="1"/>
          </p:cNvSpPr>
          <p:nvPr/>
        </p:nvSpPr>
        <p:spPr bwMode="auto">
          <a:xfrm>
            <a:off x="228600" y="638175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8919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550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207" r:id="rId1"/>
    <p:sldLayoutId id="2147487208" r:id="rId2"/>
    <p:sldLayoutId id="2147487209" r:id="rId3"/>
    <p:sldLayoutId id="2147487210" r:id="rId4"/>
    <p:sldLayoutId id="2147487211" r:id="rId5"/>
    <p:sldLayoutId id="2147487212" r:id="rId6"/>
    <p:sldLayoutId id="2147487213" r:id="rId7"/>
    <p:sldLayoutId id="2147487214" r:id="rId8"/>
    <p:sldLayoutId id="2147487215" r:id="rId9"/>
    <p:sldLayoutId id="2147487216" r:id="rId10"/>
    <p:sldLayoutId id="2147487217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charset="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charset="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charset="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431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259" r:id="rId1"/>
    <p:sldLayoutId id="2147487260" r:id="rId2"/>
    <p:sldLayoutId id="2147487261" r:id="rId3"/>
    <p:sldLayoutId id="2147487262" r:id="rId4"/>
    <p:sldLayoutId id="2147487263" r:id="rId5"/>
    <p:sldLayoutId id="2147487264" r:id="rId6"/>
    <p:sldLayoutId id="2147487265" r:id="rId7"/>
    <p:sldLayoutId id="2147487266" r:id="rId8"/>
    <p:sldLayoutId id="2147487267" r:id="rId9"/>
    <p:sldLayoutId id="2147487268" r:id="rId10"/>
    <p:sldLayoutId id="2147487269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527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575" r:id="rId1"/>
    <p:sldLayoutId id="2147487576" r:id="rId2"/>
    <p:sldLayoutId id="2147487577" r:id="rId3"/>
    <p:sldLayoutId id="2147487578" r:id="rId4"/>
    <p:sldLayoutId id="2147487579" r:id="rId5"/>
    <p:sldLayoutId id="2147487580" r:id="rId6"/>
    <p:sldLayoutId id="2147487581" r:id="rId7"/>
    <p:sldLayoutId id="2147487582" r:id="rId8"/>
    <p:sldLayoutId id="2147487583" r:id="rId9"/>
    <p:sldLayoutId id="2147487584" r:id="rId10"/>
    <p:sldLayoutId id="2147487585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069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624" r:id="rId1"/>
    <p:sldLayoutId id="2147487625" r:id="rId2"/>
    <p:sldLayoutId id="2147487626" r:id="rId3"/>
    <p:sldLayoutId id="2147487627" r:id="rId4"/>
    <p:sldLayoutId id="2147487628" r:id="rId5"/>
    <p:sldLayoutId id="2147487629" r:id="rId6"/>
    <p:sldLayoutId id="2147487630" r:id="rId7"/>
    <p:sldLayoutId id="2147487631" r:id="rId8"/>
    <p:sldLayoutId id="2147487632" r:id="rId9"/>
    <p:sldLayoutId id="2147487633" r:id="rId10"/>
    <p:sldLayoutId id="2147487634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900">
                <a:latin typeface="Garamond" pitchFamily="18" charset="0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Garamond" pitchFamily="18" charset="0"/>
              </a:defRPr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350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463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744" r:id="rId1"/>
    <p:sldLayoutId id="2147487745" r:id="rId2"/>
    <p:sldLayoutId id="2147487746" r:id="rId3"/>
    <p:sldLayoutId id="2147487747" r:id="rId4"/>
    <p:sldLayoutId id="2147487748" r:id="rId5"/>
    <p:sldLayoutId id="2147487749" r:id="rId6"/>
    <p:sldLayoutId id="2147487750" r:id="rId7"/>
    <p:sldLayoutId id="2147487751" r:id="rId8"/>
    <p:sldLayoutId id="2147487752" r:id="rId9"/>
    <p:sldLayoutId id="2147487753" r:id="rId10"/>
    <p:sldLayoutId id="2147487754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02444" indent="-24407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1650">
          <a:solidFill>
            <a:schemeClr val="tx1"/>
          </a:solidFill>
          <a:latin typeface="+mn-lt"/>
        </a:defRPr>
      </a:lvl2pPr>
      <a:lvl3pPr marL="766763" indent="-26312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500">
          <a:solidFill>
            <a:schemeClr val="tx1"/>
          </a:solidFill>
          <a:latin typeface="+mn-lt"/>
        </a:defRPr>
      </a:lvl3pPr>
      <a:lvl4pPr marL="1004888" indent="-23693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2608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5pPr>
      <a:lvl6pPr marL="16037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6pPr>
      <a:lvl7pPr marL="19466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7pPr>
      <a:lvl8pPr marL="22895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8pPr>
      <a:lvl9pPr marL="26324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368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086" r:id="rId1"/>
    <p:sldLayoutId id="2147488087" r:id="rId2"/>
    <p:sldLayoutId id="2147488088" r:id="rId3"/>
    <p:sldLayoutId id="2147488089" r:id="rId4"/>
    <p:sldLayoutId id="2147488090" r:id="rId5"/>
    <p:sldLayoutId id="2147488091" r:id="rId6"/>
    <p:sldLayoutId id="2147488092" r:id="rId7"/>
    <p:sldLayoutId id="2147488093" r:id="rId8"/>
    <p:sldLayoutId id="2147488094" r:id="rId9"/>
    <p:sldLayoutId id="2147488095" r:id="rId10"/>
    <p:sldLayoutId id="2147488096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160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098" r:id="rId1"/>
    <p:sldLayoutId id="2147488099" r:id="rId2"/>
    <p:sldLayoutId id="2147488100" r:id="rId3"/>
    <p:sldLayoutId id="2147488101" r:id="rId4"/>
    <p:sldLayoutId id="2147488102" r:id="rId5"/>
    <p:sldLayoutId id="2147488103" r:id="rId6"/>
    <p:sldLayoutId id="2147488104" r:id="rId7"/>
    <p:sldLayoutId id="2147488105" r:id="rId8"/>
    <p:sldLayoutId id="2147488106" r:id="rId9"/>
    <p:sldLayoutId id="2147488107" r:id="rId10"/>
    <p:sldLayoutId id="2147488108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F400BD0-49BF-48FC-8114-37C1D4F5AB3D}" type="slidenum">
              <a:rPr lang="en-US" altLang="en-US">
                <a:solidFill>
                  <a:srgbClr val="000000"/>
                </a:solidFill>
                <a:ea typeface="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765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266" r:id="rId1"/>
    <p:sldLayoutId id="2147488267" r:id="rId2"/>
    <p:sldLayoutId id="2147488268" r:id="rId3"/>
    <p:sldLayoutId id="2147488269" r:id="rId4"/>
    <p:sldLayoutId id="2147488270" r:id="rId5"/>
    <p:sldLayoutId id="2147488271" r:id="rId6"/>
    <p:sldLayoutId id="2147488272" r:id="rId7"/>
    <p:sldLayoutId id="2147488273" r:id="rId8"/>
    <p:sldLayoutId id="2147488274" r:id="rId9"/>
    <p:sldLayoutId id="2147488275" r:id="rId10"/>
    <p:sldLayoutId id="2147488276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prstGeom prst="rect">
            <a:avLst/>
          </a:prstGeom>
        </p:spPr>
        <p:txBody>
          <a:bodyPr vert="horz" lIns="36576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143000"/>
            <a:ext cx="8839200" cy="525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68858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317" r:id="rId1"/>
    <p:sldLayoutId id="2147488318" r:id="rId2"/>
    <p:sldLayoutId id="2147488319" r:id="rId3"/>
    <p:sldLayoutId id="2147488320" r:id="rId4"/>
    <p:sldLayoutId id="2147488321" r:id="rId5"/>
    <p:sldLayoutId id="2147488322" r:id="rId6"/>
    <p:sldLayoutId id="2147488323" r:id="rId7"/>
    <p:sldLayoutId id="2147488324" r:id="rId8"/>
    <p:sldLayoutId id="2147488325" r:id="rId9"/>
    <p:sldLayoutId id="2147488326" r:id="rId10"/>
    <p:sldLayoutId id="2147488327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>
              <a:lumMod val="65000"/>
              <a:lumOff val="3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600" b="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3200" b="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b="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b="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400" b="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8915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 eaLnBrk="1" hangingPunct="1">
              <a:defRPr/>
            </a:pPr>
            <a:fld id="{72694B9D-8BFE-654E-8D86-2D1B27ECA5D0}" type="slidenum">
              <a:rPr lang="en-US" altLang="en-US"/>
              <a:pPr eaLnBrk="1" hangingPunct="1">
                <a:defRPr/>
              </a:pPr>
              <a:t>‹#›</a:t>
            </a:fld>
            <a:endParaRPr lang="en-US" altLang="en-US"/>
          </a:p>
        </p:txBody>
      </p:sp>
      <p:sp>
        <p:nvSpPr>
          <p:cNvPr id="38918" name="Line 1032"/>
          <p:cNvSpPr>
            <a:spLocks noChangeShapeType="1"/>
          </p:cNvSpPr>
          <p:nvPr/>
        </p:nvSpPr>
        <p:spPr bwMode="auto">
          <a:xfrm>
            <a:off x="228600" y="638175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38919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3791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341" r:id="rId1"/>
    <p:sldLayoutId id="2147488342" r:id="rId2"/>
    <p:sldLayoutId id="2147488343" r:id="rId3"/>
    <p:sldLayoutId id="2147488344" r:id="rId4"/>
    <p:sldLayoutId id="2147488345" r:id="rId5"/>
    <p:sldLayoutId id="2147488346" r:id="rId6"/>
    <p:sldLayoutId id="2147488347" r:id="rId7"/>
    <p:sldLayoutId id="2147488348" r:id="rId8"/>
    <p:sldLayoutId id="2147488349" r:id="rId9"/>
    <p:sldLayoutId id="2147488350" r:id="rId10"/>
    <p:sldLayoutId id="2147488351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charset="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charset="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charset="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</a:pPr>
            <a:fld id="{6F400BD0-49BF-48FC-8114-37C1D4F5AB3D}" type="slidenum">
              <a:rPr lang="en-US" altLang="en-US">
                <a:solidFill>
                  <a:srgbClr val="000000"/>
                </a:solidFill>
                <a:ea typeface=""/>
              </a:rPr>
              <a:pPr defTabSz="914024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121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379" r:id="rId1"/>
    <p:sldLayoutId id="2147488380" r:id="rId2"/>
    <p:sldLayoutId id="2147488381" r:id="rId3"/>
    <p:sldLayoutId id="2147488382" r:id="rId4"/>
    <p:sldLayoutId id="2147488383" r:id="rId5"/>
    <p:sldLayoutId id="2147488384" r:id="rId6"/>
    <p:sldLayoutId id="2147488385" r:id="rId7"/>
    <p:sldLayoutId id="2147488386" r:id="rId8"/>
    <p:sldLayoutId id="2147488387" r:id="rId9"/>
    <p:sldLayoutId id="2147488388" r:id="rId10"/>
    <p:sldLayoutId id="2147488389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11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024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04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05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761" indent="-34276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650" indent="-32530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1933" indent="-35069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301" indent="-31578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475" indent="-339587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491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499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514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8523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707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560" r:id="rId1"/>
    <p:sldLayoutId id="2147488561" r:id="rId2"/>
    <p:sldLayoutId id="2147488562" r:id="rId3"/>
    <p:sldLayoutId id="2147488563" r:id="rId4"/>
    <p:sldLayoutId id="2147488564" r:id="rId5"/>
    <p:sldLayoutId id="2147488565" r:id="rId6"/>
    <p:sldLayoutId id="2147488566" r:id="rId7"/>
    <p:sldLayoutId id="2147488567" r:id="rId8"/>
    <p:sldLayoutId id="2147488568" r:id="rId9"/>
    <p:sldLayoutId id="2147488569" r:id="rId10"/>
    <p:sldLayoutId id="2147488570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67926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63164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500854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572862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090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638" r:id="rId1"/>
    <p:sldLayoutId id="2147488639" r:id="rId2"/>
    <p:sldLayoutId id="2147488640" r:id="rId3"/>
    <p:sldLayoutId id="2147488641" r:id="rId4"/>
    <p:sldLayoutId id="2147488642" r:id="rId5"/>
    <p:sldLayoutId id="2147488643" r:id="rId6"/>
    <p:sldLayoutId id="2147488644" r:id="rId7"/>
    <p:sldLayoutId id="2147488645" r:id="rId8"/>
    <p:sldLayoutId id="2147488646" r:id="rId9"/>
    <p:sldLayoutId id="2147488647" r:id="rId10"/>
    <p:sldLayoutId id="2147488648" r:id="rId11"/>
  </p:sldLayoutIdLst>
  <p:transition/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45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748" r:id="rId1"/>
    <p:sldLayoutId id="2147488749" r:id="rId2"/>
    <p:sldLayoutId id="2147488750" r:id="rId3"/>
    <p:sldLayoutId id="2147488751" r:id="rId4"/>
    <p:sldLayoutId id="2147488752" r:id="rId5"/>
    <p:sldLayoutId id="2147488753" r:id="rId6"/>
    <p:sldLayoutId id="2147488754" r:id="rId7"/>
    <p:sldLayoutId id="2147488755" r:id="rId8"/>
    <p:sldLayoutId id="2147488756" r:id="rId9"/>
    <p:sldLayoutId id="2147488757" r:id="rId10"/>
    <p:sldLayoutId id="2147488758" r:id="rId11"/>
  </p:sldLayoutIdLst>
  <p:transition/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88423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095375"/>
            <a:ext cx="8610600" cy="515302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46900" y="637381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5C1105-7C02-0A4A-BBB4-558A73CD3ACF}" type="slidenum">
              <a:rPr lang="en-US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228600" y="644683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Line 1033"/>
          <p:cNvSpPr>
            <a:spLocks noChangeShapeType="1"/>
          </p:cNvSpPr>
          <p:nvPr userDrawn="1"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032" name="Picture 7" descr="safari.png"/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0975" y="6602413"/>
            <a:ext cx="847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8926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979" r:id="rId1"/>
    <p:sldLayoutId id="2147488980" r:id="rId2"/>
    <p:sldLayoutId id="2147488981" r:id="rId3"/>
    <p:sldLayoutId id="2147488982" r:id="rId4"/>
    <p:sldLayoutId id="2147488983" r:id="rId5"/>
    <p:sldLayoutId id="2147488984" r:id="rId6"/>
    <p:sldLayoutId id="2147488985" r:id="rId7"/>
    <p:sldLayoutId id="2147488986" r:id="rId8"/>
    <p:sldLayoutId id="2147488987" r:id="rId9"/>
    <p:sldLayoutId id="2147488988" r:id="rId10"/>
    <p:sldLayoutId id="2147488989" r:id="rId11"/>
    <p:sldLayoutId id="2147488990" r:id="rId12"/>
  </p:sldLayoutIdLst>
  <p:transition/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F400BD0-49BF-48FC-8114-37C1D4F5AB3D}" type="slidenum">
              <a:rPr lang="en-US" altLang="en-US">
                <a:solidFill>
                  <a:srgbClr val="000000"/>
                </a:solidFill>
                <a:ea typeface="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983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992" r:id="rId1"/>
    <p:sldLayoutId id="2147488993" r:id="rId2"/>
    <p:sldLayoutId id="2147488994" r:id="rId3"/>
    <p:sldLayoutId id="2147488995" r:id="rId4"/>
    <p:sldLayoutId id="2147488996" r:id="rId5"/>
    <p:sldLayoutId id="2147488997" r:id="rId6"/>
    <p:sldLayoutId id="2147488998" r:id="rId7"/>
    <p:sldLayoutId id="2147488999" r:id="rId8"/>
    <p:sldLayoutId id="2147489000" r:id="rId9"/>
    <p:sldLayoutId id="2147489001" r:id="rId10"/>
    <p:sldLayoutId id="2147489002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773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017" r:id="rId1"/>
    <p:sldLayoutId id="2147489018" r:id="rId2"/>
    <p:sldLayoutId id="2147489019" r:id="rId3"/>
    <p:sldLayoutId id="2147489020" r:id="rId4"/>
    <p:sldLayoutId id="2147489021" r:id="rId5"/>
    <p:sldLayoutId id="2147489022" r:id="rId6"/>
    <p:sldLayoutId id="2147489023" r:id="rId7"/>
    <p:sldLayoutId id="2147489024" r:id="rId8"/>
    <p:sldLayoutId id="2147489025" r:id="rId9"/>
    <p:sldLayoutId id="2147489026" r:id="rId10"/>
    <p:sldLayoutId id="2147489027" r:id="rId11"/>
  </p:sldLayoutIdLst>
  <p:transition/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735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029" r:id="rId1"/>
    <p:sldLayoutId id="2147489030" r:id="rId2"/>
    <p:sldLayoutId id="2147489031" r:id="rId3"/>
    <p:sldLayoutId id="2147489032" r:id="rId4"/>
    <p:sldLayoutId id="2147489033" r:id="rId5"/>
    <p:sldLayoutId id="2147489034" r:id="rId6"/>
    <p:sldLayoutId id="2147489035" r:id="rId7"/>
    <p:sldLayoutId id="2147489036" r:id="rId8"/>
    <p:sldLayoutId id="2147489037" r:id="rId9"/>
    <p:sldLayoutId id="2147489038" r:id="rId10"/>
    <p:sldLayoutId id="2147489039" r:id="rId11"/>
  </p:sldLayoutIdLst>
  <p:transition/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F400BD0-49BF-48FC-8114-37C1D4F5AB3D}" type="slidenum">
              <a:rPr lang="en-US" altLang="en-US">
                <a:solidFill>
                  <a:srgbClr val="000000"/>
                </a:solidFill>
                <a:ea typeface="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810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478" r:id="rId1"/>
    <p:sldLayoutId id="2147489479" r:id="rId2"/>
    <p:sldLayoutId id="2147489480" r:id="rId3"/>
    <p:sldLayoutId id="2147489481" r:id="rId4"/>
    <p:sldLayoutId id="2147489482" r:id="rId5"/>
    <p:sldLayoutId id="2147489483" r:id="rId6"/>
    <p:sldLayoutId id="2147489484" r:id="rId7"/>
    <p:sldLayoutId id="2147489485" r:id="rId8"/>
    <p:sldLayoutId id="2147489486" r:id="rId9"/>
    <p:sldLayoutId id="2147489487" r:id="rId10"/>
    <p:sldLayoutId id="2147489488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906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490" r:id="rId1"/>
    <p:sldLayoutId id="2147489491" r:id="rId2"/>
    <p:sldLayoutId id="2147489492" r:id="rId3"/>
    <p:sldLayoutId id="2147489493" r:id="rId4"/>
    <p:sldLayoutId id="2147489494" r:id="rId5"/>
    <p:sldLayoutId id="2147489495" r:id="rId6"/>
    <p:sldLayoutId id="2147489496" r:id="rId7"/>
    <p:sldLayoutId id="2147489497" r:id="rId8"/>
    <p:sldLayoutId id="2147489498" r:id="rId9"/>
    <p:sldLayoutId id="2147489499" r:id="rId10"/>
    <p:sldLayoutId id="2147489500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141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502" r:id="rId1"/>
    <p:sldLayoutId id="2147489503" r:id="rId2"/>
    <p:sldLayoutId id="2147489504" r:id="rId3"/>
    <p:sldLayoutId id="2147489505" r:id="rId4"/>
    <p:sldLayoutId id="2147489506" r:id="rId5"/>
    <p:sldLayoutId id="2147489507" r:id="rId6"/>
    <p:sldLayoutId id="2147489508" r:id="rId7"/>
    <p:sldLayoutId id="2147489509" r:id="rId8"/>
    <p:sldLayoutId id="2147489510" r:id="rId9"/>
    <p:sldLayoutId id="2147489511" r:id="rId10"/>
    <p:sldLayoutId id="2147489512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19100" y="196850"/>
            <a:ext cx="8077200" cy="558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25400" tIns="25400" rIns="25400" bIns="254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Myriad Pro Bold Cond" charset="0"/>
              </a:rPr>
              <a:t>Click to edit Master title style</a:t>
            </a: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19100" y="1047750"/>
            <a:ext cx="8077200" cy="517525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25400" tIns="25400" rIns="25400" bIns="254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Myriad Pro Bold Cond" charset="0"/>
              </a:rPr>
              <a:t>Click to edit Master text styles</a:t>
            </a:r>
          </a:p>
          <a:p>
            <a:pPr lvl="1"/>
            <a:r>
              <a:rPr lang="en-US">
                <a:sym typeface="Myriad Pro Bold Cond" charset="0"/>
              </a:rPr>
              <a:t>Second level</a:t>
            </a:r>
          </a:p>
          <a:p>
            <a:pPr lvl="2"/>
            <a:r>
              <a:rPr lang="en-US">
                <a:sym typeface="Myriad Pro Bold Cond" charset="0"/>
              </a:rPr>
              <a:t>Third level</a:t>
            </a:r>
          </a:p>
          <a:p>
            <a:pPr lvl="3"/>
            <a:r>
              <a:rPr lang="en-US">
                <a:sym typeface="Myriad Pro Bold Cond" charset="0"/>
              </a:rPr>
              <a:t>Fourth level</a:t>
            </a:r>
          </a:p>
          <a:p>
            <a:pPr lvl="4"/>
            <a:r>
              <a:rPr lang="en-US">
                <a:sym typeface="Myriad Pro Bold Cond" charset="0"/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08668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514" r:id="rId1"/>
    <p:sldLayoutId id="2147489515" r:id="rId2"/>
    <p:sldLayoutId id="2147489516" r:id="rId3"/>
    <p:sldLayoutId id="2147489517" r:id="rId4"/>
    <p:sldLayoutId id="2147489518" r:id="rId5"/>
    <p:sldLayoutId id="2147489519" r:id="rId6"/>
    <p:sldLayoutId id="2147489520" r:id="rId7"/>
    <p:sldLayoutId id="2147489521" r:id="rId8"/>
    <p:sldLayoutId id="2147489522" r:id="rId9"/>
    <p:sldLayoutId id="2147489523" r:id="rId10"/>
    <p:sldLayoutId id="2147489524" r:id="rId11"/>
  </p:sldLayoutIdLst>
  <p:transition/>
  <p:txStyles>
    <p:titleStyle>
      <a:lvl1pPr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+mj-lt"/>
          <a:ea typeface="+mj-ea"/>
          <a:cs typeface="+mj-cs"/>
          <a:sym typeface="Myriad Pro Bold Cond" charset="0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5pPr>
      <a:lvl6pPr marL="2286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6pPr>
      <a:lvl7pPr marL="4572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7pPr>
      <a:lvl8pPr marL="6858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8pPr>
      <a:lvl9pPr marL="9144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9pPr>
    </p:titleStyle>
    <p:bodyStyle>
      <a:lvl1pPr marL="400050" indent="-400050" algn="l" rtl="0" fontAlgn="base">
        <a:spcBef>
          <a:spcPts val="700"/>
        </a:spcBef>
        <a:spcAft>
          <a:spcPct val="0"/>
        </a:spcAft>
        <a:buSzPct val="120000"/>
        <a:buFont typeface="Lucida Grande" charset="0"/>
        <a:buChar char="▪"/>
        <a:defRPr sz="28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1pPr>
      <a:lvl2pPr marL="692150" indent="-317500" algn="l" rtl="0" fontAlgn="base">
        <a:spcBef>
          <a:spcPts val="70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28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2pPr>
      <a:lvl3pPr marL="1028700" indent="-317500" algn="l" rtl="0" fontAlgn="base">
        <a:spcBef>
          <a:spcPts val="70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28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3pPr>
      <a:lvl4pPr marL="1358900" indent="-317500" algn="l" rtl="0" fontAlgn="base">
        <a:spcBef>
          <a:spcPts val="70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28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4pPr>
      <a:lvl5pPr marL="1695450" indent="-317500" algn="l" rtl="0" fontAlgn="base">
        <a:spcBef>
          <a:spcPts val="70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28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5pPr>
      <a:lvl6pPr marL="1924050" indent="-317500" algn="l" rtl="0" fontAlgn="base">
        <a:spcBef>
          <a:spcPts val="70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28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6pPr>
      <a:lvl7pPr marL="2152650" indent="-317500" algn="l" rtl="0" fontAlgn="base">
        <a:spcBef>
          <a:spcPts val="70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28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7pPr>
      <a:lvl8pPr marL="2381250" indent="-317500" algn="l" rtl="0" fontAlgn="base">
        <a:spcBef>
          <a:spcPts val="70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28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8pPr>
      <a:lvl9pPr marL="2609850" indent="-317500" algn="l" rtl="0" fontAlgn="base">
        <a:spcBef>
          <a:spcPts val="70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28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9pPr>
    </p:bodyStyle>
    <p:otherStyle>
      <a:defPPr>
        <a:defRPr lang="en-US"/>
      </a:defPPr>
      <a:lvl1pPr marL="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4300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7160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60020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80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prstGeom prst="rect">
            <a:avLst/>
          </a:prstGeom>
        </p:spPr>
        <p:txBody>
          <a:bodyPr vert="horz" lIns="36576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143000"/>
            <a:ext cx="8839200" cy="525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5200" y="6492875"/>
            <a:ext cx="1828800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lvl1pPr algn="r">
              <a:defRPr sz="2400" b="1">
                <a:solidFill>
                  <a:srgbClr val="0070C0"/>
                </a:solidFill>
              </a:defRPr>
            </a:lvl1pPr>
          </a:lstStyle>
          <a:p>
            <a:fld id="{BA2D8F13-174C-467F-9D40-7DDEF70CAB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455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526" r:id="rId1"/>
    <p:sldLayoutId id="2147489527" r:id="rId2"/>
    <p:sldLayoutId id="2147489528" r:id="rId3"/>
    <p:sldLayoutId id="2147489529" r:id="rId4"/>
    <p:sldLayoutId id="2147489530" r:id="rId5"/>
    <p:sldLayoutId id="2147489531" r:id="rId6"/>
    <p:sldLayoutId id="2147489532" r:id="rId7"/>
    <p:sldLayoutId id="2147489533" r:id="rId8"/>
    <p:sldLayoutId id="2147489534" r:id="rId9"/>
    <p:sldLayoutId id="2147489535" r:id="rId10"/>
    <p:sldLayoutId id="2147489536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>
              <a:lumMod val="65000"/>
              <a:lumOff val="3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5D46416-474E-184B-A5AD-7D0BC91A8C60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179512" y="6525344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225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538" r:id="rId1"/>
    <p:sldLayoutId id="2147489539" r:id="rId2"/>
    <p:sldLayoutId id="2147489540" r:id="rId3"/>
    <p:sldLayoutId id="2147489541" r:id="rId4"/>
    <p:sldLayoutId id="2147489542" r:id="rId5"/>
    <p:sldLayoutId id="2147489543" r:id="rId6"/>
    <p:sldLayoutId id="2147489544" r:id="rId7"/>
    <p:sldLayoutId id="2147489545" r:id="rId8"/>
    <p:sldLayoutId id="2147489546" r:id="rId9"/>
    <p:sldLayoutId id="2147489547" r:id="rId10"/>
    <p:sldLayoutId id="2147489548" r:id="rId11"/>
    <p:sldLayoutId id="2147489549" r:id="rId12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5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5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5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>
            <a:extLst>
              <a:ext uri="{FF2B5EF4-FFF2-40B4-BE49-F238E27FC236}">
                <a16:creationId xmlns:a16="http://schemas.microsoft.com/office/drawing/2014/main" id="{50C7FBDD-E441-CD4F-8D0B-986DA964BE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1027">
            <a:extLst>
              <a:ext uri="{FF2B5EF4-FFF2-40B4-BE49-F238E27FC236}">
                <a16:creationId xmlns:a16="http://schemas.microsoft.com/office/drawing/2014/main" id="{4C961336-C8C0-B349-AA8E-7AF2E55425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>
            <a:extLst>
              <a:ext uri="{FF2B5EF4-FFF2-40B4-BE49-F238E27FC236}">
                <a16:creationId xmlns:a16="http://schemas.microsoft.com/office/drawing/2014/main" id="{359B2321-3A35-4A4F-B784-F9EB82CDF06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>
            <a:extLst>
              <a:ext uri="{FF2B5EF4-FFF2-40B4-BE49-F238E27FC236}">
                <a16:creationId xmlns:a16="http://schemas.microsoft.com/office/drawing/2014/main" id="{803C6AB3-8E66-0C47-9AFC-E6BBCC85987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Garamond" charset="0"/>
                <a:ea typeface="ＭＳ Ｐゴシック" charset="-128"/>
              </a:defRPr>
            </a:lvl1pPr>
          </a:lstStyle>
          <a:p>
            <a:pPr>
              <a:defRPr/>
            </a:pPr>
            <a:fld id="{1D4941C2-832B-CE44-A6CD-6ECEF180662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030" name="Line 1032">
            <a:extLst>
              <a:ext uri="{FF2B5EF4-FFF2-40B4-BE49-F238E27FC236}">
                <a16:creationId xmlns:a16="http://schemas.microsoft.com/office/drawing/2014/main" id="{84905974-26AA-1845-8C01-E86327ED24C4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1" name="Line 1033">
            <a:extLst>
              <a:ext uri="{FF2B5EF4-FFF2-40B4-BE49-F238E27FC236}">
                <a16:creationId xmlns:a16="http://schemas.microsoft.com/office/drawing/2014/main" id="{E18BF5C3-4749-A240-A740-B0558883607B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56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551" r:id="rId1"/>
    <p:sldLayoutId id="2147489552" r:id="rId2"/>
    <p:sldLayoutId id="2147489553" r:id="rId3"/>
    <p:sldLayoutId id="2147489554" r:id="rId4"/>
    <p:sldLayoutId id="2147489555" r:id="rId5"/>
    <p:sldLayoutId id="2147489556" r:id="rId6"/>
    <p:sldLayoutId id="2147489557" r:id="rId7"/>
    <p:sldLayoutId id="2147489558" r:id="rId8"/>
    <p:sldLayoutId id="2147489559" r:id="rId9"/>
    <p:sldLayoutId id="2147489560" r:id="rId10"/>
    <p:sldLayoutId id="2147489561" r:id="rId11"/>
    <p:sldLayoutId id="2147489562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1731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Garamond"/>
                <a:ea typeface="+mn-ea"/>
                <a:cs typeface="+mn-cs"/>
              </a:defRPr>
            </a:lvl1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  <a:cs typeface="Arial" charset="0"/>
              </a:defRPr>
            </a:lvl1pPr>
          </a:lstStyle>
          <a:p>
            <a:pPr eaLnBrk="1" hangingPunct="1">
              <a:defRPr/>
            </a:pPr>
            <a:fld id="{0BC070B0-CA22-7745-8A7B-A53F4880160F}" type="slidenum">
              <a:rPr lang="en-US">
                <a:ea typeface="ＭＳ Ｐゴシック" charset="0"/>
              </a:rPr>
              <a:pPr eaLnBrk="1" hangingPunct="1"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  <p:sp>
        <p:nvSpPr>
          <p:cNvPr id="201734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201735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9253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564" r:id="rId1"/>
    <p:sldLayoutId id="2147489565" r:id="rId2"/>
    <p:sldLayoutId id="2147489566" r:id="rId3"/>
    <p:sldLayoutId id="2147489567" r:id="rId4"/>
    <p:sldLayoutId id="2147489568" r:id="rId5"/>
    <p:sldLayoutId id="2147489569" r:id="rId6"/>
    <p:sldLayoutId id="2147489570" r:id="rId7"/>
    <p:sldLayoutId id="2147489571" r:id="rId8"/>
    <p:sldLayoutId id="2147489572" r:id="rId9"/>
    <p:sldLayoutId id="2147489573" r:id="rId10"/>
    <p:sldLayoutId id="2147489574" r:id="rId11"/>
    <p:sldLayoutId id="2147489575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2131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577" r:id="rId1"/>
    <p:sldLayoutId id="2147489578" r:id="rId2"/>
    <p:sldLayoutId id="2147489579" r:id="rId3"/>
    <p:sldLayoutId id="2147489580" r:id="rId4"/>
  </p:sldLayoutIdLst>
  <p:hf hd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BD7560A-9F5D-7742-BEE3-53E7C8CD2AD3}" type="slidenum">
              <a:rPr lang="en-US"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463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582" r:id="rId1"/>
    <p:sldLayoutId id="2147489583" r:id="rId2"/>
    <p:sldLayoutId id="2147489584" r:id="rId3"/>
    <p:sldLayoutId id="2147489585" r:id="rId4"/>
    <p:sldLayoutId id="2147489586" r:id="rId5"/>
    <p:sldLayoutId id="2147489587" r:id="rId6"/>
    <p:sldLayoutId id="2147489588" r:id="rId7"/>
    <p:sldLayoutId id="2147489589" r:id="rId8"/>
    <p:sldLayoutId id="2147489590" r:id="rId9"/>
    <p:sldLayoutId id="2147489591" r:id="rId10"/>
    <p:sldLayoutId id="2147489592" r:id="rId11"/>
    <p:sldLayoutId id="2147489593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7361BF2-EEC8-BD44-B1FF-0E6EA04503FC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500854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747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595" r:id="rId1"/>
    <p:sldLayoutId id="2147489596" r:id="rId2"/>
    <p:sldLayoutId id="2147489597" r:id="rId3"/>
    <p:sldLayoutId id="2147489598" r:id="rId4"/>
    <p:sldLayoutId id="2147489599" r:id="rId5"/>
    <p:sldLayoutId id="2147489600" r:id="rId6"/>
    <p:sldLayoutId id="2147489601" r:id="rId7"/>
    <p:sldLayoutId id="2147489602" r:id="rId8"/>
    <p:sldLayoutId id="2147489603" r:id="rId9"/>
    <p:sldLayoutId id="2147489604" r:id="rId10"/>
    <p:sldLayoutId id="2147489605" r:id="rId11"/>
    <p:sldLayoutId id="2147489606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5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5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5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omutlu@gmail.com" TargetMode="External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hyperlink" Target="https://people.inf.ethz.ch/omutlu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23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23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economist.com/news/21631808-so-much-genetic-data-so-many-uses-genes-unzipped" TargetMode="External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26.emf"/><Relationship Id="rId2" Type="http://schemas.openxmlformats.org/officeDocument/2006/relationships/slideLayout" Target="../slideLayouts/slideLayout395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29.jpeg"/><Relationship Id="rId4" Type="http://schemas.openxmlformats.org/officeDocument/2006/relationships/image" Target="../media/image28.png"/><Relationship Id="rId9" Type="http://schemas.openxmlformats.org/officeDocument/2006/relationships/image" Target="../media/image27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https://arxiv.org/pdf/1711.08774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https://arxiv.org/pdf/1711.08774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mputer.org/micro/" TargetMode="External"/><Relationship Id="rId7" Type="http://schemas.openxmlformats.org/officeDocument/2006/relationships/image" Target="../media/image32.png"/><Relationship Id="rId2" Type="http://schemas.openxmlformats.org/officeDocument/2006/relationships/hyperlink" Target="https://people.inf.ethz.ch/omutlu/pub/AcceleratingGenomeAnalysis_ieeemicro20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hPnSmfwu2-A" TargetMode="External"/><Relationship Id="rId5" Type="http://schemas.openxmlformats.org/officeDocument/2006/relationships/hyperlink" Target="https://people.inf.ethz.ch/omutlu/pub/onur-AcceleratingGenomeAnalysis-AACBB-Keynote-Feb-16-2019-FINAL.pdf" TargetMode="External"/><Relationship Id="rId4" Type="http://schemas.openxmlformats.org/officeDocument/2006/relationships/hyperlink" Target="https://people.inf.ethz.ch/omutlu/pub/onur-AcceleratingGenomeAnalysis-AACBB-Keynote-Feb-16-2019-FINAL.pptx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people.inf.ethz.ch/omutlu/pub/GenASM-approximate-string-matching-framework-for-genome-analysis_micro20-talk.pptx" TargetMode="External"/><Relationship Id="rId3" Type="http://schemas.openxmlformats.org/officeDocument/2006/relationships/hyperlink" Target="http://www.microarch.org/micro53/" TargetMode="External"/><Relationship Id="rId7" Type="http://schemas.openxmlformats.org/officeDocument/2006/relationships/hyperlink" Target="https://www.youtube.com/watch?v=srQVqPJFqjo" TargetMode="External"/><Relationship Id="rId2" Type="http://schemas.openxmlformats.org/officeDocument/2006/relationships/hyperlink" Target="https://people.inf.ethz.ch/omutlu/pub/GenASM-approximate-string-matching-framework-for-genome-analysis_micro20.pdf" TargetMode="External"/><Relationship Id="rId1" Type="http://schemas.openxmlformats.org/officeDocument/2006/relationships/slideLayout" Target="../slideLayouts/slideLayout556.xml"/><Relationship Id="rId6" Type="http://schemas.openxmlformats.org/officeDocument/2006/relationships/hyperlink" Target="https://people.inf.ethz.ch/omutlu/pub/GenASM-approximate-string-matching-framework-for-genome-analysis_micro20-lightning-talk.pdf" TargetMode="External"/><Relationship Id="rId5" Type="http://schemas.openxmlformats.org/officeDocument/2006/relationships/hyperlink" Target="https://people.inf.ethz.ch/omutlu/pub/GenASM-approximate-string-matching-framework-for-genome-analysis_micro20-lightning-talk.pptx" TargetMode="External"/><Relationship Id="rId10" Type="http://schemas.openxmlformats.org/officeDocument/2006/relationships/image" Target="../media/image33.png"/><Relationship Id="rId4" Type="http://schemas.openxmlformats.org/officeDocument/2006/relationships/hyperlink" Target="https://www.youtube.com/watch?v=nJs3RRnvk_k" TargetMode="External"/><Relationship Id="rId9" Type="http://schemas.openxmlformats.org/officeDocument/2006/relationships/hyperlink" Target="https://people.inf.ethz.ch/omutlu/pub/GenASM-approximate-string-matching-framework-for-genome-analysis_micro20-talk.pdf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splos2018.org/" TargetMode="External"/><Relationship Id="rId2" Type="http://schemas.openxmlformats.org/officeDocument/2006/relationships/hyperlink" Target="https://people.inf.ethz.ch/omutlu/pub/Google-consumer-workloads-data-movement-and-PIM_asplos18.pdf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4.tif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users.ece.cmu.edu/~omutlu/pub/in-DRAM-bulk-AND-OR-ieee_cal15.pdf" TargetMode="External"/><Relationship Id="rId2" Type="http://schemas.openxmlformats.org/officeDocument/2006/relationships/hyperlink" Target="http://users.ece.cmu.edu/~omutlu/pub/rowclone_micro13.pdf" TargetMode="External"/><Relationship Id="rId1" Type="http://schemas.openxmlformats.org/officeDocument/2006/relationships/slideLayout" Target="../slideLayouts/slideLayout346.xml"/><Relationship Id="rId5" Type="http://schemas.openxmlformats.org/officeDocument/2006/relationships/hyperlink" Target="https://people.inf.ethz.ch/omutlu/pub/ambit-bulk-bitwise-dram_micro17.pdf" TargetMode="External"/><Relationship Id="rId4" Type="http://schemas.openxmlformats.org/officeDocument/2006/relationships/hyperlink" Target="https://users.ece.cmu.edu/~omutlu/pub/GSDRAM-gather-scatter-dram_micro15.pdf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6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://users.ece.cmu.edu/~omutlu/pub/rowclone_seshadri_micro13-poster.pptx" TargetMode="External"/><Relationship Id="rId3" Type="http://schemas.openxmlformats.org/officeDocument/2006/relationships/hyperlink" Target="http://www.microarch.org/micro46/" TargetMode="External"/><Relationship Id="rId7" Type="http://schemas.openxmlformats.org/officeDocument/2006/relationships/hyperlink" Target="http://users.ece.cmu.edu/~omutlu/pub/rowclone_seshadri_micro13_lightning-talk.pdf" TargetMode="External"/><Relationship Id="rId2" Type="http://schemas.openxmlformats.org/officeDocument/2006/relationships/hyperlink" Target="http://users.ece.cmu.edu/~omutlu/pub/rowclone_micro13.pdf" TargetMode="External"/><Relationship Id="rId1" Type="http://schemas.openxmlformats.org/officeDocument/2006/relationships/slideLayout" Target="../slideLayouts/slideLayout236.xml"/><Relationship Id="rId6" Type="http://schemas.openxmlformats.org/officeDocument/2006/relationships/hyperlink" Target="http://users.ece.cmu.edu/~omutlu/pub/rowclone_seshadri_micro13_lightning-talk.pptx" TargetMode="External"/><Relationship Id="rId5" Type="http://schemas.openxmlformats.org/officeDocument/2006/relationships/hyperlink" Target="http://users.ece.cmu.edu/~omutlu/pub/rowclone_seshadri_micro13-talk.pdf" TargetMode="External"/><Relationship Id="rId10" Type="http://schemas.openxmlformats.org/officeDocument/2006/relationships/image" Target="../media/image35.png"/><Relationship Id="rId4" Type="http://schemas.openxmlformats.org/officeDocument/2006/relationships/hyperlink" Target="http://users.ece.cmu.edu/~omutlu/pub/rowclone_seshadri_micro13-talk.pptx" TargetMode="External"/><Relationship Id="rId9" Type="http://schemas.openxmlformats.org/officeDocument/2006/relationships/hyperlink" Target="http://users.ece.cmu.edu/~omutlu/pub/rowclone_seshadri_micro13-poster.pdf" TargetMode="Externa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hyperlink" Target="http://hpca22.site.ac.upc.edu/" TargetMode="External"/><Relationship Id="rId7" Type="http://schemas.openxmlformats.org/officeDocument/2006/relationships/image" Target="../media/image36.png"/><Relationship Id="rId2" Type="http://schemas.openxmlformats.org/officeDocument/2006/relationships/hyperlink" Target="https://users.ece.cmu.edu/~omutlu/pub/lisa-dram_hpca16.pdf" TargetMode="External"/><Relationship Id="rId1" Type="http://schemas.openxmlformats.org/officeDocument/2006/relationships/slideLayout" Target="../slideLayouts/slideLayout589.xml"/><Relationship Id="rId6" Type="http://schemas.openxmlformats.org/officeDocument/2006/relationships/hyperlink" Target="https://github.com/CMU-SAFARI/RamulatorSharp" TargetMode="External"/><Relationship Id="rId5" Type="http://schemas.openxmlformats.org/officeDocument/2006/relationships/hyperlink" Target="https://users.ece.cmu.edu/~omutlu/pub/lisa-dram_kevinchang_hpca16-talk.pdf" TargetMode="External"/><Relationship Id="rId4" Type="http://schemas.openxmlformats.org/officeDocument/2006/relationships/hyperlink" Target="https://users.ece.cmu.edu/~omutlu/pub/lisa-dram_kevinchang_hpca16-talk.pptx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croarch.org/micro53/" TargetMode="External"/><Relationship Id="rId2" Type="http://schemas.openxmlformats.org/officeDocument/2006/relationships/hyperlink" Target="https://people.inf.ethz.ch/omutlu/pub/FIGARO-fine-grained-in-DRAM-data-relocation-and-caching_micro20.pdf" TargetMode="External"/><Relationship Id="rId1" Type="http://schemas.openxmlformats.org/officeDocument/2006/relationships/slideLayout" Target="../slideLayouts/slideLayout589.xml"/><Relationship Id="rId4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mputer.org/web/cal" TargetMode="External"/><Relationship Id="rId2" Type="http://schemas.openxmlformats.org/officeDocument/2006/relationships/hyperlink" Target="https://people.inf.ethz.ch/omutlu/pub/network-on-memory-data-copy_ieee-cal20.pdf" TargetMode="External"/><Relationship Id="rId1" Type="http://schemas.openxmlformats.org/officeDocument/2006/relationships/slideLayout" Target="../slideLayouts/slideLayout589.xml"/><Relationship Id="rId4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7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tiff"/><Relationship Id="rId1" Type="http://schemas.openxmlformats.org/officeDocument/2006/relationships/slideLayout" Target="../slideLayouts/slideLayout27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tiff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tiff"/><Relationship Id="rId2" Type="http://schemas.openxmlformats.org/officeDocument/2006/relationships/image" Target="../media/image43.tiff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mputer.org/web/cal" TargetMode="External"/><Relationship Id="rId2" Type="http://schemas.openxmlformats.org/officeDocument/2006/relationships/hyperlink" Target="http://users.ece.cmu.edu/~omutlu/pub/in-DRAM-bulk-AND-OR-ieee_cal15.pdf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tiff"/><Relationship Id="rId2" Type="http://schemas.openxmlformats.org/officeDocument/2006/relationships/hyperlink" Target="https://people.inf.ethz.ch/omutlu/pub/ambit-bulk-bitwise-dram_micro17.pdf" TargetMode="External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hyperlink" Target="https://arxiv.org/pdf/1905.09822.pdf" TargetMode="External"/><Relationship Id="rId1" Type="http://schemas.openxmlformats.org/officeDocument/2006/relationships/slideLayout" Target="../slideLayouts/slideLayout34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4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parallel.princeton.edu/papers/micro19-gao.pdf" TargetMode="External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cseweb.ucsd.edu/~jzhao/files/Pinatubo-dac2016.pdf" TargetMode="External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ce.cmu.edu/calcm/isca2015/" TargetMode="External"/><Relationship Id="rId2" Type="http://schemas.openxmlformats.org/officeDocument/2006/relationships/hyperlink" Target="http://users.ece.cmu.edu/~omutlu/pub/tesseract-pim-architecture-for-graph-processing_isca15.pdf" TargetMode="Externa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3.png"/><Relationship Id="rId5" Type="http://schemas.openxmlformats.org/officeDocument/2006/relationships/hyperlink" Target="http://users.ece.cmu.edu/~omutlu/pub/tesseract-pim-architecture-for-graph-processing_isca15-lightning-talk.pdf" TargetMode="External"/><Relationship Id="rId4" Type="http://schemas.openxmlformats.org/officeDocument/2006/relationships/hyperlink" Target="http://users.ece.cmu.edu/~omutlu/pub/tesseract-pim-architecture-for-graph-processing_isca15-talk.pdf" TargetMode="Externa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s://people.inf.ethz.ch/omutlu/projects.htm" TargetMode="External"/><Relationship Id="rId2" Type="http://schemas.openxmlformats.org/officeDocument/2006/relationships/hyperlink" Target="https://people.inf.ethz.ch/omutlu/pub/ModernPrimerOnPIM_springer-emerging-computing-bookchapter21.pdf" TargetMode="Externa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4.png"/><Relationship Id="rId4" Type="http://schemas.openxmlformats.org/officeDocument/2006/relationships/hyperlink" Target="https://arxiv.org/pdf/1903.03988.pdf" TargetMode="Externa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search.ibm.com/journal/" TargetMode="External"/><Relationship Id="rId2" Type="http://schemas.openxmlformats.org/officeDocument/2006/relationships/hyperlink" Target="https://arxiv.org/pdf/1907.12947.pdf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andtech.com/show/14750/hot-chips-31-analysis-inmemory-processing-by-upmem" TargetMode="External"/><Relationship Id="rId2" Type="http://schemas.openxmlformats.org/officeDocument/2006/relationships/image" Target="../media/image56.tiff"/><Relationship Id="rId1" Type="http://schemas.openxmlformats.org/officeDocument/2006/relationships/slideLayout" Target="../slideLayouts/slideLayout601.xml"/><Relationship Id="rId5" Type="http://schemas.openxmlformats.org/officeDocument/2006/relationships/hyperlink" Target="https://www.upmem.com/video-upmem-presenting-its-true-processing-in-memory-solution-hot-chips-2019/" TargetMode="External"/><Relationship Id="rId4" Type="http://schemas.openxmlformats.org/officeDocument/2006/relationships/image" Target="../media/image57.tiff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http://isca2008.cs.princeton.edu/" TargetMode="External"/><Relationship Id="rId2" Type="http://schemas.openxmlformats.org/officeDocument/2006/relationships/hyperlink" Target="http://users.ece.cmu.edu/~omutlu/pub/rlmc_isca08.pdf" TargetMode="External"/><Relationship Id="rId1" Type="http://schemas.openxmlformats.org/officeDocument/2006/relationships/slideLayout" Target="../slideLayouts/slideLayout613.xml"/><Relationship Id="rId4" Type="http://schemas.openxmlformats.org/officeDocument/2006/relationships/image" Target="../media/image58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1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13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hasM-p7Ag_g" TargetMode="External"/><Relationship Id="rId3" Type="http://schemas.openxmlformats.org/officeDocument/2006/relationships/hyperlink" Target="http://iscaconf.org/isca2018/" TargetMode="External"/><Relationship Id="rId7" Type="http://schemas.openxmlformats.org/officeDocument/2006/relationships/hyperlink" Target="https://people.inf.ethz.ch/omutlu/pub/X-MEM_Expressive-Memory-for-Rich-Cross-Layer-Abstractions_isca18-lightning-talk.pdf" TargetMode="External"/><Relationship Id="rId2" Type="http://schemas.openxmlformats.org/officeDocument/2006/relationships/hyperlink" Target="https://people.inf.ethz.ch/omutlu/pub/X-MEM_Expressive-Memory-for-Rich-Cross-Layer-Abstractions_isca18.pdf" TargetMode="External"/><Relationship Id="rId1" Type="http://schemas.openxmlformats.org/officeDocument/2006/relationships/slideLayout" Target="../slideLayouts/slideLayout613.xml"/><Relationship Id="rId6" Type="http://schemas.openxmlformats.org/officeDocument/2006/relationships/hyperlink" Target="https://people.inf.ethz.ch/omutlu/pub/X-MEM_Expressive-Memory-for-Rich-Cross-Layer-Abstractions_isca18-lightning-talk.pptx" TargetMode="External"/><Relationship Id="rId5" Type="http://schemas.openxmlformats.org/officeDocument/2006/relationships/hyperlink" Target="https://people.inf.ethz.ch/omutlu/pub/X-MEM_Expressive-Memory-for-Rich-Cross-Layer-Abstractions_isca18-talk.pdf" TargetMode="External"/><Relationship Id="rId4" Type="http://schemas.openxmlformats.org/officeDocument/2006/relationships/hyperlink" Target="https://people.inf.ethz.ch/omutlu/pub/X-MEM_Expressive-Memory-for-Rich-Cross-Layer-Abstractions_isca18-talk.pptx" TargetMode="External"/><Relationship Id="rId9" Type="http://schemas.openxmlformats.org/officeDocument/2006/relationships/image" Target="../media/image61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M_0qvO97_hM" TargetMode="External"/><Relationship Id="rId3" Type="http://schemas.openxmlformats.org/officeDocument/2006/relationships/hyperlink" Target="http://iscaconf.org/isca2018/" TargetMode="External"/><Relationship Id="rId7" Type="http://schemas.openxmlformats.org/officeDocument/2006/relationships/hyperlink" Target="https://people.inf.ethz.ch/omutlu/pub/LocalityDescriptor-Cross-Layer-GPU-Data-Locality-Abstraction_isca18-lightning-talk.pdf" TargetMode="External"/><Relationship Id="rId2" Type="http://schemas.openxmlformats.org/officeDocument/2006/relationships/hyperlink" Target="https://people.inf.ethz.ch/omutlu/pub/LocalityDescriptor-Cross-Layer-GPU-Data-Locality-Abstraction_isca18.pdf" TargetMode="External"/><Relationship Id="rId1" Type="http://schemas.openxmlformats.org/officeDocument/2006/relationships/slideLayout" Target="../slideLayouts/slideLayout613.xml"/><Relationship Id="rId6" Type="http://schemas.openxmlformats.org/officeDocument/2006/relationships/hyperlink" Target="https://people.inf.ethz.ch/omutlu/pub/LocalityDescriptor-Cross-Layer-GPU-Data-Locality-Abstraction_isca18-lightning-talk.pptx" TargetMode="External"/><Relationship Id="rId5" Type="http://schemas.openxmlformats.org/officeDocument/2006/relationships/hyperlink" Target="https://people.inf.ethz.ch/omutlu/pub/LocalityDescriptor-Cross-Layer-GPU-Data-Locality-Abstraction_isca18-talk.pdf" TargetMode="External"/><Relationship Id="rId4" Type="http://schemas.openxmlformats.org/officeDocument/2006/relationships/hyperlink" Target="https://people.inf.ethz.ch/omutlu/pub/LocalityDescriptor-Cross-Layer-GPU-Data-Locality-Abstraction_isca18-talk.pptx" TargetMode="External"/><Relationship Id="rId9" Type="http://schemas.openxmlformats.org/officeDocument/2006/relationships/image" Target="../media/image62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croarch.org/micro52/" TargetMode="External"/><Relationship Id="rId7" Type="http://schemas.openxmlformats.org/officeDocument/2006/relationships/image" Target="../media/image63.png"/><Relationship Id="rId2" Type="http://schemas.openxmlformats.org/officeDocument/2006/relationships/hyperlink" Target="https://people.inf.ethz.ch/omutlu/pub/EDEN-efficient-DNN-inference-with-approximate-memory_micro19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oS-bKY75gXQ" TargetMode="External"/><Relationship Id="rId5" Type="http://schemas.openxmlformats.org/officeDocument/2006/relationships/hyperlink" Target="https://people.inf.ethz.ch/omutlu/pub/EDEN-efficient-DNN-inference-with-approximate-memory_micro19-lightning-talk.pdf" TargetMode="External"/><Relationship Id="rId4" Type="http://schemas.openxmlformats.org/officeDocument/2006/relationships/hyperlink" Target="https://people.inf.ethz.ch/omutlu/pub/EDEN-efficient-DNN-inference-with-approximate-memory_micro19-lightning-talk.pptx" TargetMode="Externa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hyperlink" Target="https://people.inf.ethz.ch/omutlu/pub/SMASH-sparse-matrix-software-hardware-acceleration_micro19-poster.pptx" TargetMode="External"/><Relationship Id="rId3" Type="http://schemas.openxmlformats.org/officeDocument/2006/relationships/hyperlink" Target="http://www.microarch.org/micro52/" TargetMode="External"/><Relationship Id="rId7" Type="http://schemas.openxmlformats.org/officeDocument/2006/relationships/hyperlink" Target="https://people.inf.ethz.ch/omutlu/pub/SMASH-sparse-matrix-software-hardware-acceleration_micro19-lightning-talk.pdf" TargetMode="External"/><Relationship Id="rId12" Type="http://schemas.openxmlformats.org/officeDocument/2006/relationships/image" Target="../media/image64.png"/><Relationship Id="rId2" Type="http://schemas.openxmlformats.org/officeDocument/2006/relationships/hyperlink" Target="https://people.inf.ethz.ch/omutlu/pub/SMASH-sparse-matrix-software-hardware-acceleration_micro19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eople.inf.ethz.ch/omutlu/pub/SMASH-sparse-matrix-software-hardware-acceleration_micro19-lightning-talk.pptx" TargetMode="External"/><Relationship Id="rId11" Type="http://schemas.openxmlformats.org/officeDocument/2006/relationships/hyperlink" Target="https://www.youtube.com/watch?v=LWYVQ3o_SdU" TargetMode="External"/><Relationship Id="rId5" Type="http://schemas.openxmlformats.org/officeDocument/2006/relationships/hyperlink" Target="https://people.inf.ethz.ch/omutlu/pub/SMASH-sparse-matrix-software-hardware-acceleration_micro19-talk.pdf" TargetMode="External"/><Relationship Id="rId10" Type="http://schemas.openxmlformats.org/officeDocument/2006/relationships/hyperlink" Target="https://www.youtube.com/watch?v=VN0PQ5zgLGg" TargetMode="External"/><Relationship Id="rId4" Type="http://schemas.openxmlformats.org/officeDocument/2006/relationships/hyperlink" Target="https://people.inf.ethz.ch/omutlu/pub/SMASH-sparse-matrix-software-hardware-acceleration_micro19-talk.pptx" TargetMode="External"/><Relationship Id="rId9" Type="http://schemas.openxmlformats.org/officeDocument/2006/relationships/hyperlink" Target="https://people.inf.ethz.ch/omutlu/pub/SMASH-sparse-matrix-software-hardware-acceleration_micro19-poster.pdf" TargetMode="External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hyperlink" Target="https://people.inf.ethz.ch/omutlu/pub/VBI-virtual-block-interface_isca20-ARM-Research-Summit-poster.pptx" TargetMode="External"/><Relationship Id="rId13" Type="http://schemas.openxmlformats.org/officeDocument/2006/relationships/image" Target="../media/image65.png"/><Relationship Id="rId3" Type="http://schemas.openxmlformats.org/officeDocument/2006/relationships/hyperlink" Target="http://iscaconf.org/isca2020/" TargetMode="External"/><Relationship Id="rId7" Type="http://schemas.openxmlformats.org/officeDocument/2006/relationships/hyperlink" Target="https://people.inf.ethz.ch/omutlu/pub/VBI-virtual-block-interface_isca20-lightning-talk.pdf" TargetMode="External"/><Relationship Id="rId12" Type="http://schemas.openxmlformats.org/officeDocument/2006/relationships/hyperlink" Target="https://www.youtube.com/watch?v=PPR7YrBi7IQ" TargetMode="External"/><Relationship Id="rId2" Type="http://schemas.openxmlformats.org/officeDocument/2006/relationships/hyperlink" Target="https://people.inf.ethz.ch/omutlu/pub/VBI-virtual-block-interface_isca20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eople.inf.ethz.ch/omutlu/pub/VBI-virtual-block-interface_isca20-lightning-talk.pptx" TargetMode="External"/><Relationship Id="rId11" Type="http://schemas.openxmlformats.org/officeDocument/2006/relationships/hyperlink" Target="https://youtu.be/04l-Zlaue0k" TargetMode="External"/><Relationship Id="rId5" Type="http://schemas.openxmlformats.org/officeDocument/2006/relationships/hyperlink" Target="https://people.inf.ethz.ch/omutlu/pub/VBI-virtual-block-interface_isca20-talk.pdf" TargetMode="External"/><Relationship Id="rId10" Type="http://schemas.openxmlformats.org/officeDocument/2006/relationships/hyperlink" Target="https://www.youtube.com/watch?v=7c6LgVrCwPo" TargetMode="External"/><Relationship Id="rId4" Type="http://schemas.openxmlformats.org/officeDocument/2006/relationships/hyperlink" Target="https://people.inf.ethz.ch/omutlu/pub/VBI-virtual-block-interface_isca20-talk.pptx" TargetMode="External"/><Relationship Id="rId9" Type="http://schemas.openxmlformats.org/officeDocument/2006/relationships/hyperlink" Target="https://people.inf.ethz.ch/omutlu/pub/VBI-virtual-block-interface_isca20-ARM-Research-Summit-poster.pdf" TargetMode="Externa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3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hyperlink" Target="https://people.inf.ethz.ch/omutlu/projects.htm" TargetMode="External"/><Relationship Id="rId2" Type="http://schemas.openxmlformats.org/officeDocument/2006/relationships/hyperlink" Target="https://people.inf.ethz.ch/omutlu/pub/ModernPrimerOnPIM_springer-emerging-computing-bookchapter21.pdf" TargetMode="External"/><Relationship Id="rId1" Type="http://schemas.openxmlformats.org/officeDocument/2006/relationships/slideLayout" Target="../slideLayouts/slideLayout236.xml"/><Relationship Id="rId5" Type="http://schemas.openxmlformats.org/officeDocument/2006/relationships/image" Target="../media/image54.png"/><Relationship Id="rId4" Type="http://schemas.openxmlformats.org/officeDocument/2006/relationships/hyperlink" Target="https://arxiv.org/pdf/1903.03988.pdf" TargetMode="Externa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search.ibm.com/journal/" TargetMode="External"/><Relationship Id="rId2" Type="http://schemas.openxmlformats.org/officeDocument/2006/relationships/hyperlink" Target="https://arxiv.org/pdf/1907.12947.pdf" TargetMode="External"/><Relationship Id="rId1" Type="http://schemas.openxmlformats.org/officeDocument/2006/relationships/slideLayout" Target="../slideLayouts/slideLayout236.xml"/><Relationship Id="rId4" Type="http://schemas.openxmlformats.org/officeDocument/2006/relationships/image" Target="../media/image55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1S9P5-i4EuI" TargetMode="External"/><Relationship Id="rId3" Type="http://schemas.openxmlformats.org/officeDocument/2006/relationships/hyperlink" Target="https://ieee-iedm.org/program/tutorials/" TargetMode="External"/><Relationship Id="rId7" Type="http://schemas.openxmlformats.org/officeDocument/2006/relationships/hyperlink" Target="https://www.youtube.com/watch?v=H3sEaINPBOE" TargetMode="External"/><Relationship Id="rId12" Type="http://schemas.openxmlformats.org/officeDocument/2006/relationships/hyperlink" Target="https://www.youtube.com/onurmutlulectures" TargetMode="External"/><Relationship Id="rId2" Type="http://schemas.openxmlformats.org/officeDocument/2006/relationships/hyperlink" Target="https://people.inf.ethz.ch/omutlu/pub/onur-IEDM-Tutorial-MemoryCentricComputingSystems-December-12-2020-FINAL.pptx" TargetMode="External"/><Relationship Id="rId1" Type="http://schemas.openxmlformats.org/officeDocument/2006/relationships/slideLayout" Target="../slideLayouts/slideLayout236.xml"/><Relationship Id="rId6" Type="http://schemas.openxmlformats.org/officeDocument/2006/relationships/hyperlink" Target="https://people.inf.ethz.ch/omutlu/pub/onur-IEDM-Tutorial-ExecutiveSummary-MemoryCentricComputingSystems-December-12-2020-FINAL.pdf" TargetMode="External"/><Relationship Id="rId11" Type="http://schemas.openxmlformats.org/officeDocument/2006/relationships/hyperlink" Target="https://people.inf.ethz.ch/omutlu/pub/ModernPrimerOnPIM_springer-emerging-computing-bookchapter21.pdf" TargetMode="External"/><Relationship Id="rId5" Type="http://schemas.openxmlformats.org/officeDocument/2006/relationships/hyperlink" Target="https://people.inf.ethz.ch/omutlu/pub/onur-IEDM-Tutorial-ExecutiveSummary-MemoryCentricComputingSystems-December-12-2020-FINAL.pptx" TargetMode="External"/><Relationship Id="rId10" Type="http://schemas.openxmlformats.org/officeDocument/2006/relationships/hyperlink" Target="https://people.inf.ethz.ch/omutlu/pub/intelligent-architectures-for-intelligent-machines_keynote-paper_VLSI20.pdf" TargetMode="External"/><Relationship Id="rId4" Type="http://schemas.openxmlformats.org/officeDocument/2006/relationships/hyperlink" Target="https://people.inf.ethz.ch/omutlu/pub/onur-IEDM-Tutorial-MemoryCentricComputingSystems-December-12-2020-FINAL.pdf" TargetMode="External"/><Relationship Id="rId9" Type="http://schemas.openxmlformats.org/officeDocument/2006/relationships/hyperlink" Target="https://ieee-iedm.org/wp-content/uploads/2020/11/Mutlu.pdf" TargetMode="Externa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j2GIigqn1Qw&amp;list=PL5Q2soXY2Zi9xidyIgBxUz7xRPS-wisBN&amp;index=13" TargetMode="External"/><Relationship Id="rId2" Type="http://schemas.openxmlformats.org/officeDocument/2006/relationships/hyperlink" Target="https://www.youtube.com/watch?v=oGcZAGwfEUE&amp;list=PL5Q2soXY2Zi9xidyIgBxUz7xRPS-wisBN&amp;index=12" TargetMode="External"/><Relationship Id="rId1" Type="http://schemas.openxmlformats.org/officeDocument/2006/relationships/slideLayout" Target="../slideLayouts/slideLayout260.xml"/><Relationship Id="rId6" Type="http://schemas.openxmlformats.org/officeDocument/2006/relationships/hyperlink" Target="https://www.youtube.com/onurmutlulectures" TargetMode="External"/><Relationship Id="rId5" Type="http://schemas.openxmlformats.org/officeDocument/2006/relationships/hyperlink" Target="https://www.youtube.com/watch?v=Sscy1Wrr22A&amp;list=PL5Q2soXY2Zi9xidyIgBxUz7xRPS-wisBN&amp;index=25" TargetMode="External"/><Relationship Id="rId4" Type="http://schemas.openxmlformats.org/officeDocument/2006/relationships/hyperlink" Target="https://www.youtube.com/watch?v=gR7XR-Eepcg&amp;list=PL5Q2soXY2Zi9xidyIgBxUz7xRPS-wisBN&amp;index=10" TargetMode="Externa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j2GIigqn1Qw&amp;list=PL5Q2soXY2Zi9xidyIgBxUz7xRPS-wisBN&amp;index=13" TargetMode="External"/><Relationship Id="rId2" Type="http://schemas.openxmlformats.org/officeDocument/2006/relationships/hyperlink" Target="https://www.youtube.com/watch?v=oGcZAGwfEUE&amp;list=PL5Q2soXY2Zi9xidyIgBxUz7xRPS-wisBN&amp;index=12" TargetMode="External"/><Relationship Id="rId1" Type="http://schemas.openxmlformats.org/officeDocument/2006/relationships/slideLayout" Target="../slideLayouts/slideLayout260.xml"/><Relationship Id="rId5" Type="http://schemas.openxmlformats.org/officeDocument/2006/relationships/hyperlink" Target="https://www.youtube.com/onurmutlulectures" TargetMode="External"/><Relationship Id="rId4" Type="http://schemas.openxmlformats.org/officeDocument/2006/relationships/hyperlink" Target="https://www.youtube.com/watch?v=gR7XR-Eepcg&amp;list=PL5Q2soXY2Zi9xidyIgBxUz7xRPS-wisBN&amp;index=10" TargetMode="Externa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6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6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hyperlink" Target="http://www.safari.ethz.ch/" TargetMode="External"/><Relationship Id="rId1" Type="http://schemas.openxmlformats.org/officeDocument/2006/relationships/slideLayout" Target="../slideLayouts/slideLayout236.xml"/></Relationships>
</file>

<file path=ppt/slides/_rels/slide8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625.xml"/><Relationship Id="rId6" Type="http://schemas.openxmlformats.org/officeDocument/2006/relationships/hyperlink" Target="https://safari.ethz.ch/safari-newsletter-january-2021/" TargetMode="External"/><Relationship Id="rId5" Type="http://schemas.openxmlformats.org/officeDocument/2006/relationships/image" Target="../media/image69.jpeg"/><Relationship Id="rId4" Type="http://schemas.openxmlformats.org/officeDocument/2006/relationships/hyperlink" Target="http://www.safari.ethz.ch/" TargetMode="Externa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hyperlink" Target="https://safari.ethz.ch/safari-newsletter-april-2020/" TargetMode="External"/><Relationship Id="rId1" Type="http://schemas.openxmlformats.org/officeDocument/2006/relationships/slideLayout" Target="../slideLayouts/slideLayout629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hyperlink" Target="https://safari.ethz.ch/safari-newsletter-january-2021/" TargetMode="External"/><Relationship Id="rId1" Type="http://schemas.openxmlformats.org/officeDocument/2006/relationships/slideLayout" Target="../slideLayouts/slideLayout629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hyperlink" Target="mailto:omutlu@gmail.com" TargetMode="External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hyperlink" Target="https://people.inf.ethz.ch/omutlu" TargetMode="Externa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55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hyperlink" Target="http://scholar.google.com/citations?user=7XyGUGkAAAAJ&amp;hl=en" TargetMode="External"/><Relationship Id="rId2" Type="http://schemas.openxmlformats.org/officeDocument/2006/relationships/hyperlink" Target="https://people.inf.ethz.ch/omutlu/projects.htm" TargetMode="External"/><Relationship Id="rId1" Type="http://schemas.openxmlformats.org/officeDocument/2006/relationships/slideLayout" Target="../slideLayouts/slideLayout641.xml"/><Relationship Id="rId4" Type="http://schemas.openxmlformats.org/officeDocument/2006/relationships/hyperlink" Target="https://www.youtube.com/onurmutlulectures" TargetMode="External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B58YT9hZM4g&amp;list=PL5Q2soXY2Zi8D_5MGV6EnXEJHnV2YFBJl&amp;index=25" TargetMode="External"/><Relationship Id="rId3" Type="http://schemas.openxmlformats.org/officeDocument/2006/relationships/hyperlink" Target="https://www.youtube.com/watch?v=kgiZlSOcGFM&amp;list=PL5Q2soXY2Zi8D_5MGV6EnXEJHnV2YFBJl&amp;index=1" TargetMode="External"/><Relationship Id="rId7" Type="http://schemas.openxmlformats.org/officeDocument/2006/relationships/hyperlink" Target="https://www.youtube.com/watch?v=n8Aj_A0WSg8&amp;list=PL5Q2soXY2Zi8D_5MGV6EnXEJHnV2YFBJl&amp;index=22" TargetMode="External"/><Relationship Id="rId2" Type="http://schemas.openxmlformats.org/officeDocument/2006/relationships/hyperlink" Target="https://www.youtube.com/onurmutlulectures" TargetMode="External"/><Relationship Id="rId1" Type="http://schemas.openxmlformats.org/officeDocument/2006/relationships/slideLayout" Target="../slideLayouts/slideLayout456.xml"/><Relationship Id="rId6" Type="http://schemas.openxmlformats.org/officeDocument/2006/relationships/hyperlink" Target="https://www.youtube.com/watch?v=F7xZLNMIY1E&amp;list=PL5Q2soXY2Zi8D_5MGV6EnXEJHnV2YFBJl&amp;index=3" TargetMode="External"/><Relationship Id="rId5" Type="http://schemas.openxmlformats.org/officeDocument/2006/relationships/hyperlink" Target="https://www.youtube.com/watch?v=hPnSmfwu2-A&amp;list=PL5Q2soXY2Zi8D_5MGV6EnXEJHnV2YFBJl&amp;index=9" TargetMode="External"/><Relationship Id="rId4" Type="http://schemas.openxmlformats.org/officeDocument/2006/relationships/hyperlink" Target="https://www.youtube.com/watch?v=njX_14584Jw&amp;list=PL5Q2soXY2Zi8D_5MGV6EnXEJHnV2YFBJl&amp;index=16" TargetMode="Externa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tcQ3zZ3JpuA&amp;list=PL5Q2soXY2Zi8D_5MGV6EnXEJHnV2YFBJl&amp;index=15" TargetMode="External"/><Relationship Id="rId2" Type="http://schemas.openxmlformats.org/officeDocument/2006/relationships/hyperlink" Target="https://www.youtube.com/watch?v=8ffSEKZhmvo&amp;list=PL5Q2soXY2Zi_4oP9LdL3cc8G6NIjD2Ydz" TargetMode="External"/><Relationship Id="rId1" Type="http://schemas.openxmlformats.org/officeDocument/2006/relationships/slideLayout" Target="../slideLayouts/slideLayout125.xml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hyperlink" Target="https://v.youku.com/v_show/id_XNDI3MjU3MTM0OA" TargetMode="External"/><Relationship Id="rId3" Type="http://schemas.openxmlformats.org/officeDocument/2006/relationships/hyperlink" Target="https://www.sigarch.org/benefit/awards/acm-sigarch-maurice-wilkes-award/" TargetMode="External"/><Relationship Id="rId7" Type="http://schemas.openxmlformats.org/officeDocument/2006/relationships/hyperlink" Target="https://www.youtube.com/watch?v=8ffSEKZhmvo" TargetMode="External"/><Relationship Id="rId12" Type="http://schemas.openxmlformats.org/officeDocument/2006/relationships/hyperlink" Target="https://people.inf.ethz.ch/omutlu/pub/onur-DAC-EarlyCareerWorkshopPanel-ImpactfulResearch-July-19-2020-withbackup-FINAL.pdf" TargetMode="External"/><Relationship Id="rId2" Type="http://schemas.openxmlformats.org/officeDocument/2006/relationships/hyperlink" Target="https://people.inf.ethz.ch/omutlu/pub/onur-MauriceWilkesAward-June-25-2019-FINAL-public.pptx" TargetMode="External"/><Relationship Id="rId1" Type="http://schemas.openxmlformats.org/officeDocument/2006/relationships/slideLayout" Target="../slideLayouts/slideLayout478.xml"/><Relationship Id="rId6" Type="http://schemas.openxmlformats.org/officeDocument/2006/relationships/hyperlink" Target="https://v.youku.com/v_show/id_XNDI3MjU2ODIwNA" TargetMode="External"/><Relationship Id="rId11" Type="http://schemas.openxmlformats.org/officeDocument/2006/relationships/hyperlink" Target="https://sites.google.com/gapp.nthu.edu.tw/dac-ecw20/" TargetMode="External"/><Relationship Id="rId5" Type="http://schemas.openxmlformats.org/officeDocument/2006/relationships/hyperlink" Target="https://www.youtube.com/watch?v=tcQ3zZ3JpuA" TargetMode="External"/><Relationship Id="rId10" Type="http://schemas.openxmlformats.org/officeDocument/2006/relationships/hyperlink" Target="https://people.inf.ethz.ch/omutlu/pub/onur-DAC-EarlyCareerWorkshopPanel-ImpactfulResearch-July-19-2020-withbackup-FINAL.pptx" TargetMode="External"/><Relationship Id="rId4" Type="http://schemas.openxmlformats.org/officeDocument/2006/relationships/hyperlink" Target="https://people.inf.ethz.ch/omutlu/pub/onur-MauriceWilkesAward-June-25-2019-FINAL-public.pdf" TargetMode="External"/><Relationship Id="rId9" Type="http://schemas.openxmlformats.org/officeDocument/2006/relationships/hyperlink" Target="https://inf.ethz.ch/news-and-events/spotlights/2019/06/mutlu-ACM-SIGARCH-award.html" TargetMode="Externa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hyperlink" Target="https://people.inf.ethz.ch/omutlu/pub/ProcessingDataWhereItMakesSense_micpro19-invited.pdf" TargetMode="External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arxiv.org/pdf/1903.03988.pdf" TargetMode="External"/><Relationship Id="rId4" Type="http://schemas.openxmlformats.org/officeDocument/2006/relationships/hyperlink" Target="https://doi.org/10.1016/j.micpro.2019.01.009" TargetMode="Externa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search.ibm.com/journal/" TargetMode="External"/><Relationship Id="rId2" Type="http://schemas.openxmlformats.org/officeDocument/2006/relationships/hyperlink" Target="https://arxiv.org/pdf/1907.12947.pdf" TargetMode="External"/><Relationship Id="rId1" Type="http://schemas.openxmlformats.org/officeDocument/2006/relationships/slideLayout" Target="../slideLayouts/slideLayout236.xml"/><Relationship Id="rId4" Type="http://schemas.openxmlformats.org/officeDocument/2006/relationships/image" Target="../media/image55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1802.00320.pdf" TargetMode="External"/><Relationship Id="rId2" Type="http://schemas.openxmlformats.org/officeDocument/2006/relationships/hyperlink" Target="https://people.inf.ethz.ch/omutlu/acaces2018.html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3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hyperlink" Target="http://superfri.org/superfri" TargetMode="External"/><Relationship Id="rId2" Type="http://schemas.openxmlformats.org/officeDocument/2006/relationships/hyperlink" Target="https://people.inf.ethz.ch/omutlu/pub/memory-systems-research_superfri14.pdf" TargetMode="External"/><Relationship Id="rId1" Type="http://schemas.openxmlformats.org/officeDocument/2006/relationships/slideLayout" Target="../slideLayouts/slideLayout236.xml"/><Relationship Id="rId4" Type="http://schemas.openxmlformats.org/officeDocument/2006/relationships/image" Target="../media/image74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hyperlink" Target="https://people.inf.ethz.ch/omutlu/pub/rowhammer-and-other-memory-issues_date17.pdf" TargetMode="External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36.xml"/><Relationship Id="rId6" Type="http://schemas.openxmlformats.org/officeDocument/2006/relationships/hyperlink" Target="https://people.inf.ethz.ch/omutlu/pub/onur-Rowhammer-Memory-Security_date17-invited-talk.pdf" TargetMode="External"/><Relationship Id="rId5" Type="http://schemas.openxmlformats.org/officeDocument/2006/relationships/hyperlink" Target="https://people.inf.ethz.ch/omutlu/pub/onur-Rowhammer-Memory-Security_date17-invited-talk.pptx" TargetMode="External"/><Relationship Id="rId4" Type="http://schemas.openxmlformats.org/officeDocument/2006/relationships/hyperlink" Target="http://www.date-conference.com/" TargetMode="External"/></Relationships>
</file>

<file path=ppt/slides/_rels/slide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hyperlink" Target="http://www.memcon.com/" TargetMode="External"/><Relationship Id="rId7" Type="http://schemas.openxmlformats.org/officeDocument/2006/relationships/hyperlink" Target="http://www.storagesearch.com/ram-new-thinking.html" TargetMode="External"/><Relationship Id="rId2" Type="http://schemas.openxmlformats.org/officeDocument/2006/relationships/hyperlink" Target="https://people.inf.ethz.ch/omutlu/pub/memory-scaling_memcon13.pdf" TargetMode="External"/><Relationship Id="rId1" Type="http://schemas.openxmlformats.org/officeDocument/2006/relationships/slideLayout" Target="../slideLayouts/slideLayout236.xml"/><Relationship Id="rId6" Type="http://schemas.openxmlformats.org/officeDocument/2006/relationships/hyperlink" Target="http://www.memcon.com/video1.aspx?vfile=2708052590001&amp;federated_f9=61773537001&amp;videoPlayer=999&amp;playerID=61773537001&amp;w=520&amp;h=442&amp;oheight=550" TargetMode="External"/><Relationship Id="rId5" Type="http://schemas.openxmlformats.org/officeDocument/2006/relationships/hyperlink" Target="https://people.inf.ethz.ch/omutlu/pub/mutlu_memory-scaling_memcon13_talk.pdf" TargetMode="External"/><Relationship Id="rId4" Type="http://schemas.openxmlformats.org/officeDocument/2006/relationships/hyperlink" Target="https://people.inf.ethz.ch/omutlu/pub/mutlu_memory-scaling_memcon13_talk.pptx" TargetMode="Externa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hyperlink" Target="https://arxiv.org/pdf/1706.08642" TargetMode="External"/><Relationship Id="rId1" Type="http://schemas.openxmlformats.org/officeDocument/2006/relationships/slideLayout" Target="../slideLayouts/slideLayout13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1904.09724.pdf" TargetMode="External"/><Relationship Id="rId2" Type="http://schemas.openxmlformats.org/officeDocument/2006/relationships/hyperlink" Target="https://ieeexplore.ieee.org/xpl/RecentIssue.jsp?punumber=43" TargetMode="External"/><Relationship Id="rId1" Type="http://schemas.openxmlformats.org/officeDocument/2006/relationships/slideLayout" Target="../slideLayouts/slideLayout260.xml"/><Relationship Id="rId4" Type="http://schemas.openxmlformats.org/officeDocument/2006/relationships/image" Target="../media/image7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3645024"/>
            <a:ext cx="8208912" cy="614362"/>
          </a:xfrm>
        </p:spPr>
        <p:txBody>
          <a:bodyPr>
            <a:noAutofit/>
          </a:bodyPr>
          <a:lstStyle/>
          <a:p>
            <a:r>
              <a:rPr lang="en-US" sz="2200" dirty="0"/>
              <a:t>Onur Mutlu</a:t>
            </a:r>
          </a:p>
          <a:p>
            <a:r>
              <a:rPr lang="en-US" sz="2200" dirty="0">
                <a:hlinkClick r:id="rId3"/>
              </a:rPr>
              <a:t>omutlu@gmail.com</a:t>
            </a:r>
            <a:r>
              <a:rPr lang="en-US" sz="2200" dirty="0"/>
              <a:t> </a:t>
            </a:r>
          </a:p>
          <a:p>
            <a:r>
              <a:rPr lang="en-US" sz="2200" dirty="0">
                <a:hlinkClick r:id="rId4"/>
              </a:rPr>
              <a:t>https://people.inf.ethz.ch/omutlu</a:t>
            </a:r>
            <a:endParaRPr lang="en-US" sz="2200" dirty="0"/>
          </a:p>
          <a:p>
            <a:r>
              <a:rPr lang="en-US" sz="2200" dirty="0"/>
              <a:t>2 February 2021</a:t>
            </a:r>
          </a:p>
          <a:p>
            <a:r>
              <a:rPr lang="en-US" sz="2200" dirty="0"/>
              <a:t>DATE Special Session Invited Talk</a:t>
            </a:r>
          </a:p>
          <a:p>
            <a:pPr algn="l"/>
            <a:endParaRPr lang="en-US" sz="2200" dirty="0"/>
          </a:p>
        </p:txBody>
      </p:sp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216024" y="1052736"/>
            <a:ext cx="8820472" cy="2201416"/>
          </a:xfrm>
        </p:spPr>
        <p:txBody>
          <a:bodyPr>
            <a:noAutofit/>
          </a:bodyPr>
          <a:lstStyle/>
          <a:p>
            <a:pPr algn="ctr"/>
            <a:r>
              <a:rPr lang="en-US" dirty="0"/>
              <a:t>Intelligent Architectures</a:t>
            </a:r>
            <a:br>
              <a:rPr lang="en-US" dirty="0"/>
            </a:br>
            <a:r>
              <a:rPr lang="en-US" dirty="0"/>
              <a:t>for </a:t>
            </a:r>
            <a:br>
              <a:rPr lang="en-US" dirty="0"/>
            </a:br>
            <a:r>
              <a:rPr lang="en-US" dirty="0"/>
              <a:t>Intelligent Computing Systems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0" name="Picture 2" descr="ETH Zurich short logo, black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982" t="19970" r="7940" b="18111"/>
          <a:stretch/>
        </p:blipFill>
        <p:spPr bwMode="auto">
          <a:xfrm>
            <a:off x="3261625" y="5805264"/>
            <a:ext cx="2750535" cy="783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Burgundy_CMU_JPG_Logo.jpg">
            <a:extLst>
              <a:ext uri="{FF2B5EF4-FFF2-40B4-BE49-F238E27FC236}">
                <a16:creationId xmlns:a16="http://schemas.microsoft.com/office/drawing/2014/main" id="{FDEF4BF8-4C42-2C48-ACA7-CAA3C1B63ED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78027" y="5805264"/>
            <a:ext cx="2532185" cy="914400"/>
          </a:xfrm>
          <a:prstGeom prst="rect">
            <a:avLst/>
          </a:prstGeom>
        </p:spPr>
      </p:pic>
      <p:pic>
        <p:nvPicPr>
          <p:cNvPr id="9" name="Picture 8" descr="safari.png">
            <a:extLst>
              <a:ext uri="{FF2B5EF4-FFF2-40B4-BE49-F238E27FC236}">
                <a16:creationId xmlns:a16="http://schemas.microsoft.com/office/drawing/2014/main" id="{979E4862-636A-E34E-B52B-A7AB09A48069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16024" y="5949280"/>
            <a:ext cx="1745138" cy="504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429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The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60848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Computing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is Bottlenecked by Data</a:t>
            </a:r>
            <a:endParaRPr lang="en-US" sz="6400" dirty="0">
              <a:solidFill>
                <a:srgbClr val="0432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0344649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>
            <a:noAutofit/>
          </a:bodyPr>
          <a:lstStyle/>
          <a:p>
            <a:r>
              <a:rPr lang="en-US" sz="3800" dirty="0">
                <a:solidFill>
                  <a:srgbClr val="006633"/>
                </a:solidFill>
              </a:rPr>
              <a:t>Data is Key for Future Workloads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48964" y="5361579"/>
            <a:ext cx="46522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In-Memory Data Analytics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[Clapp+ (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Intel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), IISWC’15;  </a:t>
            </a:r>
          </a:p>
          <a:p>
            <a:pPr marL="63500" marR="0" lvl="0" indent="-63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	Awan+, BDCloud’15]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36963" y="5361579"/>
            <a:ext cx="361858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Datacenter Workloads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[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Kanev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+ (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), ISCA’15]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1236" y="1054202"/>
            <a:ext cx="1362886" cy="136288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48964" y="2656133"/>
            <a:ext cx="346049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In-memory Databases </a:t>
            </a:r>
          </a:p>
          <a:p>
            <a:pPr marL="63500" marR="0" lvl="0" indent="-63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[Mao+, EuroSys’12; 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Clapp+ (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Intel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), IISWC’15]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7081" y="836712"/>
            <a:ext cx="1872533" cy="1872533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836963" y="2656133"/>
            <a:ext cx="360797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Graph/Tree Processing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[Xu+, IISWC’12;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Umuroglu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+, FPL’15]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9220" y="3998286"/>
            <a:ext cx="2155604" cy="1146598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7081" y="3772838"/>
            <a:ext cx="2133599" cy="1546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114416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>
            <a:noAutofit/>
          </a:bodyPr>
          <a:lstStyle/>
          <a:p>
            <a:r>
              <a:rPr lang="en-US" sz="3800" dirty="0"/>
              <a:t>Data Overwhelms Modern Machines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8964" y="5361579"/>
            <a:ext cx="46522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In-Memory Data Analytics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[Clapp+ (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Intel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), IISWC’15;  </a:t>
            </a:r>
          </a:p>
          <a:p>
            <a:pPr marL="63500" marR="0" lvl="0" indent="-63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	Awan+, BDCloud’15]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36963" y="5361579"/>
            <a:ext cx="361858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Datacenter Workloads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[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Kanev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+ (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), ISCA’15]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1236" y="1054202"/>
            <a:ext cx="1362886" cy="136288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48964" y="2656133"/>
            <a:ext cx="346049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In-memory Databases </a:t>
            </a:r>
          </a:p>
          <a:p>
            <a:pPr marL="63500" marR="0" lvl="0" indent="-63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[Mao+, EuroSys’12; 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Clapp+ (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Intel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), IISWC’15]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7081" y="836712"/>
            <a:ext cx="1872533" cy="1872533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836963" y="2656133"/>
            <a:ext cx="360797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Graph/Tree Processing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[Xu+, IISWC’12;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Umuroglu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+, FPL’15]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9220" y="3998286"/>
            <a:ext cx="2155604" cy="1146598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7081" y="3772838"/>
            <a:ext cx="2133599" cy="1546598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0" y="3100668"/>
            <a:ext cx="9144000" cy="1169233"/>
          </a:xfrm>
          <a:prstGeom prst="rect">
            <a:avLst/>
          </a:prstGeom>
          <a:solidFill>
            <a:srgbClr val="FF4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Medium" charset="0"/>
                <a:ea typeface="Futura Medium" charset="0"/>
                <a:cs typeface="Futura Medium" charset="0"/>
              </a:rPr>
              <a:t>Data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→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Medium" charset="0"/>
                <a:ea typeface="Futura Medium" charset="0"/>
                <a:cs typeface="Futura Medium" charset="0"/>
              </a:rPr>
              <a:t>performance &amp; energy bottleneck</a:t>
            </a:r>
          </a:p>
        </p:txBody>
      </p:sp>
    </p:spTree>
    <p:extLst>
      <p:ext uri="{BB962C8B-B14F-4D97-AF65-F5344CB8AC3E}">
        <p14:creationId xmlns:p14="http://schemas.microsoft.com/office/powerpoint/2010/main" val="1498644999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638800"/>
          </a:xfrm>
        </p:spPr>
        <p:txBody>
          <a:bodyPr>
            <a:normAutofit/>
          </a:bodyPr>
          <a:lstStyle/>
          <a:p>
            <a:pPr lvl="1"/>
            <a:endParaRPr lang="en-US" sz="2000" dirty="0">
              <a:solidFill>
                <a:srgbClr val="595959"/>
              </a:solidFill>
            </a:endParaRPr>
          </a:p>
          <a:p>
            <a:pPr lvl="1"/>
            <a:endParaRPr lang="en-US" sz="2400" dirty="0">
              <a:solidFill>
                <a:schemeClr val="tx2"/>
              </a:solidFill>
            </a:endParaRPr>
          </a:p>
          <a:p>
            <a:pPr marL="342900" lvl="1" indent="-342900">
              <a:buFont typeface="Arial" pitchFamily="34" charset="0"/>
              <a:buChar char="•"/>
            </a:pPr>
            <a:endParaRPr lang="en-US" sz="2400" u="sng" dirty="0">
              <a:solidFill>
                <a:schemeClr val="tx2"/>
              </a:solidFill>
            </a:endParaRPr>
          </a:p>
          <a:p>
            <a:pPr lvl="1"/>
            <a:endParaRPr lang="en-US" sz="2000" dirty="0">
              <a:solidFill>
                <a:srgbClr val="595959"/>
              </a:solidFill>
            </a:endParaRPr>
          </a:p>
          <a:p>
            <a:endParaRPr lang="en-US" dirty="0"/>
          </a:p>
        </p:txBody>
      </p:sp>
      <p:pic>
        <p:nvPicPr>
          <p:cNvPr id="6" name="Picture 5" descr="safari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6580445"/>
            <a:ext cx="959296" cy="2775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33400" y="2433935"/>
            <a:ext cx="31242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Chrome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1000" y="2967335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2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Google’s web browser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67200" y="2463224"/>
            <a:ext cx="4267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TensorFlow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Mobile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10000" y="2979003"/>
            <a:ext cx="525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Google’s machine learning framework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-76200" y="5334000"/>
            <a:ext cx="41148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Video Playback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7000" y="5943600"/>
            <a:ext cx="429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Google’s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video codec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2600" y="1290935"/>
            <a:ext cx="1066800" cy="10668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1200" y="1205370"/>
            <a:ext cx="1081655" cy="115683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6096000" y="3769051"/>
            <a:ext cx="35052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371600" y="4191000"/>
            <a:ext cx="1600200" cy="1219200"/>
            <a:chOff x="5867400" y="2936553"/>
            <a:chExt cx="2057400" cy="1447800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96000" y="3927153"/>
              <a:ext cx="431470" cy="457200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53200" y="3984544"/>
              <a:ext cx="1295400" cy="325214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67400" y="2936553"/>
              <a:ext cx="2057400" cy="935088"/>
            </a:xfrm>
            <a:prstGeom prst="rect">
              <a:avLst/>
            </a:prstGeom>
          </p:spPr>
        </p:pic>
      </p:grpSp>
      <p:grpSp>
        <p:nvGrpSpPr>
          <p:cNvPr id="25" name="Group 24"/>
          <p:cNvGrpSpPr/>
          <p:nvPr/>
        </p:nvGrpSpPr>
        <p:grpSpPr>
          <a:xfrm>
            <a:off x="5638800" y="4234696"/>
            <a:ext cx="1676400" cy="1219200"/>
            <a:chOff x="5867400" y="2936553"/>
            <a:chExt cx="2057400" cy="1447800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96000" y="3927153"/>
              <a:ext cx="431470" cy="457200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53200" y="3984544"/>
              <a:ext cx="1295400" cy="325214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67400" y="2936553"/>
              <a:ext cx="2057400" cy="935088"/>
            </a:xfrm>
            <a:prstGeom prst="rect">
              <a:avLst/>
            </a:prstGeom>
          </p:spPr>
        </p:pic>
      </p:grpSp>
      <p:sp>
        <p:nvSpPr>
          <p:cNvPr id="30" name="Rectangle 29"/>
          <p:cNvSpPr/>
          <p:nvPr/>
        </p:nvSpPr>
        <p:spPr>
          <a:xfrm>
            <a:off x="4191000" y="5352872"/>
            <a:ext cx="41148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Video Capture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318000" y="5962472"/>
            <a:ext cx="429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Google’s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video codec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2C30508-BBE9-0049-8B62-499400F76D8D}"/>
              </a:ext>
            </a:extLst>
          </p:cNvPr>
          <p:cNvSpPr txBox="1">
            <a:spLocks/>
          </p:cNvSpPr>
          <p:nvPr/>
        </p:nvSpPr>
        <p:spPr bwMode="auto">
          <a:xfrm>
            <a:off x="228600" y="152400"/>
            <a:ext cx="8915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9pPr>
          </a:lstStyle>
          <a:p>
            <a:pPr lvl="0">
              <a:defRPr/>
            </a:pPr>
            <a:r>
              <a:rPr lang="en-US" sz="3800" kern="0" dirty="0">
                <a:solidFill>
                  <a:srgbClr val="006633"/>
                </a:solidFill>
                <a:latin typeface="Garamond"/>
              </a:rPr>
              <a:t>Data is Key for Future Workloads</a:t>
            </a:r>
            <a:endParaRPr kumimoji="0" lang="en-US" sz="4000" b="0" i="0" u="none" strike="noStrike" kern="0" cap="none" spc="0" normalizeH="0" baseline="0" noProof="0" dirty="0">
              <a:ln>
                <a:noFill/>
              </a:ln>
              <a:solidFill>
                <a:srgbClr val="006633"/>
              </a:solidFill>
              <a:effectLst/>
              <a:uLnTx/>
              <a:uFillTx/>
              <a:latin typeface="Garamond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186792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638800"/>
          </a:xfrm>
        </p:spPr>
        <p:txBody>
          <a:bodyPr>
            <a:normAutofit/>
          </a:bodyPr>
          <a:lstStyle/>
          <a:p>
            <a:pPr lvl="1"/>
            <a:endParaRPr lang="en-US" sz="2000" dirty="0">
              <a:solidFill>
                <a:srgbClr val="595959"/>
              </a:solidFill>
            </a:endParaRPr>
          </a:p>
          <a:p>
            <a:pPr lvl="1"/>
            <a:endParaRPr lang="en-US" sz="2400" dirty="0">
              <a:solidFill>
                <a:schemeClr val="tx2"/>
              </a:solidFill>
            </a:endParaRPr>
          </a:p>
          <a:p>
            <a:pPr marL="342900" lvl="1" indent="-342900">
              <a:buFont typeface="Arial" pitchFamily="34" charset="0"/>
              <a:buChar char="•"/>
            </a:pPr>
            <a:endParaRPr lang="en-US" sz="2400" u="sng" dirty="0">
              <a:solidFill>
                <a:schemeClr val="tx2"/>
              </a:solidFill>
            </a:endParaRPr>
          </a:p>
          <a:p>
            <a:pPr lvl="1"/>
            <a:endParaRPr lang="en-US" sz="2000" dirty="0">
              <a:solidFill>
                <a:srgbClr val="595959"/>
              </a:solidFill>
            </a:endParaRPr>
          </a:p>
          <a:p>
            <a:endParaRPr lang="en-US" dirty="0"/>
          </a:p>
        </p:txBody>
      </p:sp>
      <p:pic>
        <p:nvPicPr>
          <p:cNvPr id="6" name="Picture 5" descr="safari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6580445"/>
            <a:ext cx="959296" cy="2775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33400" y="2433935"/>
            <a:ext cx="31242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Chrome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1000" y="2967335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2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Google’s web browser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67200" y="2463224"/>
            <a:ext cx="4267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TensorFlow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Mobile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10000" y="2979003"/>
            <a:ext cx="525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Google’s machine learning framework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-76200" y="5334000"/>
            <a:ext cx="41148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Video Playback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7000" y="5943600"/>
            <a:ext cx="429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Google’s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video codec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2600" y="1290935"/>
            <a:ext cx="1066800" cy="10668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1200" y="1205370"/>
            <a:ext cx="1081655" cy="115683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6096000" y="3769051"/>
            <a:ext cx="35052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371600" y="4191000"/>
            <a:ext cx="1600200" cy="1219200"/>
            <a:chOff x="5867400" y="2936553"/>
            <a:chExt cx="2057400" cy="1447800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96000" y="3927153"/>
              <a:ext cx="431470" cy="457200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53200" y="3984544"/>
              <a:ext cx="1295400" cy="325214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67400" y="2936553"/>
              <a:ext cx="2057400" cy="935088"/>
            </a:xfrm>
            <a:prstGeom prst="rect">
              <a:avLst/>
            </a:prstGeom>
          </p:spPr>
        </p:pic>
      </p:grpSp>
      <p:grpSp>
        <p:nvGrpSpPr>
          <p:cNvPr id="25" name="Group 24"/>
          <p:cNvGrpSpPr/>
          <p:nvPr/>
        </p:nvGrpSpPr>
        <p:grpSpPr>
          <a:xfrm>
            <a:off x="5638800" y="4234696"/>
            <a:ext cx="1676400" cy="1219200"/>
            <a:chOff x="5867400" y="2936553"/>
            <a:chExt cx="2057400" cy="1447800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96000" y="3927153"/>
              <a:ext cx="431470" cy="457200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53200" y="3984544"/>
              <a:ext cx="1295400" cy="325214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67400" y="2936553"/>
              <a:ext cx="2057400" cy="935088"/>
            </a:xfrm>
            <a:prstGeom prst="rect">
              <a:avLst/>
            </a:prstGeom>
          </p:spPr>
        </p:pic>
      </p:grpSp>
      <p:sp>
        <p:nvSpPr>
          <p:cNvPr id="30" name="Rectangle 29"/>
          <p:cNvSpPr/>
          <p:nvPr/>
        </p:nvSpPr>
        <p:spPr>
          <a:xfrm>
            <a:off x="4191000" y="5352872"/>
            <a:ext cx="41148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Video Capture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318000" y="5962472"/>
            <a:ext cx="429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Google’s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video codec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4510B7D2-8949-194C-A951-66E3876F4C90}"/>
              </a:ext>
            </a:extLst>
          </p:cNvPr>
          <p:cNvSpPr txBox="1">
            <a:spLocks/>
          </p:cNvSpPr>
          <p:nvPr/>
        </p:nvSpPr>
        <p:spPr bwMode="auto">
          <a:xfrm>
            <a:off x="228600" y="152400"/>
            <a:ext cx="8915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9pPr>
          </a:lstStyle>
          <a:p>
            <a:pPr lvl="0">
              <a:defRPr/>
            </a:pPr>
            <a:r>
              <a:rPr lang="en-US" sz="3800" kern="0" dirty="0">
                <a:solidFill>
                  <a:srgbClr val="006633"/>
                </a:solidFill>
                <a:latin typeface="Garamond"/>
              </a:rPr>
              <a:t>Data Overwhelms Modern Machines </a:t>
            </a:r>
            <a:endParaRPr kumimoji="0" lang="en-US" sz="4000" b="0" i="0" u="none" strike="noStrike" kern="0" cap="none" spc="0" normalizeH="0" baseline="0" noProof="0" dirty="0">
              <a:ln>
                <a:noFill/>
              </a:ln>
              <a:solidFill>
                <a:srgbClr val="006633"/>
              </a:solidFill>
              <a:effectLst/>
              <a:uLnTx/>
              <a:uFillTx/>
              <a:latin typeface="Garamond"/>
              <a:ea typeface="+mj-ea"/>
              <a:cs typeface="+mj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4B0F726-3DD6-564A-9BCA-59E1A719EC12}"/>
              </a:ext>
            </a:extLst>
          </p:cNvPr>
          <p:cNvSpPr/>
          <p:nvPr/>
        </p:nvSpPr>
        <p:spPr>
          <a:xfrm>
            <a:off x="0" y="3100668"/>
            <a:ext cx="9144000" cy="1169233"/>
          </a:xfrm>
          <a:prstGeom prst="rect">
            <a:avLst/>
          </a:prstGeom>
          <a:solidFill>
            <a:srgbClr val="FF4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Medium" charset="0"/>
                <a:ea typeface="Futura Medium" charset="0"/>
                <a:cs typeface="Futura Medium" charset="0"/>
              </a:rPr>
              <a:t>Data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→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Medium" charset="0"/>
                <a:ea typeface="Futura Medium" charset="0"/>
                <a:cs typeface="Futura Medium" charset="0"/>
              </a:rPr>
              <a:t>performance &amp; energy bottleneck</a:t>
            </a:r>
          </a:p>
        </p:txBody>
      </p:sp>
    </p:spTree>
    <p:extLst>
      <p:ext uri="{BB962C8B-B14F-4D97-AF65-F5344CB8AC3E}">
        <p14:creationId xmlns:p14="http://schemas.microsoft.com/office/powerpoint/2010/main" val="8508489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20151101_stc002_59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3713" y="2799766"/>
            <a:ext cx="7602783" cy="35522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en-US" dirty="0">
                <a:solidFill>
                  <a:srgbClr val="006633"/>
                </a:solidFill>
              </a:rPr>
              <a:t>Data is Key for Future Workloads</a:t>
            </a:r>
            <a:endParaRPr lang="en-US" sz="4400" dirty="0">
              <a:solidFill>
                <a:srgbClr val="00663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2" descr="https://www.genome.gov/images/content/costpermb2015_4.jp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23528" y="1011651"/>
            <a:ext cx="3764149" cy="2777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5"/>
          <p:cNvSpPr/>
          <p:nvPr/>
        </p:nvSpPr>
        <p:spPr>
          <a:xfrm>
            <a:off x="1966911" y="1688007"/>
            <a:ext cx="228825" cy="228825"/>
          </a:xfrm>
          <a:prstGeom prst="ellipse">
            <a:avLst/>
          </a:prstGeom>
          <a:solidFill>
            <a:srgbClr val="FF0000"/>
          </a:solidFill>
        </p:spPr>
        <p:txBody>
          <a:bodyPr wrap="square" rtlCol="0" anchor="ctr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1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europa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779912" y="1198493"/>
            <a:ext cx="3540686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development of high-throughput sequencing (HTS) technologies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4355978" y="2060848"/>
            <a:ext cx="288030" cy="432048"/>
          </a:xfrm>
          <a:prstGeom prst="straightConnector1">
            <a:avLst/>
          </a:prstGeom>
          <a:ln w="635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Image result for the economist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2485" y="5963008"/>
            <a:ext cx="790158" cy="403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1530363" y="6460344"/>
            <a:ext cx="729010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6"/>
              </a:rPr>
              <a:t>http://www.economist.com/news/21631808-so-much-genetic-data-so-many-uses-genes-unzipped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</p:txBody>
      </p:sp>
      <p:sp>
        <p:nvSpPr>
          <p:cNvPr id="3" name="Down Arrow 2"/>
          <p:cNvSpPr/>
          <p:nvPr/>
        </p:nvSpPr>
        <p:spPr>
          <a:xfrm rot="4961981">
            <a:off x="2655370" y="840988"/>
            <a:ext cx="517315" cy="1382049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 anchor="ctr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1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europa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77924" y="4006805"/>
            <a:ext cx="2305844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Number of Genomes Sequenced</a:t>
            </a:r>
          </a:p>
        </p:txBody>
      </p:sp>
    </p:spTree>
    <p:extLst>
      <p:ext uri="{BB962C8B-B14F-4D97-AF65-F5344CB8AC3E}">
        <p14:creationId xmlns:p14="http://schemas.microsoft.com/office/powerpoint/2010/main" val="786832534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-11591" y="0"/>
            <a:ext cx="914585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1" i="0" u="none" strike="noStrike" kern="1200" cap="none" spc="0" normalizeH="0" baseline="0" noProof="0" dirty="0">
              <a:ln>
                <a:noFill/>
              </a:ln>
              <a:solidFill>
                <a:srgbClr val="EEECE1"/>
              </a:solidFill>
              <a:effectLst/>
              <a:uLnTx/>
              <a:uFillTx/>
              <a:latin typeface="europa"/>
              <a:ea typeface="+mn-ea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8534400" y="4129073"/>
            <a:ext cx="428980" cy="6549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pic>
        <p:nvPicPr>
          <p:cNvPr id="71" name="Picture 70" descr="http://www.nextplatform.com/wp-content/uploads/2015/03/Glenn1.pn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5649" y="4094761"/>
            <a:ext cx="4224963" cy="182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71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95894" y="3689818"/>
            <a:ext cx="2867618" cy="2653333"/>
          </a:xfrm>
          <a:prstGeom prst="rect">
            <a:avLst/>
          </a:prstGeom>
        </p:spPr>
      </p:pic>
      <p:sp>
        <p:nvSpPr>
          <p:cNvPr id="75" name="Rectangle 74"/>
          <p:cNvSpPr/>
          <p:nvPr/>
        </p:nvSpPr>
        <p:spPr>
          <a:xfrm>
            <a:off x="8022677" y="4174288"/>
            <a:ext cx="428980" cy="6549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4628782" y="0"/>
            <a:ext cx="9144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1" y="3383280"/>
            <a:ext cx="9144000" cy="914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3610761" y="2895290"/>
            <a:ext cx="2103160" cy="1077218"/>
          </a:xfrm>
          <a:prstGeom prst="rect">
            <a:avLst/>
          </a:prstGeom>
          <a:solidFill>
            <a:schemeClr val="bg1"/>
          </a:solidFill>
          <a:ln>
            <a:solidFill>
              <a:srgbClr val="1B65A8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Genome Analysis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/>
        </p:nvGraphicFramePr>
        <p:xfrm>
          <a:off x="5311176" y="36301"/>
          <a:ext cx="3509639" cy="33539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23" name="Visio" r:id="rId6" imgW="2695276" imgH="2509932" progId="Visio.Drawing.11">
                  <p:embed/>
                </p:oleObj>
              </mc:Choice>
              <mc:Fallback>
                <p:oleObj name="Visio" r:id="rId6" imgW="2695276" imgH="2509932" progId="Visio.Drawing.11">
                  <p:embed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311176" y="36301"/>
                        <a:ext cx="3509639" cy="33539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/>
        </p:nvGraphicFramePr>
        <p:xfrm>
          <a:off x="177467" y="500679"/>
          <a:ext cx="4895872" cy="21509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24" name="Visio" r:id="rId8" imgW="3859122" imgH="1695796" progId="Visio.Drawing.11">
                  <p:embed/>
                </p:oleObj>
              </mc:Choice>
              <mc:Fallback>
                <p:oleObj name="Visio" r:id="rId8" imgW="3859122" imgH="1695796" progId="Visio.Drawing.11">
                  <p:embed/>
                  <p:pic>
                    <p:nvPicPr>
                      <p:cNvPr id="23" name="Object 22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77467" y="500679"/>
                        <a:ext cx="4895872" cy="21509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" name="Snip Diagonal Corner Rectangle 80"/>
          <p:cNvSpPr/>
          <p:nvPr/>
        </p:nvSpPr>
        <p:spPr>
          <a:xfrm>
            <a:off x="0" y="2924937"/>
            <a:ext cx="458343" cy="458343"/>
          </a:xfrm>
          <a:prstGeom prst="snip2Diag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1</a:t>
            </a:r>
          </a:p>
        </p:txBody>
      </p:sp>
      <p:sp>
        <p:nvSpPr>
          <p:cNvPr id="82" name="Snip Diagonal Corner Rectangle 81"/>
          <p:cNvSpPr/>
          <p:nvPr/>
        </p:nvSpPr>
        <p:spPr>
          <a:xfrm>
            <a:off x="8675925" y="2924936"/>
            <a:ext cx="458343" cy="458343"/>
          </a:xfrm>
          <a:prstGeom prst="snip2Diag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2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458343" y="2924936"/>
            <a:ext cx="294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Sequencing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6304876" y="2916378"/>
            <a:ext cx="24732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Read Mapping</a:t>
            </a:r>
          </a:p>
        </p:txBody>
      </p:sp>
      <p:sp>
        <p:nvSpPr>
          <p:cNvPr id="85" name="Snip Diagonal Corner Rectangle 84"/>
          <p:cNvSpPr/>
          <p:nvPr/>
        </p:nvSpPr>
        <p:spPr>
          <a:xfrm>
            <a:off x="-11591" y="6399657"/>
            <a:ext cx="458343" cy="458343"/>
          </a:xfrm>
          <a:prstGeom prst="snip2Diag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3</a:t>
            </a:r>
          </a:p>
        </p:txBody>
      </p:sp>
      <p:sp>
        <p:nvSpPr>
          <p:cNvPr id="86" name="Snip Diagonal Corner Rectangle 85"/>
          <p:cNvSpPr/>
          <p:nvPr/>
        </p:nvSpPr>
        <p:spPr>
          <a:xfrm>
            <a:off x="8678558" y="6399656"/>
            <a:ext cx="458343" cy="458343"/>
          </a:xfrm>
          <a:prstGeom prst="snip2Diag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4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483743" y="6379336"/>
            <a:ext cx="294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Variant Calling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5558503" y="6399656"/>
            <a:ext cx="34048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Scientific Discovery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4CFF81F-F748-1245-84EF-EB79E2E2F17A}"/>
              </a:ext>
            </a:extLst>
          </p:cNvPr>
          <p:cNvSpPr/>
          <p:nvPr/>
        </p:nvSpPr>
        <p:spPr>
          <a:xfrm>
            <a:off x="0" y="4077072"/>
            <a:ext cx="9144000" cy="1169233"/>
          </a:xfrm>
          <a:prstGeom prst="rect">
            <a:avLst/>
          </a:prstGeom>
          <a:solidFill>
            <a:srgbClr val="FF4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Medium" charset="0"/>
                <a:ea typeface="Futura Medium" charset="0"/>
                <a:cs typeface="Futura Medium" charset="0"/>
              </a:rPr>
              <a:t>Data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→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Medium" charset="0"/>
                <a:ea typeface="Futura Medium" charset="0"/>
                <a:cs typeface="Futura Medium" charset="0"/>
              </a:rPr>
              <a:t>performance &amp; energy bottleneck</a:t>
            </a:r>
          </a:p>
        </p:txBody>
      </p:sp>
    </p:spTree>
    <p:extLst>
      <p:ext uri="{BB962C8B-B14F-4D97-AF65-F5344CB8AC3E}">
        <p14:creationId xmlns:p14="http://schemas.microsoft.com/office/powerpoint/2010/main" val="30158720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Genome Sequencing Technologies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EDF4F9-AC11-CE40-96CF-BFA639F16628}"/>
              </a:ext>
            </a:extLst>
          </p:cNvPr>
          <p:cNvSpPr txBox="1"/>
          <p:nvPr/>
        </p:nvSpPr>
        <p:spPr>
          <a:xfrm>
            <a:off x="336100" y="5036983"/>
            <a:ext cx="819397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Senol Cali+, “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Nanopore Sequencing Technology and Tools for Genome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Assembly: Computational Analysis of the Current State, Bottlenecks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and Future Directions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,” Briefings in Bioinformatics, 2018.</a:t>
            </a:r>
          </a:p>
          <a:p>
            <a:pPr lvl="0"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[</a:t>
            </a:r>
            <a:r>
              <a:rPr lang="en-US" dirty="0">
                <a:hlinkClick r:id="rId2"/>
              </a:rPr>
              <a:t>Open arxiv.org version</a:t>
            </a:r>
            <a:r>
              <a:rPr lang="en-US" dirty="0"/>
              <a:t>]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B92BBE-67D0-BE44-AFBF-F27F37B8A8C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84784"/>
            <a:ext cx="9144000" cy="2202873"/>
          </a:xfrm>
          <a:prstGeom prst="rect">
            <a:avLst/>
          </a:prstGeom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DE735DFE-2D11-5849-BC1A-6B423D4888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60801" y="2996952"/>
            <a:ext cx="2080800" cy="152368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7" name="Text Box 19">
            <a:extLst>
              <a:ext uri="{FF2B5EF4-FFF2-40B4-BE49-F238E27FC236}">
                <a16:creationId xmlns:a16="http://schemas.microsoft.com/office/drawing/2014/main" id="{9BD0F31E-C179-B049-9A06-915AC4721F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1120" y="4520632"/>
            <a:ext cx="2511360" cy="312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81639" tIns="40820" rIns="81639" bIns="4082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  <a:tab pos="8294522" algn="l"/>
              </a:tabLst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Oxford Nanopore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MinION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4910644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Genome Sequencing Technologies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EDF4F9-AC11-CE40-96CF-BFA639F16628}"/>
              </a:ext>
            </a:extLst>
          </p:cNvPr>
          <p:cNvSpPr txBox="1"/>
          <p:nvPr/>
        </p:nvSpPr>
        <p:spPr>
          <a:xfrm>
            <a:off x="336100" y="5036983"/>
            <a:ext cx="819397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Senol Cali+, “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Nanopore Sequencing Technology and Tools for Genome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Assembly: Computational Analysis of the Current State, Bottlenecks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and Future Directions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,” Briefings in Bioinformatics, 2018.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[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/>
              </a:rPr>
              <a:t>Preliminary arxiv.org version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B92BBE-67D0-BE44-AFBF-F27F37B8A8C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84784"/>
            <a:ext cx="9144000" cy="2202873"/>
          </a:xfrm>
          <a:prstGeom prst="rect">
            <a:avLst/>
          </a:prstGeom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DE735DFE-2D11-5849-BC1A-6B423D4888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60801" y="2996952"/>
            <a:ext cx="2080800" cy="152368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7" name="Text Box 19">
            <a:extLst>
              <a:ext uri="{FF2B5EF4-FFF2-40B4-BE49-F238E27FC236}">
                <a16:creationId xmlns:a16="http://schemas.microsoft.com/office/drawing/2014/main" id="{9BD0F31E-C179-B049-9A06-915AC4721F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1120" y="4520632"/>
            <a:ext cx="2511360" cy="312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81639" tIns="40820" rIns="81639" bIns="4082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  <a:tab pos="8294522" algn="l"/>
              </a:tabLst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Oxford Nanopore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MinION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4FFF0AC-581D-AF4A-867C-DE5B8FA734E1}"/>
              </a:ext>
            </a:extLst>
          </p:cNvPr>
          <p:cNvSpPr/>
          <p:nvPr/>
        </p:nvSpPr>
        <p:spPr>
          <a:xfrm>
            <a:off x="0" y="5068079"/>
            <a:ext cx="9144000" cy="1169233"/>
          </a:xfrm>
          <a:prstGeom prst="rect">
            <a:avLst/>
          </a:prstGeom>
          <a:solidFill>
            <a:srgbClr val="FF4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Medium" charset="0"/>
                <a:ea typeface="Futura Medium" charset="0"/>
                <a:cs typeface="Futura Medium" charset="0"/>
              </a:rPr>
              <a:t>Data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→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Medium" charset="0"/>
                <a:ea typeface="Futura Medium" charset="0"/>
                <a:cs typeface="Futura Medium" charset="0"/>
              </a:rPr>
              <a:t>performance &amp; energy bottleneck</a:t>
            </a:r>
          </a:p>
        </p:txBody>
      </p:sp>
    </p:spTree>
    <p:extLst>
      <p:ext uri="{BB962C8B-B14F-4D97-AF65-F5344CB8AC3E}">
        <p14:creationId xmlns:p14="http://schemas.microsoft.com/office/powerpoint/2010/main" val="1559052536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47028-3550-1A47-8DEF-8CD52A97E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Accelerating Genome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BB4C24-D75A-264A-8138-057AC52036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80728"/>
            <a:ext cx="8807896" cy="5267672"/>
          </a:xfrm>
        </p:spPr>
        <p:txBody>
          <a:bodyPr/>
          <a:lstStyle/>
          <a:p>
            <a:r>
              <a:rPr lang="en-US" sz="1700" dirty="0"/>
              <a:t>Mohammed Alser, </a:t>
            </a:r>
            <a:r>
              <a:rPr lang="en-US" sz="1700" dirty="0" err="1"/>
              <a:t>Zulal</a:t>
            </a:r>
            <a:r>
              <a:rPr lang="en-US" sz="1700" dirty="0"/>
              <a:t> </a:t>
            </a:r>
            <a:r>
              <a:rPr lang="en-US" sz="1700" dirty="0" err="1"/>
              <a:t>Bingol</a:t>
            </a:r>
            <a:r>
              <a:rPr lang="en-US" sz="1700" dirty="0"/>
              <a:t>, Damla Senol Cali, </a:t>
            </a:r>
            <a:r>
              <a:rPr lang="en-US" sz="1700" dirty="0" err="1"/>
              <a:t>Jeremie</a:t>
            </a:r>
            <a:r>
              <a:rPr lang="en-US" sz="1700" dirty="0"/>
              <a:t> Kim, Saugata Ghose, Can Alkan, and Onur Mutlu,</a:t>
            </a:r>
            <a:br>
              <a:rPr lang="en-US" sz="1700" dirty="0"/>
            </a:br>
            <a:r>
              <a:rPr lang="en-US" sz="1700" b="1" dirty="0">
                <a:hlinkClick r:id="rId2"/>
              </a:rPr>
              <a:t>"Accelerating Genome Analysis: A Primer on an Ongoing Journey"</a:t>
            </a:r>
            <a:br>
              <a:rPr lang="en-US" sz="1700" dirty="0"/>
            </a:br>
            <a:r>
              <a:rPr lang="en-US" sz="1700" i="1" dirty="0">
                <a:hlinkClick r:id="rId3"/>
              </a:rPr>
              <a:t>IEEE Micro</a:t>
            </a:r>
            <a:r>
              <a:rPr lang="en-US" sz="1700" i="1" dirty="0"/>
              <a:t> (</a:t>
            </a:r>
            <a:r>
              <a:rPr lang="en-US" sz="1700" b="1" i="1" dirty="0"/>
              <a:t>IEEE MICRO</a:t>
            </a:r>
            <a:r>
              <a:rPr lang="en-US" sz="1700" i="1" dirty="0"/>
              <a:t>)</a:t>
            </a:r>
            <a:r>
              <a:rPr lang="en-US" sz="1700" dirty="0"/>
              <a:t>, Vol. 40, No. 5, pages 65-75, September/October 2020.</a:t>
            </a:r>
            <a:br>
              <a:rPr lang="en-US" sz="1700" dirty="0"/>
            </a:br>
            <a:r>
              <a:rPr lang="en-US" sz="1700" dirty="0"/>
              <a:t>[</a:t>
            </a:r>
            <a:r>
              <a:rPr lang="en-US" sz="1700" dirty="0">
                <a:hlinkClick r:id="rId4"/>
              </a:rPr>
              <a:t>Slides (pptx)</a:t>
            </a:r>
            <a:r>
              <a:rPr lang="en-US" sz="1700" dirty="0">
                <a:hlinkClick r:id="rId5"/>
              </a:rPr>
              <a:t>(pdf)</a:t>
            </a:r>
            <a:r>
              <a:rPr lang="en-US" sz="1700" dirty="0"/>
              <a:t>]</a:t>
            </a:r>
            <a:br>
              <a:rPr lang="en-US" sz="1700" dirty="0"/>
            </a:br>
            <a:r>
              <a:rPr lang="en-US" sz="1700" dirty="0"/>
              <a:t>[</a:t>
            </a:r>
            <a:r>
              <a:rPr lang="en-US" sz="1700" dirty="0">
                <a:hlinkClick r:id="rId6"/>
              </a:rPr>
              <a:t>Talk Video (1 hour 2 minutes)</a:t>
            </a:r>
            <a:r>
              <a:rPr lang="en-US" sz="1700" dirty="0"/>
              <a:t>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6A5F09-0277-D841-A893-DD691A62255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11</a:t>
            </a:fld>
            <a:endParaRPr lang="en-US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D8D8F9-787B-E34E-89E5-814530164E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9298" y="2979738"/>
            <a:ext cx="6286500" cy="372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241506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7D5BF0-604F-064A-8A5C-798DA6F60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GenASM</a:t>
            </a:r>
            <a:r>
              <a:rPr lang="en-US" dirty="0"/>
              <a:t> Framework </a:t>
            </a:r>
            <a:r>
              <a:rPr lang="en-US" sz="3000" b="1" dirty="0"/>
              <a:t>[MICRO 2020]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32D235-9E9A-944F-9883-F07DBE9D4B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80728"/>
            <a:ext cx="8610600" cy="5267672"/>
          </a:xfrm>
        </p:spPr>
        <p:txBody>
          <a:bodyPr/>
          <a:lstStyle/>
          <a:p>
            <a:r>
              <a:rPr lang="en-US" sz="1500" dirty="0"/>
              <a:t>Damla Senol Cali, Gurpreet S. Kalsi, </a:t>
            </a:r>
            <a:r>
              <a:rPr lang="en-US" sz="1500" dirty="0" err="1"/>
              <a:t>Zulal</a:t>
            </a:r>
            <a:r>
              <a:rPr lang="en-US" sz="1500" dirty="0"/>
              <a:t> </a:t>
            </a:r>
            <a:r>
              <a:rPr lang="en-US" sz="1500" dirty="0" err="1"/>
              <a:t>Bingol</a:t>
            </a:r>
            <a:r>
              <a:rPr lang="en-US" sz="1500" dirty="0"/>
              <a:t>, Can </a:t>
            </a:r>
            <a:r>
              <a:rPr lang="en-US" sz="1500" dirty="0" err="1"/>
              <a:t>Firtina</a:t>
            </a:r>
            <a:r>
              <a:rPr lang="en-US" sz="1500" dirty="0"/>
              <a:t>, Lavanya Subramanian, </a:t>
            </a:r>
            <a:r>
              <a:rPr lang="en-US" sz="1500" dirty="0" err="1"/>
              <a:t>Jeremie</a:t>
            </a:r>
            <a:r>
              <a:rPr lang="en-US" sz="1500" dirty="0"/>
              <a:t> S. Kim, </a:t>
            </a:r>
            <a:r>
              <a:rPr lang="en-US" sz="1500" dirty="0" err="1"/>
              <a:t>Rachata</a:t>
            </a:r>
            <a:r>
              <a:rPr lang="en-US" sz="1500" dirty="0"/>
              <a:t> Ausavarungnirun, Mohammed Alser, Juan Gomez-Luna, Amirali Boroumand, Anant Nori, Allison </a:t>
            </a:r>
            <a:r>
              <a:rPr lang="en-US" sz="1500" dirty="0" err="1"/>
              <a:t>Scibisz</a:t>
            </a:r>
            <a:r>
              <a:rPr lang="en-US" sz="1500" dirty="0"/>
              <a:t>, Sreenivas Subramoney, Can Alkan, Saugata Ghose, and Onur Mutlu,</a:t>
            </a:r>
            <a:br>
              <a:rPr lang="en-US" sz="1500" dirty="0"/>
            </a:br>
            <a:r>
              <a:rPr lang="en-US" sz="1500" b="1" dirty="0">
                <a:hlinkClick r:id="rId2"/>
              </a:rPr>
              <a:t>"GenASM: A High-Performance, Low-Power Approximate String Matching Acceleration Framework for Genome Sequence Analysis"</a:t>
            </a:r>
            <a:br>
              <a:rPr lang="en-US" sz="1500" dirty="0"/>
            </a:br>
            <a:r>
              <a:rPr lang="en-US" sz="1500" i="1" dirty="0"/>
              <a:t>Proceedings of the </a:t>
            </a:r>
            <a:r>
              <a:rPr lang="en-US" sz="1500" i="1" dirty="0">
                <a:hlinkClick r:id="rId3"/>
              </a:rPr>
              <a:t>53rd International Symposium on Microarchitecture</a:t>
            </a:r>
            <a:r>
              <a:rPr lang="en-US" sz="1500" i="1" dirty="0"/>
              <a:t> (</a:t>
            </a:r>
            <a:r>
              <a:rPr lang="en-US" sz="1500" b="1" i="1" dirty="0"/>
              <a:t>MICRO</a:t>
            </a:r>
            <a:r>
              <a:rPr lang="en-US" sz="1500" i="1" dirty="0"/>
              <a:t>)</a:t>
            </a:r>
            <a:r>
              <a:rPr lang="en-US" sz="1500" dirty="0"/>
              <a:t>, Virtual, October 2020.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4"/>
              </a:rPr>
              <a:t>Lighting Talk Video</a:t>
            </a:r>
            <a:r>
              <a:rPr lang="en-US" sz="1500" dirty="0"/>
              <a:t> (1.5 minutes)]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5"/>
              </a:rPr>
              <a:t>Lightning Talk Slides (pptx)</a:t>
            </a:r>
            <a:r>
              <a:rPr lang="en-US" sz="1500" dirty="0"/>
              <a:t> </a:t>
            </a:r>
            <a:r>
              <a:rPr lang="en-US" sz="1500" dirty="0">
                <a:hlinkClick r:id="rId6"/>
              </a:rPr>
              <a:t>(pdf)</a:t>
            </a:r>
            <a:r>
              <a:rPr lang="en-US" sz="1500" dirty="0"/>
              <a:t>]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7"/>
              </a:rPr>
              <a:t>Talk Video</a:t>
            </a:r>
            <a:r>
              <a:rPr lang="en-US" sz="1500" dirty="0"/>
              <a:t> (18 minutes)]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8"/>
              </a:rPr>
              <a:t>Slides (pptx)</a:t>
            </a:r>
            <a:r>
              <a:rPr lang="en-US" sz="1500" dirty="0"/>
              <a:t> </a:t>
            </a:r>
            <a:r>
              <a:rPr lang="en-US" sz="1500" dirty="0">
                <a:hlinkClick r:id="rId9"/>
              </a:rPr>
              <a:t>(pdf)</a:t>
            </a:r>
            <a:r>
              <a:rPr lang="en-US" sz="1500" dirty="0"/>
              <a:t>]</a:t>
            </a:r>
          </a:p>
          <a:p>
            <a:pPr marL="0" indent="0">
              <a:buNone/>
            </a:pPr>
            <a:br>
              <a:rPr lang="en-US" sz="1500" dirty="0"/>
            </a:br>
            <a:br>
              <a:rPr lang="en-US" sz="1500" dirty="0"/>
            </a:br>
            <a:endParaRPr lang="en-US" sz="15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DB1DCE-E5D9-CD4A-A287-B342F108CBD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3A4793-1AF6-E942-81F7-38877A7E30A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4013776"/>
            <a:ext cx="9144000" cy="2442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472299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295C2-3E3A-BE4F-87A7-5F3FBBA54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Overwhelms Modern Machines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B937BE-0F8C-6D46-8EBB-F986B2A5F5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371600"/>
            <a:ext cx="8915400" cy="4876800"/>
          </a:xfrm>
        </p:spPr>
        <p:txBody>
          <a:bodyPr/>
          <a:lstStyle/>
          <a:p>
            <a:r>
              <a:rPr lang="en-US" dirty="0"/>
              <a:t>Storage/memory capability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Communication capability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Computation capability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rgbClr val="0000FF"/>
                </a:solidFill>
              </a:rPr>
              <a:t>Greatly impacts robustness, energy, performance, cost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A78508-7955-3943-9F95-75E9A621D19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33860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00472"/>
            <a:ext cx="8807896" cy="4876800"/>
          </a:xfrm>
        </p:spPr>
        <p:txBody>
          <a:bodyPr/>
          <a:lstStyle/>
          <a:p>
            <a:r>
              <a:rPr lang="en-US" sz="1500" dirty="0"/>
              <a:t>Amirali Boroumand, Saugata Ghose, </a:t>
            </a:r>
            <a:r>
              <a:rPr lang="en-US" sz="1500" dirty="0" err="1"/>
              <a:t>Youngsok</a:t>
            </a:r>
            <a:r>
              <a:rPr lang="en-US" sz="1500" dirty="0"/>
              <a:t> Kim, </a:t>
            </a:r>
            <a:r>
              <a:rPr lang="en-US" sz="1500" dirty="0" err="1"/>
              <a:t>Rachata</a:t>
            </a:r>
            <a:r>
              <a:rPr lang="en-US" sz="1500" dirty="0"/>
              <a:t> </a:t>
            </a:r>
            <a:r>
              <a:rPr lang="en-US" sz="1500" dirty="0" err="1"/>
              <a:t>Ausavarungnirun</a:t>
            </a:r>
            <a:r>
              <a:rPr lang="en-US" sz="1500" dirty="0"/>
              <a:t>, Eric </a:t>
            </a:r>
            <a:r>
              <a:rPr lang="en-US" sz="1500" dirty="0" err="1"/>
              <a:t>Shiu</a:t>
            </a:r>
            <a:r>
              <a:rPr lang="en-US" sz="1500" dirty="0"/>
              <a:t>, Rahul Thakur, </a:t>
            </a:r>
            <a:r>
              <a:rPr lang="en-US" sz="1500" dirty="0" err="1"/>
              <a:t>Daehyun</a:t>
            </a:r>
            <a:r>
              <a:rPr lang="en-US" sz="1500" dirty="0"/>
              <a:t> Kim, Aki </a:t>
            </a:r>
            <a:r>
              <a:rPr lang="en-US" sz="1500" dirty="0" err="1"/>
              <a:t>Kuusela</a:t>
            </a:r>
            <a:r>
              <a:rPr lang="en-US" sz="1500" dirty="0"/>
              <a:t>, Allan </a:t>
            </a:r>
            <a:r>
              <a:rPr lang="en-US" sz="1500" dirty="0" err="1"/>
              <a:t>Knies</a:t>
            </a:r>
            <a:r>
              <a:rPr lang="en-US" sz="1500" dirty="0"/>
              <a:t>, </a:t>
            </a:r>
            <a:r>
              <a:rPr lang="en-US" sz="1500" dirty="0" err="1"/>
              <a:t>Parthasarathy</a:t>
            </a:r>
            <a:r>
              <a:rPr lang="en-US" sz="1500" dirty="0"/>
              <a:t> </a:t>
            </a:r>
            <a:r>
              <a:rPr lang="en-US" sz="1500" dirty="0" err="1"/>
              <a:t>Ranganathan</a:t>
            </a:r>
            <a:r>
              <a:rPr lang="en-US" sz="1500" dirty="0"/>
              <a:t>, and Onur Mutlu,</a:t>
            </a:r>
            <a:br>
              <a:rPr lang="en-US" sz="1500" dirty="0"/>
            </a:br>
            <a:r>
              <a:rPr lang="en-US" sz="1500" b="1" dirty="0">
                <a:hlinkClick r:id="rId2"/>
              </a:rPr>
              <a:t>"Google Workloads for Consumer Devices: Mitigating Data Movement Bottlenecks"</a:t>
            </a:r>
            <a:r>
              <a:rPr lang="en-US" sz="1500" dirty="0"/>
              <a:t> </a:t>
            </a:r>
            <a:br>
              <a:rPr lang="en-US" sz="1500" dirty="0"/>
            </a:br>
            <a:r>
              <a:rPr lang="en-US" sz="1500" i="1" dirty="0"/>
              <a:t>Proceedings of the </a:t>
            </a:r>
            <a:r>
              <a:rPr lang="en-US" sz="1500" i="1" dirty="0">
                <a:hlinkClick r:id="rId3"/>
              </a:rPr>
              <a:t>23rd International Conference on Architectural Support for Programming Languages and Operating Systems</a:t>
            </a:r>
            <a:r>
              <a:rPr lang="en-US" sz="1500" i="1" dirty="0"/>
              <a:t> (</a:t>
            </a:r>
            <a:r>
              <a:rPr lang="en-US" sz="1500" b="1" i="1" dirty="0"/>
              <a:t>ASPLOS</a:t>
            </a:r>
            <a:r>
              <a:rPr lang="en-US" sz="1500" i="1" dirty="0"/>
              <a:t>)</a:t>
            </a:r>
            <a:r>
              <a:rPr lang="en-US" sz="1500" dirty="0"/>
              <a:t>, Williamsburg, VA, USA, March 2018.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FC2F53-6D9B-6D4B-AC2B-8F1185D8A7B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218136"/>
            <a:ext cx="9144000" cy="22352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AD6B716-D4D6-E942-A52D-41F4F25A40CE}"/>
              </a:ext>
            </a:extLst>
          </p:cNvPr>
          <p:cNvSpPr/>
          <p:nvPr/>
        </p:nvSpPr>
        <p:spPr>
          <a:xfrm>
            <a:off x="0" y="2708920"/>
            <a:ext cx="9144000" cy="103105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3B812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62.7%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of the total system energy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is spent on 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data movement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ADAED7D-7FD9-2A42-BDA3-4593BF0DF855}"/>
              </a:ext>
            </a:extLst>
          </p:cNvPr>
          <p:cNvSpPr txBox="1">
            <a:spLocks/>
          </p:cNvSpPr>
          <p:nvPr/>
        </p:nvSpPr>
        <p:spPr bwMode="auto">
          <a:xfrm>
            <a:off x="228600" y="152400"/>
            <a:ext cx="8915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9pPr>
          </a:lstStyle>
          <a:p>
            <a:pPr lvl="0">
              <a:defRPr/>
            </a:pPr>
            <a:r>
              <a:rPr lang="en-US" sz="3600" kern="0" dirty="0">
                <a:solidFill>
                  <a:srgbClr val="006633"/>
                </a:solidFill>
              </a:rPr>
              <a:t>Data Movement Overwhelms Modern Machines </a:t>
            </a:r>
          </a:p>
        </p:txBody>
      </p:sp>
    </p:spTree>
    <p:extLst>
      <p:ext uri="{BB962C8B-B14F-4D97-AF65-F5344CB8AC3E}">
        <p14:creationId xmlns:p14="http://schemas.microsoft.com/office/powerpoint/2010/main" val="1935982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Axiom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60848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000" dirty="0">
                <a:solidFill>
                  <a:srgbClr val="0000FF"/>
                </a:solidFill>
              </a:rPr>
              <a:t>An Intelligent Architecture</a:t>
            </a:r>
          </a:p>
          <a:p>
            <a:pPr marL="0" indent="0" algn="ctr">
              <a:buNone/>
            </a:pPr>
            <a:r>
              <a:rPr lang="en-US" sz="6000" dirty="0">
                <a:solidFill>
                  <a:srgbClr val="FF0000"/>
                </a:solidFill>
              </a:rPr>
              <a:t>Handles Data Well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4071191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DA2A0-7490-744D-B60D-81215B72F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Handle Data Well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739C49-7CA6-0A4F-B6A6-39271AEA7A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196752"/>
            <a:ext cx="8610600" cy="4876800"/>
          </a:xfrm>
        </p:spPr>
        <p:txBody>
          <a:bodyPr/>
          <a:lstStyle/>
          <a:p>
            <a:r>
              <a:rPr lang="en-US" dirty="0"/>
              <a:t>Ensure data does not overwhelm the components</a:t>
            </a:r>
          </a:p>
          <a:p>
            <a:pPr lvl="1"/>
            <a:r>
              <a:rPr lang="en-US" dirty="0"/>
              <a:t>via intelligent algorithms</a:t>
            </a:r>
          </a:p>
          <a:p>
            <a:pPr lvl="1"/>
            <a:r>
              <a:rPr lang="en-US" dirty="0"/>
              <a:t>via intelligent architectures</a:t>
            </a:r>
          </a:p>
          <a:p>
            <a:pPr lvl="1"/>
            <a:r>
              <a:rPr lang="en-US" dirty="0"/>
              <a:t>via whole system designs: algorithm-architecture-devices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Take advantage of vast amounts of data and metadata</a:t>
            </a:r>
          </a:p>
          <a:p>
            <a:pPr lvl="1"/>
            <a:r>
              <a:rPr lang="en-US" dirty="0"/>
              <a:t>to improve architectural &amp; system-level decisions 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Understand and exploit properties of (different) data</a:t>
            </a:r>
          </a:p>
          <a:p>
            <a:pPr lvl="1"/>
            <a:r>
              <a:rPr lang="en-US" dirty="0"/>
              <a:t>to improve algorithms &amp; architectures in various metrics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23FF48-EF17-B147-BE03-650132864BE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00066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8E84E-ADC1-5249-886C-950852821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Corollaries: Architectures Today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818612-8984-844F-B9E9-73680A0509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052736"/>
            <a:ext cx="8610600" cy="4876800"/>
          </a:xfrm>
        </p:spPr>
        <p:txBody>
          <a:bodyPr/>
          <a:lstStyle/>
          <a:p>
            <a:r>
              <a:rPr lang="en-US" dirty="0"/>
              <a:t>Architectures are </a:t>
            </a:r>
            <a:r>
              <a:rPr lang="en-US" dirty="0">
                <a:solidFill>
                  <a:srgbClr val="FF0000"/>
                </a:solidFill>
              </a:rPr>
              <a:t>terrible at dealing with data</a:t>
            </a:r>
          </a:p>
          <a:p>
            <a:pPr lvl="1"/>
            <a:r>
              <a:rPr lang="en-US" dirty="0"/>
              <a:t>Designed to mainly store and move data vs. to compute </a:t>
            </a:r>
          </a:p>
          <a:p>
            <a:pPr lvl="1"/>
            <a:r>
              <a:rPr lang="en-US" dirty="0"/>
              <a:t>They are </a:t>
            </a:r>
            <a:r>
              <a:rPr lang="en-US" dirty="0">
                <a:solidFill>
                  <a:srgbClr val="0432FF"/>
                </a:solidFill>
              </a:rPr>
              <a:t>processor-centric as opposed to </a:t>
            </a:r>
            <a:r>
              <a:rPr lang="en-US" b="1" dirty="0">
                <a:solidFill>
                  <a:srgbClr val="0432FF"/>
                </a:solidFill>
              </a:rPr>
              <a:t>data-centric</a:t>
            </a:r>
          </a:p>
          <a:p>
            <a:pPr lvl="1"/>
            <a:endParaRPr lang="en-US" dirty="0"/>
          </a:p>
          <a:p>
            <a:r>
              <a:rPr lang="en-US" dirty="0"/>
              <a:t>Architectures are </a:t>
            </a:r>
            <a:r>
              <a:rPr lang="en-US" dirty="0">
                <a:solidFill>
                  <a:srgbClr val="FF0000"/>
                </a:solidFill>
              </a:rPr>
              <a:t>terrible at taking advantage of vast amounts of data </a:t>
            </a:r>
            <a:r>
              <a:rPr lang="en-US" dirty="0"/>
              <a:t>(and metadata) available to them</a:t>
            </a:r>
          </a:p>
          <a:p>
            <a:pPr lvl="1"/>
            <a:r>
              <a:rPr lang="en-US" dirty="0"/>
              <a:t>Designed to make simple decisions, ignoring lots of data </a:t>
            </a:r>
          </a:p>
          <a:p>
            <a:pPr lvl="1"/>
            <a:r>
              <a:rPr lang="en-US" dirty="0"/>
              <a:t>They make </a:t>
            </a:r>
            <a:r>
              <a:rPr lang="en-US" dirty="0">
                <a:solidFill>
                  <a:srgbClr val="0432FF"/>
                </a:solidFill>
              </a:rPr>
              <a:t>human-driven decisions vs. </a:t>
            </a:r>
            <a:r>
              <a:rPr lang="en-US" b="1" dirty="0">
                <a:solidFill>
                  <a:srgbClr val="0432FF"/>
                </a:solidFill>
              </a:rPr>
              <a:t>data-driven</a:t>
            </a:r>
            <a:r>
              <a:rPr lang="en-US" dirty="0">
                <a:solidFill>
                  <a:srgbClr val="0432FF"/>
                </a:solidFill>
              </a:rPr>
              <a:t> decisions</a:t>
            </a:r>
          </a:p>
          <a:p>
            <a:pPr lvl="1"/>
            <a:endParaRPr lang="en-US" dirty="0"/>
          </a:p>
          <a:p>
            <a:r>
              <a:rPr lang="en-US" dirty="0"/>
              <a:t>Architectures are </a:t>
            </a:r>
            <a:r>
              <a:rPr lang="en-US" dirty="0">
                <a:solidFill>
                  <a:srgbClr val="FF0000"/>
                </a:solidFill>
              </a:rPr>
              <a:t>terrible at knowing and exploiting different properties of application data</a:t>
            </a:r>
          </a:p>
          <a:p>
            <a:pPr lvl="1"/>
            <a:r>
              <a:rPr lang="en-US" dirty="0"/>
              <a:t>Designed to treat all data as the same</a:t>
            </a:r>
          </a:p>
          <a:p>
            <a:pPr lvl="1"/>
            <a:r>
              <a:rPr lang="en-US" dirty="0"/>
              <a:t>They make </a:t>
            </a:r>
            <a:r>
              <a:rPr lang="en-US" dirty="0">
                <a:solidFill>
                  <a:srgbClr val="0000FF"/>
                </a:solidFill>
              </a:rPr>
              <a:t>component-aware decisions vs. </a:t>
            </a:r>
            <a:r>
              <a:rPr lang="en-US" b="1" dirty="0">
                <a:solidFill>
                  <a:srgbClr val="0000FF"/>
                </a:solidFill>
              </a:rPr>
              <a:t>data-aware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E336A3-DE7D-504A-A23C-315D49EE689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17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60723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5D515-2CD3-FE48-A36D-1EDBB48CF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Architectures for Intelligent Machines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21BD7-9134-8948-A688-D1C8BE8F5B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32520"/>
            <a:ext cx="8610600" cy="4876800"/>
          </a:xfrm>
        </p:spPr>
        <p:txBody>
          <a:bodyPr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0000FF"/>
                </a:solidFill>
              </a:rPr>
              <a:t>Data-centric</a:t>
            </a:r>
          </a:p>
          <a:p>
            <a:pPr algn="ctr"/>
            <a:endParaRPr lang="en-US" sz="4800" b="1" dirty="0">
              <a:solidFill>
                <a:srgbClr val="0000FF"/>
              </a:solidFill>
            </a:endParaRPr>
          </a:p>
          <a:p>
            <a:pPr marL="0" indent="0" algn="ctr">
              <a:buNone/>
            </a:pPr>
            <a:r>
              <a:rPr lang="en-US" sz="4800" b="1" dirty="0">
                <a:solidFill>
                  <a:srgbClr val="0000FF"/>
                </a:solidFill>
              </a:rPr>
              <a:t>Data-driven</a:t>
            </a:r>
          </a:p>
          <a:p>
            <a:pPr marL="0" indent="0" algn="ctr">
              <a:buNone/>
            </a:pPr>
            <a:endParaRPr lang="en-US" sz="4800" b="1" dirty="0">
              <a:solidFill>
                <a:srgbClr val="0000FF"/>
              </a:solidFill>
            </a:endParaRPr>
          </a:p>
          <a:p>
            <a:pPr marL="0" indent="0" algn="ctr">
              <a:buNone/>
            </a:pPr>
            <a:r>
              <a:rPr lang="en-US" sz="4800" b="1" dirty="0">
                <a:solidFill>
                  <a:srgbClr val="0000FF"/>
                </a:solidFill>
              </a:rPr>
              <a:t>Data-aware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CD387B-E70B-6A4A-BE99-B968136C01F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5471829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B37CB-A115-C448-B0F3-4AE5B1D4F2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460376"/>
            <a:ext cx="7924800" cy="1752600"/>
          </a:xfrm>
        </p:spPr>
        <p:txBody>
          <a:bodyPr/>
          <a:lstStyle/>
          <a:p>
            <a:pPr algn="ctr"/>
            <a:r>
              <a:rPr lang="en-US" dirty="0"/>
              <a:t>Data-Centric (Memory-Centric) Architectures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037863-551C-F043-BB62-20787BDBDA7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6EBD97-92C3-8040-ABAF-8E7431A02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1D3D9-3FE8-4025-BF66-8DAB1ABB951F}" type="slidenum">
              <a:rPr lang="en-US" altLang="en-US" smtClean="0">
                <a:solidFill>
                  <a:srgbClr val="000000"/>
                </a:solidFill>
              </a:rPr>
              <a:pPr/>
              <a:t>19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1465672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A36DD-E071-084E-A698-25D80E2E2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Data-Centric Architectures: Properties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4915FF-65F1-9148-84F8-D897101D73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124744"/>
            <a:ext cx="8807896" cy="5123656"/>
          </a:xfrm>
        </p:spPr>
        <p:txBody>
          <a:bodyPr/>
          <a:lstStyle/>
          <a:p>
            <a:r>
              <a:rPr lang="en-US" b="1" dirty="0">
                <a:solidFill>
                  <a:srgbClr val="0000FF"/>
                </a:solidFill>
              </a:rPr>
              <a:t>Process data where it resides </a:t>
            </a:r>
            <a:r>
              <a:rPr lang="en-US" dirty="0">
                <a:solidFill>
                  <a:srgbClr val="0000FF"/>
                </a:solidFill>
              </a:rPr>
              <a:t>(where it makes sense)</a:t>
            </a:r>
          </a:p>
          <a:p>
            <a:pPr lvl="1"/>
            <a:r>
              <a:rPr lang="en-US" dirty="0"/>
              <a:t>Processing in and near memory structures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>
                <a:solidFill>
                  <a:srgbClr val="0000FF"/>
                </a:solidFill>
              </a:rPr>
              <a:t>Low-latency and low-energy data access</a:t>
            </a:r>
          </a:p>
          <a:p>
            <a:pPr lvl="1"/>
            <a:r>
              <a:rPr lang="en-US" dirty="0"/>
              <a:t>Low latency memory</a:t>
            </a:r>
          </a:p>
          <a:p>
            <a:pPr lvl="1"/>
            <a:r>
              <a:rPr lang="en-US" dirty="0"/>
              <a:t>Low energy memory</a:t>
            </a:r>
          </a:p>
          <a:p>
            <a:pPr marL="344487" lvl="1" indent="0">
              <a:buNone/>
            </a:pPr>
            <a:endParaRPr lang="en-US" dirty="0"/>
          </a:p>
          <a:p>
            <a:r>
              <a:rPr lang="en-US" b="1" dirty="0">
                <a:solidFill>
                  <a:srgbClr val="0000FF"/>
                </a:solidFill>
              </a:rPr>
              <a:t>Low-cost data storage and processing</a:t>
            </a:r>
          </a:p>
          <a:p>
            <a:pPr lvl="1"/>
            <a:r>
              <a:rPr lang="en-US" dirty="0"/>
              <a:t>High capacity memory at low cost: hybrid memory, compression</a:t>
            </a:r>
          </a:p>
          <a:p>
            <a:pPr lvl="1"/>
            <a:endParaRPr lang="en-US" dirty="0"/>
          </a:p>
          <a:p>
            <a:r>
              <a:rPr lang="en-US" b="1" dirty="0">
                <a:solidFill>
                  <a:srgbClr val="0000FF"/>
                </a:solidFill>
              </a:rPr>
              <a:t>Intelligent data management</a:t>
            </a:r>
          </a:p>
          <a:p>
            <a:pPr lvl="1"/>
            <a:r>
              <a:rPr lang="en-US" dirty="0"/>
              <a:t>Intelligent controllers handling robustness, security, cost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1F47AA-F773-7243-876F-B38D973B454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5" name="AutoShape 25">
            <a:extLst>
              <a:ext uri="{FF2B5EF4-FFF2-40B4-BE49-F238E27FC236}">
                <a16:creationId xmlns:a16="http://schemas.microsoft.com/office/drawing/2014/main" id="{F2DDA778-26A3-A449-9FF9-F9A4D7854D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2" y="1124744"/>
            <a:ext cx="7920880" cy="480566"/>
          </a:xfrm>
          <a:prstGeom prst="roundRect">
            <a:avLst>
              <a:gd name="adj" fmla="val 16667"/>
            </a:avLst>
          </a:prstGeom>
          <a:noFill/>
          <a:ln w="79375">
            <a:solidFill>
              <a:srgbClr val="8C0000"/>
            </a:solidFill>
            <a:round/>
            <a:headEnd/>
            <a:tailEnd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68003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B37CB-A115-C448-B0F3-4AE5B1D4F2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484784"/>
            <a:ext cx="7924800" cy="1752600"/>
          </a:xfrm>
        </p:spPr>
        <p:txBody>
          <a:bodyPr/>
          <a:lstStyle/>
          <a:p>
            <a:r>
              <a:rPr lang="en-US" dirty="0"/>
              <a:t>Processing Data </a:t>
            </a:r>
            <a:br>
              <a:rPr lang="en-US" dirty="0"/>
            </a:br>
            <a:r>
              <a:rPr lang="en-US" dirty="0"/>
              <a:t>	        Where It Makes Sense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037863-551C-F043-BB62-20787BDBDA7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6EBD97-92C3-8040-ABAF-8E7431A02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41D3D9-3FE8-4025-BF66-8DAB1ABB951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4413268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rgbClr val="1A5712"/>
                </a:solidFill>
                <a:latin typeface="Garamond"/>
                <a:cs typeface="Garamond"/>
              </a:rPr>
              <a:t>Goal: Processing Inside Memory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sz="2400" dirty="0">
              <a:latin typeface="Tahoma"/>
              <a:cs typeface="Tahoma"/>
            </a:endParaRPr>
          </a:p>
          <a:p>
            <a:r>
              <a:rPr lang="en-US" sz="2400" dirty="0">
                <a:latin typeface="Tahoma"/>
                <a:cs typeface="Tahoma"/>
              </a:rPr>
              <a:t>Many questions </a:t>
            </a:r>
            <a:r>
              <a:rPr lang="is-IS" sz="2400" dirty="0">
                <a:latin typeface="Tahoma"/>
                <a:cs typeface="Tahoma"/>
              </a:rPr>
              <a:t>… </a:t>
            </a:r>
            <a:r>
              <a:rPr lang="en-US" dirty="0">
                <a:cs typeface="Tahoma"/>
              </a:rPr>
              <a:t>How do we design the:</a:t>
            </a:r>
            <a:endParaRPr lang="is-IS" sz="2400" dirty="0">
              <a:latin typeface="Tahoma"/>
              <a:cs typeface="Tahoma"/>
            </a:endParaRPr>
          </a:p>
          <a:p>
            <a:pPr lvl="1"/>
            <a:r>
              <a:rPr lang="en-US" sz="2200" dirty="0">
                <a:latin typeface="Tahoma"/>
                <a:cs typeface="Tahoma"/>
              </a:rPr>
              <a:t>compute-capable memory &amp; controllers?</a:t>
            </a:r>
          </a:p>
          <a:p>
            <a:pPr lvl="1"/>
            <a:r>
              <a:rPr lang="en-US" sz="2200" dirty="0">
                <a:latin typeface="Tahoma"/>
                <a:cs typeface="Tahoma"/>
              </a:rPr>
              <a:t>processor chip and in-memory units?</a:t>
            </a:r>
          </a:p>
          <a:p>
            <a:pPr lvl="1"/>
            <a:r>
              <a:rPr lang="en-US" dirty="0">
                <a:latin typeface="Tahoma"/>
                <a:cs typeface="Tahoma"/>
              </a:rPr>
              <a:t>s</a:t>
            </a:r>
            <a:r>
              <a:rPr lang="en-US" sz="2200" dirty="0">
                <a:latin typeface="Tahoma"/>
                <a:cs typeface="Tahoma"/>
              </a:rPr>
              <a:t>oftware and hardware interfaces?</a:t>
            </a:r>
          </a:p>
          <a:p>
            <a:pPr lvl="1"/>
            <a:r>
              <a:rPr lang="en-US" sz="2200" dirty="0">
                <a:latin typeface="Tahoma"/>
                <a:cs typeface="Tahoma"/>
              </a:rPr>
              <a:t>system software, compilers, languages?</a:t>
            </a:r>
          </a:p>
          <a:p>
            <a:pPr lvl="1"/>
            <a:r>
              <a:rPr lang="en-US" sz="2200" dirty="0">
                <a:latin typeface="Tahoma"/>
                <a:cs typeface="Tahoma"/>
              </a:rPr>
              <a:t>algorithms and theoretical </a:t>
            </a:r>
            <a:r>
              <a:rPr lang="en-US" dirty="0">
                <a:latin typeface="Tahoma"/>
                <a:cs typeface="Tahoma"/>
              </a:rPr>
              <a:t>f</a:t>
            </a:r>
            <a:r>
              <a:rPr lang="en-US" sz="2200" dirty="0">
                <a:latin typeface="Tahoma"/>
                <a:cs typeface="Tahoma"/>
              </a:rPr>
              <a:t>oundations?</a:t>
            </a:r>
          </a:p>
        </p:txBody>
      </p:sp>
      <p:sp>
        <p:nvSpPr>
          <p:cNvPr id="4" name="Rectangle 5"/>
          <p:cNvSpPr>
            <a:spLocks/>
          </p:cNvSpPr>
          <p:nvPr/>
        </p:nvSpPr>
        <p:spPr bwMode="auto">
          <a:xfrm>
            <a:off x="1475656" y="1327945"/>
            <a:ext cx="1504950" cy="1676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5" name="Rectangle 6"/>
          <p:cNvSpPr>
            <a:spLocks/>
          </p:cNvSpPr>
          <p:nvPr/>
        </p:nvSpPr>
        <p:spPr bwMode="auto">
          <a:xfrm>
            <a:off x="1647106" y="2369345"/>
            <a:ext cx="1155700" cy="495300"/>
          </a:xfrm>
          <a:prstGeom prst="rect">
            <a:avLst/>
          </a:prstGeom>
          <a:solidFill>
            <a:srgbClr val="E6E6E6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6" name="Rectangle 7"/>
          <p:cNvSpPr>
            <a:spLocks/>
          </p:cNvSpPr>
          <p:nvPr/>
        </p:nvSpPr>
        <p:spPr bwMode="auto">
          <a:xfrm>
            <a:off x="1882056" y="2432845"/>
            <a:ext cx="6604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Cache</a:t>
            </a:r>
          </a:p>
        </p:txBody>
      </p:sp>
      <p:sp>
        <p:nvSpPr>
          <p:cNvPr id="7" name="Line 8"/>
          <p:cNvSpPr>
            <a:spLocks noChangeShapeType="1"/>
          </p:cNvSpPr>
          <p:nvPr/>
        </p:nvSpPr>
        <p:spPr bwMode="auto">
          <a:xfrm>
            <a:off x="2212256" y="2864645"/>
            <a:ext cx="0" cy="42545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8" name="Line 9"/>
          <p:cNvSpPr>
            <a:spLocks noChangeShapeType="1"/>
          </p:cNvSpPr>
          <p:nvPr/>
        </p:nvSpPr>
        <p:spPr bwMode="auto">
          <a:xfrm>
            <a:off x="2212256" y="2039145"/>
            <a:ext cx="0" cy="33655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9" name="Rectangle 10"/>
          <p:cNvSpPr>
            <a:spLocks/>
          </p:cNvSpPr>
          <p:nvPr/>
        </p:nvSpPr>
        <p:spPr bwMode="auto">
          <a:xfrm>
            <a:off x="1634406" y="1499395"/>
            <a:ext cx="1155700" cy="546100"/>
          </a:xfrm>
          <a:prstGeom prst="rect">
            <a:avLst/>
          </a:prstGeom>
          <a:solidFill>
            <a:srgbClr val="E6E6E6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0" name="Rectangle 11"/>
          <p:cNvSpPr>
            <a:spLocks/>
          </p:cNvSpPr>
          <p:nvPr/>
        </p:nvSpPr>
        <p:spPr bwMode="auto">
          <a:xfrm>
            <a:off x="1691680" y="1584102"/>
            <a:ext cx="1008112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marL="0" marR="0" lvl="0" indent="0" algn="ctr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Processor</a:t>
            </a:r>
          </a:p>
          <a:p>
            <a:pPr marL="0" marR="0" lvl="0" indent="0" algn="ctr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11" name="Rectangle 12"/>
          <p:cNvSpPr>
            <a:spLocks/>
          </p:cNvSpPr>
          <p:nvPr/>
        </p:nvSpPr>
        <p:spPr bwMode="auto">
          <a:xfrm>
            <a:off x="5735414" y="3372645"/>
            <a:ext cx="121285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 Interconnect</a:t>
            </a:r>
          </a:p>
        </p:txBody>
      </p:sp>
      <p:sp>
        <p:nvSpPr>
          <p:cNvPr id="12" name="Rectangle 13"/>
          <p:cNvSpPr>
            <a:spLocks/>
          </p:cNvSpPr>
          <p:nvPr/>
        </p:nvSpPr>
        <p:spPr bwMode="auto">
          <a:xfrm>
            <a:off x="3914056" y="1327945"/>
            <a:ext cx="2901950" cy="1676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3" name="Rectangle 14"/>
          <p:cNvSpPr>
            <a:spLocks/>
          </p:cNvSpPr>
          <p:nvPr/>
        </p:nvSpPr>
        <p:spPr bwMode="auto">
          <a:xfrm>
            <a:off x="5014764" y="1386535"/>
            <a:ext cx="1069404" cy="209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 Memory</a:t>
            </a:r>
          </a:p>
        </p:txBody>
      </p:sp>
      <p:sp>
        <p:nvSpPr>
          <p:cNvPr id="14" name="Line 15"/>
          <p:cNvSpPr>
            <a:spLocks noChangeShapeType="1"/>
          </p:cNvSpPr>
          <p:nvPr/>
        </p:nvSpPr>
        <p:spPr bwMode="auto">
          <a:xfrm>
            <a:off x="5364238" y="3011489"/>
            <a:ext cx="0" cy="31115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5" name="AutoShape 16"/>
          <p:cNvSpPr>
            <a:spLocks/>
          </p:cNvSpPr>
          <p:nvPr/>
        </p:nvSpPr>
        <p:spPr bwMode="auto">
          <a:xfrm>
            <a:off x="1482006" y="3295652"/>
            <a:ext cx="5327650" cy="76200"/>
          </a:xfrm>
          <a:prstGeom prst="roundRect">
            <a:avLst>
              <a:gd name="adj" fmla="val 50000"/>
            </a:avLst>
          </a:prstGeom>
          <a:solidFill>
            <a:srgbClr val="CDCDCD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6" name="Rectangle 17"/>
          <p:cNvSpPr>
            <a:spLocks/>
          </p:cNvSpPr>
          <p:nvPr/>
        </p:nvSpPr>
        <p:spPr bwMode="auto">
          <a:xfrm>
            <a:off x="4022006" y="162004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7" name="Rectangle 18"/>
          <p:cNvSpPr>
            <a:spLocks/>
          </p:cNvSpPr>
          <p:nvPr/>
        </p:nvSpPr>
        <p:spPr bwMode="auto">
          <a:xfrm>
            <a:off x="4022006" y="186769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8" name="Rectangle 19"/>
          <p:cNvSpPr>
            <a:spLocks/>
          </p:cNvSpPr>
          <p:nvPr/>
        </p:nvSpPr>
        <p:spPr bwMode="auto">
          <a:xfrm>
            <a:off x="4022006" y="211534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9" name="Rectangle 20"/>
          <p:cNvSpPr>
            <a:spLocks/>
          </p:cNvSpPr>
          <p:nvPr/>
        </p:nvSpPr>
        <p:spPr bwMode="auto">
          <a:xfrm>
            <a:off x="4022006" y="236299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0" name="Rectangle 21"/>
          <p:cNvSpPr>
            <a:spLocks/>
          </p:cNvSpPr>
          <p:nvPr/>
        </p:nvSpPr>
        <p:spPr bwMode="auto">
          <a:xfrm>
            <a:off x="4022006" y="261064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1" name="Rectangle 22"/>
          <p:cNvSpPr>
            <a:spLocks/>
          </p:cNvSpPr>
          <p:nvPr/>
        </p:nvSpPr>
        <p:spPr bwMode="auto">
          <a:xfrm>
            <a:off x="5571406" y="162004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2" name="Rectangle 23"/>
          <p:cNvSpPr>
            <a:spLocks/>
          </p:cNvSpPr>
          <p:nvPr/>
        </p:nvSpPr>
        <p:spPr bwMode="auto">
          <a:xfrm>
            <a:off x="5571406" y="186769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3" name="Rectangle 24"/>
          <p:cNvSpPr>
            <a:spLocks/>
          </p:cNvSpPr>
          <p:nvPr/>
        </p:nvSpPr>
        <p:spPr bwMode="auto">
          <a:xfrm>
            <a:off x="5571406" y="211534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4" name="Rectangle 25"/>
          <p:cNvSpPr>
            <a:spLocks/>
          </p:cNvSpPr>
          <p:nvPr/>
        </p:nvSpPr>
        <p:spPr bwMode="auto">
          <a:xfrm>
            <a:off x="5571406" y="236299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5" name="Rectangle 26"/>
          <p:cNvSpPr>
            <a:spLocks/>
          </p:cNvSpPr>
          <p:nvPr/>
        </p:nvSpPr>
        <p:spPr bwMode="auto">
          <a:xfrm>
            <a:off x="5571406" y="261064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6" name="Rectangle 27"/>
          <p:cNvSpPr>
            <a:spLocks/>
          </p:cNvSpPr>
          <p:nvPr/>
        </p:nvSpPr>
        <p:spPr bwMode="auto">
          <a:xfrm>
            <a:off x="1736006" y="2674145"/>
            <a:ext cx="977900" cy="146050"/>
          </a:xfrm>
          <a:prstGeom prst="rect">
            <a:avLst/>
          </a:prstGeom>
          <a:solidFill>
            <a:srgbClr val="FD9A00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7" name="Line 28"/>
          <p:cNvSpPr>
            <a:spLocks noChangeShapeType="1"/>
          </p:cNvSpPr>
          <p:nvPr/>
        </p:nvSpPr>
        <p:spPr bwMode="auto">
          <a:xfrm>
            <a:off x="6917606" y="1557078"/>
            <a:ext cx="0" cy="127000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triangle" w="med" len="sm"/>
            <a:tailEnd type="triangle" w="med" len="sm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8" name="Rectangle 29"/>
          <p:cNvSpPr>
            <a:spLocks/>
          </p:cNvSpPr>
          <p:nvPr/>
        </p:nvSpPr>
        <p:spPr bwMode="auto">
          <a:xfrm>
            <a:off x="7020272" y="1530934"/>
            <a:ext cx="1368152" cy="1380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Database</a:t>
            </a:r>
          </a:p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 charset="0"/>
              <a:ea typeface="ＭＳ Ｐゴシック" charset="0"/>
              <a:cs typeface="Myriad Pro Bold Cond" charset="0"/>
              <a:sym typeface="Myriad Pro Bold Cond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Graphs</a:t>
            </a:r>
          </a:p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 charset="0"/>
              <a:ea typeface="ＭＳ Ｐゴシック" charset="0"/>
              <a:cs typeface="Myriad Pro Bold Cond" charset="0"/>
              <a:sym typeface="Myriad Pro Bold Cond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Media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 </a:t>
            </a:r>
          </a:p>
        </p:txBody>
      </p:sp>
      <p:sp>
        <p:nvSpPr>
          <p:cNvPr id="29" name="Freeform 30"/>
          <p:cNvSpPr>
            <a:spLocks/>
          </p:cNvSpPr>
          <p:nvPr/>
        </p:nvSpPr>
        <p:spPr bwMode="auto">
          <a:xfrm>
            <a:off x="1835696" y="2060848"/>
            <a:ext cx="3742060" cy="1451497"/>
          </a:xfrm>
          <a:custGeom>
            <a:avLst/>
            <a:gdLst>
              <a:gd name="T0" fmla="*/ 21600 w 21600"/>
              <a:gd name="T1" fmla="*/ 12000 h 21600"/>
              <a:gd name="T2" fmla="*/ 21600 w 21600"/>
              <a:gd name="T3" fmla="*/ 21600 h 21600"/>
              <a:gd name="T4" fmla="*/ 0 w 21600"/>
              <a:gd name="T5" fmla="*/ 21600 h 21600"/>
              <a:gd name="T6" fmla="*/ 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600" y="12000"/>
                </a:move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</a:path>
            </a:pathLst>
          </a:custGeom>
          <a:noFill/>
          <a:ln w="101600" cap="flat">
            <a:solidFill>
              <a:srgbClr val="D90B00"/>
            </a:solidFill>
            <a:prstDash val="solid"/>
            <a:miter lim="800000"/>
            <a:headEnd type="none" w="med" len="med"/>
            <a:tailEnd type="triangle" w="med" len="med"/>
          </a:ln>
          <a:effectLst>
            <a:outerShdw blurRad="76200" dist="38099" dir="2700000" algn="ctr" rotWithShape="0">
              <a:schemeClr val="bg2">
                <a:alpha val="75000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grpSp>
        <p:nvGrpSpPr>
          <p:cNvPr id="30" name="Group 34"/>
          <p:cNvGrpSpPr>
            <a:grpSpLocks/>
          </p:cNvGrpSpPr>
          <p:nvPr/>
        </p:nvGrpSpPr>
        <p:grpSpPr bwMode="auto">
          <a:xfrm>
            <a:off x="2195737" y="2122489"/>
            <a:ext cx="3661420" cy="1090487"/>
            <a:chOff x="0" y="0"/>
            <a:chExt cx="4219" cy="1352"/>
          </a:xfrm>
        </p:grpSpPr>
        <p:sp>
          <p:nvSpPr>
            <p:cNvPr id="31" name="Rectangle 31"/>
            <p:cNvSpPr>
              <a:spLocks/>
            </p:cNvSpPr>
            <p:nvPr/>
          </p:nvSpPr>
          <p:spPr bwMode="auto">
            <a:xfrm>
              <a:off x="2987" y="880"/>
              <a:ext cx="1232" cy="184"/>
            </a:xfrm>
            <a:prstGeom prst="rect">
              <a:avLst/>
            </a:prstGeom>
            <a:solidFill>
              <a:srgbClr val="FD9A00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32" name="Freeform 32"/>
            <p:cNvSpPr>
              <a:spLocks/>
            </p:cNvSpPr>
            <p:nvPr/>
          </p:nvSpPr>
          <p:spPr bwMode="auto">
            <a:xfrm>
              <a:off x="0" y="0"/>
              <a:ext cx="3651" cy="1352"/>
            </a:xfrm>
            <a:custGeom>
              <a:avLst/>
              <a:gdLst>
                <a:gd name="T0" fmla="*/ 21600 w 21600"/>
                <a:gd name="T1" fmla="*/ 15330 h 21600"/>
                <a:gd name="T2" fmla="*/ 21600 w 21600"/>
                <a:gd name="T3" fmla="*/ 21600 h 21600"/>
                <a:gd name="T4" fmla="*/ 0 w 21600"/>
                <a:gd name="T5" fmla="*/ 21600 h 21600"/>
                <a:gd name="T6" fmla="*/ 0 w 21600"/>
                <a:gd name="T7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533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</a:path>
              </a:pathLst>
            </a:custGeom>
            <a:noFill/>
            <a:ln w="101600" cap="flat">
              <a:solidFill>
                <a:srgbClr val="D90B00"/>
              </a:solidFill>
              <a:prstDash val="solid"/>
              <a:miter lim="800000"/>
              <a:headEnd type="triangle" w="med" len="med"/>
              <a:tailEnd type="none" w="med" len="med"/>
            </a:ln>
            <a:effectLst>
              <a:outerShdw blurRad="76200" dist="38099" dir="2700000" algn="ctr" rotWithShape="0">
                <a:schemeClr val="bg2">
                  <a:alpha val="75000"/>
                </a:scheme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33" name="Rectangle 33"/>
            <p:cNvSpPr>
              <a:spLocks/>
            </p:cNvSpPr>
            <p:nvPr/>
          </p:nvSpPr>
          <p:spPr bwMode="auto">
            <a:xfrm>
              <a:off x="1245" y="1010"/>
              <a:ext cx="1528" cy="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marL="0" marR="0" lvl="0" indent="0" algn="l" defTabSz="4572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srgbClr val="D90B00"/>
                  </a:solidFill>
                  <a:effectLst/>
                  <a:uLnTx/>
                  <a:uFillTx/>
                  <a:latin typeface="Myriad Pro Bold Cond" charset="0"/>
                  <a:ea typeface="ＭＳ Ｐゴシック" charset="0"/>
                  <a:cs typeface="Myriad Pro Bold Cond" charset="0"/>
                  <a:sym typeface="Myriad Pro Bold Cond" charset="0"/>
                </a:rPr>
                <a:t>Query</a:t>
              </a:r>
            </a:p>
          </p:txBody>
        </p:sp>
      </p:grpSp>
      <p:sp>
        <p:nvSpPr>
          <p:cNvPr id="34" name="Rectangle 35"/>
          <p:cNvSpPr>
            <a:spLocks/>
          </p:cNvSpPr>
          <p:nvPr/>
        </p:nvSpPr>
        <p:spPr bwMode="auto">
          <a:xfrm>
            <a:off x="3287142" y="3607047"/>
            <a:ext cx="121285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D90B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Results</a:t>
            </a:r>
          </a:p>
        </p:txBody>
      </p:sp>
      <p:sp>
        <p:nvSpPr>
          <p:cNvPr id="35" name="Rounded Rectangle 34"/>
          <p:cNvSpPr>
            <a:spLocks noChangeArrowheads="1"/>
          </p:cNvSpPr>
          <p:nvPr/>
        </p:nvSpPr>
        <p:spPr bwMode="auto">
          <a:xfrm rot="5400000">
            <a:off x="6568243" y="1366158"/>
            <a:ext cx="2133601" cy="1650776"/>
          </a:xfrm>
          <a:prstGeom prst="roundRect">
            <a:avLst>
              <a:gd name="adj" fmla="val 16667"/>
            </a:avLst>
          </a:prstGeom>
          <a:noFill/>
          <a:ln w="1143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40" tIns="45720" rIns="91440" bIns="4572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36" name="Text Box 17"/>
          <p:cNvSpPr txBox="1">
            <a:spLocks noChangeArrowheads="1"/>
          </p:cNvSpPr>
          <p:nvPr/>
        </p:nvSpPr>
        <p:spPr bwMode="auto">
          <a:xfrm>
            <a:off x="6957984" y="5274518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Micro-architecture</a:t>
            </a:r>
          </a:p>
        </p:txBody>
      </p:sp>
      <p:sp>
        <p:nvSpPr>
          <p:cNvPr id="37" name="Text Box 18"/>
          <p:cNvSpPr txBox="1">
            <a:spLocks noChangeAspect="1" noChangeArrowheads="1"/>
          </p:cNvSpPr>
          <p:nvPr/>
        </p:nvSpPr>
        <p:spPr bwMode="auto">
          <a:xfrm>
            <a:off x="6957984" y="4903043"/>
            <a:ext cx="2041525" cy="36671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SW/HW Interface</a:t>
            </a:r>
          </a:p>
        </p:txBody>
      </p:sp>
      <p:sp>
        <p:nvSpPr>
          <p:cNvPr id="38" name="Text Box 19"/>
          <p:cNvSpPr txBox="1">
            <a:spLocks noChangeAspect="1" noChangeArrowheads="1"/>
          </p:cNvSpPr>
          <p:nvPr/>
        </p:nvSpPr>
        <p:spPr bwMode="auto">
          <a:xfrm>
            <a:off x="6954809" y="4238724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Program/Language</a:t>
            </a:r>
          </a:p>
        </p:txBody>
      </p:sp>
      <p:sp>
        <p:nvSpPr>
          <p:cNvPr id="39" name="Text Box 20"/>
          <p:cNvSpPr txBox="1">
            <a:spLocks noChangeAspect="1" noChangeArrowheads="1"/>
          </p:cNvSpPr>
          <p:nvPr/>
        </p:nvSpPr>
        <p:spPr bwMode="auto">
          <a:xfrm>
            <a:off x="6954809" y="3867249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Algorithm</a:t>
            </a:r>
          </a:p>
        </p:txBody>
      </p:sp>
      <p:sp>
        <p:nvSpPr>
          <p:cNvPr id="40" name="Text Box 21"/>
          <p:cNvSpPr txBox="1">
            <a:spLocks noChangeAspect="1" noChangeArrowheads="1"/>
          </p:cNvSpPr>
          <p:nvPr/>
        </p:nvSpPr>
        <p:spPr bwMode="auto">
          <a:xfrm>
            <a:off x="6954809" y="3500536"/>
            <a:ext cx="2043113" cy="366713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Problem</a:t>
            </a:r>
          </a:p>
        </p:txBody>
      </p:sp>
      <p:sp>
        <p:nvSpPr>
          <p:cNvPr id="41" name="Text Box 22"/>
          <p:cNvSpPr txBox="1">
            <a:spLocks noChangeAspect="1" noChangeArrowheads="1"/>
          </p:cNvSpPr>
          <p:nvPr/>
        </p:nvSpPr>
        <p:spPr bwMode="auto">
          <a:xfrm>
            <a:off x="6957984" y="5647580"/>
            <a:ext cx="2039938" cy="37306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 charset="0"/>
              </a:rPr>
              <a:t>Logic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 charset="0"/>
            </a:endParaRPr>
          </a:p>
        </p:txBody>
      </p:sp>
      <p:sp>
        <p:nvSpPr>
          <p:cNvPr id="42" name="Text Box 23"/>
          <p:cNvSpPr txBox="1">
            <a:spLocks noChangeAspect="1" noChangeArrowheads="1"/>
          </p:cNvSpPr>
          <p:nvPr/>
        </p:nvSpPr>
        <p:spPr bwMode="auto">
          <a:xfrm>
            <a:off x="6957984" y="6019055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Devices</a:t>
            </a:r>
          </a:p>
        </p:txBody>
      </p:sp>
      <p:sp>
        <p:nvSpPr>
          <p:cNvPr id="43" name="Text Box 24"/>
          <p:cNvSpPr txBox="1">
            <a:spLocks noChangeAspect="1" noChangeArrowheads="1"/>
          </p:cNvSpPr>
          <p:nvPr/>
        </p:nvSpPr>
        <p:spPr bwMode="auto">
          <a:xfrm>
            <a:off x="6957984" y="4580656"/>
            <a:ext cx="2041525" cy="327322"/>
          </a:xfrm>
          <a:prstGeom prst="rect">
            <a:avLst/>
          </a:prstGeom>
          <a:solidFill>
            <a:srgbClr val="35F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System Software</a:t>
            </a:r>
          </a:p>
        </p:txBody>
      </p:sp>
      <p:sp>
        <p:nvSpPr>
          <p:cNvPr id="44" name="Text Box 23"/>
          <p:cNvSpPr txBox="1">
            <a:spLocks noChangeAspect="1" noChangeArrowheads="1"/>
          </p:cNvSpPr>
          <p:nvPr/>
        </p:nvSpPr>
        <p:spPr bwMode="auto">
          <a:xfrm>
            <a:off x="6959572" y="6374655"/>
            <a:ext cx="2043112" cy="36671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Electrons</a:t>
            </a:r>
          </a:p>
        </p:txBody>
      </p:sp>
      <p:sp>
        <p:nvSpPr>
          <p:cNvPr id="45" name="Rounded Rectangle 44"/>
          <p:cNvSpPr>
            <a:spLocks noChangeArrowheads="1"/>
          </p:cNvSpPr>
          <p:nvPr/>
        </p:nvSpPr>
        <p:spPr bwMode="auto">
          <a:xfrm rot="5400000">
            <a:off x="6849380" y="3977716"/>
            <a:ext cx="2232248" cy="2286000"/>
          </a:xfrm>
          <a:prstGeom prst="roundRect">
            <a:avLst>
              <a:gd name="adj" fmla="val 16667"/>
            </a:avLst>
          </a:prstGeom>
          <a:noFill/>
          <a:ln w="444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49151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4" grpId="0" autoUpdateAnimBg="0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/>
          </p:cNvSpPr>
          <p:nvPr/>
        </p:nvSpPr>
        <p:spPr bwMode="auto">
          <a:xfrm>
            <a:off x="412750" y="1295400"/>
            <a:ext cx="5740400" cy="3949700"/>
          </a:xfrm>
          <a:prstGeom prst="rect">
            <a:avLst/>
          </a:prstGeom>
          <a:solidFill>
            <a:srgbClr val="E6E6E6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30" name="Line 2"/>
          <p:cNvSpPr>
            <a:spLocks noChangeShapeType="1"/>
          </p:cNvSpPr>
          <p:nvPr/>
        </p:nvSpPr>
        <p:spPr bwMode="auto">
          <a:xfrm>
            <a:off x="3289300" y="4584704"/>
            <a:ext cx="0" cy="881857"/>
          </a:xfrm>
          <a:prstGeom prst="line">
            <a:avLst/>
          </a:prstGeom>
          <a:noFill/>
          <a:ln w="889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title"/>
          </p:nvPr>
        </p:nvSpPr>
        <p:spPr>
          <a:xfrm>
            <a:off x="419100" y="196850"/>
            <a:ext cx="8724900" cy="558800"/>
          </a:xfrm>
          <a:ln/>
        </p:spPr>
        <p:txBody>
          <a:bodyPr/>
          <a:lstStyle/>
          <a:p>
            <a:r>
              <a:rPr lang="en-US" sz="4400" dirty="0">
                <a:solidFill>
                  <a:srgbClr val="1A5712"/>
                </a:solidFill>
                <a:latin typeface="Garamond"/>
                <a:cs typeface="Garamond"/>
              </a:rPr>
              <a:t>Memory as an Accelerator</a:t>
            </a:r>
          </a:p>
        </p:txBody>
      </p:sp>
      <p:sp>
        <p:nvSpPr>
          <p:cNvPr id="22532" name="Rectangle 4"/>
          <p:cNvSpPr>
            <a:spLocks/>
          </p:cNvSpPr>
          <p:nvPr/>
        </p:nvSpPr>
        <p:spPr bwMode="auto">
          <a:xfrm>
            <a:off x="692150" y="1600200"/>
            <a:ext cx="1016000" cy="8509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33" name="Rectangle 5"/>
          <p:cNvSpPr>
            <a:spLocks/>
          </p:cNvSpPr>
          <p:nvPr/>
        </p:nvSpPr>
        <p:spPr bwMode="auto">
          <a:xfrm>
            <a:off x="1062323" y="1824573"/>
            <a:ext cx="269304" cy="402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CPU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34" name="Rectangle 6"/>
          <p:cNvSpPr>
            <a:spLocks/>
          </p:cNvSpPr>
          <p:nvPr/>
        </p:nvSpPr>
        <p:spPr bwMode="auto">
          <a:xfrm>
            <a:off x="1924050" y="1600200"/>
            <a:ext cx="1016000" cy="8509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35" name="Rectangle 7"/>
          <p:cNvSpPr>
            <a:spLocks/>
          </p:cNvSpPr>
          <p:nvPr/>
        </p:nvSpPr>
        <p:spPr bwMode="auto">
          <a:xfrm>
            <a:off x="2296604" y="1824573"/>
            <a:ext cx="269304" cy="402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CPU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36" name="Rectangle 8"/>
          <p:cNvSpPr>
            <a:spLocks/>
          </p:cNvSpPr>
          <p:nvPr/>
        </p:nvSpPr>
        <p:spPr bwMode="auto">
          <a:xfrm>
            <a:off x="692150" y="2667000"/>
            <a:ext cx="1016000" cy="8509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37" name="Rectangle 9"/>
          <p:cNvSpPr>
            <a:spLocks/>
          </p:cNvSpPr>
          <p:nvPr/>
        </p:nvSpPr>
        <p:spPr bwMode="auto">
          <a:xfrm>
            <a:off x="1064704" y="2891373"/>
            <a:ext cx="269304" cy="402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CPU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38" name="Rectangle 10"/>
          <p:cNvSpPr>
            <a:spLocks/>
          </p:cNvSpPr>
          <p:nvPr/>
        </p:nvSpPr>
        <p:spPr bwMode="auto">
          <a:xfrm>
            <a:off x="1924050" y="2667000"/>
            <a:ext cx="1016000" cy="8509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39" name="Rectangle 11"/>
          <p:cNvSpPr>
            <a:spLocks/>
          </p:cNvSpPr>
          <p:nvPr/>
        </p:nvSpPr>
        <p:spPr bwMode="auto">
          <a:xfrm>
            <a:off x="2296604" y="2891373"/>
            <a:ext cx="269304" cy="402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CPU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40" name="Rectangle 12"/>
          <p:cNvSpPr>
            <a:spLocks/>
          </p:cNvSpPr>
          <p:nvPr/>
        </p:nvSpPr>
        <p:spPr bwMode="auto">
          <a:xfrm>
            <a:off x="3155950" y="1612900"/>
            <a:ext cx="577850" cy="4826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41" name="Rectangle 13"/>
          <p:cNvSpPr>
            <a:spLocks/>
          </p:cNvSpPr>
          <p:nvPr/>
        </p:nvSpPr>
        <p:spPr bwMode="auto">
          <a:xfrm>
            <a:off x="3172966" y="1734751"/>
            <a:ext cx="54859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mini-CPU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42" name="Rectangle 14"/>
          <p:cNvSpPr>
            <a:spLocks/>
          </p:cNvSpPr>
          <p:nvPr/>
        </p:nvSpPr>
        <p:spPr bwMode="auto">
          <a:xfrm>
            <a:off x="3155950" y="2266950"/>
            <a:ext cx="577850" cy="4826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43" name="Rectangle 15"/>
          <p:cNvSpPr>
            <a:spLocks/>
          </p:cNvSpPr>
          <p:nvPr/>
        </p:nvSpPr>
        <p:spPr bwMode="auto">
          <a:xfrm>
            <a:off x="3313402" y="2379668"/>
            <a:ext cx="269304" cy="301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video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44" name="Rectangle 16"/>
          <p:cNvSpPr>
            <a:spLocks/>
          </p:cNvSpPr>
          <p:nvPr/>
        </p:nvSpPr>
        <p:spPr bwMode="auto">
          <a:xfrm>
            <a:off x="4025900" y="1663700"/>
            <a:ext cx="825500" cy="67945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45" name="Rectangle 17"/>
          <p:cNvSpPr>
            <a:spLocks/>
          </p:cNvSpPr>
          <p:nvPr/>
        </p:nvSpPr>
        <p:spPr bwMode="auto">
          <a:xfrm>
            <a:off x="4053619" y="1762943"/>
            <a:ext cx="768483" cy="48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GPU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(throughput)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46" name="Rectangle 18"/>
          <p:cNvSpPr>
            <a:spLocks/>
          </p:cNvSpPr>
          <p:nvPr/>
        </p:nvSpPr>
        <p:spPr bwMode="auto">
          <a:xfrm>
            <a:off x="4984750" y="1670050"/>
            <a:ext cx="825500" cy="67945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47" name="Rectangle 19"/>
          <p:cNvSpPr>
            <a:spLocks/>
          </p:cNvSpPr>
          <p:nvPr/>
        </p:nvSpPr>
        <p:spPr bwMode="auto">
          <a:xfrm>
            <a:off x="5010087" y="1772468"/>
            <a:ext cx="768483" cy="48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GPU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(throughput)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48" name="Rectangle 20"/>
          <p:cNvSpPr>
            <a:spLocks/>
          </p:cNvSpPr>
          <p:nvPr/>
        </p:nvSpPr>
        <p:spPr bwMode="auto">
          <a:xfrm>
            <a:off x="4025900" y="2641600"/>
            <a:ext cx="825500" cy="67945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49" name="Rectangle 21"/>
          <p:cNvSpPr>
            <a:spLocks/>
          </p:cNvSpPr>
          <p:nvPr/>
        </p:nvSpPr>
        <p:spPr bwMode="auto">
          <a:xfrm>
            <a:off x="4051237" y="2744018"/>
            <a:ext cx="768483" cy="48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GPU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(throughput)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50" name="Rectangle 22"/>
          <p:cNvSpPr>
            <a:spLocks/>
          </p:cNvSpPr>
          <p:nvPr/>
        </p:nvSpPr>
        <p:spPr bwMode="auto">
          <a:xfrm>
            <a:off x="4984750" y="2647950"/>
            <a:ext cx="825500" cy="67945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51" name="Rectangle 23"/>
          <p:cNvSpPr>
            <a:spLocks/>
          </p:cNvSpPr>
          <p:nvPr/>
        </p:nvSpPr>
        <p:spPr bwMode="auto">
          <a:xfrm>
            <a:off x="5010087" y="2750368"/>
            <a:ext cx="768483" cy="48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GPU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(throughput)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52" name="Rectangle 24"/>
          <p:cNvSpPr>
            <a:spLocks/>
          </p:cNvSpPr>
          <p:nvPr/>
        </p:nvSpPr>
        <p:spPr bwMode="auto">
          <a:xfrm>
            <a:off x="3930650" y="1593850"/>
            <a:ext cx="1981200" cy="18796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ysDot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53" name="Rectangle 25"/>
          <p:cNvSpPr>
            <a:spLocks/>
          </p:cNvSpPr>
          <p:nvPr/>
        </p:nvSpPr>
        <p:spPr bwMode="auto">
          <a:xfrm>
            <a:off x="692150" y="3733800"/>
            <a:ext cx="5207000" cy="850900"/>
          </a:xfrm>
          <a:prstGeom prst="rect">
            <a:avLst/>
          </a:prstGeom>
          <a:solidFill>
            <a:srgbClr val="CDCDCD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54" name="Rectangle 26"/>
          <p:cNvSpPr>
            <a:spLocks/>
          </p:cNvSpPr>
          <p:nvPr/>
        </p:nvSpPr>
        <p:spPr bwMode="auto">
          <a:xfrm>
            <a:off x="3188665" y="4107461"/>
            <a:ext cx="211597" cy="205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LLC</a:t>
            </a:r>
          </a:p>
        </p:txBody>
      </p:sp>
      <p:sp>
        <p:nvSpPr>
          <p:cNvPr id="22555" name="Rectangle 27"/>
          <p:cNvSpPr>
            <a:spLocks/>
          </p:cNvSpPr>
          <p:nvPr/>
        </p:nvSpPr>
        <p:spPr bwMode="auto">
          <a:xfrm>
            <a:off x="2444750" y="4686300"/>
            <a:ext cx="1695450" cy="444500"/>
          </a:xfrm>
          <a:prstGeom prst="rect">
            <a:avLst/>
          </a:prstGeom>
          <a:solidFill>
            <a:srgbClr val="CDCDCD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56" name="Rectangle 28"/>
          <p:cNvSpPr>
            <a:spLocks/>
          </p:cNvSpPr>
          <p:nvPr/>
        </p:nvSpPr>
        <p:spPr bwMode="auto">
          <a:xfrm>
            <a:off x="2702571" y="4825008"/>
            <a:ext cx="1179810" cy="20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Memory Controller</a:t>
            </a:r>
          </a:p>
        </p:txBody>
      </p:sp>
      <p:sp>
        <p:nvSpPr>
          <p:cNvPr id="22557" name="Rectangle 29"/>
          <p:cNvSpPr>
            <a:spLocks/>
          </p:cNvSpPr>
          <p:nvPr/>
        </p:nvSpPr>
        <p:spPr bwMode="auto">
          <a:xfrm>
            <a:off x="6965950" y="4565650"/>
            <a:ext cx="1695450" cy="5842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58" name="Rectangle 30"/>
          <p:cNvSpPr>
            <a:spLocks/>
          </p:cNvSpPr>
          <p:nvPr/>
        </p:nvSpPr>
        <p:spPr bwMode="auto">
          <a:xfrm>
            <a:off x="7005762" y="4602304"/>
            <a:ext cx="1615827" cy="561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Specialized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compute-capability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in memory</a:t>
            </a:r>
          </a:p>
        </p:txBody>
      </p:sp>
      <p:sp>
        <p:nvSpPr>
          <p:cNvPr id="22559" name="Rectangle 31"/>
          <p:cNvSpPr>
            <a:spLocks/>
          </p:cNvSpPr>
          <p:nvPr/>
        </p:nvSpPr>
        <p:spPr bwMode="auto">
          <a:xfrm>
            <a:off x="6654800" y="1276350"/>
            <a:ext cx="2324100" cy="39497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60" name="Rectangle 32"/>
          <p:cNvSpPr>
            <a:spLocks/>
          </p:cNvSpPr>
          <p:nvPr/>
        </p:nvSpPr>
        <p:spPr bwMode="auto">
          <a:xfrm>
            <a:off x="7542787" y="2989858"/>
            <a:ext cx="538609" cy="20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Memory</a:t>
            </a:r>
          </a:p>
        </p:txBody>
      </p:sp>
      <p:sp>
        <p:nvSpPr>
          <p:cNvPr id="22561" name="Rectangle 33"/>
          <p:cNvSpPr>
            <a:spLocks/>
          </p:cNvSpPr>
          <p:nvPr/>
        </p:nvSpPr>
        <p:spPr bwMode="auto">
          <a:xfrm>
            <a:off x="6718300" y="1339850"/>
            <a:ext cx="2184400" cy="31369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ysDot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62" name="Rectangle 34"/>
          <p:cNvSpPr>
            <a:spLocks/>
          </p:cNvSpPr>
          <p:nvPr/>
        </p:nvSpPr>
        <p:spPr bwMode="auto">
          <a:xfrm>
            <a:off x="3149600" y="2921000"/>
            <a:ext cx="577850" cy="4826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63" name="Rectangle 35"/>
          <p:cNvSpPr>
            <a:spLocks/>
          </p:cNvSpPr>
          <p:nvPr/>
        </p:nvSpPr>
        <p:spPr bwMode="auto">
          <a:xfrm>
            <a:off x="3245710" y="3033718"/>
            <a:ext cx="397545" cy="301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imaging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64" name="Rectangle 36"/>
          <p:cNvSpPr>
            <a:spLocks/>
          </p:cNvSpPr>
          <p:nvPr/>
        </p:nvSpPr>
        <p:spPr bwMode="auto">
          <a:xfrm>
            <a:off x="4311318" y="5523508"/>
            <a:ext cx="807913" cy="20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Memory Bus</a:t>
            </a:r>
          </a:p>
        </p:txBody>
      </p:sp>
      <p:sp>
        <p:nvSpPr>
          <p:cNvPr id="22565" name="Line 37"/>
          <p:cNvSpPr>
            <a:spLocks noChangeShapeType="1"/>
          </p:cNvSpPr>
          <p:nvPr/>
        </p:nvSpPr>
        <p:spPr bwMode="auto">
          <a:xfrm rot="10800000" flipH="1">
            <a:off x="416722" y="5460207"/>
            <a:ext cx="8562181" cy="0"/>
          </a:xfrm>
          <a:prstGeom prst="line">
            <a:avLst/>
          </a:prstGeom>
          <a:noFill/>
          <a:ln w="1016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66" name="Line 38"/>
          <p:cNvSpPr>
            <a:spLocks noChangeShapeType="1"/>
          </p:cNvSpPr>
          <p:nvPr/>
        </p:nvSpPr>
        <p:spPr bwMode="auto">
          <a:xfrm>
            <a:off x="7816850" y="5226848"/>
            <a:ext cx="0" cy="239713"/>
          </a:xfrm>
          <a:prstGeom prst="line">
            <a:avLst/>
          </a:prstGeom>
          <a:noFill/>
          <a:ln w="889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44" name="Rounded Rectangle 43"/>
          <p:cNvSpPr>
            <a:spLocks noChangeArrowheads="1"/>
          </p:cNvSpPr>
          <p:nvPr/>
        </p:nvSpPr>
        <p:spPr bwMode="auto">
          <a:xfrm rot="5400000">
            <a:off x="6712425" y="3890443"/>
            <a:ext cx="2133601" cy="2286000"/>
          </a:xfrm>
          <a:prstGeom prst="roundRect">
            <a:avLst>
              <a:gd name="adj" fmla="val 16667"/>
            </a:avLst>
          </a:prstGeom>
          <a:noFill/>
          <a:ln w="1143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1440" tIns="45720" rIns="91440" bIns="4572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61526" y="6279703"/>
            <a:ext cx="74668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ヒラギノ角ゴ ProN W6"/>
                <a:cs typeface="Tahoma"/>
              </a:rPr>
              <a:t>Memory similar to a “conventional” accelerator</a:t>
            </a:r>
          </a:p>
        </p:txBody>
      </p:sp>
    </p:spTree>
    <p:extLst>
      <p:ext uri="{BB962C8B-B14F-4D97-AF65-F5344CB8AC3E}">
        <p14:creationId xmlns:p14="http://schemas.microsoft.com/office/powerpoint/2010/main" val="3365162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68760"/>
            <a:ext cx="7924800" cy="1752600"/>
          </a:xfrm>
        </p:spPr>
        <p:txBody>
          <a:bodyPr/>
          <a:lstStyle/>
          <a:p>
            <a:r>
              <a:rPr lang="en-US" sz="6000" dirty="0"/>
              <a:t>Processing in Memory:</a:t>
            </a:r>
            <a:br>
              <a:rPr lang="en-US" sz="6000" dirty="0"/>
            </a:br>
            <a:r>
              <a:rPr lang="en-US" sz="6000"/>
              <a:t>		Two </a:t>
            </a:r>
            <a:r>
              <a:rPr lang="en-US" sz="6000" dirty="0"/>
              <a:t>Approaches</a:t>
            </a:r>
            <a:endParaRPr lang="en-US" sz="6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484712"/>
            <a:ext cx="7848600" cy="1752600"/>
          </a:xfrm>
        </p:spPr>
        <p:txBody>
          <a:bodyPr/>
          <a:lstStyle/>
          <a:p>
            <a:pPr algn="l"/>
            <a:r>
              <a:rPr lang="en-US" sz="3600" dirty="0">
                <a:solidFill>
                  <a:srgbClr val="0000FF"/>
                </a:solidFill>
              </a:rPr>
              <a:t>1. Minimally changing memory chips</a:t>
            </a:r>
          </a:p>
          <a:p>
            <a:pPr algn="l"/>
            <a:r>
              <a:rPr lang="en-US" sz="3600" dirty="0">
                <a:solidFill>
                  <a:srgbClr val="0432FF"/>
                </a:solidFill>
              </a:rPr>
              <a:t>2. Exploiting 3D-stacked memory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0CAD05-5F98-C240-A41D-E171A63049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14158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Approach 1: Minimally Changing Memory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69640"/>
            <a:ext cx="9144000" cy="5123656"/>
          </a:xfrm>
        </p:spPr>
        <p:txBody>
          <a:bodyPr/>
          <a:lstStyle/>
          <a:p>
            <a:r>
              <a:rPr lang="en-US" dirty="0"/>
              <a:t>DRAM has great capability to perform </a:t>
            </a:r>
            <a:r>
              <a:rPr lang="en-US" dirty="0">
                <a:solidFill>
                  <a:srgbClr val="0000FF"/>
                </a:solidFill>
              </a:rPr>
              <a:t>bulk data movement and computation </a:t>
            </a:r>
            <a:r>
              <a:rPr lang="en-US" dirty="0"/>
              <a:t>internally with small changes</a:t>
            </a:r>
          </a:p>
          <a:p>
            <a:pPr lvl="1"/>
            <a:r>
              <a:rPr lang="en-US" dirty="0"/>
              <a:t>Can </a:t>
            </a:r>
            <a:r>
              <a:rPr lang="en-US" dirty="0">
                <a:solidFill>
                  <a:srgbClr val="FF0000"/>
                </a:solidFill>
              </a:rPr>
              <a:t>exploit internal connectivity </a:t>
            </a:r>
            <a:r>
              <a:rPr lang="en-US" dirty="0"/>
              <a:t>to move data</a:t>
            </a:r>
          </a:p>
          <a:p>
            <a:pPr lvl="1"/>
            <a:r>
              <a:rPr lang="en-US" dirty="0"/>
              <a:t>Can </a:t>
            </a:r>
            <a:r>
              <a:rPr lang="en-US" dirty="0">
                <a:solidFill>
                  <a:srgbClr val="FF0000"/>
                </a:solidFill>
              </a:rPr>
              <a:t>exploit analog computation capability</a:t>
            </a:r>
          </a:p>
          <a:p>
            <a:pPr lvl="1"/>
            <a:r>
              <a:rPr lang="en-US" dirty="0"/>
              <a:t>…</a:t>
            </a:r>
          </a:p>
          <a:p>
            <a:pPr lvl="1"/>
            <a:endParaRPr lang="en-US" dirty="0"/>
          </a:p>
          <a:p>
            <a:r>
              <a:rPr lang="en-US" dirty="0"/>
              <a:t>Examples: </a:t>
            </a:r>
            <a:r>
              <a:rPr lang="en-US" dirty="0" err="1"/>
              <a:t>RowClone</a:t>
            </a:r>
            <a:r>
              <a:rPr lang="en-US" dirty="0"/>
              <a:t>, In-DRAM AND/OR, Gather/Scatter DRAM</a:t>
            </a:r>
          </a:p>
          <a:p>
            <a:pPr lvl="1"/>
            <a:r>
              <a:rPr lang="en-US" altLang="ja-JP" sz="1800" dirty="0">
                <a:solidFill>
                  <a:srgbClr val="0000FF"/>
                </a:solidFill>
                <a:latin typeface="Tahoma" charset="0"/>
                <a:ea typeface="ＭＳ Ｐゴシック"/>
                <a:hlinkClick r:id="rId2"/>
              </a:rPr>
              <a:t>RowClone: Fast and Efficient In-DRAM Copy and Initialization of Bulk Data</a:t>
            </a:r>
            <a:r>
              <a:rPr lang="en-US" altLang="ja-JP" sz="1800" dirty="0">
                <a:solidFill>
                  <a:srgbClr val="000000"/>
                </a:solidFill>
                <a:latin typeface="Tahoma" charset="0"/>
                <a:ea typeface="ＭＳ Ｐゴシック"/>
              </a:rPr>
              <a:t> (</a:t>
            </a:r>
            <a:r>
              <a:rPr lang="en-US" altLang="ja-JP" sz="1800" dirty="0">
                <a:solidFill>
                  <a:srgbClr val="0000FF"/>
                </a:solidFill>
                <a:latin typeface="Tahoma" charset="0"/>
                <a:ea typeface="ＭＳ Ｐゴシック"/>
              </a:rPr>
              <a:t>Seshadri et al., MICRO 2013</a:t>
            </a:r>
            <a:r>
              <a:rPr lang="en-US" altLang="ja-JP" sz="1800" dirty="0">
                <a:solidFill>
                  <a:srgbClr val="000000"/>
                </a:solidFill>
                <a:latin typeface="Tahoma" charset="0"/>
                <a:ea typeface="ＭＳ Ｐゴシック"/>
              </a:rPr>
              <a:t>)</a:t>
            </a:r>
            <a:endParaRPr lang="en-US" sz="1800" dirty="0">
              <a:solidFill>
                <a:srgbClr val="000000"/>
              </a:solidFill>
            </a:endParaRPr>
          </a:p>
          <a:p>
            <a:pPr lvl="1"/>
            <a:r>
              <a:rPr lang="en-US" sz="1800" dirty="0">
                <a:solidFill>
                  <a:srgbClr val="0000FF"/>
                </a:solidFill>
                <a:hlinkClick r:id="rId3"/>
              </a:rPr>
              <a:t>Fast Bulk Bitwise AND and OR in DRAM</a:t>
            </a:r>
            <a:r>
              <a:rPr lang="en-US" sz="1800" dirty="0"/>
              <a:t> (</a:t>
            </a:r>
            <a:r>
              <a:rPr lang="en-US" sz="1800" dirty="0">
                <a:solidFill>
                  <a:srgbClr val="0000FF"/>
                </a:solidFill>
              </a:rPr>
              <a:t>Seshadri et al., IEEE CAL 2015</a:t>
            </a:r>
            <a:r>
              <a:rPr lang="en-US" sz="1800" dirty="0"/>
              <a:t>)</a:t>
            </a:r>
          </a:p>
          <a:p>
            <a:pPr lvl="1"/>
            <a:r>
              <a:rPr lang="en-US" sz="1800" dirty="0">
                <a:hlinkClick r:id="rId4"/>
              </a:rPr>
              <a:t>Gather-Scatter DRAM: In-DRAM Address Translation to Improve the Spatial Locality of Non-unit Strided Accesses</a:t>
            </a:r>
            <a:r>
              <a:rPr lang="en-US" sz="1800" dirty="0"/>
              <a:t> </a:t>
            </a:r>
            <a:r>
              <a:rPr lang="en-US" altLang="ja-JP" sz="1800" dirty="0">
                <a:solidFill>
                  <a:srgbClr val="000000"/>
                </a:solidFill>
                <a:latin typeface="Tahoma" charset="0"/>
                <a:ea typeface="ＭＳ Ｐゴシック"/>
              </a:rPr>
              <a:t>(</a:t>
            </a:r>
            <a:r>
              <a:rPr lang="en-US" altLang="ja-JP" sz="1800" dirty="0" err="1">
                <a:solidFill>
                  <a:srgbClr val="0000FF"/>
                </a:solidFill>
                <a:latin typeface="Tahoma" charset="0"/>
                <a:ea typeface="ＭＳ Ｐゴシック"/>
              </a:rPr>
              <a:t>Seshadri</a:t>
            </a:r>
            <a:r>
              <a:rPr lang="en-US" altLang="ja-JP" sz="1800" dirty="0">
                <a:solidFill>
                  <a:srgbClr val="0000FF"/>
                </a:solidFill>
                <a:latin typeface="Tahoma" charset="0"/>
                <a:ea typeface="ＭＳ Ｐゴシック"/>
              </a:rPr>
              <a:t> et al., MICRO 2015</a:t>
            </a:r>
            <a:r>
              <a:rPr lang="en-US" altLang="ja-JP" sz="1800" dirty="0">
                <a:solidFill>
                  <a:srgbClr val="000000"/>
                </a:solidFill>
                <a:latin typeface="Tahoma" charset="0"/>
                <a:ea typeface="ＭＳ Ｐゴシック"/>
              </a:rPr>
              <a:t>)</a:t>
            </a:r>
            <a:endParaRPr lang="en-US" sz="1800" dirty="0">
              <a:solidFill>
                <a:srgbClr val="000000"/>
              </a:solidFill>
            </a:endParaRPr>
          </a:p>
          <a:p>
            <a:pPr lvl="1"/>
            <a:r>
              <a:rPr lang="en-US" sz="1800" dirty="0">
                <a:hlinkClick r:id="rId5"/>
              </a:rPr>
              <a:t>"Ambit: In-Memory Accelerator for Bulk Bitwise Operations Using Commodity DRAM Technology”</a:t>
            </a:r>
            <a:r>
              <a:rPr lang="en-US" sz="1800" dirty="0"/>
              <a:t> </a:t>
            </a:r>
            <a:r>
              <a:rPr lang="en-US" altLang="ja-JP" sz="1800" dirty="0">
                <a:solidFill>
                  <a:srgbClr val="000000"/>
                </a:solidFill>
                <a:latin typeface="Tahoma" charset="0"/>
                <a:ea typeface="ＭＳ Ｐゴシック"/>
              </a:rPr>
              <a:t>(</a:t>
            </a:r>
            <a:r>
              <a:rPr lang="en-US" altLang="ja-JP" sz="1800" dirty="0">
                <a:solidFill>
                  <a:srgbClr val="0000FF"/>
                </a:solidFill>
                <a:latin typeface="Tahoma" charset="0"/>
                <a:ea typeface="ＭＳ Ｐゴシック"/>
              </a:rPr>
              <a:t>Seshadri et al., MICRO 2017</a:t>
            </a:r>
            <a:r>
              <a:rPr lang="en-US" altLang="ja-JP" sz="1800" dirty="0">
                <a:solidFill>
                  <a:srgbClr val="000000"/>
                </a:solidFill>
                <a:latin typeface="Tahoma" charset="0"/>
                <a:ea typeface="ＭＳ Ｐゴシック"/>
              </a:rPr>
              <a:t>)</a:t>
            </a:r>
            <a:endParaRPr lang="en-US" sz="1800" dirty="0">
              <a:solidFill>
                <a:srgbClr val="000000"/>
              </a:solidFill>
            </a:endParaRPr>
          </a:p>
          <a:p>
            <a:pPr lvl="1"/>
            <a:endParaRPr lang="en-US" sz="1800" dirty="0"/>
          </a:p>
          <a:p>
            <a:pPr lvl="1"/>
            <a:endParaRPr lang="en-US" dirty="0"/>
          </a:p>
          <a:p>
            <a:pPr lvl="2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585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807896" cy="1066800"/>
          </a:xfrm>
        </p:spPr>
        <p:txBody>
          <a:bodyPr/>
          <a:lstStyle/>
          <a:p>
            <a:r>
              <a:rPr lang="en-US" dirty="0"/>
              <a:t>In-Memory Bulk Bitwise Operations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807896" cy="5193723"/>
          </a:xfrm>
        </p:spPr>
        <p:txBody>
          <a:bodyPr/>
          <a:lstStyle/>
          <a:p>
            <a:r>
              <a:rPr lang="en-US" dirty="0"/>
              <a:t>We can support </a:t>
            </a:r>
            <a:r>
              <a:rPr lang="en-US" dirty="0">
                <a:solidFill>
                  <a:srgbClr val="0000FF"/>
                </a:solidFill>
              </a:rPr>
              <a:t>in-DRAM COPY, ZERO, AND, OR, NOT, MAJ</a:t>
            </a:r>
          </a:p>
          <a:p>
            <a:r>
              <a:rPr lang="en-US" dirty="0"/>
              <a:t>At low cost</a:t>
            </a:r>
          </a:p>
          <a:p>
            <a:r>
              <a:rPr lang="en-US" dirty="0">
                <a:solidFill>
                  <a:srgbClr val="0000FF"/>
                </a:solidFill>
              </a:rPr>
              <a:t>Using analog computation capability of DRAM</a:t>
            </a:r>
          </a:p>
          <a:p>
            <a:pPr lvl="1"/>
            <a:r>
              <a:rPr lang="en-US" dirty="0">
                <a:solidFill>
                  <a:srgbClr val="0000FF"/>
                </a:solidFill>
              </a:rPr>
              <a:t>Idea: activating multiple rows performs computation</a:t>
            </a:r>
          </a:p>
          <a:p>
            <a:r>
              <a:rPr lang="en-US" dirty="0">
                <a:solidFill>
                  <a:srgbClr val="FF0000"/>
                </a:solidFill>
              </a:rPr>
              <a:t>30-60X performance and energy improvement</a:t>
            </a:r>
          </a:p>
          <a:p>
            <a:pPr lvl="1"/>
            <a:r>
              <a:rPr lang="en-US" sz="2000" dirty="0"/>
              <a:t>Seshadri+, “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Ambit: In-Memory Accelerator for Bulk Bitwise Operations Using Commodity DRAM Technology</a:t>
            </a:r>
            <a:r>
              <a:rPr lang="en-US" sz="2000" dirty="0"/>
              <a:t>,” MICRO 2017.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rgbClr val="0000FF"/>
                </a:solidFill>
              </a:rPr>
              <a:t>New memory technologies </a:t>
            </a:r>
            <a:r>
              <a:rPr lang="en-US" dirty="0"/>
              <a:t>enable even more opportunities</a:t>
            </a:r>
          </a:p>
          <a:p>
            <a:pPr lvl="1"/>
            <a:r>
              <a:rPr lang="en-US" dirty="0"/>
              <a:t>Memristors, resistive RAM, phase change </a:t>
            </a:r>
            <a:r>
              <a:rPr lang="en-US" dirty="0" err="1"/>
              <a:t>mem</a:t>
            </a:r>
            <a:r>
              <a:rPr lang="en-US" dirty="0"/>
              <a:t>, STT-MRAM, </a:t>
            </a:r>
            <a:r>
              <a:rPr lang="is-IS" dirty="0"/>
              <a:t>…</a:t>
            </a:r>
            <a:endParaRPr lang="en-US" dirty="0"/>
          </a:p>
          <a:p>
            <a:pPr lvl="1"/>
            <a:r>
              <a:rPr lang="en-US" dirty="0"/>
              <a:t>Can operate on data </a:t>
            </a:r>
            <a:r>
              <a:rPr lang="en-US" dirty="0">
                <a:solidFill>
                  <a:srgbClr val="FF0000"/>
                </a:solidFill>
              </a:rPr>
              <a:t>with minimal movement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5767136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RowClone: In-DRAM Data Copy and </a:t>
            </a:r>
            <a:r>
              <a:rPr lang="en-US" dirty="0" err="1"/>
              <a:t>Init.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12279"/>
            <a:ext cx="8610600" cy="5153025"/>
          </a:xfrm>
        </p:spPr>
        <p:txBody>
          <a:bodyPr/>
          <a:lstStyle/>
          <a:p>
            <a:r>
              <a:rPr lang="en-US" sz="1800" dirty="0"/>
              <a:t>Vivek Seshadri, Yoongu Kim, Chris Fallin, Donghyuk Lee, </a:t>
            </a:r>
            <a:r>
              <a:rPr lang="en-US" sz="1800" dirty="0" err="1"/>
              <a:t>Rachata</a:t>
            </a:r>
            <a:r>
              <a:rPr lang="en-US" sz="1800" dirty="0"/>
              <a:t> </a:t>
            </a:r>
            <a:r>
              <a:rPr lang="en-US" sz="1800" dirty="0" err="1"/>
              <a:t>Ausavarungnirun</a:t>
            </a:r>
            <a:r>
              <a:rPr lang="en-US" sz="1800" dirty="0"/>
              <a:t>, Gennady </a:t>
            </a:r>
            <a:r>
              <a:rPr lang="en-US" sz="1800" dirty="0" err="1"/>
              <a:t>Pekhimenko</a:t>
            </a:r>
            <a:r>
              <a:rPr lang="en-US" sz="1800" dirty="0"/>
              <a:t>, </a:t>
            </a:r>
            <a:r>
              <a:rPr lang="en-US" sz="1800" dirty="0" err="1"/>
              <a:t>Yixin</a:t>
            </a:r>
            <a:r>
              <a:rPr lang="en-US" sz="1800" dirty="0"/>
              <a:t> </a:t>
            </a:r>
            <a:r>
              <a:rPr lang="en-US" sz="1800" dirty="0" err="1"/>
              <a:t>Luo</a:t>
            </a:r>
            <a:r>
              <a:rPr lang="en-US" sz="1800" dirty="0"/>
              <a:t>, Onur Mutlu, Michael A. </a:t>
            </a:r>
            <a:r>
              <a:rPr lang="en-US" sz="1800" dirty="0" err="1"/>
              <a:t>Kozuch</a:t>
            </a:r>
            <a:r>
              <a:rPr lang="en-US" sz="1800" dirty="0"/>
              <a:t>, Phillip B. Gibbons, and Todd C. </a:t>
            </a:r>
            <a:r>
              <a:rPr lang="en-US" sz="1800" dirty="0" err="1"/>
              <a:t>Mowry</a:t>
            </a:r>
            <a:r>
              <a:rPr lang="en-US" sz="1800" dirty="0"/>
              <a:t>,</a:t>
            </a:r>
            <a:br>
              <a:rPr lang="en-US" sz="1800" dirty="0"/>
            </a:br>
            <a:r>
              <a:rPr lang="en-US" sz="1800" b="1" dirty="0">
                <a:hlinkClick r:id="rId2"/>
              </a:rPr>
              <a:t>"RowClone: Fast and Energy-Efficient In-DRAM Bulk Data Copy and Initialization"</a:t>
            </a:r>
            <a:br>
              <a:rPr lang="en-US" sz="1800" dirty="0"/>
            </a:br>
            <a:r>
              <a:rPr lang="en-US" sz="1800" i="1" dirty="0"/>
              <a:t>Proceedings of the </a:t>
            </a:r>
            <a:r>
              <a:rPr lang="en-US" sz="1800" i="1" dirty="0">
                <a:hlinkClick r:id="rId3"/>
              </a:rPr>
              <a:t>46th International Symposium on Microarchitecture</a:t>
            </a:r>
            <a:r>
              <a:rPr lang="en-US" sz="1800" i="1" dirty="0"/>
              <a:t> (</a:t>
            </a:r>
            <a:r>
              <a:rPr lang="en-US" sz="1800" b="1" i="1" dirty="0"/>
              <a:t>MICRO</a:t>
            </a:r>
            <a:r>
              <a:rPr lang="en-US" sz="1800" i="1" dirty="0"/>
              <a:t>)</a:t>
            </a:r>
            <a:r>
              <a:rPr lang="en-US" sz="1800" dirty="0"/>
              <a:t>, Davis, CA, December 2013. [</a:t>
            </a:r>
            <a:r>
              <a:rPr lang="en-US" sz="1800" dirty="0">
                <a:hlinkClick r:id="rId4"/>
              </a:rPr>
              <a:t>Slides (pptx)</a:t>
            </a:r>
            <a:r>
              <a:rPr lang="en-US" sz="1800" dirty="0"/>
              <a:t> </a:t>
            </a:r>
            <a:r>
              <a:rPr lang="en-US" sz="1800" dirty="0">
                <a:hlinkClick r:id="rId5"/>
              </a:rPr>
              <a:t>(pdf)</a:t>
            </a:r>
            <a:r>
              <a:rPr lang="en-US" sz="1800" dirty="0"/>
              <a:t>] [</a:t>
            </a:r>
            <a:r>
              <a:rPr lang="en-US" sz="1800" dirty="0">
                <a:hlinkClick r:id="rId6"/>
              </a:rPr>
              <a:t>Lightning Session Slides (pptx)</a:t>
            </a:r>
            <a:r>
              <a:rPr lang="en-US" sz="1800" dirty="0"/>
              <a:t> </a:t>
            </a:r>
            <a:r>
              <a:rPr lang="en-US" sz="1800" dirty="0">
                <a:hlinkClick r:id="rId7"/>
              </a:rPr>
              <a:t>(pdf)</a:t>
            </a:r>
            <a:r>
              <a:rPr lang="en-US" sz="1800" dirty="0"/>
              <a:t>] [</a:t>
            </a:r>
            <a:r>
              <a:rPr lang="en-US" sz="1800" dirty="0">
                <a:hlinkClick r:id="rId8"/>
              </a:rPr>
              <a:t>Poster (pptx)</a:t>
            </a:r>
            <a:r>
              <a:rPr lang="en-US" sz="1800" dirty="0"/>
              <a:t> </a:t>
            </a:r>
            <a:r>
              <a:rPr lang="en-US" sz="1800" dirty="0">
                <a:hlinkClick r:id="rId9"/>
              </a:rPr>
              <a:t>(pdf)</a:t>
            </a:r>
            <a:r>
              <a:rPr lang="en-US" sz="1800" dirty="0"/>
              <a:t>] 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169019-BB41-6245-A1FF-2891AF14670E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3562817"/>
            <a:ext cx="9144000" cy="3322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379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LISA: Increasing Connectivity in DRAM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100" dirty="0"/>
              <a:t>Kevin K. Chang, </a:t>
            </a:r>
            <a:r>
              <a:rPr lang="en-US" sz="2100" dirty="0" err="1"/>
              <a:t>Prashant</a:t>
            </a:r>
            <a:r>
              <a:rPr lang="en-US" sz="2100" dirty="0"/>
              <a:t> J. Nair, </a:t>
            </a:r>
            <a:r>
              <a:rPr lang="en-US" sz="2100" dirty="0" err="1"/>
              <a:t>Saugata</a:t>
            </a:r>
            <a:r>
              <a:rPr lang="en-US" sz="2100" dirty="0"/>
              <a:t> </a:t>
            </a:r>
            <a:r>
              <a:rPr lang="en-US" sz="2100" dirty="0" err="1"/>
              <a:t>Ghose</a:t>
            </a:r>
            <a:r>
              <a:rPr lang="en-US" sz="2100" dirty="0"/>
              <a:t>, </a:t>
            </a:r>
            <a:r>
              <a:rPr lang="en-US" sz="2100" dirty="0" err="1"/>
              <a:t>Donghyuk</a:t>
            </a:r>
            <a:r>
              <a:rPr lang="en-US" sz="2100" dirty="0"/>
              <a:t> Lee, </a:t>
            </a:r>
            <a:r>
              <a:rPr lang="en-US" sz="2100" dirty="0" err="1"/>
              <a:t>Moinuddin</a:t>
            </a:r>
            <a:r>
              <a:rPr lang="en-US" sz="2100" dirty="0"/>
              <a:t> K. </a:t>
            </a:r>
            <a:r>
              <a:rPr lang="en-US" sz="2100" dirty="0" err="1"/>
              <a:t>Qureshi</a:t>
            </a:r>
            <a:r>
              <a:rPr lang="en-US" sz="2100" dirty="0"/>
              <a:t>, and Onur Mutlu,</a:t>
            </a:r>
            <a:br>
              <a:rPr lang="en-US" sz="2100" dirty="0"/>
            </a:br>
            <a:r>
              <a:rPr lang="en-US" sz="2100" b="1" dirty="0">
                <a:hlinkClick r:id="rId2"/>
              </a:rPr>
              <a:t>"Low-Cost Inter-Linked Subarrays (LISA): Enabling Fast Inter-Subarray Data Movement in DRAM"</a:t>
            </a:r>
            <a:r>
              <a:rPr lang="en-US" sz="2100" dirty="0"/>
              <a:t> </a:t>
            </a:r>
            <a:br>
              <a:rPr lang="en-US" sz="2100" dirty="0"/>
            </a:br>
            <a:r>
              <a:rPr lang="en-US" sz="2100" i="1" dirty="0"/>
              <a:t>Proceedings of the </a:t>
            </a:r>
            <a:r>
              <a:rPr lang="en-US" sz="2100" i="1" dirty="0">
                <a:hlinkClick r:id="rId3"/>
              </a:rPr>
              <a:t>22nd International Symposium on High-Performance Computer Architecture</a:t>
            </a:r>
            <a:r>
              <a:rPr lang="en-US" sz="2100" i="1" dirty="0"/>
              <a:t> (</a:t>
            </a:r>
            <a:r>
              <a:rPr lang="en-US" sz="2100" b="1" i="1" dirty="0"/>
              <a:t>HPCA</a:t>
            </a:r>
            <a:r>
              <a:rPr lang="en-US" sz="2100" i="1" dirty="0"/>
              <a:t>)</a:t>
            </a:r>
            <a:r>
              <a:rPr lang="en-US" sz="2100" dirty="0"/>
              <a:t>, Barcelona, Spain, March 2016. </a:t>
            </a:r>
            <a:br>
              <a:rPr lang="en-US" sz="2100" dirty="0"/>
            </a:br>
            <a:r>
              <a:rPr lang="en-US" sz="2100" dirty="0"/>
              <a:t>[</a:t>
            </a:r>
            <a:r>
              <a:rPr lang="en-US" sz="2100" dirty="0">
                <a:hlinkClick r:id="rId4"/>
              </a:rPr>
              <a:t>Slides (pptx)</a:t>
            </a:r>
            <a:r>
              <a:rPr lang="en-US" sz="2100" dirty="0"/>
              <a:t> </a:t>
            </a:r>
            <a:r>
              <a:rPr lang="en-US" sz="2100" dirty="0">
                <a:hlinkClick r:id="rId5"/>
              </a:rPr>
              <a:t>(pdf)</a:t>
            </a:r>
            <a:r>
              <a:rPr lang="en-US" sz="2100" dirty="0"/>
              <a:t>] </a:t>
            </a:r>
            <a:br>
              <a:rPr lang="en-US" sz="2100" dirty="0"/>
            </a:br>
            <a:r>
              <a:rPr lang="en-US" sz="2100" dirty="0"/>
              <a:t>[</a:t>
            </a:r>
            <a:r>
              <a:rPr lang="en-US" sz="2100" dirty="0">
                <a:hlinkClick r:id="rId6"/>
              </a:rPr>
              <a:t>Source Code</a:t>
            </a:r>
            <a:r>
              <a:rPr lang="en-US" sz="2100" dirty="0"/>
              <a:t>]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752C56-4F8A-824F-A263-2404B5D536A2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-128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4537180"/>
            <a:ext cx="9144000" cy="90804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5526638"/>
            <a:ext cx="9144000" cy="710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436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FIGARO: Fine-Grained In-DRAM Copy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err="1"/>
              <a:t>Yaohua</a:t>
            </a:r>
            <a:r>
              <a:rPr lang="en-US" sz="2000" dirty="0"/>
              <a:t> Wang, Lois </a:t>
            </a:r>
            <a:r>
              <a:rPr lang="en-US" sz="2000" dirty="0" err="1"/>
              <a:t>Orosa</a:t>
            </a:r>
            <a:r>
              <a:rPr lang="en-US" sz="2000" dirty="0"/>
              <a:t>, </a:t>
            </a:r>
            <a:r>
              <a:rPr lang="en-US" sz="2000" dirty="0" err="1"/>
              <a:t>Xiangjun</a:t>
            </a:r>
            <a:r>
              <a:rPr lang="en-US" sz="2000" dirty="0"/>
              <a:t> Peng, Yang Guo, Saugata Ghose, Minesh Patel, </a:t>
            </a:r>
            <a:r>
              <a:rPr lang="en-US" sz="2000" dirty="0" err="1"/>
              <a:t>Jeremie</a:t>
            </a:r>
            <a:r>
              <a:rPr lang="en-US" sz="2000" dirty="0"/>
              <a:t> S. Kim, Juan Gómez Luna, Mohammad </a:t>
            </a:r>
            <a:r>
              <a:rPr lang="en-US" sz="2000" dirty="0" err="1"/>
              <a:t>Sadrosadati</a:t>
            </a:r>
            <a:r>
              <a:rPr lang="en-US" sz="2000" dirty="0"/>
              <a:t>, Nika Mansouri </a:t>
            </a:r>
            <a:r>
              <a:rPr lang="en-US" sz="2000" dirty="0" err="1"/>
              <a:t>Ghiasi</a:t>
            </a:r>
            <a:r>
              <a:rPr lang="en-US" sz="2000" dirty="0"/>
              <a:t>, and Onur Mutlu,</a:t>
            </a:r>
            <a:br>
              <a:rPr lang="en-US" sz="2000" dirty="0"/>
            </a:br>
            <a:r>
              <a:rPr lang="en-US" sz="2000" b="1" dirty="0">
                <a:hlinkClick r:id="rId2"/>
              </a:rPr>
              <a:t>"FIGARO: Improving System Performance via Fine-Grained In-DRAM Data Relocation and Caching"</a:t>
            </a:r>
            <a:br>
              <a:rPr lang="en-US" sz="2000" dirty="0"/>
            </a:br>
            <a:r>
              <a:rPr lang="en-US" sz="2000" i="1" dirty="0"/>
              <a:t>Proceedings of the </a:t>
            </a:r>
            <a:r>
              <a:rPr lang="en-US" sz="2000" i="1" dirty="0">
                <a:hlinkClick r:id="rId3"/>
              </a:rPr>
              <a:t>53rd International Symposium on Microarchitecture</a:t>
            </a:r>
            <a:r>
              <a:rPr lang="en-US" sz="2000" i="1" dirty="0"/>
              <a:t> (</a:t>
            </a:r>
            <a:r>
              <a:rPr lang="en-US" sz="2000" b="1" i="1" dirty="0"/>
              <a:t>MICRO</a:t>
            </a:r>
            <a:r>
              <a:rPr lang="en-US" sz="2000" i="1" dirty="0"/>
              <a:t>)</a:t>
            </a:r>
            <a:r>
              <a:rPr lang="en-US" sz="2000" dirty="0"/>
              <a:t>, Virtual, October 2020.</a:t>
            </a:r>
          </a:p>
          <a:p>
            <a:pPr marL="0" indent="0">
              <a:buNone/>
            </a:pPr>
            <a:endParaRPr lang="en-US" sz="2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752C56-4F8A-824F-A263-2404B5D536A2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1EB1EDA-D3F9-2244-A889-1011E90C99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952698"/>
            <a:ext cx="9144000" cy="222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122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800" dirty="0"/>
              <a:t>Network-On-Memory: Fast Inter-Bank Copy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err="1"/>
              <a:t>Seyyed</a:t>
            </a:r>
            <a:r>
              <a:rPr lang="en-US" sz="2000" dirty="0"/>
              <a:t> Hossein </a:t>
            </a:r>
            <a:r>
              <a:rPr lang="en-US" sz="2000" dirty="0" err="1"/>
              <a:t>SeyyedAghaei</a:t>
            </a:r>
            <a:r>
              <a:rPr lang="en-US" sz="2000" dirty="0"/>
              <a:t> </a:t>
            </a:r>
            <a:r>
              <a:rPr lang="en-US" sz="2000" dirty="0" err="1"/>
              <a:t>Rezaei</a:t>
            </a:r>
            <a:r>
              <a:rPr lang="en-US" sz="2000" dirty="0"/>
              <a:t>, Mehdi </a:t>
            </a:r>
            <a:r>
              <a:rPr lang="en-US" sz="2000" dirty="0" err="1"/>
              <a:t>Modarressi</a:t>
            </a:r>
            <a:r>
              <a:rPr lang="en-US" sz="2000" dirty="0"/>
              <a:t>, </a:t>
            </a:r>
            <a:r>
              <a:rPr lang="en-US" sz="2000" dirty="0" err="1"/>
              <a:t>Rachata</a:t>
            </a:r>
            <a:r>
              <a:rPr lang="en-US" sz="2000" dirty="0"/>
              <a:t> Ausavarungnirun, Mohammad </a:t>
            </a:r>
            <a:r>
              <a:rPr lang="en-US" sz="2000" dirty="0" err="1"/>
              <a:t>Sadrosadati</a:t>
            </a:r>
            <a:r>
              <a:rPr lang="en-US" sz="2000" dirty="0"/>
              <a:t>, Onur Mutlu, and Masoud </a:t>
            </a:r>
            <a:r>
              <a:rPr lang="en-US" sz="2000" dirty="0" err="1"/>
              <a:t>Daneshtalab</a:t>
            </a:r>
            <a:r>
              <a:rPr lang="en-US" sz="2000" dirty="0"/>
              <a:t>,</a:t>
            </a:r>
            <a:br>
              <a:rPr lang="en-US" sz="2000" dirty="0"/>
            </a:br>
            <a:r>
              <a:rPr lang="en-US" sz="2000" b="1" dirty="0">
                <a:hlinkClick r:id="rId2"/>
              </a:rPr>
              <a:t>"NoM: Network-on-Memory for Inter-Bank Data Transfer in Highly-Banked Memories"</a:t>
            </a:r>
            <a:br>
              <a:rPr lang="en-US" sz="2000" dirty="0"/>
            </a:br>
            <a:r>
              <a:rPr lang="en-US" sz="2000" i="1" dirty="0">
                <a:hlinkClick r:id="rId3"/>
              </a:rPr>
              <a:t>IEEE Computer Architecture Letters</a:t>
            </a:r>
            <a:r>
              <a:rPr lang="en-US" sz="2000" i="1" dirty="0"/>
              <a:t> (</a:t>
            </a:r>
            <a:r>
              <a:rPr lang="en-US" sz="2000" b="1" i="1" dirty="0"/>
              <a:t>CAL</a:t>
            </a:r>
            <a:r>
              <a:rPr lang="en-US" sz="2000" i="1" dirty="0"/>
              <a:t>)</a:t>
            </a:r>
            <a:r>
              <a:rPr lang="en-US" sz="2000" dirty="0"/>
              <a:t>, to appear in 2020.</a:t>
            </a:r>
          </a:p>
          <a:p>
            <a:pPr marL="0" indent="0">
              <a:buNone/>
            </a:pPr>
            <a:br>
              <a:rPr lang="en-US" sz="2000" dirty="0"/>
            </a:b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752C56-4F8A-824F-A263-2404B5D536A2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B02404-C0AF-0A47-9A96-6BE1DE5915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191000"/>
            <a:ext cx="9144000" cy="1569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531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800" dirty="0"/>
              <a:t>In-DRAM AND/OR: Triple Row Activation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6928"/>
            <a:ext cx="8610600" cy="4876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804248" y="6356176"/>
            <a:ext cx="2133600" cy="457200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1384300" y="3190528"/>
            <a:ext cx="387178" cy="685800"/>
          </a:xfrm>
          <a:prstGeom prst="rect">
            <a:avLst/>
          </a:prstGeom>
          <a:solidFill>
            <a:srgbClr val="40627C">
              <a:lumMod val="60000"/>
              <a:lumOff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1371600" y="3476178"/>
            <a:ext cx="387178" cy="400150"/>
          </a:xfrm>
          <a:prstGeom prst="rect">
            <a:avLst/>
          </a:prstGeom>
          <a:solidFill>
            <a:srgbClr val="40627C">
              <a:lumMod val="60000"/>
              <a:lumOff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1387613" y="2134614"/>
            <a:ext cx="387178" cy="685800"/>
          </a:xfrm>
          <a:prstGeom prst="rect">
            <a:avLst/>
          </a:prstGeom>
          <a:solidFill>
            <a:srgbClr val="40627C">
              <a:lumMod val="60000"/>
              <a:lumOff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1390386" y="2420264"/>
            <a:ext cx="387178" cy="400150"/>
          </a:xfrm>
          <a:prstGeom prst="rect">
            <a:avLst/>
          </a:prstGeom>
          <a:solidFill>
            <a:srgbClr val="40627C">
              <a:lumMod val="60000"/>
              <a:lumOff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75" name="Group 74"/>
          <p:cNvGrpSpPr/>
          <p:nvPr/>
        </p:nvGrpSpPr>
        <p:grpSpPr>
          <a:xfrm>
            <a:off x="1752600" y="1133128"/>
            <a:ext cx="3064024" cy="4958665"/>
            <a:chOff x="1828800" y="-857925"/>
            <a:chExt cx="4182533" cy="6768806"/>
          </a:xfrm>
        </p:grpSpPr>
        <p:grpSp>
          <p:nvGrpSpPr>
            <p:cNvPr id="76" name="Group 75"/>
            <p:cNvGrpSpPr/>
            <p:nvPr/>
          </p:nvGrpSpPr>
          <p:grpSpPr>
            <a:xfrm>
              <a:off x="3039533" y="3479094"/>
              <a:ext cx="2971800" cy="1119011"/>
              <a:chOff x="2667000" y="3041650"/>
              <a:chExt cx="2057400" cy="774700"/>
            </a:xfrm>
          </p:grpSpPr>
          <p:grpSp>
            <p:nvGrpSpPr>
              <p:cNvPr id="82" name="Group 81"/>
              <p:cNvGrpSpPr/>
              <p:nvPr/>
            </p:nvGrpSpPr>
            <p:grpSpPr>
              <a:xfrm>
                <a:off x="2667000" y="3048000"/>
                <a:ext cx="609600" cy="762000"/>
                <a:chOff x="2819400" y="3048000"/>
                <a:chExt cx="609600" cy="762000"/>
              </a:xfrm>
            </p:grpSpPr>
            <p:sp>
              <p:nvSpPr>
                <p:cNvPr id="88" name="Isosceles Triangle 87"/>
                <p:cNvSpPr/>
                <p:nvPr/>
              </p:nvSpPr>
              <p:spPr>
                <a:xfrm>
                  <a:off x="2819400" y="3124200"/>
                  <a:ext cx="609600" cy="685800"/>
                </a:xfrm>
                <a:prstGeom prst="triangle">
                  <a:avLst/>
                </a:prstGeom>
                <a:solidFill>
                  <a:srgbClr val="E8E595">
                    <a:lumMod val="50000"/>
                  </a:srgbClr>
                </a:solidFill>
                <a:ln w="3175" cap="flat" cmpd="sng" algn="ctr">
                  <a:solidFill>
                    <a:sysClr val="windowText" lastClr="000000">
                      <a:lumMod val="85000"/>
                      <a:lumOff val="15000"/>
                    </a:sys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3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89" name="Oval 88"/>
                <p:cNvSpPr/>
                <p:nvPr/>
              </p:nvSpPr>
              <p:spPr>
                <a:xfrm>
                  <a:off x="3048000" y="3048000"/>
                  <a:ext cx="152400" cy="152400"/>
                </a:xfrm>
                <a:prstGeom prst="ellipse">
                  <a:avLst/>
                </a:prstGeom>
                <a:solidFill>
                  <a:srgbClr val="E8E595">
                    <a:lumMod val="50000"/>
                  </a:srgbClr>
                </a:solidFill>
                <a:ln w="3175" cap="flat" cmpd="sng" algn="ctr">
                  <a:solidFill>
                    <a:sysClr val="windowText" lastClr="000000">
                      <a:lumMod val="85000"/>
                      <a:lumOff val="15000"/>
                    </a:sys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3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83" name="Group 82"/>
              <p:cNvGrpSpPr/>
              <p:nvPr/>
            </p:nvGrpSpPr>
            <p:grpSpPr>
              <a:xfrm rot="10800000">
                <a:off x="4114800" y="3048000"/>
                <a:ext cx="609600" cy="762000"/>
                <a:chOff x="2819400" y="3048000"/>
                <a:chExt cx="609600" cy="762000"/>
              </a:xfrm>
            </p:grpSpPr>
            <p:sp>
              <p:nvSpPr>
                <p:cNvPr id="86" name="Isosceles Triangle 85"/>
                <p:cNvSpPr/>
                <p:nvPr/>
              </p:nvSpPr>
              <p:spPr>
                <a:xfrm>
                  <a:off x="2819400" y="3124200"/>
                  <a:ext cx="609600" cy="685800"/>
                </a:xfrm>
                <a:prstGeom prst="triangle">
                  <a:avLst/>
                </a:prstGeom>
                <a:solidFill>
                  <a:srgbClr val="E8E595">
                    <a:lumMod val="50000"/>
                  </a:srgbClr>
                </a:solidFill>
                <a:ln w="3175" cap="flat" cmpd="sng" algn="ctr">
                  <a:solidFill>
                    <a:sysClr val="windowText" lastClr="000000">
                      <a:lumMod val="85000"/>
                      <a:lumOff val="15000"/>
                    </a:sys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3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87" name="Oval 86"/>
                <p:cNvSpPr/>
                <p:nvPr/>
              </p:nvSpPr>
              <p:spPr>
                <a:xfrm>
                  <a:off x="3048000" y="3048000"/>
                  <a:ext cx="152400" cy="152400"/>
                </a:xfrm>
                <a:prstGeom prst="ellipse">
                  <a:avLst/>
                </a:prstGeom>
                <a:solidFill>
                  <a:srgbClr val="E8E595">
                    <a:lumMod val="50000"/>
                  </a:srgbClr>
                </a:solidFill>
                <a:ln w="3175" cap="flat" cmpd="sng" algn="ctr">
                  <a:solidFill>
                    <a:sysClr val="windowText" lastClr="000000">
                      <a:lumMod val="85000"/>
                      <a:lumOff val="15000"/>
                    </a:sys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3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cxnSp>
            <p:nvCxnSpPr>
              <p:cNvPr id="84" name="Elbow Connector 83"/>
              <p:cNvCxnSpPr>
                <a:stCxn id="86" idx="3"/>
                <a:endCxn id="89" idx="0"/>
              </p:cNvCxnSpPr>
              <p:nvPr/>
            </p:nvCxnSpPr>
            <p:spPr>
              <a:xfrm rot="16200000" flipV="1">
                <a:off x="3695700" y="2324100"/>
                <a:ext cx="12700" cy="1447800"/>
              </a:xfrm>
              <a:prstGeom prst="bentConnector3">
                <a:avLst>
                  <a:gd name="adj1" fmla="val 4135134"/>
                </a:avLst>
              </a:prstGeom>
              <a:noFill/>
              <a:ln w="19050" cap="flat" cmpd="sng" algn="ctr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5" name="Elbow Connector 84"/>
              <p:cNvCxnSpPr>
                <a:stCxn id="87" idx="0"/>
                <a:endCxn id="88" idx="3"/>
              </p:cNvCxnSpPr>
              <p:nvPr/>
            </p:nvCxnSpPr>
            <p:spPr>
              <a:xfrm rot="5400000">
                <a:off x="3695700" y="3086100"/>
                <a:ext cx="12700" cy="1447800"/>
              </a:xfrm>
              <a:prstGeom prst="bentConnector3">
                <a:avLst>
                  <a:gd name="adj1" fmla="val 4427024"/>
                </a:avLst>
              </a:prstGeom>
              <a:noFill/>
              <a:ln w="19050" cap="flat" cmpd="sng" algn="ctr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77" name="Straight Connector 76"/>
            <p:cNvCxnSpPr>
              <a:endCxn id="88" idx="1"/>
            </p:cNvCxnSpPr>
            <p:nvPr/>
          </p:nvCxnSpPr>
          <p:spPr>
            <a:xfrm>
              <a:off x="1828800" y="4093633"/>
              <a:ext cx="1430867" cy="0"/>
            </a:xfrm>
            <a:prstGeom prst="line">
              <a:avLst/>
            </a:prstGeom>
            <a:noFill/>
            <a:ln w="38100" cap="flat" cmpd="sng" algn="ctr">
              <a:solidFill>
                <a:srgbClr val="C4442A"/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cxnSp>
          <p:nvCxnSpPr>
            <p:cNvPr id="78" name="Straight Connector 77"/>
            <p:cNvCxnSpPr/>
            <p:nvPr/>
          </p:nvCxnSpPr>
          <p:spPr>
            <a:xfrm>
              <a:off x="2544233" y="4093633"/>
              <a:ext cx="0" cy="935567"/>
            </a:xfrm>
            <a:prstGeom prst="line">
              <a:avLst/>
            </a:prstGeom>
            <a:noFill/>
            <a:ln w="38100" cap="flat" cmpd="sng" algn="ctr">
              <a:solidFill>
                <a:srgbClr val="C4442A"/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cxnSp>
          <p:nvCxnSpPr>
            <p:cNvPr id="79" name="Elbow Connector 78"/>
            <p:cNvCxnSpPr>
              <a:endCxn id="86" idx="5"/>
            </p:cNvCxnSpPr>
            <p:nvPr/>
          </p:nvCxnSpPr>
          <p:spPr>
            <a:xfrm flipV="1">
              <a:off x="2544233" y="3983567"/>
              <a:ext cx="2806700" cy="1045633"/>
            </a:xfrm>
            <a:prstGeom prst="bentConnector3">
              <a:avLst>
                <a:gd name="adj1" fmla="val 67170"/>
              </a:avLst>
            </a:prstGeom>
            <a:noFill/>
            <a:ln w="38100" cap="flat" cmpd="sng" algn="ctr">
              <a:solidFill>
                <a:srgbClr val="C4442A"/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cxnSp>
          <p:nvCxnSpPr>
            <p:cNvPr id="80" name="Straight Connector 79"/>
            <p:cNvCxnSpPr/>
            <p:nvPr/>
          </p:nvCxnSpPr>
          <p:spPr>
            <a:xfrm flipV="1">
              <a:off x="4525433" y="-857925"/>
              <a:ext cx="0" cy="3588327"/>
            </a:xfrm>
            <a:prstGeom prst="line">
              <a:avLst/>
            </a:prstGeom>
            <a:noFill/>
            <a:ln w="38100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cxnSp>
          <p:nvCxnSpPr>
            <p:cNvPr id="81" name="Straight Connector 80"/>
            <p:cNvCxnSpPr/>
            <p:nvPr/>
          </p:nvCxnSpPr>
          <p:spPr>
            <a:xfrm flipV="1">
              <a:off x="4525433" y="5398531"/>
              <a:ext cx="0" cy="512350"/>
            </a:xfrm>
            <a:prstGeom prst="line">
              <a:avLst/>
            </a:prstGeom>
            <a:noFill/>
            <a:ln w="38100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headEnd type="none" w="med" len="med"/>
              <a:tailEnd type="none" w="med" len="med"/>
            </a:ln>
            <a:effectLst/>
          </p:spPr>
        </p:cxnSp>
      </p:grpSp>
      <p:sp>
        <p:nvSpPr>
          <p:cNvPr id="90" name="TextBox 89"/>
          <p:cNvSpPr txBox="1"/>
          <p:nvPr/>
        </p:nvSpPr>
        <p:spPr>
          <a:xfrm>
            <a:off x="3733800" y="5715308"/>
            <a:ext cx="10358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½V</a:t>
            </a:r>
            <a:r>
              <a:rPr kumimoji="0" lang="en-US" sz="2800" b="1" i="1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DD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3733800" y="980728"/>
            <a:ext cx="10358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½V</a:t>
            </a:r>
            <a:r>
              <a:rPr kumimoji="0" lang="en-US" sz="2800" b="1" i="1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DD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1106239" y="4485928"/>
            <a:ext cx="6463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dis</a:t>
            </a:r>
          </a:p>
        </p:txBody>
      </p:sp>
      <p:grpSp>
        <p:nvGrpSpPr>
          <p:cNvPr id="93" name="Group 92"/>
          <p:cNvGrpSpPr/>
          <p:nvPr/>
        </p:nvGrpSpPr>
        <p:grpSpPr>
          <a:xfrm>
            <a:off x="762000" y="2134614"/>
            <a:ext cx="1546191" cy="834596"/>
            <a:chOff x="1425609" y="2590800"/>
            <a:chExt cx="1546191" cy="834596"/>
          </a:xfrm>
        </p:grpSpPr>
        <p:cxnSp>
          <p:nvCxnSpPr>
            <p:cNvPr id="94" name="Straight Connector 93"/>
            <p:cNvCxnSpPr/>
            <p:nvPr/>
          </p:nvCxnSpPr>
          <p:spPr>
            <a:xfrm>
              <a:off x="2051222" y="2590800"/>
              <a:ext cx="0" cy="68580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cxnSp>
          <p:nvCxnSpPr>
            <p:cNvPr id="95" name="Straight Connector 94"/>
            <p:cNvCxnSpPr/>
            <p:nvPr/>
          </p:nvCxnSpPr>
          <p:spPr>
            <a:xfrm>
              <a:off x="2438400" y="2590800"/>
              <a:ext cx="0" cy="68580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cxnSp>
          <p:nvCxnSpPr>
            <p:cNvPr id="96" name="Straight Connector 95"/>
            <p:cNvCxnSpPr/>
            <p:nvPr/>
          </p:nvCxnSpPr>
          <p:spPr>
            <a:xfrm>
              <a:off x="2438400" y="2933700"/>
              <a:ext cx="533400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sp>
          <p:nvSpPr>
            <p:cNvPr id="97" name="Rectangle 96"/>
            <p:cNvSpPr/>
            <p:nvPr/>
          </p:nvSpPr>
          <p:spPr>
            <a:xfrm>
              <a:off x="1425609" y="3311096"/>
              <a:ext cx="125730" cy="1143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98" name="Elbow Connector 97"/>
            <p:cNvCxnSpPr>
              <a:endCxn id="97" idx="0"/>
            </p:cNvCxnSpPr>
            <p:nvPr/>
          </p:nvCxnSpPr>
          <p:spPr>
            <a:xfrm rot="10800000" flipV="1">
              <a:off x="1488474" y="2948630"/>
              <a:ext cx="562748" cy="362465"/>
            </a:xfrm>
            <a:prstGeom prst="bentConnector2">
              <a:avLst/>
            </a:prstGeom>
            <a:noFill/>
            <a:ln w="28575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tailEnd type="arrow" w="lg" len="lg"/>
            </a:ln>
            <a:effectLst/>
          </p:spPr>
        </p:cxnSp>
      </p:grpSp>
      <p:cxnSp>
        <p:nvCxnSpPr>
          <p:cNvPr id="99" name="Straight Connector 98"/>
          <p:cNvCxnSpPr/>
          <p:nvPr/>
        </p:nvCxnSpPr>
        <p:spPr>
          <a:xfrm>
            <a:off x="2881451" y="2477514"/>
            <a:ext cx="853357" cy="0"/>
          </a:xfrm>
          <a:prstGeom prst="line">
            <a:avLst/>
          </a:prstGeom>
          <a:noFill/>
          <a:ln w="28575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  <a:headEnd type="none" w="med" len="med"/>
            <a:tailEnd type="none" w="med" len="med"/>
          </a:ln>
          <a:effectLst/>
        </p:spPr>
      </p:cxnSp>
      <p:cxnSp>
        <p:nvCxnSpPr>
          <p:cNvPr id="100" name="Straight Arrow Connector 99"/>
          <p:cNvCxnSpPr>
            <a:stCxn id="101" idx="6"/>
            <a:endCxn id="102" idx="2"/>
          </p:cNvCxnSpPr>
          <p:nvPr/>
        </p:nvCxnSpPr>
        <p:spPr>
          <a:xfrm>
            <a:off x="2324300" y="2477514"/>
            <a:ext cx="533000" cy="0"/>
          </a:xfrm>
          <a:prstGeom prst="straightConnector1">
            <a:avLst/>
          </a:prstGeom>
          <a:noFill/>
          <a:ln w="38100" cap="flat" cmpd="sng" algn="ctr">
            <a:solidFill>
              <a:srgbClr val="C4442A"/>
            </a:solidFill>
            <a:prstDash val="solid"/>
            <a:tailEnd type="stealth" w="lg" len="lg"/>
          </a:ln>
          <a:effectLst/>
        </p:spPr>
      </p:cxnSp>
      <p:sp>
        <p:nvSpPr>
          <p:cNvPr id="101" name="Oval 100"/>
          <p:cNvSpPr/>
          <p:nvPr/>
        </p:nvSpPr>
        <p:spPr>
          <a:xfrm>
            <a:off x="2209800" y="2420264"/>
            <a:ext cx="114500" cy="114500"/>
          </a:xfrm>
          <a:prstGeom prst="ellipse">
            <a:avLst/>
          </a:prstGeom>
          <a:solidFill>
            <a:srgbClr val="5A5A5A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2" name="Oval 101"/>
          <p:cNvSpPr/>
          <p:nvPr/>
        </p:nvSpPr>
        <p:spPr>
          <a:xfrm>
            <a:off x="2857300" y="2420264"/>
            <a:ext cx="114500" cy="114500"/>
          </a:xfrm>
          <a:prstGeom prst="ellipse">
            <a:avLst/>
          </a:prstGeom>
          <a:solidFill>
            <a:srgbClr val="5A5A5A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03" name="Straight Arrow Connector 102"/>
          <p:cNvCxnSpPr/>
          <p:nvPr/>
        </p:nvCxnSpPr>
        <p:spPr>
          <a:xfrm flipV="1">
            <a:off x="2324188" y="2164370"/>
            <a:ext cx="433199" cy="283388"/>
          </a:xfrm>
          <a:prstGeom prst="straightConnector1">
            <a:avLst/>
          </a:prstGeom>
          <a:noFill/>
          <a:ln w="38100" cap="flat" cmpd="sng" algn="ctr">
            <a:solidFill>
              <a:srgbClr val="C4442A"/>
            </a:solidFill>
            <a:prstDash val="solid"/>
            <a:tailEnd type="stealth" w="lg" len="lg"/>
          </a:ln>
          <a:effectLst/>
        </p:spPr>
      </p:cxnSp>
      <p:sp>
        <p:nvSpPr>
          <p:cNvPr id="104" name="Rectangle 103"/>
          <p:cNvSpPr/>
          <p:nvPr/>
        </p:nvSpPr>
        <p:spPr>
          <a:xfrm>
            <a:off x="1387613" y="1133128"/>
            <a:ext cx="387178" cy="685800"/>
          </a:xfrm>
          <a:prstGeom prst="rect">
            <a:avLst/>
          </a:prstGeom>
          <a:solidFill>
            <a:srgbClr val="40627C">
              <a:lumMod val="60000"/>
              <a:lumOff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5" name="Rectangle 104"/>
          <p:cNvSpPr/>
          <p:nvPr/>
        </p:nvSpPr>
        <p:spPr>
          <a:xfrm>
            <a:off x="1390386" y="1418778"/>
            <a:ext cx="387178" cy="400150"/>
          </a:xfrm>
          <a:prstGeom prst="rect">
            <a:avLst/>
          </a:prstGeom>
          <a:solidFill>
            <a:srgbClr val="40627C">
              <a:lumMod val="60000"/>
              <a:lumOff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06" name="Group 105"/>
          <p:cNvGrpSpPr/>
          <p:nvPr/>
        </p:nvGrpSpPr>
        <p:grpSpPr>
          <a:xfrm>
            <a:off x="762000" y="1133128"/>
            <a:ext cx="1546191" cy="834596"/>
            <a:chOff x="1425609" y="2590800"/>
            <a:chExt cx="1546191" cy="834596"/>
          </a:xfrm>
        </p:grpSpPr>
        <p:cxnSp>
          <p:nvCxnSpPr>
            <p:cNvPr id="107" name="Straight Connector 106"/>
            <p:cNvCxnSpPr/>
            <p:nvPr/>
          </p:nvCxnSpPr>
          <p:spPr>
            <a:xfrm>
              <a:off x="2051222" y="2590800"/>
              <a:ext cx="0" cy="68580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cxnSp>
          <p:nvCxnSpPr>
            <p:cNvPr id="108" name="Straight Connector 107"/>
            <p:cNvCxnSpPr/>
            <p:nvPr/>
          </p:nvCxnSpPr>
          <p:spPr>
            <a:xfrm>
              <a:off x="2438400" y="2590800"/>
              <a:ext cx="0" cy="68580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cxnSp>
          <p:nvCxnSpPr>
            <p:cNvPr id="109" name="Straight Connector 108"/>
            <p:cNvCxnSpPr/>
            <p:nvPr/>
          </p:nvCxnSpPr>
          <p:spPr>
            <a:xfrm>
              <a:off x="2438400" y="2933700"/>
              <a:ext cx="533400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sp>
          <p:nvSpPr>
            <p:cNvPr id="110" name="Rectangle 109"/>
            <p:cNvSpPr/>
            <p:nvPr/>
          </p:nvSpPr>
          <p:spPr>
            <a:xfrm>
              <a:off x="1425609" y="3311096"/>
              <a:ext cx="125730" cy="1143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11" name="Elbow Connector 110"/>
            <p:cNvCxnSpPr>
              <a:endCxn id="110" idx="0"/>
            </p:cNvCxnSpPr>
            <p:nvPr/>
          </p:nvCxnSpPr>
          <p:spPr>
            <a:xfrm rot="10800000" flipV="1">
              <a:off x="1488474" y="2948630"/>
              <a:ext cx="562748" cy="362465"/>
            </a:xfrm>
            <a:prstGeom prst="bentConnector2">
              <a:avLst/>
            </a:prstGeom>
            <a:noFill/>
            <a:ln w="28575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tailEnd type="arrow" w="lg" len="lg"/>
            </a:ln>
            <a:effectLst/>
          </p:spPr>
        </p:cxnSp>
      </p:grpSp>
      <p:cxnSp>
        <p:nvCxnSpPr>
          <p:cNvPr id="112" name="Straight Connector 111"/>
          <p:cNvCxnSpPr/>
          <p:nvPr/>
        </p:nvCxnSpPr>
        <p:spPr>
          <a:xfrm>
            <a:off x="2881451" y="1476028"/>
            <a:ext cx="853357" cy="0"/>
          </a:xfrm>
          <a:prstGeom prst="line">
            <a:avLst/>
          </a:prstGeom>
          <a:noFill/>
          <a:ln w="28575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  <a:headEnd type="none" w="med" len="med"/>
            <a:tailEnd type="none" w="med" len="med"/>
          </a:ln>
          <a:effectLst/>
        </p:spPr>
      </p:cxnSp>
      <p:cxnSp>
        <p:nvCxnSpPr>
          <p:cNvPr id="113" name="Straight Arrow Connector 112"/>
          <p:cNvCxnSpPr>
            <a:stCxn id="114" idx="6"/>
            <a:endCxn id="115" idx="2"/>
          </p:cNvCxnSpPr>
          <p:nvPr/>
        </p:nvCxnSpPr>
        <p:spPr>
          <a:xfrm>
            <a:off x="2324300" y="1476028"/>
            <a:ext cx="533000" cy="0"/>
          </a:xfrm>
          <a:prstGeom prst="straightConnector1">
            <a:avLst/>
          </a:prstGeom>
          <a:noFill/>
          <a:ln w="38100" cap="flat" cmpd="sng" algn="ctr">
            <a:solidFill>
              <a:srgbClr val="C4442A"/>
            </a:solidFill>
            <a:prstDash val="solid"/>
            <a:tailEnd type="stealth" w="lg" len="lg"/>
          </a:ln>
          <a:effectLst/>
        </p:spPr>
      </p:cxnSp>
      <p:sp>
        <p:nvSpPr>
          <p:cNvPr id="114" name="Oval 113"/>
          <p:cNvSpPr/>
          <p:nvPr/>
        </p:nvSpPr>
        <p:spPr>
          <a:xfrm>
            <a:off x="2209800" y="1418778"/>
            <a:ext cx="114500" cy="114500"/>
          </a:xfrm>
          <a:prstGeom prst="ellipse">
            <a:avLst/>
          </a:prstGeom>
          <a:solidFill>
            <a:srgbClr val="5A5A5A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5" name="Oval 114"/>
          <p:cNvSpPr/>
          <p:nvPr/>
        </p:nvSpPr>
        <p:spPr>
          <a:xfrm>
            <a:off x="2857300" y="1418778"/>
            <a:ext cx="114500" cy="114500"/>
          </a:xfrm>
          <a:prstGeom prst="ellipse">
            <a:avLst/>
          </a:prstGeom>
          <a:solidFill>
            <a:srgbClr val="5A5A5A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16" name="Straight Arrow Connector 115"/>
          <p:cNvCxnSpPr/>
          <p:nvPr/>
        </p:nvCxnSpPr>
        <p:spPr>
          <a:xfrm flipV="1">
            <a:off x="2324188" y="1162884"/>
            <a:ext cx="433199" cy="283388"/>
          </a:xfrm>
          <a:prstGeom prst="straightConnector1">
            <a:avLst/>
          </a:prstGeom>
          <a:noFill/>
          <a:ln w="38100" cap="flat" cmpd="sng" algn="ctr">
            <a:solidFill>
              <a:srgbClr val="C4442A"/>
            </a:solidFill>
            <a:prstDash val="solid"/>
            <a:tailEnd type="stealth" w="lg" len="lg"/>
          </a:ln>
          <a:effectLst/>
        </p:spPr>
      </p:cxnSp>
      <p:sp>
        <p:nvSpPr>
          <p:cNvPr id="117" name="TextBox 116"/>
          <p:cNvSpPr txBox="1"/>
          <p:nvPr/>
        </p:nvSpPr>
        <p:spPr>
          <a:xfrm>
            <a:off x="228600" y="1295708"/>
            <a:ext cx="4106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228600" y="2438708"/>
            <a:ext cx="4106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</a:t>
            </a:r>
          </a:p>
        </p:txBody>
      </p:sp>
      <p:grpSp>
        <p:nvGrpSpPr>
          <p:cNvPr id="119" name="Group 118"/>
          <p:cNvGrpSpPr/>
          <p:nvPr/>
        </p:nvGrpSpPr>
        <p:grpSpPr>
          <a:xfrm>
            <a:off x="762000" y="3190528"/>
            <a:ext cx="1546191" cy="834596"/>
            <a:chOff x="1425609" y="2590800"/>
            <a:chExt cx="1546191" cy="834596"/>
          </a:xfrm>
        </p:grpSpPr>
        <p:cxnSp>
          <p:nvCxnSpPr>
            <p:cNvPr id="120" name="Straight Connector 119"/>
            <p:cNvCxnSpPr/>
            <p:nvPr/>
          </p:nvCxnSpPr>
          <p:spPr>
            <a:xfrm>
              <a:off x="2051222" y="2590800"/>
              <a:ext cx="0" cy="68580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cxnSp>
          <p:nvCxnSpPr>
            <p:cNvPr id="121" name="Straight Connector 120"/>
            <p:cNvCxnSpPr/>
            <p:nvPr/>
          </p:nvCxnSpPr>
          <p:spPr>
            <a:xfrm>
              <a:off x="2438400" y="2590800"/>
              <a:ext cx="0" cy="68580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cxnSp>
          <p:nvCxnSpPr>
            <p:cNvPr id="122" name="Straight Connector 121"/>
            <p:cNvCxnSpPr/>
            <p:nvPr/>
          </p:nvCxnSpPr>
          <p:spPr>
            <a:xfrm>
              <a:off x="2438400" y="2933700"/>
              <a:ext cx="533400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sp>
          <p:nvSpPr>
            <p:cNvPr id="123" name="Rectangle 122"/>
            <p:cNvSpPr/>
            <p:nvPr/>
          </p:nvSpPr>
          <p:spPr>
            <a:xfrm>
              <a:off x="1425609" y="3311096"/>
              <a:ext cx="125730" cy="1143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24" name="Elbow Connector 123"/>
            <p:cNvCxnSpPr>
              <a:endCxn id="123" idx="0"/>
            </p:cNvCxnSpPr>
            <p:nvPr/>
          </p:nvCxnSpPr>
          <p:spPr>
            <a:xfrm rot="10800000" flipV="1">
              <a:off x="1488474" y="2948630"/>
              <a:ext cx="562748" cy="362465"/>
            </a:xfrm>
            <a:prstGeom prst="bentConnector2">
              <a:avLst/>
            </a:prstGeom>
            <a:noFill/>
            <a:ln w="28575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tailEnd type="arrow" w="lg" len="lg"/>
            </a:ln>
            <a:effectLst/>
          </p:spPr>
        </p:cxnSp>
      </p:grpSp>
      <p:cxnSp>
        <p:nvCxnSpPr>
          <p:cNvPr id="125" name="Straight Connector 124"/>
          <p:cNvCxnSpPr/>
          <p:nvPr/>
        </p:nvCxnSpPr>
        <p:spPr>
          <a:xfrm>
            <a:off x="2881451" y="3533428"/>
            <a:ext cx="853357" cy="0"/>
          </a:xfrm>
          <a:prstGeom prst="line">
            <a:avLst/>
          </a:prstGeom>
          <a:noFill/>
          <a:ln w="28575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  <a:headEnd type="none" w="med" len="med"/>
            <a:tailEnd type="none" w="med" len="med"/>
          </a:ln>
          <a:effectLst/>
        </p:spPr>
      </p:cxnSp>
      <p:cxnSp>
        <p:nvCxnSpPr>
          <p:cNvPr id="126" name="Straight Arrow Connector 125"/>
          <p:cNvCxnSpPr>
            <a:stCxn id="127" idx="6"/>
            <a:endCxn id="128" idx="2"/>
          </p:cNvCxnSpPr>
          <p:nvPr/>
        </p:nvCxnSpPr>
        <p:spPr>
          <a:xfrm>
            <a:off x="2324300" y="3533428"/>
            <a:ext cx="533000" cy="0"/>
          </a:xfrm>
          <a:prstGeom prst="straightConnector1">
            <a:avLst/>
          </a:prstGeom>
          <a:noFill/>
          <a:ln w="38100" cap="flat" cmpd="sng" algn="ctr">
            <a:solidFill>
              <a:srgbClr val="C4442A"/>
            </a:solidFill>
            <a:prstDash val="solid"/>
            <a:tailEnd type="stealth" w="lg" len="lg"/>
          </a:ln>
          <a:effectLst/>
        </p:spPr>
      </p:cxnSp>
      <p:sp>
        <p:nvSpPr>
          <p:cNvPr id="127" name="Oval 126"/>
          <p:cNvSpPr/>
          <p:nvPr/>
        </p:nvSpPr>
        <p:spPr>
          <a:xfrm>
            <a:off x="2209800" y="3476178"/>
            <a:ext cx="114500" cy="114500"/>
          </a:xfrm>
          <a:prstGeom prst="ellipse">
            <a:avLst/>
          </a:prstGeom>
          <a:solidFill>
            <a:srgbClr val="5A5A5A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8" name="Oval 127"/>
          <p:cNvSpPr/>
          <p:nvPr/>
        </p:nvSpPr>
        <p:spPr>
          <a:xfrm>
            <a:off x="2857300" y="3476178"/>
            <a:ext cx="114500" cy="114500"/>
          </a:xfrm>
          <a:prstGeom prst="ellipse">
            <a:avLst/>
          </a:prstGeom>
          <a:solidFill>
            <a:srgbClr val="5A5A5A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29" name="Straight Arrow Connector 128"/>
          <p:cNvCxnSpPr/>
          <p:nvPr/>
        </p:nvCxnSpPr>
        <p:spPr>
          <a:xfrm flipV="1">
            <a:off x="2324188" y="3220284"/>
            <a:ext cx="433199" cy="283388"/>
          </a:xfrm>
          <a:prstGeom prst="straightConnector1">
            <a:avLst/>
          </a:prstGeom>
          <a:noFill/>
          <a:ln w="38100" cap="flat" cmpd="sng" algn="ctr">
            <a:solidFill>
              <a:srgbClr val="C4442A"/>
            </a:solidFill>
            <a:prstDash val="solid"/>
            <a:tailEnd type="stealth" w="lg" len="lg"/>
          </a:ln>
          <a:effectLst/>
        </p:spPr>
      </p:cxnSp>
      <p:sp>
        <p:nvSpPr>
          <p:cNvPr id="130" name="TextBox 129"/>
          <p:cNvSpPr txBox="1"/>
          <p:nvPr/>
        </p:nvSpPr>
        <p:spPr>
          <a:xfrm>
            <a:off x="228600" y="3418422"/>
            <a:ext cx="3225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</a:t>
            </a:r>
          </a:p>
        </p:txBody>
      </p:sp>
      <p:sp>
        <p:nvSpPr>
          <p:cNvPr id="131" name="Rounded Rectangle 130"/>
          <p:cNvSpPr/>
          <p:nvPr/>
        </p:nvSpPr>
        <p:spPr>
          <a:xfrm>
            <a:off x="5562600" y="1742728"/>
            <a:ext cx="3124200" cy="1604860"/>
          </a:xfrm>
          <a:prstGeom prst="roundRect">
            <a:avLst/>
          </a:prstGeom>
          <a:solidFill>
            <a:srgbClr val="C4442A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Final State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AB + BC + AC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3792103" y="980728"/>
            <a:ext cx="13132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½V</a:t>
            </a:r>
            <a:r>
              <a:rPr kumimoji="0" lang="en-US" sz="2800" b="1" i="1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DD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+</a:t>
            </a:r>
            <a:r>
              <a:rPr kumimoji="0" lang="el-GR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δ</a:t>
            </a:r>
            <a:endParaRPr kumimoji="0" lang="en-US" sz="2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3" name="Rounded Rectangle 132"/>
          <p:cNvSpPr/>
          <p:nvPr/>
        </p:nvSpPr>
        <p:spPr>
          <a:xfrm>
            <a:off x="5562600" y="3643068"/>
            <a:ext cx="3124200" cy="1604860"/>
          </a:xfrm>
          <a:prstGeom prst="roundRect">
            <a:avLst/>
          </a:prstGeom>
          <a:solidFill>
            <a:srgbClr val="C4442A"/>
          </a:solidFill>
          <a:ln w="25400" cap="flat" cmpd="sng" algn="ctr">
            <a:noFill/>
            <a:prstDash val="solid"/>
          </a:ln>
          <a:effectLst/>
        </p:spPr>
        <p:txBody>
          <a:bodyPr lIns="4572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1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C(A + B) + ~C(AB)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1143000" y="4485928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4114800" y="5705128"/>
            <a:ext cx="381000" cy="534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0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4004331" y="990908"/>
            <a:ext cx="7200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</a:t>
            </a:r>
            <a:r>
              <a:rPr kumimoji="0" lang="en-US" sz="2800" b="1" i="1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DD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1781681" y="6453336"/>
            <a:ext cx="56779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Seshadri+, “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Fast Bulk Bitwise AND and OR in DRAM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”, IEEE CAL 2015.</a:t>
            </a:r>
          </a:p>
        </p:txBody>
      </p:sp>
    </p:spTree>
    <p:extLst>
      <p:ext uri="{BB962C8B-B14F-4D97-AF65-F5344CB8AC3E}">
        <p14:creationId xmlns:p14="http://schemas.microsoft.com/office/powerpoint/2010/main" val="1841157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xit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  <p:bldP spid="72" grpId="0" animBg="1"/>
      <p:bldP spid="73" grpId="0" animBg="1"/>
      <p:bldP spid="73" grpId="1" animBg="1"/>
      <p:bldP spid="90" grpId="0"/>
      <p:bldP spid="91" grpId="0"/>
      <p:bldP spid="92" grpId="0"/>
      <p:bldP spid="104" grpId="0" animBg="1"/>
      <p:bldP spid="104" grpId="1" animBg="1"/>
      <p:bldP spid="131" grpId="0" animBg="1"/>
      <p:bldP spid="132" grpId="0"/>
      <p:bldP spid="132" grpId="1"/>
      <p:bldP spid="133" grpId="0" animBg="1"/>
      <p:bldP spid="134" grpId="0"/>
      <p:bldP spid="135" grpId="0"/>
      <p:bldP spid="13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In-DRAM NOT: Dual Contact Cell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035173"/>
            <a:ext cx="4104456" cy="470510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10701" y="5949280"/>
            <a:ext cx="9284914" cy="296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25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Seshadri+, “</a:t>
            </a:r>
            <a:r>
              <a:rPr kumimoji="0" lang="en-US" sz="1325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Ambit: In-Memory Accelerator for Bulk Bitwise Operations using Commodity DRAM Technology</a:t>
            </a:r>
            <a:r>
              <a:rPr kumimoji="0" lang="en-US" sz="1325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,” MICRO 2017.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17145" y="1862822"/>
            <a:ext cx="4556504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Idea: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Feed the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negated value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in the sense amplifier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into a special row</a:t>
            </a:r>
          </a:p>
        </p:txBody>
      </p:sp>
    </p:spTree>
    <p:extLst>
      <p:ext uri="{BB962C8B-B14F-4D97-AF65-F5344CB8AC3E}">
        <p14:creationId xmlns:p14="http://schemas.microsoft.com/office/powerpoint/2010/main" val="2392868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C494EC-CC29-4C1B-BC30-B25CBF015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Ambit vs. DDR3: Performance and Energy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439D3B-A3F5-4658-A5BE-B00BFFC8A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2D8F13-174C-467F-9D40-7DDEF70CAB8C}" type="slidenum"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yriad Pro Cond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yriad Pro Cond"/>
              <a:ea typeface="+mn-ea"/>
              <a:cs typeface="+mn-cs"/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5AB549DD-5A03-443B-A7E3-97EF7C548D5D}"/>
              </a:ext>
            </a:extLst>
          </p:cNvPr>
          <p:cNvGraphicFramePr>
            <a:graphicFrameLocks/>
          </p:cNvGraphicFramePr>
          <p:nvPr/>
        </p:nvGraphicFramePr>
        <p:xfrm>
          <a:off x="609600" y="1143000"/>
          <a:ext cx="8077200" cy="518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0" name="Group 9">
            <a:extLst>
              <a:ext uri="{FF2B5EF4-FFF2-40B4-BE49-F238E27FC236}">
                <a16:creationId xmlns:a16="http://schemas.microsoft.com/office/drawing/2014/main" id="{1F13FD58-5AF1-4A70-AAF4-BA2FD69585F4}"/>
              </a:ext>
            </a:extLst>
          </p:cNvPr>
          <p:cNvGrpSpPr/>
          <p:nvPr/>
        </p:nvGrpSpPr>
        <p:grpSpPr>
          <a:xfrm>
            <a:off x="5628222" y="2477869"/>
            <a:ext cx="1849940" cy="1451335"/>
            <a:chOff x="5628222" y="2477869"/>
            <a:chExt cx="1849940" cy="145133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D3014AC-E750-4E89-95E0-6E377B3192BA}"/>
                </a:ext>
              </a:extLst>
            </p:cNvPr>
            <p:cNvSpPr txBox="1"/>
            <p:nvPr/>
          </p:nvSpPr>
          <p:spPr>
            <a:xfrm>
              <a:off x="5628222" y="2477869"/>
              <a:ext cx="76655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yriad Pro Cond"/>
                  <a:ea typeface="+mn-ea"/>
                  <a:cs typeface="+mn-cs"/>
                </a:rPr>
                <a:t>32X</a:t>
              </a: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319E9FFE-5207-445D-921D-CAE4675041B8}"/>
                </a:ext>
              </a:extLst>
            </p:cNvPr>
            <p:cNvSpPr/>
            <p:nvPr/>
          </p:nvSpPr>
          <p:spPr>
            <a:xfrm>
              <a:off x="6102036" y="3041964"/>
              <a:ext cx="1376126" cy="887240"/>
            </a:xfrm>
            <a:custGeom>
              <a:avLst/>
              <a:gdLst>
                <a:gd name="connsiteX0" fmla="*/ 0 w 1376126"/>
                <a:gd name="connsiteY0" fmla="*/ 0 h 887240"/>
                <a:gd name="connsiteX1" fmla="*/ 1376126 w 1376126"/>
                <a:gd name="connsiteY1" fmla="*/ 887240 h 887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76126" h="887240">
                  <a:moveTo>
                    <a:pt x="0" y="0"/>
                  </a:moveTo>
                  <a:lnTo>
                    <a:pt x="1376126" y="887240"/>
                  </a:lnTo>
                </a:path>
              </a:pathLst>
            </a:custGeom>
            <a:noFill/>
            <a:ln>
              <a:solidFill>
                <a:schemeClr val="accent2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yriad Pro Cond"/>
                <a:ea typeface="+mn-ea"/>
                <a:cs typeface="+mn-cs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7EBAEE8-0E06-4849-B21E-503146852B82}"/>
              </a:ext>
            </a:extLst>
          </p:cNvPr>
          <p:cNvGrpSpPr/>
          <p:nvPr/>
        </p:nvGrpSpPr>
        <p:grpSpPr>
          <a:xfrm>
            <a:off x="6811244" y="2477869"/>
            <a:ext cx="1083378" cy="1270266"/>
            <a:chOff x="6811244" y="2477869"/>
            <a:chExt cx="1083378" cy="1270266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F3341D2-3336-47D4-9CDA-B09DF0130A4F}"/>
                </a:ext>
              </a:extLst>
            </p:cNvPr>
            <p:cNvSpPr txBox="1"/>
            <p:nvPr/>
          </p:nvSpPr>
          <p:spPr>
            <a:xfrm>
              <a:off x="6811244" y="2477869"/>
              <a:ext cx="76655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yriad Pro Cond"/>
                  <a:ea typeface="+mn-ea"/>
                  <a:cs typeface="+mn-cs"/>
                </a:rPr>
                <a:t>35X</a:t>
              </a: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DAC4FD1-AA02-4523-83C6-B4526A5134E2}"/>
                </a:ext>
              </a:extLst>
            </p:cNvPr>
            <p:cNvSpPr/>
            <p:nvPr/>
          </p:nvSpPr>
          <p:spPr>
            <a:xfrm>
              <a:off x="7206558" y="3014804"/>
              <a:ext cx="688064" cy="733331"/>
            </a:xfrm>
            <a:custGeom>
              <a:avLst/>
              <a:gdLst>
                <a:gd name="connsiteX0" fmla="*/ 0 w 688064"/>
                <a:gd name="connsiteY0" fmla="*/ 0 h 733331"/>
                <a:gd name="connsiteX1" fmla="*/ 688064 w 688064"/>
                <a:gd name="connsiteY1" fmla="*/ 733331 h 733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88064" h="733331">
                  <a:moveTo>
                    <a:pt x="0" y="0"/>
                  </a:moveTo>
                  <a:lnTo>
                    <a:pt x="688064" y="733331"/>
                  </a:lnTo>
                </a:path>
              </a:pathLst>
            </a:custGeom>
            <a:noFill/>
            <a:ln>
              <a:solidFill>
                <a:schemeClr val="accent2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yriad Pro Cond"/>
                <a:ea typeface="+mn-ea"/>
                <a:cs typeface="+mn-cs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-10701" y="6517141"/>
            <a:ext cx="9284914" cy="296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25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Cond"/>
                <a:ea typeface="+mn-ea"/>
                <a:cs typeface="+mn-cs"/>
              </a:rPr>
              <a:t>Seshadri+, “</a:t>
            </a:r>
            <a:r>
              <a:rPr kumimoji="0" lang="en-US" sz="1325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Myriad Pro Cond"/>
                <a:ea typeface="+mn-ea"/>
                <a:cs typeface="+mn-cs"/>
              </a:rPr>
              <a:t>Ambit: In-Memory Accelerator for Bulk Bitwise Operations using Commodity DRAM Technology</a:t>
            </a:r>
            <a:r>
              <a:rPr kumimoji="0" lang="en-US" sz="1325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Cond"/>
                <a:ea typeface="+mn-ea"/>
                <a:cs typeface="+mn-cs"/>
              </a:rPr>
              <a:t>,” MICRO 2017.</a:t>
            </a:r>
          </a:p>
        </p:txBody>
      </p:sp>
    </p:spTree>
    <p:extLst>
      <p:ext uri="{BB962C8B-B14F-4D97-AF65-F5344CB8AC3E}">
        <p14:creationId xmlns:p14="http://schemas.microsoft.com/office/powerpoint/2010/main" val="16381834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Bulk Bitwise Operations in Workloads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4" y="1052736"/>
            <a:ext cx="7802016" cy="5056203"/>
          </a:xfrm>
          <a:prstGeom prst="rect">
            <a:avLst/>
          </a:prstGeom>
        </p:spPr>
      </p:pic>
      <p:sp>
        <p:nvSpPr>
          <p:cNvPr id="6" name="Content Placeholder 25">
            <a:extLst>
              <a:ext uri="{FF2B5EF4-FFF2-40B4-BE49-F238E27FC236}">
                <a16:creationId xmlns:a16="http://schemas.microsoft.com/office/drawing/2014/main" id="{C856F173-0838-471E-B126-A6DE9BCD8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41912" y="6377401"/>
            <a:ext cx="8839200" cy="7960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200" dirty="0"/>
              <a:t>[1] Li and Patel, </a:t>
            </a:r>
            <a:r>
              <a:rPr lang="en-US" sz="1200" dirty="0" err="1"/>
              <a:t>BitWeaving</a:t>
            </a:r>
            <a:r>
              <a:rPr lang="en-US" sz="1200" dirty="0"/>
              <a:t>, SIGMOD 2013</a:t>
            </a:r>
          </a:p>
          <a:p>
            <a:pPr marL="0" indent="0">
              <a:buNone/>
            </a:pPr>
            <a:r>
              <a:rPr lang="en-US" sz="1200" dirty="0"/>
              <a:t>[2] Goodwin+, </a:t>
            </a:r>
            <a:r>
              <a:rPr lang="en-US" sz="1200" dirty="0" err="1"/>
              <a:t>BitFunnel</a:t>
            </a:r>
            <a:r>
              <a:rPr lang="en-US" sz="1200" dirty="0"/>
              <a:t>, SIGIR 2017</a:t>
            </a:r>
          </a:p>
        </p:txBody>
      </p:sp>
    </p:spTree>
    <p:extLst>
      <p:ext uri="{BB962C8B-B14F-4D97-AF65-F5344CB8AC3E}">
        <p14:creationId xmlns:p14="http://schemas.microsoft.com/office/powerpoint/2010/main" val="3516630787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Performance: Bitmap Index on Ambit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10701" y="6085093"/>
            <a:ext cx="9284914" cy="296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25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Seshadri+, “</a:t>
            </a:r>
            <a:r>
              <a:rPr kumimoji="0" lang="en-US" sz="1325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Ambit: In-Memory Accelerator for Bulk Bitwise Operations using Commodity DRAM Technology</a:t>
            </a:r>
            <a:r>
              <a:rPr kumimoji="0" lang="en-US" sz="1325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,” MICRO 2017.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80728"/>
            <a:ext cx="9144000" cy="442582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E533FE6-A700-5846-B9DA-50AB358EB971}"/>
              </a:ext>
            </a:extLst>
          </p:cNvPr>
          <p:cNvSpPr txBox="1"/>
          <p:nvPr/>
        </p:nvSpPr>
        <p:spPr>
          <a:xfrm>
            <a:off x="1835696" y="5517232"/>
            <a:ext cx="6034024" cy="461665"/>
          </a:xfrm>
          <a:prstGeom prst="rect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txBody>
          <a:bodyPr wrap="none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&gt;5.4-6.6X Performance Improvement</a:t>
            </a:r>
            <a:endParaRPr kumimoji="0" lang="ko-KR" altLang="en-US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2621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Performance: BitWeaving on Ambit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10701" y="6021288"/>
            <a:ext cx="9284914" cy="296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25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Seshadri+, “</a:t>
            </a:r>
            <a:r>
              <a:rPr kumimoji="0" lang="en-US" sz="1325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Ambit: In-Memory Accelerator for Bulk Bitwise Operations using Commodity DRAM Technology</a:t>
            </a:r>
            <a:r>
              <a:rPr kumimoji="0" lang="en-US" sz="1325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,” MICRO 2017.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4" y="1345316"/>
            <a:ext cx="8748346" cy="467597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500" y="951561"/>
            <a:ext cx="6286500" cy="3302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633D9BD-DCFF-3C4B-8919-9EB386B2868A}"/>
              </a:ext>
            </a:extLst>
          </p:cNvPr>
          <p:cNvSpPr txBox="1"/>
          <p:nvPr/>
        </p:nvSpPr>
        <p:spPr>
          <a:xfrm>
            <a:off x="3327958" y="3158578"/>
            <a:ext cx="5646097" cy="461665"/>
          </a:xfrm>
          <a:prstGeom prst="rect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txBody>
          <a:bodyPr wrap="none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&gt;4-12X Performance Improvement</a:t>
            </a:r>
            <a:endParaRPr kumimoji="0" lang="ko-KR" altLang="en-US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1718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on In-DRAM Bulk AND/OR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Vivek Seshadri, Kevin Hsieh, </a:t>
            </a:r>
            <a:r>
              <a:rPr lang="en-US" dirty="0" err="1"/>
              <a:t>Amirali</a:t>
            </a:r>
            <a:r>
              <a:rPr lang="en-US" dirty="0"/>
              <a:t> </a:t>
            </a:r>
            <a:r>
              <a:rPr lang="en-US" dirty="0" err="1"/>
              <a:t>Boroumand</a:t>
            </a:r>
            <a:r>
              <a:rPr lang="en-US" dirty="0"/>
              <a:t>, Donghyuk Lee, Michael A. </a:t>
            </a:r>
            <a:r>
              <a:rPr lang="en-US" dirty="0" err="1"/>
              <a:t>Kozuch</a:t>
            </a:r>
            <a:r>
              <a:rPr lang="en-US" dirty="0"/>
              <a:t>, Onur Mutlu, Phillip B. Gibbons, and Todd C. </a:t>
            </a:r>
            <a:r>
              <a:rPr lang="en-US" dirty="0" err="1"/>
              <a:t>Mowry</a:t>
            </a:r>
            <a:r>
              <a:rPr lang="en-US" dirty="0"/>
              <a:t>,</a:t>
            </a:r>
            <a:br>
              <a:rPr lang="en-US" dirty="0"/>
            </a:br>
            <a:r>
              <a:rPr lang="en-US" b="1" dirty="0">
                <a:hlinkClick r:id="rId2"/>
              </a:rPr>
              <a:t>"Fast Bulk Bitwise AND and OR in DRAM"</a:t>
            </a:r>
            <a:br>
              <a:rPr lang="en-US" dirty="0"/>
            </a:br>
            <a:r>
              <a:rPr lang="en-US" i="1" dirty="0">
                <a:hlinkClick r:id="rId3"/>
              </a:rPr>
              <a:t>IEEE Computer Architecture Letters</a:t>
            </a:r>
            <a:r>
              <a:rPr lang="en-US" i="1" dirty="0"/>
              <a:t> (</a:t>
            </a:r>
            <a:r>
              <a:rPr lang="en-US" b="1" i="1" dirty="0"/>
              <a:t>CAL</a:t>
            </a:r>
            <a:r>
              <a:rPr lang="en-US" i="1" dirty="0"/>
              <a:t>)</a:t>
            </a:r>
            <a:r>
              <a:rPr lang="en-US" dirty="0"/>
              <a:t>, April 2015.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276418"/>
            <a:ext cx="9144000" cy="1744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360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More on Ambit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4488"/>
            <a:ext cx="8610600" cy="4876800"/>
          </a:xfrm>
        </p:spPr>
        <p:txBody>
          <a:bodyPr/>
          <a:lstStyle/>
          <a:p>
            <a:r>
              <a:rPr lang="en-US" dirty="0" err="1"/>
              <a:t>Vivek</a:t>
            </a:r>
            <a:r>
              <a:rPr lang="en-US" dirty="0"/>
              <a:t> Seshadri et al., “</a:t>
            </a:r>
            <a:r>
              <a:rPr lang="en-US" b="1" dirty="0">
                <a:hlinkClick r:id="rId2"/>
              </a:rPr>
              <a:t>Ambit: In-Memory Accelerator for Bulk Bitwise Operations Using Commodity DRAM Technology</a:t>
            </a:r>
            <a:r>
              <a:rPr lang="en-US" dirty="0"/>
              <a:t>,” MICRO 2017.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641055"/>
            <a:ext cx="9144000" cy="2092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872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In-DRAM Bulk Bitwise Execution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00472"/>
            <a:ext cx="8610600" cy="4876800"/>
          </a:xfrm>
        </p:spPr>
        <p:txBody>
          <a:bodyPr/>
          <a:lstStyle/>
          <a:p>
            <a:r>
              <a:rPr lang="en-US" dirty="0" err="1"/>
              <a:t>Vivek</a:t>
            </a:r>
            <a:r>
              <a:rPr lang="en-US" dirty="0"/>
              <a:t> Seshadri and Onur Mutlu,</a:t>
            </a:r>
            <a:br>
              <a:rPr lang="en-US" dirty="0"/>
            </a:br>
            <a:r>
              <a:rPr lang="en-US" b="1" dirty="0">
                <a:hlinkClick r:id="rId2"/>
              </a:rPr>
              <a:t>"In-DRAM Bulk Bitwise Execution Engine"</a:t>
            </a:r>
            <a:r>
              <a:rPr lang="en-US" dirty="0"/>
              <a:t> </a:t>
            </a:r>
            <a:br>
              <a:rPr lang="en-US" dirty="0"/>
            </a:br>
            <a:r>
              <a:rPr lang="en-US" i="1" dirty="0"/>
              <a:t>Invited Book Chapter in Advances in Computers</a:t>
            </a:r>
            <a:r>
              <a:rPr lang="en-US" dirty="0"/>
              <a:t>, to appear in 2020. 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2"/>
              </a:rPr>
              <a:t>Preliminary arXiv version</a:t>
            </a:r>
            <a:r>
              <a:rPr lang="en-US" dirty="0"/>
              <a:t>]</a:t>
            </a:r>
          </a:p>
          <a:p>
            <a:pPr marL="0" indent="0">
              <a:buNone/>
            </a:pPr>
            <a:endParaRPr lang="en-US" sz="2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B84BF9-0E65-2149-BD37-BF6C595475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921" y="3799136"/>
            <a:ext cx="8011958" cy="2261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94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5BFE0-AC75-EA4D-B294-B564E8EA5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Coming Up in ASPLOS 2021…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B4B9AD-DEF9-4C4F-9DC2-DABFA4D560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A2CC07-ABC8-6047-856D-10E0B6E8E52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FC24D0-9C8A-A14F-A594-6E7FBE6838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04" y="2492896"/>
            <a:ext cx="8931992" cy="187220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98D462B-0855-954C-8520-20FC9D24D766}"/>
              </a:ext>
            </a:extLst>
          </p:cNvPr>
          <p:cNvSpPr txBox="1"/>
          <p:nvPr/>
        </p:nvSpPr>
        <p:spPr>
          <a:xfrm>
            <a:off x="2234661" y="5444815"/>
            <a:ext cx="4674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</a:rPr>
              <a:t>https://</a:t>
            </a:r>
            <a:r>
              <a:rPr lang="en-US" b="1" dirty="0" err="1">
                <a:solidFill>
                  <a:srgbClr val="0000FF"/>
                </a:solidFill>
              </a:rPr>
              <a:t>arxiv.org</a:t>
            </a:r>
            <a:r>
              <a:rPr lang="en-US" b="1" dirty="0">
                <a:solidFill>
                  <a:srgbClr val="0000FF"/>
                </a:solidFill>
              </a:rPr>
              <a:t>/pdf/2012.11890.pdf</a:t>
            </a:r>
          </a:p>
        </p:txBody>
      </p:sp>
    </p:spTree>
    <p:extLst>
      <p:ext uri="{BB962C8B-B14F-4D97-AF65-F5344CB8AC3E}">
        <p14:creationId xmlns:p14="http://schemas.microsoft.com/office/powerpoint/2010/main" val="4178198765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5B4C0-16B6-7042-9260-A2C139D6F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600" dirty="0"/>
              <a:t>RowClone &amp; Bitwise Ops in Real DRAM Chips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1A4443-2E98-764F-908C-81448DD075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C7E220-48EB-244E-A6C0-C07EE1D8279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23F975-6B05-DB49-A430-E7125413BB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50" y="2552700"/>
            <a:ext cx="8496300" cy="1752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3287F42-34EE-8942-A545-2BE0B4A6C8A7}"/>
              </a:ext>
            </a:extLst>
          </p:cNvPr>
          <p:cNvSpPr txBox="1"/>
          <p:nvPr/>
        </p:nvSpPr>
        <p:spPr>
          <a:xfrm>
            <a:off x="2036420" y="6400800"/>
            <a:ext cx="5583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hlinkClick r:id="rId3"/>
              </a:rPr>
              <a:t>https://parallel.princeton.edu/papers/micro19-gao.pdf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5674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5EDAC-13D7-7C42-A02F-3B3F2CF4A1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800" dirty="0"/>
              <a:t>Pinatubo: RowClone and Bitwise Ops in PCM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D34E14-8BC1-B241-8615-904193121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93DC83-9774-E64A-AD3E-B41DC92FF4B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861CCF-B625-514B-BA14-C39CE01472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500" y="2279650"/>
            <a:ext cx="8509000" cy="22987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99872E1-1869-F847-B999-C5D5CD7A1EF8}"/>
              </a:ext>
            </a:extLst>
          </p:cNvPr>
          <p:cNvSpPr txBox="1"/>
          <p:nvPr/>
        </p:nvSpPr>
        <p:spPr>
          <a:xfrm>
            <a:off x="1583527" y="6437671"/>
            <a:ext cx="62055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hlinkClick r:id="rId3"/>
              </a:rPr>
              <a:t>https://cseweb.ucsd.edu/~jzhao/files/Pinatubo-dac2016.pdf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0438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68760"/>
            <a:ext cx="7924800" cy="1752600"/>
          </a:xfrm>
        </p:spPr>
        <p:txBody>
          <a:bodyPr/>
          <a:lstStyle/>
          <a:p>
            <a:r>
              <a:rPr lang="en-US" sz="6000" dirty="0"/>
              <a:t>Processing in Memory:</a:t>
            </a:r>
            <a:br>
              <a:rPr lang="en-US" sz="6000" dirty="0"/>
            </a:br>
            <a:r>
              <a:rPr lang="en-US" sz="6000"/>
              <a:t>		Two </a:t>
            </a:r>
            <a:r>
              <a:rPr lang="en-US" sz="6000" dirty="0"/>
              <a:t>Approaches</a:t>
            </a:r>
            <a:endParaRPr lang="en-US" sz="6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484712"/>
            <a:ext cx="7848600" cy="1752600"/>
          </a:xfrm>
        </p:spPr>
        <p:txBody>
          <a:bodyPr/>
          <a:lstStyle/>
          <a:p>
            <a:pPr algn="l"/>
            <a:r>
              <a:rPr lang="en-US" sz="3600" dirty="0"/>
              <a:t>1. Minimally changing memory chips</a:t>
            </a:r>
          </a:p>
          <a:p>
            <a:pPr algn="l"/>
            <a:r>
              <a:rPr lang="en-US" sz="3600" dirty="0">
                <a:solidFill>
                  <a:srgbClr val="0000FF"/>
                </a:solidFill>
              </a:rPr>
              <a:t>2. Exploiting 3D-stacked memory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0CAD05-5F98-C240-A41D-E171A63049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778253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Opportunity: 3D-Stacked </a:t>
            </a:r>
            <a:r>
              <a:rPr lang="en-US" dirty="0" err="1"/>
              <a:t>Logic+Memory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24744"/>
            <a:ext cx="8610600" cy="512365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286520"/>
            <a:ext cx="7772400" cy="1422400"/>
          </a:xfrm>
          <a:prstGeom prst="rect">
            <a:avLst/>
          </a:prstGeom>
        </p:spPr>
      </p:pic>
      <p:pic>
        <p:nvPicPr>
          <p:cNvPr id="5" name="Picture 2" descr="http://www.extremetech.com/wp-content/uploads/2013/09/hybrid_memory_cub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1640" y="3068960"/>
            <a:ext cx="5040560" cy="3619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040851" y="4509120"/>
            <a:ext cx="7958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D5494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Logic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68843" y="4005064"/>
            <a:ext cx="1123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5B62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Memory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70854" y="5527630"/>
            <a:ext cx="31610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Other “True 3D” technologies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under development</a:t>
            </a:r>
          </a:p>
        </p:txBody>
      </p:sp>
    </p:spTree>
    <p:extLst>
      <p:ext uri="{BB962C8B-B14F-4D97-AF65-F5344CB8AC3E}">
        <p14:creationId xmlns:p14="http://schemas.microsoft.com/office/powerpoint/2010/main" val="6942771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7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Tesseract</a:t>
            </a:r>
            <a:r>
              <a:rPr lang="en-US" dirty="0"/>
              <a:t> System for Graph Processing</a:t>
            </a:r>
          </a:p>
        </p:txBody>
      </p:sp>
      <p:pic>
        <p:nvPicPr>
          <p:cNvPr id="258" name="Picture 2" descr="http://www.extremetech.com/wp-content/uploads/2013/09/hybrid_memory_cub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01620" y="1340768"/>
            <a:ext cx="3383774" cy="242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259" name="그룹 137"/>
          <p:cNvGrpSpPr/>
          <p:nvPr/>
        </p:nvGrpSpPr>
        <p:grpSpPr>
          <a:xfrm>
            <a:off x="2960548" y="2386982"/>
            <a:ext cx="2890319" cy="3322913"/>
            <a:chOff x="2540320" y="2698376"/>
            <a:chExt cx="2890319" cy="3322913"/>
          </a:xfrm>
        </p:grpSpPr>
        <p:cxnSp>
          <p:nvCxnSpPr>
            <p:cNvPr id="260" name="직선 연결선 64"/>
            <p:cNvCxnSpPr/>
            <p:nvPr/>
          </p:nvCxnSpPr>
          <p:spPr>
            <a:xfrm>
              <a:off x="2540320" y="3008078"/>
              <a:ext cx="101813" cy="990596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dash"/>
            </a:ln>
            <a:effectLst/>
          </p:spPr>
        </p:cxnSp>
        <p:cxnSp>
          <p:nvCxnSpPr>
            <p:cNvPr id="261" name="직선 연결선 67"/>
            <p:cNvCxnSpPr/>
            <p:nvPr/>
          </p:nvCxnSpPr>
          <p:spPr>
            <a:xfrm flipH="1">
              <a:off x="5107196" y="2698376"/>
              <a:ext cx="323443" cy="1300298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dash"/>
            </a:ln>
            <a:effectLst/>
          </p:spPr>
        </p:cxnSp>
        <p:grpSp>
          <p:nvGrpSpPr>
            <p:cNvPr id="262" name="그룹 85"/>
            <p:cNvGrpSpPr/>
            <p:nvPr/>
          </p:nvGrpSpPr>
          <p:grpSpPr>
            <a:xfrm>
              <a:off x="2542515" y="3916837"/>
              <a:ext cx="2664295" cy="2104452"/>
              <a:chOff x="3275856" y="3916837"/>
              <a:chExt cx="2664295" cy="2104452"/>
            </a:xfrm>
          </p:grpSpPr>
          <p:sp>
            <p:nvSpPr>
              <p:cNvPr id="263" name="직사각형 4"/>
              <p:cNvSpPr/>
              <p:nvPr/>
            </p:nvSpPr>
            <p:spPr>
              <a:xfrm>
                <a:off x="3375473" y="3998674"/>
                <a:ext cx="2465060" cy="2022615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나눔고딕"/>
                  <a:cs typeface="+mn-cs"/>
                </a:endParaRPr>
              </a:p>
            </p:txBody>
          </p:sp>
          <p:grpSp>
            <p:nvGrpSpPr>
              <p:cNvPr id="264" name="그룹 84"/>
              <p:cNvGrpSpPr/>
              <p:nvPr/>
            </p:nvGrpSpPr>
            <p:grpSpPr>
              <a:xfrm>
                <a:off x="3501888" y="3916837"/>
                <a:ext cx="2212233" cy="2010654"/>
                <a:chOff x="3501887" y="3916837"/>
                <a:chExt cx="2212233" cy="2010654"/>
              </a:xfrm>
            </p:grpSpPr>
            <p:grpSp>
              <p:nvGrpSpPr>
                <p:cNvPr id="267" name="그룹 49"/>
                <p:cNvGrpSpPr/>
                <p:nvPr/>
              </p:nvGrpSpPr>
              <p:grpSpPr>
                <a:xfrm flipV="1">
                  <a:off x="3627842" y="5167522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310" name="직선 화살표 연결선 50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none"/>
                    <a:tailEnd type="triangle" w="sm" len="sm"/>
                  </a:ln>
                  <a:effectLst/>
                </p:spPr>
              </p:cxnSp>
              <p:cxnSp>
                <p:nvCxnSpPr>
                  <p:cNvPr id="311" name="직선 화살표 연결선 51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triangle" w="sm" len="sm"/>
                    <a:tailEnd type="triangle" w="sm" len="sm"/>
                  </a:ln>
                  <a:effectLst/>
                </p:spPr>
              </p:cxnSp>
            </p:grpSp>
            <p:grpSp>
              <p:nvGrpSpPr>
                <p:cNvPr id="268" name="그룹 52"/>
                <p:cNvGrpSpPr/>
                <p:nvPr/>
              </p:nvGrpSpPr>
              <p:grpSpPr>
                <a:xfrm flipV="1">
                  <a:off x="4070289" y="5167522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308" name="직선 화살표 연결선 53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none"/>
                    <a:tailEnd type="triangle" w="sm" len="sm"/>
                  </a:ln>
                  <a:effectLst/>
                </p:spPr>
              </p:cxnSp>
              <p:cxnSp>
                <p:nvCxnSpPr>
                  <p:cNvPr id="309" name="직선 화살표 연결선 54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triangle" w="sm" len="sm"/>
                    <a:tailEnd type="triangle" w="sm" len="sm"/>
                  </a:ln>
                  <a:effectLst/>
                </p:spPr>
              </p:cxnSp>
            </p:grpSp>
            <p:grpSp>
              <p:nvGrpSpPr>
                <p:cNvPr id="269" name="그룹 55"/>
                <p:cNvGrpSpPr/>
                <p:nvPr/>
              </p:nvGrpSpPr>
              <p:grpSpPr>
                <a:xfrm flipV="1">
                  <a:off x="4512736" y="5167522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306" name="직선 화살표 연결선 56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none"/>
                    <a:tailEnd type="triangle" w="sm" len="sm"/>
                  </a:ln>
                  <a:effectLst/>
                </p:spPr>
              </p:cxnSp>
              <p:cxnSp>
                <p:nvCxnSpPr>
                  <p:cNvPr id="307" name="직선 화살표 연결선 57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triangle" w="sm" len="sm"/>
                    <a:tailEnd type="triangle" w="sm" len="sm"/>
                  </a:ln>
                  <a:effectLst/>
                </p:spPr>
              </p:cxnSp>
            </p:grpSp>
            <p:grpSp>
              <p:nvGrpSpPr>
                <p:cNvPr id="270" name="그룹 58"/>
                <p:cNvGrpSpPr/>
                <p:nvPr/>
              </p:nvGrpSpPr>
              <p:grpSpPr>
                <a:xfrm flipV="1">
                  <a:off x="5524042" y="5167522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304" name="직선 화살표 연결선 59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none"/>
                    <a:tailEnd type="triangle" w="sm" len="sm"/>
                  </a:ln>
                  <a:effectLst/>
                </p:spPr>
              </p:cxnSp>
              <p:cxnSp>
                <p:nvCxnSpPr>
                  <p:cNvPr id="305" name="직선 화살표 연결선 60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triangle" w="sm" len="sm"/>
                    <a:tailEnd type="triangle" w="sm" len="sm"/>
                  </a:ln>
                  <a:effectLst/>
                </p:spPr>
              </p:cxnSp>
            </p:grpSp>
            <p:grpSp>
              <p:nvGrpSpPr>
                <p:cNvPr id="271" name="그룹 39"/>
                <p:cNvGrpSpPr/>
                <p:nvPr/>
              </p:nvGrpSpPr>
              <p:grpSpPr>
                <a:xfrm>
                  <a:off x="3627842" y="4362113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302" name="직선 화살표 연결선 33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none"/>
                    <a:tailEnd type="triangle" w="sm" len="sm"/>
                  </a:ln>
                  <a:effectLst/>
                </p:spPr>
              </p:cxnSp>
              <p:cxnSp>
                <p:nvCxnSpPr>
                  <p:cNvPr id="303" name="직선 화살표 연결선 35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triangle" w="sm" len="sm"/>
                    <a:tailEnd type="triangle" w="sm" len="sm"/>
                  </a:ln>
                  <a:effectLst/>
                </p:spPr>
              </p:cxnSp>
            </p:grpSp>
            <p:grpSp>
              <p:nvGrpSpPr>
                <p:cNvPr id="272" name="그룹 40"/>
                <p:cNvGrpSpPr/>
                <p:nvPr/>
              </p:nvGrpSpPr>
              <p:grpSpPr>
                <a:xfrm>
                  <a:off x="4070289" y="4362113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300" name="직선 화살표 연결선 41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none"/>
                    <a:tailEnd type="triangle" w="sm" len="sm"/>
                  </a:ln>
                  <a:effectLst/>
                </p:spPr>
              </p:cxnSp>
              <p:cxnSp>
                <p:nvCxnSpPr>
                  <p:cNvPr id="301" name="직선 화살표 연결선 42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triangle" w="sm" len="sm"/>
                    <a:tailEnd type="triangle" w="sm" len="sm"/>
                  </a:ln>
                  <a:effectLst/>
                </p:spPr>
              </p:cxnSp>
            </p:grpSp>
            <p:grpSp>
              <p:nvGrpSpPr>
                <p:cNvPr id="273" name="그룹 43"/>
                <p:cNvGrpSpPr/>
                <p:nvPr/>
              </p:nvGrpSpPr>
              <p:grpSpPr>
                <a:xfrm>
                  <a:off x="4512736" y="4362113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298" name="직선 화살표 연결선 44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none"/>
                    <a:tailEnd type="triangle" w="sm" len="sm"/>
                  </a:ln>
                  <a:effectLst/>
                </p:spPr>
              </p:cxnSp>
              <p:cxnSp>
                <p:nvCxnSpPr>
                  <p:cNvPr id="299" name="직선 화살표 연결선 45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triangle" w="sm" len="sm"/>
                    <a:tailEnd type="triangle" w="sm" len="sm"/>
                  </a:ln>
                  <a:effectLst/>
                </p:spPr>
              </p:cxnSp>
            </p:grpSp>
            <p:grpSp>
              <p:nvGrpSpPr>
                <p:cNvPr id="274" name="그룹 46"/>
                <p:cNvGrpSpPr/>
                <p:nvPr/>
              </p:nvGrpSpPr>
              <p:grpSpPr>
                <a:xfrm>
                  <a:off x="5524042" y="4362113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296" name="직선 화살표 연결선 47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none"/>
                    <a:tailEnd type="triangle" w="sm" len="sm"/>
                  </a:ln>
                  <a:effectLst/>
                </p:spPr>
              </p:cxnSp>
              <p:cxnSp>
                <p:nvCxnSpPr>
                  <p:cNvPr id="297" name="직선 화살표 연결선 48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triangle" w="sm" len="sm"/>
                    <a:tailEnd type="triangle" w="sm" len="sm"/>
                  </a:ln>
                  <a:effectLst/>
                </p:spPr>
              </p:cxnSp>
            </p:grpSp>
            <p:sp>
              <p:nvSpPr>
                <p:cNvPr id="275" name="직사각형 6"/>
                <p:cNvSpPr/>
                <p:nvPr/>
              </p:nvSpPr>
              <p:spPr>
                <a:xfrm>
                  <a:off x="3501887" y="4109286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sp>
              <p:nvSpPr>
                <p:cNvPr id="276" name="직사각형 7"/>
                <p:cNvSpPr/>
                <p:nvPr/>
              </p:nvSpPr>
              <p:spPr>
                <a:xfrm>
                  <a:off x="3944334" y="4109286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sp>
              <p:nvSpPr>
                <p:cNvPr id="277" name="직사각형 8"/>
                <p:cNvSpPr/>
                <p:nvPr/>
              </p:nvSpPr>
              <p:spPr>
                <a:xfrm>
                  <a:off x="4386781" y="4109286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sp>
              <p:nvSpPr>
                <p:cNvPr id="278" name="직사각형 11"/>
                <p:cNvSpPr/>
                <p:nvPr/>
              </p:nvSpPr>
              <p:spPr>
                <a:xfrm>
                  <a:off x="3501887" y="4488526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sp>
              <p:nvSpPr>
                <p:cNvPr id="279" name="직사각형 12"/>
                <p:cNvSpPr/>
                <p:nvPr/>
              </p:nvSpPr>
              <p:spPr>
                <a:xfrm>
                  <a:off x="3944334" y="4488526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sp>
              <p:nvSpPr>
                <p:cNvPr id="280" name="직사각형 13"/>
                <p:cNvSpPr/>
                <p:nvPr/>
              </p:nvSpPr>
              <p:spPr>
                <a:xfrm>
                  <a:off x="4386781" y="4488526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sp>
              <p:nvSpPr>
                <p:cNvPr id="281" name="직사각형 15"/>
                <p:cNvSpPr/>
                <p:nvPr/>
              </p:nvSpPr>
              <p:spPr>
                <a:xfrm>
                  <a:off x="3501887" y="5286511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sp>
              <p:nvSpPr>
                <p:cNvPr id="282" name="직사각형 16"/>
                <p:cNvSpPr/>
                <p:nvPr/>
              </p:nvSpPr>
              <p:spPr>
                <a:xfrm>
                  <a:off x="3944334" y="5286511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sp>
              <p:nvSpPr>
                <p:cNvPr id="283" name="직사각형 17"/>
                <p:cNvSpPr/>
                <p:nvPr/>
              </p:nvSpPr>
              <p:spPr>
                <a:xfrm>
                  <a:off x="4386781" y="5286511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sp>
              <p:nvSpPr>
                <p:cNvPr id="284" name="직사각형 19"/>
                <p:cNvSpPr/>
                <p:nvPr/>
              </p:nvSpPr>
              <p:spPr>
                <a:xfrm>
                  <a:off x="3501887" y="5657850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sp>
              <p:nvSpPr>
                <p:cNvPr id="285" name="직사각형 20"/>
                <p:cNvSpPr/>
                <p:nvPr/>
              </p:nvSpPr>
              <p:spPr>
                <a:xfrm>
                  <a:off x="3944334" y="5657850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sp>
              <p:nvSpPr>
                <p:cNvPr id="286" name="직사각형 21"/>
                <p:cNvSpPr/>
                <p:nvPr/>
              </p:nvSpPr>
              <p:spPr>
                <a:xfrm>
                  <a:off x="4386781" y="5657850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sp>
              <p:nvSpPr>
                <p:cNvPr id="287" name="직사각형 5"/>
                <p:cNvSpPr/>
                <p:nvPr/>
              </p:nvSpPr>
              <p:spPr>
                <a:xfrm>
                  <a:off x="3501887" y="4851965"/>
                  <a:ext cx="2212233" cy="316034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1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rPr>
                    <a:t>Crossbar Network</a:t>
                  </a:r>
                  <a:endParaRPr kumimoji="0" lang="ko-KR" alt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sp>
              <p:nvSpPr>
                <p:cNvPr id="288" name="직사각형 9"/>
                <p:cNvSpPr/>
                <p:nvPr/>
              </p:nvSpPr>
              <p:spPr>
                <a:xfrm>
                  <a:off x="5398087" y="4109286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sp>
              <p:nvSpPr>
                <p:cNvPr id="289" name="직사각형 14"/>
                <p:cNvSpPr/>
                <p:nvPr/>
              </p:nvSpPr>
              <p:spPr>
                <a:xfrm>
                  <a:off x="5398087" y="4480626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sp>
              <p:nvSpPr>
                <p:cNvPr id="290" name="직사각형 18"/>
                <p:cNvSpPr/>
                <p:nvPr/>
              </p:nvSpPr>
              <p:spPr>
                <a:xfrm>
                  <a:off x="5398087" y="5286511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sp>
              <p:nvSpPr>
                <p:cNvPr id="291" name="직사각형 22"/>
                <p:cNvSpPr/>
                <p:nvPr/>
              </p:nvSpPr>
              <p:spPr>
                <a:xfrm>
                  <a:off x="5398087" y="5657850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sp>
              <p:nvSpPr>
                <p:cNvPr id="292" name="TextBox 291"/>
                <p:cNvSpPr txBox="1"/>
                <p:nvPr/>
              </p:nvSpPr>
              <p:spPr>
                <a:xfrm>
                  <a:off x="4860355" y="3916837"/>
                  <a:ext cx="397866" cy="461665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2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Tahoma"/>
                      <a:ea typeface="+mn-ea"/>
                      <a:cs typeface="+mn-cs"/>
                    </a:rPr>
                    <a:t>…</a:t>
                  </a:r>
                  <a:endParaRPr kumimoji="0" lang="ko-KR" alt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Tahoma"/>
                    <a:ea typeface="+mn-ea"/>
                    <a:cs typeface="+mn-cs"/>
                  </a:endParaRPr>
                </a:p>
              </p:txBody>
            </p:sp>
            <p:sp>
              <p:nvSpPr>
                <p:cNvPr id="293" name="TextBox 292"/>
                <p:cNvSpPr txBox="1"/>
                <p:nvPr/>
              </p:nvSpPr>
              <p:spPr>
                <a:xfrm>
                  <a:off x="4860355" y="4297315"/>
                  <a:ext cx="397866" cy="461665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2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Tahoma"/>
                      <a:ea typeface="+mn-ea"/>
                      <a:cs typeface="+mn-cs"/>
                    </a:rPr>
                    <a:t>…</a:t>
                  </a:r>
                  <a:endParaRPr kumimoji="0" lang="ko-KR" alt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Tahoma"/>
                    <a:ea typeface="+mn-ea"/>
                    <a:cs typeface="+mn-cs"/>
                  </a:endParaRPr>
                </a:p>
              </p:txBody>
            </p:sp>
            <p:sp>
              <p:nvSpPr>
                <p:cNvPr id="294" name="TextBox 293"/>
                <p:cNvSpPr txBox="1"/>
                <p:nvPr/>
              </p:nvSpPr>
              <p:spPr>
                <a:xfrm>
                  <a:off x="4860355" y="5096119"/>
                  <a:ext cx="397866" cy="461665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2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Tahoma"/>
                      <a:ea typeface="+mn-ea"/>
                      <a:cs typeface="+mn-cs"/>
                    </a:rPr>
                    <a:t>…</a:t>
                  </a:r>
                  <a:endParaRPr kumimoji="0" lang="ko-KR" alt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Tahoma"/>
                    <a:ea typeface="+mn-ea"/>
                    <a:cs typeface="+mn-cs"/>
                  </a:endParaRPr>
                </a:p>
              </p:txBody>
            </p:sp>
            <p:sp>
              <p:nvSpPr>
                <p:cNvPr id="295" name="TextBox 294"/>
                <p:cNvSpPr txBox="1"/>
                <p:nvPr/>
              </p:nvSpPr>
              <p:spPr>
                <a:xfrm>
                  <a:off x="4860355" y="5465826"/>
                  <a:ext cx="397866" cy="461665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2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Tahoma"/>
                      <a:ea typeface="+mn-ea"/>
                      <a:cs typeface="+mn-cs"/>
                    </a:rPr>
                    <a:t>…</a:t>
                  </a:r>
                  <a:endParaRPr kumimoji="0" lang="ko-KR" alt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Tahoma"/>
                    <a:ea typeface="+mn-ea"/>
                    <a:cs typeface="+mn-cs"/>
                  </a:endParaRPr>
                </a:p>
              </p:txBody>
            </p:sp>
          </p:grpSp>
          <p:cxnSp>
            <p:nvCxnSpPr>
              <p:cNvPr id="265" name="직선 화살표 연결선 78"/>
              <p:cNvCxnSpPr/>
              <p:nvPr/>
            </p:nvCxnSpPr>
            <p:spPr>
              <a:xfrm flipH="1">
                <a:off x="3275856" y="5013177"/>
                <a:ext cx="226031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5DA5DA">
                    <a:shade val="95000"/>
                    <a:satMod val="105000"/>
                  </a:srgb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266" name="직선 화살표 연결선 83"/>
              <p:cNvCxnSpPr/>
              <p:nvPr/>
            </p:nvCxnSpPr>
            <p:spPr>
              <a:xfrm flipH="1">
                <a:off x="5714120" y="5015083"/>
                <a:ext cx="226031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5DA5DA">
                    <a:shade val="95000"/>
                    <a:satMod val="105000"/>
                  </a:srgb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</p:grpSp>
      </p:grpSp>
      <p:grpSp>
        <p:nvGrpSpPr>
          <p:cNvPr id="312" name="그룹 138"/>
          <p:cNvGrpSpPr/>
          <p:nvPr/>
        </p:nvGrpSpPr>
        <p:grpSpPr>
          <a:xfrm>
            <a:off x="5397217" y="3068960"/>
            <a:ext cx="3568497" cy="2986186"/>
            <a:chOff x="5277803" y="2315022"/>
            <a:chExt cx="3568497" cy="2986186"/>
          </a:xfrm>
        </p:grpSpPr>
        <p:grpSp>
          <p:nvGrpSpPr>
            <p:cNvPr id="313" name="그룹 131"/>
            <p:cNvGrpSpPr/>
            <p:nvPr/>
          </p:nvGrpSpPr>
          <p:grpSpPr>
            <a:xfrm>
              <a:off x="5860114" y="2315022"/>
              <a:ext cx="2986186" cy="2986186"/>
              <a:chOff x="5700614" y="2176524"/>
              <a:chExt cx="2986186" cy="2986186"/>
            </a:xfrm>
          </p:grpSpPr>
          <p:sp>
            <p:nvSpPr>
              <p:cNvPr id="316" name="직사각형 86"/>
              <p:cNvSpPr/>
              <p:nvPr/>
            </p:nvSpPr>
            <p:spPr>
              <a:xfrm>
                <a:off x="5700614" y="2176524"/>
                <a:ext cx="2986186" cy="2986186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rgbClr val="5DA5DA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나눔고딕"/>
                  <a:cs typeface="+mn-cs"/>
                </a:endParaRPr>
              </a:p>
            </p:txBody>
          </p:sp>
          <p:sp>
            <p:nvSpPr>
              <p:cNvPr id="317" name="직사각형 87"/>
              <p:cNvSpPr/>
              <p:nvPr/>
            </p:nvSpPr>
            <p:spPr>
              <a:xfrm>
                <a:off x="8110736" y="2346491"/>
                <a:ext cx="432048" cy="2075090"/>
              </a:xfrm>
              <a:prstGeom prst="rect">
                <a:avLst/>
              </a:prstGeom>
              <a:gradFill rotWithShape="1">
                <a:gsLst>
                  <a:gs pos="0">
                    <a:srgbClr val="5DA5DA">
                      <a:tint val="50000"/>
                      <a:satMod val="300000"/>
                    </a:srgbClr>
                  </a:gs>
                  <a:gs pos="35000">
                    <a:srgbClr val="5DA5DA">
                      <a:tint val="37000"/>
                      <a:satMod val="300000"/>
                    </a:srgbClr>
                  </a:gs>
                  <a:gs pos="100000">
                    <a:srgbClr val="5DA5DA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5DA5DA">
                    <a:shade val="95000"/>
                    <a:satMod val="105000"/>
                  </a:srgbClr>
                </a:solidFill>
                <a:prstDash val="solid"/>
              </a:ln>
              <a:effectLst/>
            </p:spPr>
            <p:txBody>
              <a:bodyPr vert="vert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rPr>
                  <a:t>DRAM Controller</a:t>
                </a: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나눔고딕"/>
                  <a:cs typeface="+mn-cs"/>
                </a:endParaRPr>
              </a:p>
            </p:txBody>
          </p:sp>
          <p:sp>
            <p:nvSpPr>
              <p:cNvPr id="318" name="직사각형 88"/>
              <p:cNvSpPr/>
              <p:nvPr/>
            </p:nvSpPr>
            <p:spPr>
              <a:xfrm>
                <a:off x="8110736" y="4589673"/>
                <a:ext cx="432048" cy="404944"/>
              </a:xfrm>
              <a:prstGeom prst="rect">
                <a:avLst/>
              </a:prstGeom>
              <a:gradFill rotWithShape="1">
                <a:gsLst>
                  <a:gs pos="0">
                    <a:srgbClr val="5DA5DA">
                      <a:tint val="50000"/>
                      <a:satMod val="300000"/>
                    </a:srgbClr>
                  </a:gs>
                  <a:gs pos="35000">
                    <a:srgbClr val="5DA5DA">
                      <a:tint val="37000"/>
                      <a:satMod val="300000"/>
                    </a:srgbClr>
                  </a:gs>
                  <a:gs pos="100000">
                    <a:srgbClr val="5DA5DA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5DA5DA">
                    <a:shade val="95000"/>
                    <a:satMod val="105000"/>
                  </a:srgbClr>
                </a:solidFill>
                <a:prstDash val="solid"/>
              </a:ln>
              <a:effectLst/>
            </p:spPr>
            <p:txBody>
              <a:bodyPr vert="horz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rPr>
                  <a:t>NI</a:t>
                </a: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나눔고딕"/>
                  <a:cs typeface="+mn-cs"/>
                </a:endParaRPr>
              </a:p>
            </p:txBody>
          </p:sp>
          <p:cxnSp>
            <p:nvCxnSpPr>
              <p:cNvPr id="319" name="직선 화살표 연결선 97"/>
              <p:cNvCxnSpPr>
                <a:stCxn id="318" idx="0"/>
                <a:endCxn id="317" idx="2"/>
              </p:cNvCxnSpPr>
              <p:nvPr/>
            </p:nvCxnSpPr>
            <p:spPr>
              <a:xfrm flipV="1">
                <a:off x="8326760" y="4421581"/>
                <a:ext cx="0" cy="168092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5DA5DA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</p:grpSp>
        <p:cxnSp>
          <p:nvCxnSpPr>
            <p:cNvPr id="314" name="직선 연결선 127"/>
            <p:cNvCxnSpPr/>
            <p:nvPr/>
          </p:nvCxnSpPr>
          <p:spPr>
            <a:xfrm flipV="1">
              <a:off x="5280614" y="2315022"/>
              <a:ext cx="583876" cy="1104125"/>
            </a:xfrm>
            <a:prstGeom prst="line">
              <a:avLst/>
            </a:prstGeom>
            <a:noFill/>
            <a:ln w="9525" cap="flat" cmpd="sng" algn="ctr">
              <a:solidFill>
                <a:srgbClr val="5DA5DA">
                  <a:shade val="95000"/>
                  <a:satMod val="105000"/>
                </a:srgbClr>
              </a:solidFill>
              <a:prstDash val="dash"/>
            </a:ln>
            <a:effectLst/>
          </p:spPr>
        </p:cxnSp>
        <p:cxnSp>
          <p:nvCxnSpPr>
            <p:cNvPr id="315" name="직선 연결선 128"/>
            <p:cNvCxnSpPr/>
            <p:nvPr/>
          </p:nvCxnSpPr>
          <p:spPr>
            <a:xfrm>
              <a:off x="5277803" y="3668121"/>
              <a:ext cx="580861" cy="1633087"/>
            </a:xfrm>
            <a:prstGeom prst="line">
              <a:avLst/>
            </a:prstGeom>
            <a:noFill/>
            <a:ln w="9525" cap="flat" cmpd="sng" algn="ctr">
              <a:solidFill>
                <a:srgbClr val="5DA5DA">
                  <a:shade val="95000"/>
                  <a:satMod val="105000"/>
                </a:srgbClr>
              </a:solidFill>
              <a:prstDash val="dash"/>
            </a:ln>
            <a:effectLst/>
          </p:spPr>
        </p:cxnSp>
      </p:grpSp>
      <p:grpSp>
        <p:nvGrpSpPr>
          <p:cNvPr id="320" name="그룹 132"/>
          <p:cNvGrpSpPr/>
          <p:nvPr/>
        </p:nvGrpSpPr>
        <p:grpSpPr>
          <a:xfrm>
            <a:off x="6127920" y="3238927"/>
            <a:ext cx="2261730" cy="2648562"/>
            <a:chOff x="5849006" y="2346491"/>
            <a:chExt cx="2261730" cy="2648562"/>
          </a:xfrm>
        </p:grpSpPr>
        <p:sp>
          <p:nvSpPr>
            <p:cNvPr id="321" name="직사각형 89"/>
            <p:cNvSpPr/>
            <p:nvPr/>
          </p:nvSpPr>
          <p:spPr>
            <a:xfrm>
              <a:off x="5849006" y="2346491"/>
              <a:ext cx="2079267" cy="774399"/>
            </a:xfrm>
            <a:prstGeom prst="rect">
              <a:avLst/>
            </a:prstGeom>
            <a:gradFill rotWithShape="1">
              <a:gsLst>
                <a:gs pos="0">
                  <a:srgbClr val="FAA43A">
                    <a:tint val="50000"/>
                    <a:satMod val="300000"/>
                  </a:srgbClr>
                </a:gs>
                <a:gs pos="35000">
                  <a:srgbClr val="FAA43A">
                    <a:tint val="37000"/>
                    <a:satMod val="300000"/>
                  </a:srgbClr>
                </a:gs>
                <a:gs pos="100000">
                  <a:srgbClr val="FAA43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vert="horz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나눔고딕"/>
                  <a:cs typeface="+mn-cs"/>
                </a:rPr>
                <a:t>In-Order Core</a:t>
              </a:r>
              <a:endParaRPr kumimoji="0" lang="ko-KR" alt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나눔고딕"/>
                <a:cs typeface="+mn-cs"/>
              </a:endParaRPr>
            </a:p>
          </p:txBody>
        </p:sp>
        <p:sp>
          <p:nvSpPr>
            <p:cNvPr id="322" name="직사각형 90"/>
            <p:cNvSpPr/>
            <p:nvPr/>
          </p:nvSpPr>
          <p:spPr>
            <a:xfrm>
              <a:off x="5849006" y="4589673"/>
              <a:ext cx="2079267" cy="405380"/>
            </a:xfrm>
            <a:prstGeom prst="rect">
              <a:avLst/>
            </a:prstGeom>
            <a:gradFill rotWithShape="1">
              <a:gsLst>
                <a:gs pos="0">
                  <a:srgbClr val="FAA43A">
                    <a:tint val="50000"/>
                    <a:satMod val="300000"/>
                  </a:srgbClr>
                </a:gs>
                <a:gs pos="35000">
                  <a:srgbClr val="FAA43A">
                    <a:tint val="37000"/>
                    <a:satMod val="300000"/>
                  </a:srgbClr>
                </a:gs>
                <a:gs pos="100000">
                  <a:srgbClr val="FAA43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vert="horz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나눔고딕"/>
                  <a:cs typeface="+mn-cs"/>
                </a:rPr>
                <a:t>Message Queue</a:t>
              </a: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나눔고딕"/>
                <a:cs typeface="+mn-cs"/>
              </a:endParaRPr>
            </a:p>
          </p:txBody>
        </p:sp>
        <p:sp>
          <p:nvSpPr>
            <p:cNvPr id="323" name="직사각형 91"/>
            <p:cNvSpPr/>
            <p:nvPr/>
          </p:nvSpPr>
          <p:spPr>
            <a:xfrm>
              <a:off x="6882913" y="3280649"/>
              <a:ext cx="1045360" cy="610202"/>
            </a:xfrm>
            <a:prstGeom prst="rect">
              <a:avLst/>
            </a:prstGeom>
            <a:gradFill rotWithShape="1">
              <a:gsLst>
                <a:gs pos="0">
                  <a:srgbClr val="FAA43A">
                    <a:tint val="50000"/>
                    <a:satMod val="300000"/>
                  </a:srgbClr>
                </a:gs>
                <a:gs pos="35000">
                  <a:srgbClr val="FAA43A">
                    <a:tint val="37000"/>
                    <a:satMod val="300000"/>
                  </a:srgbClr>
                </a:gs>
                <a:gs pos="100000">
                  <a:srgbClr val="FAA43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vert="horz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나눔고딕"/>
                  <a:cs typeface="+mn-cs"/>
                </a:rPr>
                <a:t>PF Buffer</a:t>
              </a: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나눔고딕"/>
                <a:cs typeface="+mn-cs"/>
              </a:endParaRPr>
            </a:p>
          </p:txBody>
        </p:sp>
        <p:sp>
          <p:nvSpPr>
            <p:cNvPr id="324" name="직사각형 92"/>
            <p:cNvSpPr/>
            <p:nvPr/>
          </p:nvSpPr>
          <p:spPr>
            <a:xfrm>
              <a:off x="6882913" y="4047202"/>
              <a:ext cx="1045360" cy="374697"/>
            </a:xfrm>
            <a:prstGeom prst="rect">
              <a:avLst/>
            </a:prstGeom>
            <a:gradFill rotWithShape="1">
              <a:gsLst>
                <a:gs pos="0">
                  <a:srgbClr val="FAA43A">
                    <a:tint val="50000"/>
                    <a:satMod val="300000"/>
                  </a:srgbClr>
                </a:gs>
                <a:gs pos="35000">
                  <a:srgbClr val="FAA43A">
                    <a:tint val="37000"/>
                    <a:satMod val="300000"/>
                  </a:srgbClr>
                </a:gs>
                <a:gs pos="100000">
                  <a:srgbClr val="FAA43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vert="horz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나눔고딕"/>
                  <a:cs typeface="+mn-cs"/>
                </a:rPr>
                <a:t>MTP</a:t>
              </a: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나눔고딕"/>
                <a:cs typeface="+mn-cs"/>
              </a:endParaRPr>
            </a:p>
          </p:txBody>
        </p:sp>
        <p:sp>
          <p:nvSpPr>
            <p:cNvPr id="325" name="직사각형 93"/>
            <p:cNvSpPr/>
            <p:nvPr/>
          </p:nvSpPr>
          <p:spPr>
            <a:xfrm>
              <a:off x="6240328" y="3280650"/>
              <a:ext cx="460122" cy="610202"/>
            </a:xfrm>
            <a:prstGeom prst="rect">
              <a:avLst/>
            </a:prstGeom>
            <a:gradFill rotWithShape="1">
              <a:gsLst>
                <a:gs pos="0">
                  <a:srgbClr val="FAA43A">
                    <a:tint val="50000"/>
                    <a:satMod val="300000"/>
                  </a:srgbClr>
                </a:gs>
                <a:gs pos="35000">
                  <a:srgbClr val="FAA43A">
                    <a:tint val="37000"/>
                    <a:satMod val="300000"/>
                  </a:srgbClr>
                </a:gs>
                <a:gs pos="100000">
                  <a:srgbClr val="FAA43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vert="horz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나눔고딕"/>
                  <a:cs typeface="+mn-cs"/>
                </a:rPr>
                <a:t>LP</a:t>
              </a: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나눔고딕"/>
                <a:cs typeface="+mn-cs"/>
              </a:endParaRPr>
            </a:p>
          </p:txBody>
        </p:sp>
        <p:cxnSp>
          <p:nvCxnSpPr>
            <p:cNvPr id="326" name="직선 화살표 연결선 95"/>
            <p:cNvCxnSpPr/>
            <p:nvPr/>
          </p:nvCxnSpPr>
          <p:spPr>
            <a:xfrm>
              <a:off x="6028727" y="3120890"/>
              <a:ext cx="0" cy="1468783"/>
            </a:xfrm>
            <a:prstGeom prst="straightConnector1">
              <a:avLst/>
            </a:prstGeom>
            <a:noFill/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  <a:headEnd type="triangle"/>
              <a:tailEnd type="triangle"/>
            </a:ln>
            <a:effectLst/>
          </p:spPr>
        </p:cxnSp>
        <p:cxnSp>
          <p:nvCxnSpPr>
            <p:cNvPr id="327" name="직선 화살표 연결선 98"/>
            <p:cNvCxnSpPr>
              <a:stCxn id="318" idx="1"/>
              <a:endCxn id="322" idx="3"/>
            </p:cNvCxnSpPr>
            <p:nvPr/>
          </p:nvCxnSpPr>
          <p:spPr>
            <a:xfrm flipH="1">
              <a:off x="7928273" y="4792145"/>
              <a:ext cx="182463" cy="218"/>
            </a:xfrm>
            <a:prstGeom prst="straightConnector1">
              <a:avLst/>
            </a:prstGeom>
            <a:noFill/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  <a:headEnd type="triangle"/>
              <a:tailEnd type="triangle"/>
            </a:ln>
            <a:effectLst/>
          </p:spPr>
        </p:cxnSp>
        <p:cxnSp>
          <p:nvCxnSpPr>
            <p:cNvPr id="328" name="직선 화살표 연결선 106"/>
            <p:cNvCxnSpPr/>
            <p:nvPr/>
          </p:nvCxnSpPr>
          <p:spPr>
            <a:xfrm flipV="1">
              <a:off x="7405593" y="4420547"/>
              <a:ext cx="0" cy="169126"/>
            </a:xfrm>
            <a:prstGeom prst="straightConnector1">
              <a:avLst/>
            </a:prstGeom>
            <a:noFill/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  <a:tailEnd type="triangle"/>
            </a:ln>
            <a:effectLst/>
          </p:spPr>
        </p:cxnSp>
        <p:cxnSp>
          <p:nvCxnSpPr>
            <p:cNvPr id="329" name="직선 화살표 연결선 109"/>
            <p:cNvCxnSpPr>
              <a:stCxn id="324" idx="0"/>
              <a:endCxn id="323" idx="2"/>
            </p:cNvCxnSpPr>
            <p:nvPr/>
          </p:nvCxnSpPr>
          <p:spPr>
            <a:xfrm flipV="1">
              <a:off x="7405593" y="3890851"/>
              <a:ext cx="0" cy="156351"/>
            </a:xfrm>
            <a:prstGeom prst="straightConnector1">
              <a:avLst/>
            </a:prstGeom>
            <a:noFill/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  <a:tailEnd type="triangle"/>
            </a:ln>
            <a:effectLst/>
          </p:spPr>
        </p:cxnSp>
        <p:cxnSp>
          <p:nvCxnSpPr>
            <p:cNvPr id="330" name="직선 화살표 연결선 113"/>
            <p:cNvCxnSpPr/>
            <p:nvPr/>
          </p:nvCxnSpPr>
          <p:spPr>
            <a:xfrm flipV="1">
              <a:off x="7405593" y="3120890"/>
              <a:ext cx="0" cy="159760"/>
            </a:xfrm>
            <a:prstGeom prst="straightConnector1">
              <a:avLst/>
            </a:prstGeom>
            <a:noFill/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  <a:tailEnd type="triangle"/>
            </a:ln>
            <a:effectLst/>
          </p:spPr>
        </p:cxnSp>
        <p:cxnSp>
          <p:nvCxnSpPr>
            <p:cNvPr id="331" name="직선 화살표 연결선 115"/>
            <p:cNvCxnSpPr/>
            <p:nvPr/>
          </p:nvCxnSpPr>
          <p:spPr>
            <a:xfrm>
              <a:off x="6470389" y="3120890"/>
              <a:ext cx="0" cy="159760"/>
            </a:xfrm>
            <a:prstGeom prst="straightConnector1">
              <a:avLst/>
            </a:prstGeom>
            <a:noFill/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  <a:tailEnd type="triangle"/>
            </a:ln>
            <a:effectLst/>
          </p:spPr>
        </p:cxnSp>
        <p:cxnSp>
          <p:nvCxnSpPr>
            <p:cNvPr id="332" name="직선 화살표 연결선 116"/>
            <p:cNvCxnSpPr>
              <a:stCxn id="325" idx="3"/>
              <a:endCxn id="323" idx="1"/>
            </p:cNvCxnSpPr>
            <p:nvPr/>
          </p:nvCxnSpPr>
          <p:spPr>
            <a:xfrm flipV="1">
              <a:off x="6700450" y="3585750"/>
              <a:ext cx="182463" cy="1"/>
            </a:xfrm>
            <a:prstGeom prst="straightConnector1">
              <a:avLst/>
            </a:prstGeom>
            <a:noFill/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  <a:tailEnd type="triangle"/>
            </a:ln>
            <a:effectLst/>
          </p:spPr>
        </p:cxnSp>
        <p:cxnSp>
          <p:nvCxnSpPr>
            <p:cNvPr id="333" name="직선 화살표 연결선 123"/>
            <p:cNvCxnSpPr/>
            <p:nvPr/>
          </p:nvCxnSpPr>
          <p:spPr>
            <a:xfrm flipH="1">
              <a:off x="7928273" y="3594266"/>
              <a:ext cx="182463" cy="218"/>
            </a:xfrm>
            <a:prstGeom prst="straightConnector1">
              <a:avLst/>
            </a:prstGeom>
            <a:noFill/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  <a:headEnd type="triangle"/>
              <a:tailEnd type="triangle"/>
            </a:ln>
            <a:effectLst/>
          </p:spPr>
        </p:cxnSp>
        <p:cxnSp>
          <p:nvCxnSpPr>
            <p:cNvPr id="334" name="직선 화살표 연결선 124"/>
            <p:cNvCxnSpPr/>
            <p:nvPr/>
          </p:nvCxnSpPr>
          <p:spPr>
            <a:xfrm flipH="1">
              <a:off x="7928273" y="2733472"/>
              <a:ext cx="182463" cy="218"/>
            </a:xfrm>
            <a:prstGeom prst="straightConnector1">
              <a:avLst/>
            </a:prstGeom>
            <a:noFill/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  <a:headEnd type="triangle"/>
              <a:tailEnd type="triangle"/>
            </a:ln>
            <a:effectLst/>
          </p:spPr>
        </p:cxnSp>
      </p:grpSp>
      <p:grpSp>
        <p:nvGrpSpPr>
          <p:cNvPr id="335" name="그룹 583"/>
          <p:cNvGrpSpPr/>
          <p:nvPr/>
        </p:nvGrpSpPr>
        <p:grpSpPr>
          <a:xfrm>
            <a:off x="318817" y="3704795"/>
            <a:ext cx="2747113" cy="2348991"/>
            <a:chOff x="211357" y="3318585"/>
            <a:chExt cx="2747113" cy="2348991"/>
          </a:xfrm>
        </p:grpSpPr>
        <p:grpSp>
          <p:nvGrpSpPr>
            <p:cNvPr id="336" name="그룹 576"/>
            <p:cNvGrpSpPr/>
            <p:nvPr/>
          </p:nvGrpSpPr>
          <p:grpSpPr>
            <a:xfrm>
              <a:off x="211357" y="3468326"/>
              <a:ext cx="2199540" cy="2199250"/>
              <a:chOff x="288170" y="3573016"/>
              <a:chExt cx="2199540" cy="2199250"/>
            </a:xfrm>
          </p:grpSpPr>
          <p:grpSp>
            <p:nvGrpSpPr>
              <p:cNvPr id="339" name="그룹 337"/>
              <p:cNvGrpSpPr/>
              <p:nvPr/>
            </p:nvGrpSpPr>
            <p:grpSpPr>
              <a:xfrm>
                <a:off x="288170" y="3573016"/>
                <a:ext cx="2199540" cy="456333"/>
                <a:chOff x="288170" y="3573016"/>
                <a:chExt cx="2199540" cy="456333"/>
              </a:xfrm>
            </p:grpSpPr>
            <p:grpSp>
              <p:nvGrpSpPr>
                <p:cNvPr id="462" name="그룹 315"/>
                <p:cNvGrpSpPr/>
                <p:nvPr/>
              </p:nvGrpSpPr>
              <p:grpSpPr>
                <a:xfrm>
                  <a:off x="28817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84" name="직사각형 145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485" name="직사각형 147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486" name="직사각형 148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487" name="직사각형 150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488" name="직사각형 151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489" name="직사각형 152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</p:grpSp>
            <p:grpSp>
              <p:nvGrpSpPr>
                <p:cNvPr id="463" name="그룹 316"/>
                <p:cNvGrpSpPr/>
                <p:nvPr/>
              </p:nvGrpSpPr>
              <p:grpSpPr>
                <a:xfrm>
                  <a:off x="86895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78" name="직사각형 317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479" name="직사각형 318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480" name="직사각형 319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481" name="직사각형 320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482" name="직사각형 321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483" name="직사각형 322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</p:grpSp>
            <p:grpSp>
              <p:nvGrpSpPr>
                <p:cNvPr id="464" name="그룹 323"/>
                <p:cNvGrpSpPr/>
                <p:nvPr/>
              </p:nvGrpSpPr>
              <p:grpSpPr>
                <a:xfrm>
                  <a:off x="144973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72" name="직사각형 324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473" name="직사각형 325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474" name="직사각형 326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475" name="직사각형 327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476" name="직사각형 328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477" name="직사각형 329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</p:grpSp>
            <p:grpSp>
              <p:nvGrpSpPr>
                <p:cNvPr id="465" name="그룹 330"/>
                <p:cNvGrpSpPr/>
                <p:nvPr/>
              </p:nvGrpSpPr>
              <p:grpSpPr>
                <a:xfrm>
                  <a:off x="203051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66" name="직사각형 331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467" name="직사각형 332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468" name="직사각형 333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469" name="직사각형 334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470" name="직사각형 335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471" name="직사각형 336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340" name="그룹 338"/>
              <p:cNvGrpSpPr/>
              <p:nvPr/>
            </p:nvGrpSpPr>
            <p:grpSpPr>
              <a:xfrm>
                <a:off x="288170" y="4153087"/>
                <a:ext cx="2199540" cy="456333"/>
                <a:chOff x="288170" y="3573016"/>
                <a:chExt cx="2199540" cy="456333"/>
              </a:xfrm>
            </p:grpSpPr>
            <p:grpSp>
              <p:nvGrpSpPr>
                <p:cNvPr id="434" name="그룹 339"/>
                <p:cNvGrpSpPr/>
                <p:nvPr/>
              </p:nvGrpSpPr>
              <p:grpSpPr>
                <a:xfrm>
                  <a:off x="28817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56" name="직사각형 361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457" name="직사각형 362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458" name="직사각형 363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459" name="직사각형 364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460" name="직사각형 365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461" name="직사각형 366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</p:grpSp>
            <p:grpSp>
              <p:nvGrpSpPr>
                <p:cNvPr id="435" name="그룹 340"/>
                <p:cNvGrpSpPr/>
                <p:nvPr/>
              </p:nvGrpSpPr>
              <p:grpSpPr>
                <a:xfrm>
                  <a:off x="86895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50" name="직사각형 355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451" name="직사각형 356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452" name="직사각형 357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453" name="직사각형 358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454" name="직사각형 359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455" name="직사각형 360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</p:grpSp>
            <p:grpSp>
              <p:nvGrpSpPr>
                <p:cNvPr id="436" name="그룹 341"/>
                <p:cNvGrpSpPr/>
                <p:nvPr/>
              </p:nvGrpSpPr>
              <p:grpSpPr>
                <a:xfrm>
                  <a:off x="144973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44" name="직사각형 349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445" name="직사각형 350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446" name="직사각형 351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447" name="직사각형 352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448" name="직사각형 353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449" name="직사각형 354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</p:grpSp>
            <p:grpSp>
              <p:nvGrpSpPr>
                <p:cNvPr id="437" name="그룹 342"/>
                <p:cNvGrpSpPr/>
                <p:nvPr/>
              </p:nvGrpSpPr>
              <p:grpSpPr>
                <a:xfrm>
                  <a:off x="203051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38" name="직사각형 343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439" name="직사각형 344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440" name="직사각형 345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441" name="직사각형 346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442" name="직사각형 347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443" name="직사각형 348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341" name="그룹 396"/>
              <p:cNvGrpSpPr/>
              <p:nvPr/>
            </p:nvGrpSpPr>
            <p:grpSpPr>
              <a:xfrm>
                <a:off x="288170" y="4733912"/>
                <a:ext cx="2199540" cy="456333"/>
                <a:chOff x="288170" y="3573016"/>
                <a:chExt cx="2199540" cy="456333"/>
              </a:xfrm>
            </p:grpSpPr>
            <p:grpSp>
              <p:nvGrpSpPr>
                <p:cNvPr id="406" name="그룹 397"/>
                <p:cNvGrpSpPr/>
                <p:nvPr/>
              </p:nvGrpSpPr>
              <p:grpSpPr>
                <a:xfrm>
                  <a:off x="28817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28" name="직사각형 419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429" name="직사각형 420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430" name="직사각형 421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431" name="직사각형 422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432" name="직사각형 423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433" name="직사각형 424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</p:grpSp>
            <p:grpSp>
              <p:nvGrpSpPr>
                <p:cNvPr id="407" name="그룹 398"/>
                <p:cNvGrpSpPr/>
                <p:nvPr/>
              </p:nvGrpSpPr>
              <p:grpSpPr>
                <a:xfrm>
                  <a:off x="86895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22" name="직사각형 413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423" name="직사각형 414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424" name="직사각형 415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425" name="직사각형 416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426" name="직사각형 417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427" name="직사각형 418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</p:grpSp>
            <p:grpSp>
              <p:nvGrpSpPr>
                <p:cNvPr id="408" name="그룹 399"/>
                <p:cNvGrpSpPr/>
                <p:nvPr/>
              </p:nvGrpSpPr>
              <p:grpSpPr>
                <a:xfrm>
                  <a:off x="144973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16" name="직사각형 407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417" name="직사각형 408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418" name="직사각형 409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419" name="직사각형 410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420" name="직사각형 411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421" name="직사각형 412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</p:grpSp>
            <p:grpSp>
              <p:nvGrpSpPr>
                <p:cNvPr id="409" name="그룹 400"/>
                <p:cNvGrpSpPr/>
                <p:nvPr/>
              </p:nvGrpSpPr>
              <p:grpSpPr>
                <a:xfrm>
                  <a:off x="203051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10" name="직사각형 401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411" name="직사각형 402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412" name="직사각형 403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413" name="직사각형 404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414" name="직사각형 405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415" name="직사각형 406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342" name="그룹 425"/>
              <p:cNvGrpSpPr/>
              <p:nvPr/>
            </p:nvGrpSpPr>
            <p:grpSpPr>
              <a:xfrm>
                <a:off x="288170" y="5315933"/>
                <a:ext cx="2199540" cy="456333"/>
                <a:chOff x="288170" y="3573016"/>
                <a:chExt cx="2199540" cy="456333"/>
              </a:xfrm>
            </p:grpSpPr>
            <p:grpSp>
              <p:nvGrpSpPr>
                <p:cNvPr id="378" name="그룹 426"/>
                <p:cNvGrpSpPr/>
                <p:nvPr/>
              </p:nvGrpSpPr>
              <p:grpSpPr>
                <a:xfrm>
                  <a:off x="28817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00" name="직사각형 448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401" name="직사각형 449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402" name="직사각형 450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403" name="직사각형 451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404" name="직사각형 452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405" name="직사각형 453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</p:grpSp>
            <p:grpSp>
              <p:nvGrpSpPr>
                <p:cNvPr id="379" name="그룹 427"/>
                <p:cNvGrpSpPr/>
                <p:nvPr/>
              </p:nvGrpSpPr>
              <p:grpSpPr>
                <a:xfrm>
                  <a:off x="86895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394" name="직사각형 442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395" name="직사각형 443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396" name="직사각형 444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397" name="직사각형 445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398" name="직사각형 446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399" name="직사각형 447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</p:grpSp>
            <p:grpSp>
              <p:nvGrpSpPr>
                <p:cNvPr id="380" name="그룹 428"/>
                <p:cNvGrpSpPr/>
                <p:nvPr/>
              </p:nvGrpSpPr>
              <p:grpSpPr>
                <a:xfrm>
                  <a:off x="144973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388" name="직사각형 436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389" name="직사각형 437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390" name="직사각형 438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391" name="직사각형 439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392" name="직사각형 440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393" name="직사각형 441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</p:grpSp>
            <p:grpSp>
              <p:nvGrpSpPr>
                <p:cNvPr id="381" name="그룹 429"/>
                <p:cNvGrpSpPr/>
                <p:nvPr/>
              </p:nvGrpSpPr>
              <p:grpSpPr>
                <a:xfrm>
                  <a:off x="203051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382" name="직사각형 430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383" name="직사각형 431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384" name="직사각형 432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385" name="직사각형 433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386" name="직사각형 434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  <p:sp>
                <p:nvSpPr>
                  <p:cNvPr id="387" name="직사각형 435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endParaRPr>
                  </a:p>
                </p:txBody>
              </p:sp>
            </p:grpSp>
          </p:grpSp>
          <p:cxnSp>
            <p:nvCxnSpPr>
              <p:cNvPr id="343" name="직선 화살표 연결선 455"/>
              <p:cNvCxnSpPr>
                <a:stCxn id="484" idx="3"/>
                <a:endCxn id="478" idx="1"/>
              </p:cNvCxnSpPr>
              <p:nvPr/>
            </p:nvCxnSpPr>
            <p:spPr>
              <a:xfrm>
                <a:off x="745370" y="3801183"/>
                <a:ext cx="123580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344" name="직선 화살표 연결선 456"/>
              <p:cNvCxnSpPr>
                <a:stCxn id="478" idx="3"/>
                <a:endCxn id="472" idx="1"/>
              </p:cNvCxnSpPr>
              <p:nvPr/>
            </p:nvCxnSpPr>
            <p:spPr>
              <a:xfrm>
                <a:off x="1326150" y="3801183"/>
                <a:ext cx="123580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345" name="직선 화살표 연결선 459"/>
              <p:cNvCxnSpPr>
                <a:stCxn id="472" idx="3"/>
                <a:endCxn id="466" idx="1"/>
              </p:cNvCxnSpPr>
              <p:nvPr/>
            </p:nvCxnSpPr>
            <p:spPr>
              <a:xfrm>
                <a:off x="1906930" y="3801183"/>
                <a:ext cx="123580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346" name="직선 화살표 연결선 462"/>
              <p:cNvCxnSpPr>
                <a:stCxn id="444" idx="3"/>
                <a:endCxn id="438" idx="1"/>
              </p:cNvCxnSpPr>
              <p:nvPr/>
            </p:nvCxnSpPr>
            <p:spPr>
              <a:xfrm>
                <a:off x="1906930" y="4381254"/>
                <a:ext cx="123580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347" name="직선 화살표 연결선 465"/>
              <p:cNvCxnSpPr>
                <a:stCxn id="416" idx="3"/>
                <a:endCxn id="410" idx="1"/>
              </p:cNvCxnSpPr>
              <p:nvPr/>
            </p:nvCxnSpPr>
            <p:spPr>
              <a:xfrm>
                <a:off x="1906930" y="4962079"/>
                <a:ext cx="123580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348" name="직선 화살표 연결선 468"/>
              <p:cNvCxnSpPr>
                <a:stCxn id="388" idx="3"/>
                <a:endCxn id="382" idx="1"/>
              </p:cNvCxnSpPr>
              <p:nvPr/>
            </p:nvCxnSpPr>
            <p:spPr>
              <a:xfrm>
                <a:off x="1906930" y="5544100"/>
                <a:ext cx="123580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349" name="직선 화살표 연결선 471"/>
              <p:cNvCxnSpPr>
                <a:stCxn id="394" idx="3"/>
                <a:endCxn id="388" idx="1"/>
              </p:cNvCxnSpPr>
              <p:nvPr/>
            </p:nvCxnSpPr>
            <p:spPr>
              <a:xfrm>
                <a:off x="1326150" y="5544100"/>
                <a:ext cx="123580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350" name="직선 화살표 연결선 474"/>
              <p:cNvCxnSpPr>
                <a:stCxn id="400" idx="3"/>
                <a:endCxn id="394" idx="1"/>
              </p:cNvCxnSpPr>
              <p:nvPr/>
            </p:nvCxnSpPr>
            <p:spPr>
              <a:xfrm>
                <a:off x="745370" y="5544100"/>
                <a:ext cx="123580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351" name="직선 화살표 연결선 477"/>
              <p:cNvCxnSpPr>
                <a:stCxn id="428" idx="3"/>
                <a:endCxn id="422" idx="1"/>
              </p:cNvCxnSpPr>
              <p:nvPr/>
            </p:nvCxnSpPr>
            <p:spPr>
              <a:xfrm>
                <a:off x="745370" y="4962079"/>
                <a:ext cx="123580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352" name="직선 화살표 연결선 480"/>
              <p:cNvCxnSpPr>
                <a:stCxn id="456" idx="3"/>
                <a:endCxn id="450" idx="1"/>
              </p:cNvCxnSpPr>
              <p:nvPr/>
            </p:nvCxnSpPr>
            <p:spPr>
              <a:xfrm>
                <a:off x="745370" y="4381254"/>
                <a:ext cx="123580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353" name="직선 화살표 연결선 483"/>
              <p:cNvCxnSpPr>
                <a:stCxn id="484" idx="2"/>
                <a:endCxn id="456" idx="0"/>
              </p:cNvCxnSpPr>
              <p:nvPr/>
            </p:nvCxnSpPr>
            <p:spPr>
              <a:xfrm>
                <a:off x="516770" y="4029349"/>
                <a:ext cx="0" cy="123738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354" name="직선 화살표 연결선 486"/>
              <p:cNvCxnSpPr>
                <a:stCxn id="450" idx="0"/>
                <a:endCxn id="478" idx="2"/>
              </p:cNvCxnSpPr>
              <p:nvPr/>
            </p:nvCxnSpPr>
            <p:spPr>
              <a:xfrm flipV="1">
                <a:off x="1097550" y="4029349"/>
                <a:ext cx="0" cy="123738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355" name="직선 화살표 연결선 489"/>
              <p:cNvCxnSpPr>
                <a:stCxn id="456" idx="2"/>
                <a:endCxn id="428" idx="0"/>
              </p:cNvCxnSpPr>
              <p:nvPr/>
            </p:nvCxnSpPr>
            <p:spPr>
              <a:xfrm>
                <a:off x="516770" y="4609420"/>
                <a:ext cx="0" cy="124492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356" name="직선 화살표 연결선 492"/>
              <p:cNvCxnSpPr>
                <a:stCxn id="428" idx="2"/>
                <a:endCxn id="400" idx="0"/>
              </p:cNvCxnSpPr>
              <p:nvPr/>
            </p:nvCxnSpPr>
            <p:spPr>
              <a:xfrm>
                <a:off x="516770" y="5190245"/>
                <a:ext cx="0" cy="125688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357" name="직선 화살표 연결선 495"/>
              <p:cNvCxnSpPr>
                <a:stCxn id="422" idx="2"/>
                <a:endCxn id="394" idx="0"/>
              </p:cNvCxnSpPr>
              <p:nvPr/>
            </p:nvCxnSpPr>
            <p:spPr>
              <a:xfrm>
                <a:off x="1097550" y="5190245"/>
                <a:ext cx="0" cy="125688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358" name="직선 화살표 연결선 498"/>
              <p:cNvCxnSpPr>
                <a:stCxn id="438" idx="2"/>
                <a:endCxn id="410" idx="0"/>
              </p:cNvCxnSpPr>
              <p:nvPr/>
            </p:nvCxnSpPr>
            <p:spPr>
              <a:xfrm>
                <a:off x="2259110" y="4609420"/>
                <a:ext cx="0" cy="124492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359" name="직선 화살표 연결선 501"/>
              <p:cNvCxnSpPr>
                <a:stCxn id="466" idx="2"/>
                <a:endCxn id="438" idx="0"/>
              </p:cNvCxnSpPr>
              <p:nvPr/>
            </p:nvCxnSpPr>
            <p:spPr>
              <a:xfrm>
                <a:off x="2259110" y="4029349"/>
                <a:ext cx="0" cy="123738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360" name="직선 화살표 연결선 504"/>
              <p:cNvCxnSpPr>
                <a:stCxn id="472" idx="2"/>
                <a:endCxn id="444" idx="0"/>
              </p:cNvCxnSpPr>
              <p:nvPr/>
            </p:nvCxnSpPr>
            <p:spPr>
              <a:xfrm>
                <a:off x="1678330" y="4029349"/>
                <a:ext cx="0" cy="123738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361" name="직선 화살표 연결선 507"/>
              <p:cNvCxnSpPr>
                <a:stCxn id="410" idx="2"/>
                <a:endCxn id="382" idx="0"/>
              </p:cNvCxnSpPr>
              <p:nvPr/>
            </p:nvCxnSpPr>
            <p:spPr>
              <a:xfrm>
                <a:off x="2259110" y="5190245"/>
                <a:ext cx="0" cy="125688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362" name="직선 화살표 연결선 510"/>
              <p:cNvCxnSpPr>
                <a:stCxn id="416" idx="2"/>
                <a:endCxn id="388" idx="0"/>
              </p:cNvCxnSpPr>
              <p:nvPr/>
            </p:nvCxnSpPr>
            <p:spPr>
              <a:xfrm>
                <a:off x="1678330" y="5190245"/>
                <a:ext cx="0" cy="125688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grpSp>
            <p:nvGrpSpPr>
              <p:cNvPr id="363" name="그룹 563"/>
              <p:cNvGrpSpPr/>
              <p:nvPr/>
            </p:nvGrpSpPr>
            <p:grpSpPr>
              <a:xfrm>
                <a:off x="752932" y="4038739"/>
                <a:ext cx="110913" cy="110913"/>
                <a:chOff x="750551" y="4036358"/>
                <a:chExt cx="110913" cy="110913"/>
              </a:xfrm>
            </p:grpSpPr>
            <p:cxnSp>
              <p:nvCxnSpPr>
                <p:cNvPr id="376" name="직선 화살표 연결선 544"/>
                <p:cNvCxnSpPr/>
                <p:nvPr/>
              </p:nvCxnSpPr>
              <p:spPr>
                <a:xfrm flipH="1">
                  <a:off x="750551" y="4036358"/>
                  <a:ext cx="110913" cy="110913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ysClr val="windowText" lastClr="000000">
                      <a:shade val="95000"/>
                      <a:satMod val="105000"/>
                    </a:sysClr>
                  </a:solidFill>
                  <a:prstDash val="solid"/>
                  <a:headEnd type="triangle" w="sm" len="sm"/>
                  <a:tailEnd type="triangle" w="sm" len="sm"/>
                </a:ln>
                <a:effectLst/>
              </p:spPr>
            </p:cxnSp>
            <p:cxnSp>
              <p:nvCxnSpPr>
                <p:cNvPr id="377" name="직선 화살표 연결선 546"/>
                <p:cNvCxnSpPr/>
                <p:nvPr/>
              </p:nvCxnSpPr>
              <p:spPr>
                <a:xfrm rot="16200000" flipH="1">
                  <a:off x="750551" y="4036358"/>
                  <a:ext cx="110913" cy="110913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ysClr val="windowText" lastClr="000000">
                      <a:shade val="95000"/>
                      <a:satMod val="105000"/>
                    </a:sysClr>
                  </a:solidFill>
                  <a:prstDash val="solid"/>
                  <a:headEnd type="triangle" w="sm" len="sm"/>
                  <a:tailEnd type="triangle" w="sm" len="sm"/>
                </a:ln>
                <a:effectLst/>
              </p:spPr>
            </p:cxnSp>
          </p:grpSp>
          <p:grpSp>
            <p:nvGrpSpPr>
              <p:cNvPr id="364" name="그룹 564"/>
              <p:cNvGrpSpPr/>
              <p:nvPr/>
            </p:nvGrpSpPr>
            <p:grpSpPr>
              <a:xfrm>
                <a:off x="1914269" y="4038739"/>
                <a:ext cx="110913" cy="110913"/>
                <a:chOff x="750551" y="4036358"/>
                <a:chExt cx="110913" cy="110913"/>
              </a:xfrm>
            </p:grpSpPr>
            <p:cxnSp>
              <p:nvCxnSpPr>
                <p:cNvPr id="374" name="직선 화살표 연결선 565"/>
                <p:cNvCxnSpPr/>
                <p:nvPr/>
              </p:nvCxnSpPr>
              <p:spPr>
                <a:xfrm flipH="1">
                  <a:off x="750551" y="4036358"/>
                  <a:ext cx="110913" cy="110913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ysClr val="windowText" lastClr="000000">
                      <a:shade val="95000"/>
                      <a:satMod val="105000"/>
                    </a:sysClr>
                  </a:solidFill>
                  <a:prstDash val="solid"/>
                  <a:headEnd type="triangle" w="sm" len="sm"/>
                  <a:tailEnd type="triangle" w="sm" len="sm"/>
                </a:ln>
                <a:effectLst/>
              </p:spPr>
            </p:cxnSp>
            <p:cxnSp>
              <p:nvCxnSpPr>
                <p:cNvPr id="375" name="직선 화살표 연결선 566"/>
                <p:cNvCxnSpPr/>
                <p:nvPr/>
              </p:nvCxnSpPr>
              <p:spPr>
                <a:xfrm rot="16200000" flipH="1">
                  <a:off x="750551" y="4036358"/>
                  <a:ext cx="110913" cy="110913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ysClr val="windowText" lastClr="000000">
                      <a:shade val="95000"/>
                      <a:satMod val="105000"/>
                    </a:sysClr>
                  </a:solidFill>
                  <a:prstDash val="solid"/>
                  <a:headEnd type="triangle" w="sm" len="sm"/>
                  <a:tailEnd type="triangle" w="sm" len="sm"/>
                </a:ln>
                <a:effectLst/>
              </p:spPr>
            </p:cxnSp>
          </p:grpSp>
          <p:grpSp>
            <p:nvGrpSpPr>
              <p:cNvPr id="365" name="그룹 567"/>
              <p:cNvGrpSpPr/>
              <p:nvPr/>
            </p:nvGrpSpPr>
            <p:grpSpPr>
              <a:xfrm>
                <a:off x="752932" y="5200852"/>
                <a:ext cx="110913" cy="110913"/>
                <a:chOff x="750551" y="4036358"/>
                <a:chExt cx="110913" cy="110913"/>
              </a:xfrm>
            </p:grpSpPr>
            <p:cxnSp>
              <p:nvCxnSpPr>
                <p:cNvPr id="372" name="직선 화살표 연결선 568"/>
                <p:cNvCxnSpPr/>
                <p:nvPr/>
              </p:nvCxnSpPr>
              <p:spPr>
                <a:xfrm flipH="1">
                  <a:off x="750551" y="4036358"/>
                  <a:ext cx="110913" cy="110913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ysClr val="windowText" lastClr="000000">
                      <a:shade val="95000"/>
                      <a:satMod val="105000"/>
                    </a:sysClr>
                  </a:solidFill>
                  <a:prstDash val="solid"/>
                  <a:headEnd type="triangle" w="sm" len="sm"/>
                  <a:tailEnd type="triangle" w="sm" len="sm"/>
                </a:ln>
                <a:effectLst/>
              </p:spPr>
            </p:cxnSp>
            <p:cxnSp>
              <p:nvCxnSpPr>
                <p:cNvPr id="373" name="직선 화살표 연결선 569"/>
                <p:cNvCxnSpPr/>
                <p:nvPr/>
              </p:nvCxnSpPr>
              <p:spPr>
                <a:xfrm rot="16200000" flipH="1">
                  <a:off x="750551" y="4036358"/>
                  <a:ext cx="110913" cy="110913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ysClr val="windowText" lastClr="000000">
                      <a:shade val="95000"/>
                      <a:satMod val="105000"/>
                    </a:sysClr>
                  </a:solidFill>
                  <a:prstDash val="solid"/>
                  <a:headEnd type="triangle" w="sm" len="sm"/>
                  <a:tailEnd type="triangle" w="sm" len="sm"/>
                </a:ln>
                <a:effectLst/>
              </p:spPr>
            </p:cxnSp>
          </p:grpSp>
          <p:grpSp>
            <p:nvGrpSpPr>
              <p:cNvPr id="366" name="그룹 570"/>
              <p:cNvGrpSpPr/>
              <p:nvPr/>
            </p:nvGrpSpPr>
            <p:grpSpPr>
              <a:xfrm>
                <a:off x="1914269" y="5200852"/>
                <a:ext cx="110913" cy="110913"/>
                <a:chOff x="750551" y="4036358"/>
                <a:chExt cx="110913" cy="110913"/>
              </a:xfrm>
            </p:grpSpPr>
            <p:cxnSp>
              <p:nvCxnSpPr>
                <p:cNvPr id="370" name="직선 화살표 연결선 571"/>
                <p:cNvCxnSpPr/>
                <p:nvPr/>
              </p:nvCxnSpPr>
              <p:spPr>
                <a:xfrm flipH="1">
                  <a:off x="750551" y="4036358"/>
                  <a:ext cx="110913" cy="110913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ysClr val="windowText" lastClr="000000">
                      <a:shade val="95000"/>
                      <a:satMod val="105000"/>
                    </a:sysClr>
                  </a:solidFill>
                  <a:prstDash val="solid"/>
                  <a:headEnd type="triangle" w="sm" len="sm"/>
                  <a:tailEnd type="triangle" w="sm" len="sm"/>
                </a:ln>
                <a:effectLst/>
              </p:spPr>
            </p:cxnSp>
            <p:cxnSp>
              <p:nvCxnSpPr>
                <p:cNvPr id="371" name="직선 화살표 연결선 572"/>
                <p:cNvCxnSpPr/>
                <p:nvPr/>
              </p:nvCxnSpPr>
              <p:spPr>
                <a:xfrm rot="16200000" flipH="1">
                  <a:off x="750551" y="4036358"/>
                  <a:ext cx="110913" cy="110913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ysClr val="windowText" lastClr="000000">
                      <a:shade val="95000"/>
                      <a:satMod val="105000"/>
                    </a:sysClr>
                  </a:solidFill>
                  <a:prstDash val="solid"/>
                  <a:headEnd type="triangle" w="sm" len="sm"/>
                  <a:tailEnd type="triangle" w="sm" len="sm"/>
                </a:ln>
                <a:effectLst/>
              </p:spPr>
            </p:cxnSp>
          </p:grpSp>
          <p:grpSp>
            <p:nvGrpSpPr>
              <p:cNvPr id="367" name="그룹 573"/>
              <p:cNvGrpSpPr/>
              <p:nvPr/>
            </p:nvGrpSpPr>
            <p:grpSpPr>
              <a:xfrm>
                <a:off x="1331478" y="4617389"/>
                <a:ext cx="110913" cy="110913"/>
                <a:chOff x="750551" y="4036358"/>
                <a:chExt cx="110913" cy="110913"/>
              </a:xfrm>
            </p:grpSpPr>
            <p:cxnSp>
              <p:nvCxnSpPr>
                <p:cNvPr id="368" name="직선 화살표 연결선 574"/>
                <p:cNvCxnSpPr/>
                <p:nvPr/>
              </p:nvCxnSpPr>
              <p:spPr>
                <a:xfrm flipH="1">
                  <a:off x="750551" y="4036358"/>
                  <a:ext cx="110913" cy="110913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ysClr val="windowText" lastClr="000000">
                      <a:shade val="95000"/>
                      <a:satMod val="105000"/>
                    </a:sysClr>
                  </a:solidFill>
                  <a:prstDash val="solid"/>
                  <a:headEnd type="triangle" w="sm" len="sm"/>
                  <a:tailEnd type="triangle" w="sm" len="sm"/>
                </a:ln>
                <a:effectLst/>
              </p:spPr>
            </p:cxnSp>
            <p:cxnSp>
              <p:nvCxnSpPr>
                <p:cNvPr id="369" name="직선 화살표 연결선 575"/>
                <p:cNvCxnSpPr/>
                <p:nvPr/>
              </p:nvCxnSpPr>
              <p:spPr>
                <a:xfrm rot="16200000" flipH="1">
                  <a:off x="750551" y="4036358"/>
                  <a:ext cx="110913" cy="110913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ysClr val="windowText" lastClr="000000">
                      <a:shade val="95000"/>
                      <a:satMod val="105000"/>
                    </a:sysClr>
                  </a:solidFill>
                  <a:prstDash val="solid"/>
                  <a:headEnd type="triangle" w="sm" len="sm"/>
                  <a:tailEnd type="triangle" w="sm" len="sm"/>
                </a:ln>
                <a:effectLst/>
              </p:spPr>
            </p:cxnSp>
          </p:grpSp>
        </p:grpSp>
        <p:cxnSp>
          <p:nvCxnSpPr>
            <p:cNvPr id="337" name="직선 연결선 578"/>
            <p:cNvCxnSpPr/>
            <p:nvPr/>
          </p:nvCxnSpPr>
          <p:spPr>
            <a:xfrm flipV="1">
              <a:off x="2409894" y="3318585"/>
              <a:ext cx="548576" cy="1305027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dash"/>
            </a:ln>
            <a:effectLst/>
          </p:spPr>
        </p:cxnSp>
        <p:cxnSp>
          <p:nvCxnSpPr>
            <p:cNvPr id="338" name="직선 연결선 581"/>
            <p:cNvCxnSpPr/>
            <p:nvPr/>
          </p:nvCxnSpPr>
          <p:spPr>
            <a:xfrm>
              <a:off x="2409894" y="5085555"/>
              <a:ext cx="539611" cy="250089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dash"/>
            </a:ln>
            <a:effectLst/>
          </p:spPr>
        </p:cxnSp>
      </p:grpSp>
      <p:grpSp>
        <p:nvGrpSpPr>
          <p:cNvPr id="490" name="그룹 607"/>
          <p:cNvGrpSpPr/>
          <p:nvPr/>
        </p:nvGrpSpPr>
        <p:grpSpPr>
          <a:xfrm>
            <a:off x="-45765" y="1710657"/>
            <a:ext cx="2926699" cy="2047890"/>
            <a:chOff x="-54730" y="2022051"/>
            <a:chExt cx="2926699" cy="2047890"/>
          </a:xfrm>
        </p:grpSpPr>
        <p:sp>
          <p:nvSpPr>
            <p:cNvPr id="491" name="직사각형 591"/>
            <p:cNvSpPr/>
            <p:nvPr/>
          </p:nvSpPr>
          <p:spPr>
            <a:xfrm>
              <a:off x="308849" y="2022051"/>
              <a:ext cx="2199540" cy="527375"/>
            </a:xfrm>
            <a:prstGeom prst="rect">
              <a:avLst/>
            </a:prstGeom>
            <a:gradFill rotWithShape="1">
              <a:gsLst>
                <a:gs pos="0">
                  <a:srgbClr val="307D99">
                    <a:tint val="50000"/>
                    <a:satMod val="300000"/>
                  </a:srgbClr>
                </a:gs>
                <a:gs pos="35000">
                  <a:srgbClr val="307D99">
                    <a:tint val="37000"/>
                    <a:satMod val="300000"/>
                  </a:srgbClr>
                </a:gs>
                <a:gs pos="100000">
                  <a:srgbClr val="307D99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307D99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나눔고딕"/>
                  <a:cs typeface="+mn-cs"/>
                </a:rPr>
                <a:t>Host Processor</a:t>
              </a:r>
              <a:endParaRPr kumimoji="0" lang="ko-KR" alt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나눔고딕"/>
                <a:cs typeface="+mn-cs"/>
              </a:endParaRPr>
            </a:p>
          </p:txBody>
        </p:sp>
        <p:sp>
          <p:nvSpPr>
            <p:cNvPr id="492" name="위쪽/아래쪽 화살표 592"/>
            <p:cNvSpPr/>
            <p:nvPr/>
          </p:nvSpPr>
          <p:spPr>
            <a:xfrm>
              <a:off x="1232529" y="3442412"/>
              <a:ext cx="352180" cy="627529"/>
            </a:xfrm>
            <a:prstGeom prst="upDownArrow">
              <a:avLst/>
            </a:prstGeom>
            <a:gradFill rotWithShape="1">
              <a:gsLst>
                <a:gs pos="0">
                  <a:srgbClr val="307D99">
                    <a:tint val="50000"/>
                    <a:satMod val="300000"/>
                  </a:srgbClr>
                </a:gs>
                <a:gs pos="35000">
                  <a:srgbClr val="307D99">
                    <a:tint val="37000"/>
                    <a:satMod val="300000"/>
                  </a:srgbClr>
                </a:gs>
                <a:gs pos="100000">
                  <a:srgbClr val="307D99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307D99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나눔고딕"/>
                <a:cs typeface="+mn-cs"/>
              </a:endParaRPr>
            </a:p>
          </p:txBody>
        </p:sp>
        <p:sp>
          <p:nvSpPr>
            <p:cNvPr id="493" name="TextBox 492"/>
            <p:cNvSpPr txBox="1"/>
            <p:nvPr/>
          </p:nvSpPr>
          <p:spPr>
            <a:xfrm>
              <a:off x="-54730" y="2546359"/>
              <a:ext cx="2926699" cy="86177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Memory-Mapped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Accelerator Interface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(</a:t>
              </a:r>
              <a:r>
                <a:rPr kumimoji="0" lang="en-US" altLang="ko-KR" sz="14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Noncacheable</a:t>
              </a:r>
              <a:r>
                <a:rPr kumimoji="0" lang="en-US" altLang="ko-KR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, Physically Addressed)</a:t>
              </a:r>
              <a:endParaRPr kumimoji="0" lang="ko-KR" alt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</p:grpSp>
      <p:grpSp>
        <p:nvGrpSpPr>
          <p:cNvPr id="494" name="그룹 696"/>
          <p:cNvGrpSpPr/>
          <p:nvPr/>
        </p:nvGrpSpPr>
        <p:grpSpPr>
          <a:xfrm>
            <a:off x="257925" y="3794393"/>
            <a:ext cx="2309790" cy="2319536"/>
            <a:chOff x="257925" y="3794393"/>
            <a:chExt cx="2309790" cy="2319536"/>
          </a:xfrm>
        </p:grpSpPr>
        <p:sp>
          <p:nvSpPr>
            <p:cNvPr id="495" name="직사각형 622"/>
            <p:cNvSpPr/>
            <p:nvPr/>
          </p:nvSpPr>
          <p:spPr>
            <a:xfrm>
              <a:off x="257925" y="3794393"/>
              <a:ext cx="2309790" cy="2319536"/>
            </a:xfrm>
            <a:prstGeom prst="rect">
              <a:avLst/>
            </a:prstGeom>
            <a:solidFill>
              <a:sysClr val="window" lastClr="FFFFFF">
                <a:alpha val="70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나눔고딕"/>
                <a:cs typeface="+mn-cs"/>
              </a:endParaRPr>
            </a:p>
          </p:txBody>
        </p:sp>
        <p:sp>
          <p:nvSpPr>
            <p:cNvPr id="496" name="타원 623"/>
            <p:cNvSpPr/>
            <p:nvPr/>
          </p:nvSpPr>
          <p:spPr>
            <a:xfrm>
              <a:off x="1024088" y="4551843"/>
              <a:ext cx="206188" cy="206188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tint val="50000"/>
                    <a:satMod val="300000"/>
                  </a:sysClr>
                </a:gs>
                <a:gs pos="35000">
                  <a:sysClr val="windowText" lastClr="000000">
                    <a:tint val="37000"/>
                    <a:satMod val="300000"/>
                  </a:sysClr>
                </a:gs>
                <a:gs pos="100000">
                  <a:sysClr val="windowText" lastClr="000000">
                    <a:tint val="15000"/>
                    <a:satMod val="350000"/>
                  </a:sysClr>
                </a:gs>
              </a:gsLst>
              <a:lin ang="16200000" scaled="1"/>
            </a:gradFill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나눔고딕"/>
                <a:cs typeface="+mn-cs"/>
              </a:endParaRPr>
            </a:p>
          </p:txBody>
        </p:sp>
        <p:sp>
          <p:nvSpPr>
            <p:cNvPr id="497" name="타원 624"/>
            <p:cNvSpPr/>
            <p:nvPr/>
          </p:nvSpPr>
          <p:spPr>
            <a:xfrm>
              <a:off x="1708299" y="4468347"/>
              <a:ext cx="206188" cy="206188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tint val="50000"/>
                    <a:satMod val="300000"/>
                  </a:sysClr>
                </a:gs>
                <a:gs pos="35000">
                  <a:sysClr val="windowText" lastClr="000000">
                    <a:tint val="37000"/>
                    <a:satMod val="300000"/>
                  </a:sysClr>
                </a:gs>
                <a:gs pos="100000">
                  <a:sysClr val="windowText" lastClr="000000">
                    <a:tint val="15000"/>
                    <a:satMod val="350000"/>
                  </a:sysClr>
                </a:gs>
              </a:gsLst>
              <a:lin ang="16200000" scaled="1"/>
            </a:gradFill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나눔고딕"/>
                <a:cs typeface="+mn-cs"/>
              </a:endParaRPr>
            </a:p>
          </p:txBody>
        </p:sp>
        <p:sp>
          <p:nvSpPr>
            <p:cNvPr id="498" name="타원 625"/>
            <p:cNvSpPr/>
            <p:nvPr/>
          </p:nvSpPr>
          <p:spPr>
            <a:xfrm>
              <a:off x="1509490" y="4650960"/>
              <a:ext cx="206188" cy="206188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tint val="50000"/>
                    <a:satMod val="300000"/>
                  </a:sysClr>
                </a:gs>
                <a:gs pos="35000">
                  <a:sysClr val="windowText" lastClr="000000">
                    <a:tint val="37000"/>
                    <a:satMod val="300000"/>
                  </a:sysClr>
                </a:gs>
                <a:gs pos="100000">
                  <a:sysClr val="windowText" lastClr="000000">
                    <a:tint val="15000"/>
                    <a:satMod val="350000"/>
                  </a:sysClr>
                </a:gs>
              </a:gsLst>
              <a:lin ang="16200000" scaled="1"/>
            </a:gradFill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나눔고딕"/>
                <a:cs typeface="+mn-cs"/>
              </a:endParaRPr>
            </a:p>
          </p:txBody>
        </p:sp>
        <p:sp>
          <p:nvSpPr>
            <p:cNvPr id="499" name="타원 626"/>
            <p:cNvSpPr/>
            <p:nvPr/>
          </p:nvSpPr>
          <p:spPr>
            <a:xfrm>
              <a:off x="1609829" y="5135312"/>
              <a:ext cx="206188" cy="206188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tint val="50000"/>
                    <a:satMod val="300000"/>
                  </a:sysClr>
                </a:gs>
                <a:gs pos="35000">
                  <a:sysClr val="windowText" lastClr="000000">
                    <a:tint val="37000"/>
                    <a:satMod val="300000"/>
                  </a:sysClr>
                </a:gs>
                <a:gs pos="100000">
                  <a:sysClr val="windowText" lastClr="000000">
                    <a:tint val="15000"/>
                    <a:satMod val="350000"/>
                  </a:sysClr>
                </a:gs>
              </a:gsLst>
              <a:lin ang="16200000" scaled="1"/>
            </a:gradFill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나눔고딕"/>
                <a:cs typeface="+mn-cs"/>
              </a:endParaRPr>
            </a:p>
          </p:txBody>
        </p:sp>
        <p:sp>
          <p:nvSpPr>
            <p:cNvPr id="500" name="타원 627"/>
            <p:cNvSpPr/>
            <p:nvPr/>
          </p:nvSpPr>
          <p:spPr>
            <a:xfrm>
              <a:off x="1024088" y="5711858"/>
              <a:ext cx="206188" cy="206188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tint val="50000"/>
                    <a:satMod val="300000"/>
                  </a:sysClr>
                </a:gs>
                <a:gs pos="35000">
                  <a:sysClr val="windowText" lastClr="000000">
                    <a:tint val="37000"/>
                    <a:satMod val="300000"/>
                  </a:sysClr>
                </a:gs>
                <a:gs pos="100000">
                  <a:sysClr val="windowText" lastClr="000000">
                    <a:tint val="15000"/>
                    <a:satMod val="350000"/>
                  </a:sysClr>
                </a:gs>
              </a:gsLst>
              <a:lin ang="16200000" scaled="1"/>
            </a:gradFill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나눔고딕"/>
                <a:cs typeface="+mn-cs"/>
              </a:endParaRPr>
            </a:p>
          </p:txBody>
        </p:sp>
        <p:cxnSp>
          <p:nvCxnSpPr>
            <p:cNvPr id="501" name="직선 화살표 연결선 629"/>
            <p:cNvCxnSpPr>
              <a:stCxn id="496" idx="4"/>
              <a:endCxn id="500" idx="0"/>
            </p:cNvCxnSpPr>
            <p:nvPr/>
          </p:nvCxnSpPr>
          <p:spPr>
            <a:xfrm>
              <a:off x="1127182" y="4758031"/>
              <a:ext cx="0" cy="953827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502" name="직선 화살표 연결선 632"/>
            <p:cNvCxnSpPr/>
            <p:nvPr/>
          </p:nvCxnSpPr>
          <p:spPr>
            <a:xfrm flipV="1">
              <a:off x="1237451" y="4583746"/>
              <a:ext cx="465414" cy="52548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503" name="직선 화살표 연결선 643"/>
            <p:cNvCxnSpPr/>
            <p:nvPr/>
          </p:nvCxnSpPr>
          <p:spPr>
            <a:xfrm>
              <a:off x="1204599" y="4731504"/>
              <a:ext cx="427085" cy="431076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504" name="구부러진 연결선 663"/>
            <p:cNvCxnSpPr>
              <a:stCxn id="497" idx="4"/>
              <a:endCxn id="498" idx="6"/>
            </p:cNvCxnSpPr>
            <p:nvPr/>
          </p:nvCxnSpPr>
          <p:spPr>
            <a:xfrm rot="5400000">
              <a:off x="1723777" y="4666437"/>
              <a:ext cx="79519" cy="95715"/>
            </a:xfrm>
            <a:prstGeom prst="curvedConnector2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505" name="직선 화살표 연결선 664"/>
            <p:cNvCxnSpPr/>
            <p:nvPr/>
          </p:nvCxnSpPr>
          <p:spPr>
            <a:xfrm flipH="1">
              <a:off x="1170428" y="4845772"/>
              <a:ext cx="399848" cy="876072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506" name="타원 673"/>
            <p:cNvSpPr/>
            <p:nvPr/>
          </p:nvSpPr>
          <p:spPr>
            <a:xfrm>
              <a:off x="449241" y="5135312"/>
              <a:ext cx="206188" cy="206188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tint val="50000"/>
                    <a:satMod val="300000"/>
                  </a:sysClr>
                </a:gs>
                <a:gs pos="35000">
                  <a:sysClr val="windowText" lastClr="000000">
                    <a:tint val="37000"/>
                    <a:satMod val="300000"/>
                  </a:sysClr>
                </a:gs>
                <a:gs pos="100000">
                  <a:sysClr val="windowText" lastClr="000000">
                    <a:tint val="15000"/>
                    <a:satMod val="350000"/>
                  </a:sysClr>
                </a:gs>
              </a:gsLst>
              <a:lin ang="16200000" scaled="1"/>
            </a:gradFill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나눔고딕"/>
                <a:cs typeface="+mn-cs"/>
              </a:endParaRPr>
            </a:p>
          </p:txBody>
        </p:sp>
        <p:cxnSp>
          <p:nvCxnSpPr>
            <p:cNvPr id="507" name="직선 화살표 연결선 674"/>
            <p:cNvCxnSpPr>
              <a:stCxn id="499" idx="2"/>
              <a:endCxn id="506" idx="6"/>
            </p:cNvCxnSpPr>
            <p:nvPr/>
          </p:nvCxnSpPr>
          <p:spPr>
            <a:xfrm flipH="1">
              <a:off x="655429" y="5238406"/>
              <a:ext cx="954400" cy="0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508" name="타원 678"/>
            <p:cNvSpPr/>
            <p:nvPr/>
          </p:nvSpPr>
          <p:spPr>
            <a:xfrm>
              <a:off x="2189246" y="3977345"/>
              <a:ext cx="206188" cy="206188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tint val="50000"/>
                    <a:satMod val="300000"/>
                  </a:sysClr>
                </a:gs>
                <a:gs pos="35000">
                  <a:sysClr val="windowText" lastClr="000000">
                    <a:tint val="37000"/>
                    <a:satMod val="300000"/>
                  </a:sysClr>
                </a:gs>
                <a:gs pos="100000">
                  <a:sysClr val="windowText" lastClr="000000">
                    <a:tint val="15000"/>
                    <a:satMod val="350000"/>
                  </a:sysClr>
                </a:gs>
              </a:gsLst>
              <a:lin ang="16200000" scaled="1"/>
            </a:gradFill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나눔고딕"/>
                <a:cs typeface="+mn-cs"/>
              </a:endParaRPr>
            </a:p>
          </p:txBody>
        </p:sp>
        <p:cxnSp>
          <p:nvCxnSpPr>
            <p:cNvPr id="509" name="직선 화살표 연결선 679"/>
            <p:cNvCxnSpPr/>
            <p:nvPr/>
          </p:nvCxnSpPr>
          <p:spPr>
            <a:xfrm flipV="1">
              <a:off x="1883554" y="4166817"/>
              <a:ext cx="329400" cy="333185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510" name="직선 화살표 연결선 689"/>
            <p:cNvCxnSpPr/>
            <p:nvPr/>
          </p:nvCxnSpPr>
          <p:spPr>
            <a:xfrm flipH="1">
              <a:off x="1763098" y="4177768"/>
              <a:ext cx="479537" cy="968215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sp>
        <p:nvSpPr>
          <p:cNvPr id="3" name="TextBox 2"/>
          <p:cNvSpPr txBox="1"/>
          <p:nvPr/>
        </p:nvSpPr>
        <p:spPr>
          <a:xfrm>
            <a:off x="775334" y="980728"/>
            <a:ext cx="74690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Interconnected set of 3D-stacked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memory+logic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chips with simple cores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68144" y="2204864"/>
            <a:ext cx="7958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D5494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Logic</a:t>
            </a:r>
          </a:p>
        </p:txBody>
      </p:sp>
      <p:sp>
        <p:nvSpPr>
          <p:cNvPr id="511" name="TextBox 510"/>
          <p:cNvSpPr txBox="1"/>
          <p:nvPr/>
        </p:nvSpPr>
        <p:spPr>
          <a:xfrm>
            <a:off x="5796136" y="1700808"/>
            <a:ext cx="1123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5B62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Memory</a:t>
            </a:r>
          </a:p>
        </p:txBody>
      </p:sp>
      <p:sp>
        <p:nvSpPr>
          <p:cNvPr id="513" name="TextBox 512"/>
          <p:cNvSpPr txBox="1"/>
          <p:nvPr/>
        </p:nvSpPr>
        <p:spPr>
          <a:xfrm>
            <a:off x="1224136" y="6453336"/>
            <a:ext cx="7740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Ahn+, “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 Scalable Processing-in-Memory Accelerator for Parallel Graph Processing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” ISCA 2015.</a:t>
            </a:r>
          </a:p>
        </p:txBody>
      </p:sp>
    </p:spTree>
    <p:extLst>
      <p:ext uri="{BB962C8B-B14F-4D97-AF65-F5344CB8AC3E}">
        <p14:creationId xmlns:p14="http://schemas.microsoft.com/office/powerpoint/2010/main" val="1743474651"/>
      </p:ext>
    </p:extLst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Evaluated Systems</a:t>
            </a:r>
          </a:p>
        </p:txBody>
      </p:sp>
      <p:grpSp>
        <p:nvGrpSpPr>
          <p:cNvPr id="245" name="그룹 9"/>
          <p:cNvGrpSpPr/>
          <p:nvPr/>
        </p:nvGrpSpPr>
        <p:grpSpPr>
          <a:xfrm>
            <a:off x="4753793" y="1140133"/>
            <a:ext cx="1662216" cy="4531606"/>
            <a:chOff x="4753793" y="1340768"/>
            <a:chExt cx="1662216" cy="4531606"/>
          </a:xfrm>
        </p:grpSpPr>
        <p:sp>
          <p:nvSpPr>
            <p:cNvPr id="246" name="TextBox 245"/>
            <p:cNvSpPr txBox="1"/>
            <p:nvPr/>
          </p:nvSpPr>
          <p:spPr>
            <a:xfrm>
              <a:off x="4922700" y="1340768"/>
              <a:ext cx="1324402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HMC-MC</a:t>
              </a:r>
              <a:endParaRPr kumimoji="0" lang="ko-KR" alt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grpSp>
          <p:nvGrpSpPr>
            <p:cNvPr id="247" name="그룹 530"/>
            <p:cNvGrpSpPr/>
            <p:nvPr/>
          </p:nvGrpSpPr>
          <p:grpSpPr>
            <a:xfrm>
              <a:off x="4753793" y="2137755"/>
              <a:ext cx="1662216" cy="3734619"/>
              <a:chOff x="4986958" y="2155226"/>
              <a:chExt cx="1662216" cy="3734619"/>
            </a:xfrm>
          </p:grpSpPr>
          <p:grpSp>
            <p:nvGrpSpPr>
              <p:cNvPr id="248" name="그룹 234"/>
              <p:cNvGrpSpPr/>
              <p:nvPr/>
            </p:nvGrpSpPr>
            <p:grpSpPr>
              <a:xfrm rot="5400000">
                <a:off x="4986919" y="3188862"/>
                <a:ext cx="1660086" cy="1660007"/>
                <a:chOff x="2733859" y="2420936"/>
                <a:chExt cx="2016223" cy="2016129"/>
              </a:xfrm>
            </p:grpSpPr>
            <p:sp>
              <p:nvSpPr>
                <p:cNvPr id="283" name="직사각형 271"/>
                <p:cNvSpPr/>
                <p:nvPr/>
              </p:nvSpPr>
              <p:spPr>
                <a:xfrm rot="16200000">
                  <a:off x="2733907" y="2420889"/>
                  <a:ext cx="864001" cy="864095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rPr>
                    <a:t>128</a:t>
                  </a:r>
                  <a:br>
                    <a:rPr kumimoji="0" lang="en-US" altLang="ko-KR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rPr>
                  </a:br>
                  <a:r>
                    <a:rPr kumimoji="0" lang="en-US" altLang="ko-KR" sz="1400" b="0" i="0" u="none" strike="noStrike" kern="0" cap="none" spc="-10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rPr>
                    <a:t>In-Order</a:t>
                  </a:r>
                </a:p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rPr>
                    <a:t>2GHz</a:t>
                  </a:r>
                  <a:endParaRPr kumimoji="0" lang="ko-KR" alt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sp>
              <p:nvSpPr>
                <p:cNvPr id="284" name="직사각형 272"/>
                <p:cNvSpPr/>
                <p:nvPr/>
              </p:nvSpPr>
              <p:spPr>
                <a:xfrm rot="16200000">
                  <a:off x="3886034" y="2420889"/>
                  <a:ext cx="864001" cy="864095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rPr>
                    <a:t>128</a:t>
                  </a:r>
                  <a:br>
                    <a:rPr kumimoji="0" lang="en-US" altLang="ko-KR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rPr>
                  </a:br>
                  <a:r>
                    <a:rPr kumimoji="0" lang="en-US" altLang="ko-KR" sz="1400" b="0" i="0" u="none" strike="noStrike" kern="0" cap="none" spc="-10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rPr>
                    <a:t>In-Order</a:t>
                  </a:r>
                </a:p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rPr>
                    <a:t>2GHz</a:t>
                  </a:r>
                  <a:endParaRPr kumimoji="0" lang="ko-KR" alt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sp>
              <p:nvSpPr>
                <p:cNvPr id="285" name="직사각형 273"/>
                <p:cNvSpPr/>
                <p:nvPr/>
              </p:nvSpPr>
              <p:spPr>
                <a:xfrm rot="16200000">
                  <a:off x="3886034" y="3573017"/>
                  <a:ext cx="864001" cy="864095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rPr>
                    <a:t>128</a:t>
                  </a:r>
                  <a:br>
                    <a:rPr kumimoji="0" lang="en-US" altLang="ko-KR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rPr>
                  </a:br>
                  <a:r>
                    <a:rPr kumimoji="0" lang="en-US" altLang="ko-KR" sz="1400" b="0" i="0" u="none" strike="noStrike" kern="0" cap="none" spc="-10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rPr>
                    <a:t>In-Order</a:t>
                  </a:r>
                </a:p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rPr>
                    <a:t>2GHz</a:t>
                  </a:r>
                  <a:endParaRPr kumimoji="0" lang="ko-KR" alt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sp>
              <p:nvSpPr>
                <p:cNvPr id="286" name="직사각형 274"/>
                <p:cNvSpPr/>
                <p:nvPr/>
              </p:nvSpPr>
              <p:spPr>
                <a:xfrm rot="16200000">
                  <a:off x="2733907" y="3573017"/>
                  <a:ext cx="864000" cy="864095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rPr>
                    <a:t>128</a:t>
                  </a:r>
                  <a:br>
                    <a:rPr kumimoji="0" lang="en-US" altLang="ko-KR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rPr>
                  </a:br>
                  <a:r>
                    <a:rPr kumimoji="0" lang="en-US" altLang="ko-KR" sz="1400" b="0" i="0" u="none" strike="noStrike" kern="0" cap="none" spc="-10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rPr>
                    <a:t>In-Order</a:t>
                  </a:r>
                </a:p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rPr>
                    <a:t>2GHz</a:t>
                  </a:r>
                  <a:endParaRPr kumimoji="0" lang="ko-KR" alt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cxnSp>
              <p:nvCxnSpPr>
                <p:cNvPr id="287" name="직선 화살표 연결선 275"/>
                <p:cNvCxnSpPr>
                  <a:stCxn id="283" idx="1"/>
                  <a:endCxn id="286" idx="3"/>
                </p:cNvCxnSpPr>
                <p:nvPr/>
              </p:nvCxnSpPr>
              <p:spPr>
                <a:xfrm rot="16200000" flipH="1">
                  <a:off x="3021844" y="3429001"/>
                  <a:ext cx="288128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288" name="직선 화살표 연결선 276"/>
                <p:cNvCxnSpPr>
                  <a:stCxn id="286" idx="2"/>
                  <a:endCxn id="285" idx="0"/>
                </p:cNvCxnSpPr>
                <p:nvPr/>
              </p:nvCxnSpPr>
              <p:spPr>
                <a:xfrm rot="16200000">
                  <a:off x="3741970" y="3861047"/>
                  <a:ext cx="1" cy="288033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289" name="직선 화살표 연결선 277"/>
                <p:cNvCxnSpPr>
                  <a:stCxn id="284" idx="1"/>
                  <a:endCxn id="285" idx="3"/>
                </p:cNvCxnSpPr>
                <p:nvPr/>
              </p:nvCxnSpPr>
              <p:spPr>
                <a:xfrm rot="16200000" flipH="1">
                  <a:off x="4173972" y="3429000"/>
                  <a:ext cx="288127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290" name="직선 화살표 연결선 278"/>
                <p:cNvCxnSpPr>
                  <a:stCxn id="283" idx="2"/>
                  <a:endCxn id="284" idx="0"/>
                </p:cNvCxnSpPr>
                <p:nvPr/>
              </p:nvCxnSpPr>
              <p:spPr>
                <a:xfrm rot="16200000">
                  <a:off x="3741971" y="2708920"/>
                  <a:ext cx="0" cy="288032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291" name="직선 화살표 연결선 279"/>
                <p:cNvCxnSpPr/>
                <p:nvPr/>
              </p:nvCxnSpPr>
              <p:spPr>
                <a:xfrm>
                  <a:off x="3597907" y="3284984"/>
                  <a:ext cx="288032" cy="288032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292" name="직선 화살표 연결선 280"/>
                <p:cNvCxnSpPr/>
                <p:nvPr/>
              </p:nvCxnSpPr>
              <p:spPr>
                <a:xfrm flipH="1">
                  <a:off x="3597907" y="3284984"/>
                  <a:ext cx="288032" cy="288032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</p:grpSp>
          <p:grpSp>
            <p:nvGrpSpPr>
              <p:cNvPr id="249" name="그룹 494"/>
              <p:cNvGrpSpPr/>
              <p:nvPr/>
            </p:nvGrpSpPr>
            <p:grpSpPr>
              <a:xfrm>
                <a:off x="4986958" y="4853737"/>
                <a:ext cx="1662216" cy="1036108"/>
                <a:chOff x="2829427" y="4853737"/>
                <a:chExt cx="1662216" cy="1036108"/>
              </a:xfrm>
            </p:grpSpPr>
            <p:sp>
              <p:nvSpPr>
                <p:cNvPr id="267" name="직사각형 495"/>
                <p:cNvSpPr/>
                <p:nvPr/>
              </p:nvSpPr>
              <p:spPr>
                <a:xfrm rot="16200000">
                  <a:off x="2830031" y="5094855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sp>
              <p:nvSpPr>
                <p:cNvPr id="268" name="직사각형 496"/>
                <p:cNvSpPr/>
                <p:nvPr/>
              </p:nvSpPr>
              <p:spPr>
                <a:xfrm rot="16200000">
                  <a:off x="2830031" y="5583241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cxnSp>
              <p:nvCxnSpPr>
                <p:cNvPr id="269" name="직선 화살표 연결선 497"/>
                <p:cNvCxnSpPr/>
                <p:nvPr/>
              </p:nvCxnSpPr>
              <p:spPr>
                <a:xfrm rot="16200000">
                  <a:off x="2922446" y="4972079"/>
                  <a:ext cx="228329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270" name="직선 화살표 연결선 498"/>
                <p:cNvCxnSpPr/>
                <p:nvPr/>
              </p:nvCxnSpPr>
              <p:spPr>
                <a:xfrm rot="16200000">
                  <a:off x="2566823" y="5215524"/>
                  <a:ext cx="723574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sp>
              <p:nvSpPr>
                <p:cNvPr id="271" name="직사각형 499"/>
                <p:cNvSpPr/>
                <p:nvPr/>
              </p:nvSpPr>
              <p:spPr>
                <a:xfrm rot="16200000">
                  <a:off x="3236420" y="5094855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sp>
              <p:nvSpPr>
                <p:cNvPr id="272" name="직사각형 500"/>
                <p:cNvSpPr/>
                <p:nvPr/>
              </p:nvSpPr>
              <p:spPr>
                <a:xfrm rot="16200000">
                  <a:off x="3236420" y="5583241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cxnSp>
              <p:nvCxnSpPr>
                <p:cNvPr id="273" name="직선 화살표 연결선 501"/>
                <p:cNvCxnSpPr/>
                <p:nvPr/>
              </p:nvCxnSpPr>
              <p:spPr>
                <a:xfrm rot="16200000">
                  <a:off x="3328835" y="4972079"/>
                  <a:ext cx="228329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274" name="직선 화살표 연결선 502"/>
                <p:cNvCxnSpPr/>
                <p:nvPr/>
              </p:nvCxnSpPr>
              <p:spPr>
                <a:xfrm rot="16200000">
                  <a:off x="2973212" y="5215524"/>
                  <a:ext cx="723574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sp>
              <p:nvSpPr>
                <p:cNvPr id="275" name="직사각형 503"/>
                <p:cNvSpPr/>
                <p:nvPr/>
              </p:nvSpPr>
              <p:spPr>
                <a:xfrm rot="16200000">
                  <a:off x="3778651" y="5094855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sp>
              <p:nvSpPr>
                <p:cNvPr id="276" name="직사각형 504"/>
                <p:cNvSpPr/>
                <p:nvPr/>
              </p:nvSpPr>
              <p:spPr>
                <a:xfrm rot="16200000">
                  <a:off x="3778651" y="5583241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cxnSp>
              <p:nvCxnSpPr>
                <p:cNvPr id="277" name="직선 화살표 연결선 505"/>
                <p:cNvCxnSpPr/>
                <p:nvPr/>
              </p:nvCxnSpPr>
              <p:spPr>
                <a:xfrm rot="16200000">
                  <a:off x="3871066" y="4972079"/>
                  <a:ext cx="228329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278" name="직선 화살표 연결선 506"/>
                <p:cNvCxnSpPr/>
                <p:nvPr/>
              </p:nvCxnSpPr>
              <p:spPr>
                <a:xfrm rot="16200000">
                  <a:off x="3515443" y="5215524"/>
                  <a:ext cx="723574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sp>
              <p:nvSpPr>
                <p:cNvPr id="279" name="직사각형 507"/>
                <p:cNvSpPr/>
                <p:nvPr/>
              </p:nvSpPr>
              <p:spPr>
                <a:xfrm rot="16200000">
                  <a:off x="4185040" y="5094855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sp>
              <p:nvSpPr>
                <p:cNvPr id="280" name="직사각형 508"/>
                <p:cNvSpPr/>
                <p:nvPr/>
              </p:nvSpPr>
              <p:spPr>
                <a:xfrm rot="16200000">
                  <a:off x="4185040" y="5583241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cxnSp>
              <p:nvCxnSpPr>
                <p:cNvPr id="281" name="직선 화살표 연결선 509"/>
                <p:cNvCxnSpPr/>
                <p:nvPr/>
              </p:nvCxnSpPr>
              <p:spPr>
                <a:xfrm rot="16200000">
                  <a:off x="4277455" y="4972079"/>
                  <a:ext cx="228329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282" name="직선 화살표 연결선 510"/>
                <p:cNvCxnSpPr/>
                <p:nvPr/>
              </p:nvCxnSpPr>
              <p:spPr>
                <a:xfrm rot="16200000">
                  <a:off x="3921832" y="5215524"/>
                  <a:ext cx="723574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</p:grpSp>
          <p:grpSp>
            <p:nvGrpSpPr>
              <p:cNvPr id="250" name="그룹 511"/>
              <p:cNvGrpSpPr/>
              <p:nvPr/>
            </p:nvGrpSpPr>
            <p:grpSpPr>
              <a:xfrm flipV="1">
                <a:off x="4986958" y="2155226"/>
                <a:ext cx="1662216" cy="1036108"/>
                <a:chOff x="2829427" y="4853737"/>
                <a:chExt cx="1662216" cy="1036108"/>
              </a:xfrm>
            </p:grpSpPr>
            <p:sp>
              <p:nvSpPr>
                <p:cNvPr id="251" name="직사각형 512"/>
                <p:cNvSpPr/>
                <p:nvPr/>
              </p:nvSpPr>
              <p:spPr>
                <a:xfrm rot="16200000">
                  <a:off x="2830031" y="5094855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sp>
              <p:nvSpPr>
                <p:cNvPr id="252" name="직사각형 513"/>
                <p:cNvSpPr/>
                <p:nvPr/>
              </p:nvSpPr>
              <p:spPr>
                <a:xfrm rot="16200000">
                  <a:off x="2830031" y="5583241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cxnSp>
              <p:nvCxnSpPr>
                <p:cNvPr id="253" name="직선 화살표 연결선 514"/>
                <p:cNvCxnSpPr/>
                <p:nvPr/>
              </p:nvCxnSpPr>
              <p:spPr>
                <a:xfrm rot="16200000">
                  <a:off x="2922446" y="4972079"/>
                  <a:ext cx="228329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254" name="직선 화살표 연결선 515"/>
                <p:cNvCxnSpPr/>
                <p:nvPr/>
              </p:nvCxnSpPr>
              <p:spPr>
                <a:xfrm rot="16200000">
                  <a:off x="2566823" y="5215524"/>
                  <a:ext cx="723574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sp>
              <p:nvSpPr>
                <p:cNvPr id="255" name="직사각형 516"/>
                <p:cNvSpPr/>
                <p:nvPr/>
              </p:nvSpPr>
              <p:spPr>
                <a:xfrm rot="16200000">
                  <a:off x="3236420" y="5094855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sp>
              <p:nvSpPr>
                <p:cNvPr id="256" name="직사각형 517"/>
                <p:cNvSpPr/>
                <p:nvPr/>
              </p:nvSpPr>
              <p:spPr>
                <a:xfrm rot="16200000">
                  <a:off x="3236420" y="5583241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cxnSp>
              <p:nvCxnSpPr>
                <p:cNvPr id="257" name="직선 화살표 연결선 518"/>
                <p:cNvCxnSpPr/>
                <p:nvPr/>
              </p:nvCxnSpPr>
              <p:spPr>
                <a:xfrm rot="16200000">
                  <a:off x="3328835" y="4972079"/>
                  <a:ext cx="228329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258" name="직선 화살표 연결선 519"/>
                <p:cNvCxnSpPr/>
                <p:nvPr/>
              </p:nvCxnSpPr>
              <p:spPr>
                <a:xfrm rot="16200000">
                  <a:off x="2973212" y="5215524"/>
                  <a:ext cx="723574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sp>
              <p:nvSpPr>
                <p:cNvPr id="259" name="직사각형 520"/>
                <p:cNvSpPr/>
                <p:nvPr/>
              </p:nvSpPr>
              <p:spPr>
                <a:xfrm rot="16200000">
                  <a:off x="3778651" y="5094855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sp>
              <p:nvSpPr>
                <p:cNvPr id="260" name="직사각형 521"/>
                <p:cNvSpPr/>
                <p:nvPr/>
              </p:nvSpPr>
              <p:spPr>
                <a:xfrm rot="16200000">
                  <a:off x="3778651" y="5583241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cxnSp>
              <p:nvCxnSpPr>
                <p:cNvPr id="261" name="직선 화살표 연결선 522"/>
                <p:cNvCxnSpPr/>
                <p:nvPr/>
              </p:nvCxnSpPr>
              <p:spPr>
                <a:xfrm rot="16200000">
                  <a:off x="3871066" y="4972079"/>
                  <a:ext cx="228329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262" name="직선 화살표 연결선 523"/>
                <p:cNvCxnSpPr/>
                <p:nvPr/>
              </p:nvCxnSpPr>
              <p:spPr>
                <a:xfrm rot="16200000">
                  <a:off x="3515443" y="5215524"/>
                  <a:ext cx="723574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sp>
              <p:nvSpPr>
                <p:cNvPr id="263" name="직사각형 524"/>
                <p:cNvSpPr/>
                <p:nvPr/>
              </p:nvSpPr>
              <p:spPr>
                <a:xfrm rot="16200000">
                  <a:off x="4185040" y="5094855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sp>
              <p:nvSpPr>
                <p:cNvPr id="264" name="직사각형 525"/>
                <p:cNvSpPr/>
                <p:nvPr/>
              </p:nvSpPr>
              <p:spPr>
                <a:xfrm rot="16200000">
                  <a:off x="4185040" y="5583241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cxnSp>
              <p:nvCxnSpPr>
                <p:cNvPr id="265" name="직선 화살표 연결선 526"/>
                <p:cNvCxnSpPr/>
                <p:nvPr/>
              </p:nvCxnSpPr>
              <p:spPr>
                <a:xfrm rot="16200000">
                  <a:off x="4277455" y="4972079"/>
                  <a:ext cx="228329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266" name="직선 화살표 연결선 527"/>
                <p:cNvCxnSpPr/>
                <p:nvPr/>
              </p:nvCxnSpPr>
              <p:spPr>
                <a:xfrm rot="16200000">
                  <a:off x="3921832" y="5215524"/>
                  <a:ext cx="723574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</p:grpSp>
        </p:grpSp>
      </p:grpSp>
      <p:cxnSp>
        <p:nvCxnSpPr>
          <p:cNvPr id="293" name="직선 연결선 632"/>
          <p:cNvCxnSpPr/>
          <p:nvPr/>
        </p:nvCxnSpPr>
        <p:spPr>
          <a:xfrm>
            <a:off x="2374317" y="1124744"/>
            <a:ext cx="0" cy="4752528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dash"/>
          </a:ln>
          <a:effectLst/>
        </p:spPr>
      </p:cxnSp>
      <p:cxnSp>
        <p:nvCxnSpPr>
          <p:cNvPr id="294" name="직선 연결선 634"/>
          <p:cNvCxnSpPr/>
          <p:nvPr/>
        </p:nvCxnSpPr>
        <p:spPr>
          <a:xfrm>
            <a:off x="4543383" y="1124744"/>
            <a:ext cx="0" cy="4752528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dash"/>
          </a:ln>
          <a:effectLst/>
        </p:spPr>
      </p:cxnSp>
      <p:cxnSp>
        <p:nvCxnSpPr>
          <p:cNvPr id="295" name="직선 연결선 635"/>
          <p:cNvCxnSpPr/>
          <p:nvPr/>
        </p:nvCxnSpPr>
        <p:spPr>
          <a:xfrm>
            <a:off x="6690490" y="1124744"/>
            <a:ext cx="0" cy="4752528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dash"/>
          </a:ln>
          <a:effectLst/>
        </p:spPr>
      </p:cxnSp>
      <p:sp>
        <p:nvSpPr>
          <p:cNvPr id="296" name="TextBox 295"/>
          <p:cNvSpPr txBox="1"/>
          <p:nvPr/>
        </p:nvSpPr>
        <p:spPr>
          <a:xfrm>
            <a:off x="644713" y="5924599"/>
            <a:ext cx="1265025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102.4GB/s</a:t>
            </a:r>
            <a:endParaRPr kumimoji="0" lang="ko-KR" altLang="en-US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297" name="TextBox 296"/>
          <p:cNvSpPr txBox="1"/>
          <p:nvPr/>
        </p:nvSpPr>
        <p:spPr>
          <a:xfrm>
            <a:off x="2893896" y="5924599"/>
            <a:ext cx="107106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640GB/s</a:t>
            </a:r>
            <a:endParaRPr kumimoji="0" lang="ko-KR" altLang="en-US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298" name="TextBox 297"/>
          <p:cNvSpPr txBox="1"/>
          <p:nvPr/>
        </p:nvSpPr>
        <p:spPr>
          <a:xfrm>
            <a:off x="5048265" y="5924599"/>
            <a:ext cx="107106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640GB/s</a:t>
            </a:r>
            <a:endParaRPr kumimoji="0" lang="ko-KR" altLang="en-US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299" name="TextBox 298"/>
          <p:cNvSpPr txBox="1"/>
          <p:nvPr/>
        </p:nvSpPr>
        <p:spPr>
          <a:xfrm>
            <a:off x="7321993" y="5924599"/>
            <a:ext cx="960995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8TB/s</a:t>
            </a:r>
            <a:endParaRPr kumimoji="0" lang="ko-KR" altLang="en-US" sz="2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grpSp>
        <p:nvGrpSpPr>
          <p:cNvPr id="300" name="그룹 8"/>
          <p:cNvGrpSpPr/>
          <p:nvPr/>
        </p:nvGrpSpPr>
        <p:grpSpPr>
          <a:xfrm>
            <a:off x="2599423" y="1140133"/>
            <a:ext cx="1662216" cy="4531606"/>
            <a:chOff x="2599423" y="1340768"/>
            <a:chExt cx="1662216" cy="4531606"/>
          </a:xfrm>
        </p:grpSpPr>
        <p:sp>
          <p:nvSpPr>
            <p:cNvPr id="301" name="TextBox 300"/>
            <p:cNvSpPr txBox="1"/>
            <p:nvPr/>
          </p:nvSpPr>
          <p:spPr>
            <a:xfrm>
              <a:off x="2696997" y="1340768"/>
              <a:ext cx="1467068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HMC-</a:t>
              </a:r>
              <a:r>
                <a:rPr kumimoji="0" lang="en-US" altLang="ko-KR" sz="24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OoO</a:t>
              </a:r>
              <a:endParaRPr kumimoji="0" lang="ko-KR" alt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grpSp>
          <p:nvGrpSpPr>
            <p:cNvPr id="302" name="그룹 528"/>
            <p:cNvGrpSpPr/>
            <p:nvPr/>
          </p:nvGrpSpPr>
          <p:grpSpPr>
            <a:xfrm>
              <a:off x="2599423" y="2137755"/>
              <a:ext cx="1662216" cy="3734619"/>
              <a:chOff x="2829427" y="2155226"/>
              <a:chExt cx="1662216" cy="3734619"/>
            </a:xfrm>
          </p:grpSpPr>
          <p:grpSp>
            <p:nvGrpSpPr>
              <p:cNvPr id="304" name="그룹 110"/>
              <p:cNvGrpSpPr/>
              <p:nvPr/>
            </p:nvGrpSpPr>
            <p:grpSpPr>
              <a:xfrm rot="16200000">
                <a:off x="2829389" y="3197906"/>
                <a:ext cx="1660086" cy="1660008"/>
                <a:chOff x="2733860" y="2420935"/>
                <a:chExt cx="2016223" cy="2016130"/>
              </a:xfrm>
            </p:grpSpPr>
            <p:sp>
              <p:nvSpPr>
                <p:cNvPr id="339" name="직사각형 179"/>
                <p:cNvSpPr/>
                <p:nvPr/>
              </p:nvSpPr>
              <p:spPr>
                <a:xfrm rot="5400000">
                  <a:off x="2733907" y="2420888"/>
                  <a:ext cx="864001" cy="864095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1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rPr>
                    <a:t>8 </a:t>
                  </a:r>
                  <a:r>
                    <a:rPr kumimoji="0" lang="en-US" altLang="ko-KR" sz="16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rPr>
                    <a:t>OoO</a:t>
                  </a:r>
                  <a:endParaRPr kumimoji="0" lang="en-US" altLang="ko-KR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1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rPr>
                    <a:t>4GHz</a:t>
                  </a:r>
                  <a:endParaRPr kumimoji="0" lang="ko-KR" alt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sp>
              <p:nvSpPr>
                <p:cNvPr id="340" name="직사각형 180"/>
                <p:cNvSpPr/>
                <p:nvPr/>
              </p:nvSpPr>
              <p:spPr>
                <a:xfrm rot="5400000">
                  <a:off x="3886035" y="2420888"/>
                  <a:ext cx="864000" cy="864095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1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rPr>
                    <a:t>8 </a:t>
                  </a:r>
                  <a:r>
                    <a:rPr kumimoji="0" lang="en-US" altLang="ko-KR" sz="16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rPr>
                    <a:t>OoO</a:t>
                  </a:r>
                  <a:endParaRPr kumimoji="0" lang="en-US" altLang="ko-KR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1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rPr>
                    <a:t>4GHz</a:t>
                  </a:r>
                  <a:endParaRPr kumimoji="0" lang="ko-KR" alt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sp>
              <p:nvSpPr>
                <p:cNvPr id="341" name="직사각형 181"/>
                <p:cNvSpPr/>
                <p:nvPr/>
              </p:nvSpPr>
              <p:spPr>
                <a:xfrm rot="5400000">
                  <a:off x="3886035" y="3573017"/>
                  <a:ext cx="864001" cy="864095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1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rPr>
                    <a:t>8 </a:t>
                  </a:r>
                  <a:r>
                    <a:rPr kumimoji="0" lang="en-US" altLang="ko-KR" sz="16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rPr>
                    <a:t>OoO</a:t>
                  </a:r>
                  <a:endParaRPr kumimoji="0" lang="en-US" altLang="ko-KR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1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rPr>
                    <a:t>4GHz</a:t>
                  </a:r>
                  <a:endParaRPr kumimoji="0" lang="ko-KR" alt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sp>
              <p:nvSpPr>
                <p:cNvPr id="342" name="직사각형 182"/>
                <p:cNvSpPr/>
                <p:nvPr/>
              </p:nvSpPr>
              <p:spPr>
                <a:xfrm rot="5400000">
                  <a:off x="2733907" y="3573017"/>
                  <a:ext cx="864001" cy="864095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1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rPr>
                    <a:t>8 </a:t>
                  </a:r>
                  <a:r>
                    <a:rPr kumimoji="0" lang="en-US" altLang="ko-KR" sz="16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rPr>
                    <a:t>OoO</a:t>
                  </a:r>
                  <a:endParaRPr kumimoji="0" lang="en-US" altLang="ko-KR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1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rPr>
                    <a:t>4GHz</a:t>
                  </a:r>
                  <a:endParaRPr kumimoji="0" lang="ko-KR" alt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cxnSp>
              <p:nvCxnSpPr>
                <p:cNvPr id="343" name="직선 화살표 연결선 183"/>
                <p:cNvCxnSpPr>
                  <a:stCxn id="339" idx="3"/>
                  <a:endCxn id="342" idx="1"/>
                </p:cNvCxnSpPr>
                <p:nvPr/>
              </p:nvCxnSpPr>
              <p:spPr>
                <a:xfrm rot="5400000">
                  <a:off x="3021843" y="3429000"/>
                  <a:ext cx="288128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344" name="직선 화살표 연결선 184"/>
                <p:cNvCxnSpPr>
                  <a:stCxn id="342" idx="0"/>
                  <a:endCxn id="341" idx="2"/>
                </p:cNvCxnSpPr>
                <p:nvPr/>
              </p:nvCxnSpPr>
              <p:spPr>
                <a:xfrm rot="5400000" flipV="1">
                  <a:off x="3741971" y="3861049"/>
                  <a:ext cx="0" cy="288033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345" name="직선 화살표 연결선 185"/>
                <p:cNvCxnSpPr>
                  <a:stCxn id="340" idx="3"/>
                  <a:endCxn id="341" idx="1"/>
                </p:cNvCxnSpPr>
                <p:nvPr/>
              </p:nvCxnSpPr>
              <p:spPr>
                <a:xfrm rot="5400000">
                  <a:off x="4173970" y="3428999"/>
                  <a:ext cx="288129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346" name="직선 화살표 연결선 186"/>
                <p:cNvCxnSpPr>
                  <a:stCxn id="339" idx="0"/>
                  <a:endCxn id="340" idx="2"/>
                </p:cNvCxnSpPr>
                <p:nvPr/>
              </p:nvCxnSpPr>
              <p:spPr>
                <a:xfrm rot="5400000" flipH="1" flipV="1">
                  <a:off x="3741970" y="2708920"/>
                  <a:ext cx="1" cy="288032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347" name="직선 화살표 연결선 187"/>
                <p:cNvCxnSpPr/>
                <p:nvPr/>
              </p:nvCxnSpPr>
              <p:spPr>
                <a:xfrm>
                  <a:off x="3597907" y="3284984"/>
                  <a:ext cx="288032" cy="288032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348" name="직선 화살표 연결선 188"/>
                <p:cNvCxnSpPr/>
                <p:nvPr/>
              </p:nvCxnSpPr>
              <p:spPr>
                <a:xfrm flipH="1">
                  <a:off x="3597907" y="3284984"/>
                  <a:ext cx="288032" cy="288032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</p:grpSp>
          <p:grpSp>
            <p:nvGrpSpPr>
              <p:cNvPr id="305" name="그룹 380"/>
              <p:cNvGrpSpPr/>
              <p:nvPr/>
            </p:nvGrpSpPr>
            <p:grpSpPr>
              <a:xfrm>
                <a:off x="2829427" y="4853737"/>
                <a:ext cx="1662216" cy="1036108"/>
                <a:chOff x="2829427" y="4853737"/>
                <a:chExt cx="1662216" cy="1036108"/>
              </a:xfrm>
            </p:grpSpPr>
            <p:sp>
              <p:nvSpPr>
                <p:cNvPr id="323" name="직사각형 163"/>
                <p:cNvSpPr/>
                <p:nvPr/>
              </p:nvSpPr>
              <p:spPr>
                <a:xfrm rot="16200000">
                  <a:off x="2830031" y="5094855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sp>
              <p:nvSpPr>
                <p:cNvPr id="324" name="직사각형 190"/>
                <p:cNvSpPr/>
                <p:nvPr/>
              </p:nvSpPr>
              <p:spPr>
                <a:xfrm rot="16200000">
                  <a:off x="2830031" y="5583241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cxnSp>
              <p:nvCxnSpPr>
                <p:cNvPr id="325" name="직선 화살표 연결선 192"/>
                <p:cNvCxnSpPr/>
                <p:nvPr/>
              </p:nvCxnSpPr>
              <p:spPr>
                <a:xfrm rot="16200000">
                  <a:off x="2922446" y="4972079"/>
                  <a:ext cx="228329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326" name="직선 화살표 연결선 194"/>
                <p:cNvCxnSpPr/>
                <p:nvPr/>
              </p:nvCxnSpPr>
              <p:spPr>
                <a:xfrm rot="16200000">
                  <a:off x="2566823" y="5215524"/>
                  <a:ext cx="723574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sp>
              <p:nvSpPr>
                <p:cNvPr id="327" name="직사각형 200"/>
                <p:cNvSpPr/>
                <p:nvPr/>
              </p:nvSpPr>
              <p:spPr>
                <a:xfrm rot="16200000">
                  <a:off x="3236420" y="5094855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sp>
              <p:nvSpPr>
                <p:cNvPr id="328" name="직사각형 201"/>
                <p:cNvSpPr/>
                <p:nvPr/>
              </p:nvSpPr>
              <p:spPr>
                <a:xfrm rot="16200000">
                  <a:off x="3236420" y="5583241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cxnSp>
              <p:nvCxnSpPr>
                <p:cNvPr id="329" name="직선 화살표 연결선 202"/>
                <p:cNvCxnSpPr/>
                <p:nvPr/>
              </p:nvCxnSpPr>
              <p:spPr>
                <a:xfrm rot="16200000">
                  <a:off x="3328835" y="4972079"/>
                  <a:ext cx="228329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330" name="직선 화살표 연결선 203"/>
                <p:cNvCxnSpPr/>
                <p:nvPr/>
              </p:nvCxnSpPr>
              <p:spPr>
                <a:xfrm rot="16200000">
                  <a:off x="2973212" y="5215524"/>
                  <a:ext cx="723574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sp>
              <p:nvSpPr>
                <p:cNvPr id="331" name="직사각형 206"/>
                <p:cNvSpPr/>
                <p:nvPr/>
              </p:nvSpPr>
              <p:spPr>
                <a:xfrm rot="16200000">
                  <a:off x="3778651" y="5094855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sp>
              <p:nvSpPr>
                <p:cNvPr id="332" name="직사각형 207"/>
                <p:cNvSpPr/>
                <p:nvPr/>
              </p:nvSpPr>
              <p:spPr>
                <a:xfrm rot="16200000">
                  <a:off x="3778651" y="5583241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cxnSp>
              <p:nvCxnSpPr>
                <p:cNvPr id="333" name="직선 화살표 연결선 208"/>
                <p:cNvCxnSpPr/>
                <p:nvPr/>
              </p:nvCxnSpPr>
              <p:spPr>
                <a:xfrm rot="16200000">
                  <a:off x="3871066" y="4972079"/>
                  <a:ext cx="228329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334" name="직선 화살표 연결선 209"/>
                <p:cNvCxnSpPr/>
                <p:nvPr/>
              </p:nvCxnSpPr>
              <p:spPr>
                <a:xfrm rot="16200000">
                  <a:off x="3515443" y="5215524"/>
                  <a:ext cx="723574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sp>
              <p:nvSpPr>
                <p:cNvPr id="335" name="직사각형 210"/>
                <p:cNvSpPr/>
                <p:nvPr/>
              </p:nvSpPr>
              <p:spPr>
                <a:xfrm rot="16200000">
                  <a:off x="4185040" y="5094855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sp>
              <p:nvSpPr>
                <p:cNvPr id="336" name="직사각형 211"/>
                <p:cNvSpPr/>
                <p:nvPr/>
              </p:nvSpPr>
              <p:spPr>
                <a:xfrm rot="16200000">
                  <a:off x="4185040" y="5583241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cxnSp>
              <p:nvCxnSpPr>
                <p:cNvPr id="337" name="직선 화살표 연결선 212"/>
                <p:cNvCxnSpPr/>
                <p:nvPr/>
              </p:nvCxnSpPr>
              <p:spPr>
                <a:xfrm rot="16200000">
                  <a:off x="4277455" y="4972079"/>
                  <a:ext cx="228329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338" name="직선 화살표 연결선 213"/>
                <p:cNvCxnSpPr/>
                <p:nvPr/>
              </p:nvCxnSpPr>
              <p:spPr>
                <a:xfrm rot="16200000">
                  <a:off x="3921832" y="5215524"/>
                  <a:ext cx="723574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</p:grpSp>
          <p:grpSp>
            <p:nvGrpSpPr>
              <p:cNvPr id="306" name="그룹 397"/>
              <p:cNvGrpSpPr/>
              <p:nvPr/>
            </p:nvGrpSpPr>
            <p:grpSpPr>
              <a:xfrm flipV="1">
                <a:off x="2829427" y="2155226"/>
                <a:ext cx="1662216" cy="1036108"/>
                <a:chOff x="2829427" y="4853737"/>
                <a:chExt cx="1662216" cy="1036108"/>
              </a:xfrm>
            </p:grpSpPr>
            <p:sp>
              <p:nvSpPr>
                <p:cNvPr id="307" name="직사각형 398"/>
                <p:cNvSpPr/>
                <p:nvPr/>
              </p:nvSpPr>
              <p:spPr>
                <a:xfrm rot="16200000">
                  <a:off x="2830031" y="5094855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sp>
              <p:nvSpPr>
                <p:cNvPr id="308" name="직사각형 399"/>
                <p:cNvSpPr/>
                <p:nvPr/>
              </p:nvSpPr>
              <p:spPr>
                <a:xfrm rot="16200000">
                  <a:off x="2830031" y="5583241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cxnSp>
              <p:nvCxnSpPr>
                <p:cNvPr id="309" name="직선 화살표 연결선 400"/>
                <p:cNvCxnSpPr/>
                <p:nvPr/>
              </p:nvCxnSpPr>
              <p:spPr>
                <a:xfrm rot="16200000">
                  <a:off x="2922446" y="4972079"/>
                  <a:ext cx="228329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310" name="직선 화살표 연결선 401"/>
                <p:cNvCxnSpPr/>
                <p:nvPr/>
              </p:nvCxnSpPr>
              <p:spPr>
                <a:xfrm rot="16200000">
                  <a:off x="2566823" y="5215524"/>
                  <a:ext cx="723574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sp>
              <p:nvSpPr>
                <p:cNvPr id="311" name="직사각형 402"/>
                <p:cNvSpPr/>
                <p:nvPr/>
              </p:nvSpPr>
              <p:spPr>
                <a:xfrm rot="16200000">
                  <a:off x="3236420" y="5094855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sp>
              <p:nvSpPr>
                <p:cNvPr id="312" name="직사각형 403"/>
                <p:cNvSpPr/>
                <p:nvPr/>
              </p:nvSpPr>
              <p:spPr>
                <a:xfrm rot="16200000">
                  <a:off x="3236420" y="5583241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cxnSp>
              <p:nvCxnSpPr>
                <p:cNvPr id="313" name="직선 화살표 연결선 404"/>
                <p:cNvCxnSpPr/>
                <p:nvPr/>
              </p:nvCxnSpPr>
              <p:spPr>
                <a:xfrm rot="16200000">
                  <a:off x="3328835" y="4972079"/>
                  <a:ext cx="228329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314" name="직선 화살표 연결선 405"/>
                <p:cNvCxnSpPr/>
                <p:nvPr/>
              </p:nvCxnSpPr>
              <p:spPr>
                <a:xfrm rot="16200000">
                  <a:off x="2973212" y="5215524"/>
                  <a:ext cx="723574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sp>
              <p:nvSpPr>
                <p:cNvPr id="315" name="직사각형 406"/>
                <p:cNvSpPr/>
                <p:nvPr/>
              </p:nvSpPr>
              <p:spPr>
                <a:xfrm rot="16200000">
                  <a:off x="3778651" y="5094855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sp>
              <p:nvSpPr>
                <p:cNvPr id="316" name="직사각형 407"/>
                <p:cNvSpPr/>
                <p:nvPr/>
              </p:nvSpPr>
              <p:spPr>
                <a:xfrm rot="16200000">
                  <a:off x="3778651" y="5583241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cxnSp>
              <p:nvCxnSpPr>
                <p:cNvPr id="317" name="직선 화살표 연결선 408"/>
                <p:cNvCxnSpPr/>
                <p:nvPr/>
              </p:nvCxnSpPr>
              <p:spPr>
                <a:xfrm rot="16200000">
                  <a:off x="3871066" y="4972079"/>
                  <a:ext cx="228329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318" name="직선 화살표 연결선 409"/>
                <p:cNvCxnSpPr/>
                <p:nvPr/>
              </p:nvCxnSpPr>
              <p:spPr>
                <a:xfrm rot="16200000">
                  <a:off x="3515443" y="5215524"/>
                  <a:ext cx="723574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sp>
              <p:nvSpPr>
                <p:cNvPr id="319" name="직사각형 410"/>
                <p:cNvSpPr/>
                <p:nvPr/>
              </p:nvSpPr>
              <p:spPr>
                <a:xfrm rot="16200000">
                  <a:off x="4185040" y="5094855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sp>
              <p:nvSpPr>
                <p:cNvPr id="320" name="직사각형 411"/>
                <p:cNvSpPr/>
                <p:nvPr/>
              </p:nvSpPr>
              <p:spPr>
                <a:xfrm rot="16200000">
                  <a:off x="4185040" y="5583241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cxnSp>
              <p:nvCxnSpPr>
                <p:cNvPr id="321" name="직선 화살표 연결선 412"/>
                <p:cNvCxnSpPr/>
                <p:nvPr/>
              </p:nvCxnSpPr>
              <p:spPr>
                <a:xfrm rot="16200000">
                  <a:off x="4277455" y="4972079"/>
                  <a:ext cx="228329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322" name="직선 화살표 연결선 413"/>
                <p:cNvCxnSpPr/>
                <p:nvPr/>
              </p:nvCxnSpPr>
              <p:spPr>
                <a:xfrm rot="16200000">
                  <a:off x="3921832" y="5215524"/>
                  <a:ext cx="723574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</p:grpSp>
        </p:grpSp>
      </p:grpSp>
      <p:grpSp>
        <p:nvGrpSpPr>
          <p:cNvPr id="349" name="그룹 7"/>
          <p:cNvGrpSpPr/>
          <p:nvPr/>
        </p:nvGrpSpPr>
        <p:grpSpPr>
          <a:xfrm>
            <a:off x="447184" y="1140133"/>
            <a:ext cx="1660085" cy="4536504"/>
            <a:chOff x="447184" y="1340768"/>
            <a:chExt cx="1660085" cy="4536504"/>
          </a:xfrm>
        </p:grpSpPr>
        <p:grpSp>
          <p:nvGrpSpPr>
            <p:cNvPr id="350" name="그룹 311"/>
            <p:cNvGrpSpPr/>
            <p:nvPr/>
          </p:nvGrpSpPr>
          <p:grpSpPr>
            <a:xfrm>
              <a:off x="447184" y="2132856"/>
              <a:ext cx="1660085" cy="3744416"/>
              <a:chOff x="703456" y="2214993"/>
              <a:chExt cx="1660085" cy="3744416"/>
            </a:xfrm>
          </p:grpSpPr>
          <p:grpSp>
            <p:nvGrpSpPr>
              <p:cNvPr id="353" name="그룹 29"/>
              <p:cNvGrpSpPr/>
              <p:nvPr/>
            </p:nvGrpSpPr>
            <p:grpSpPr>
              <a:xfrm rot="16200000">
                <a:off x="703456" y="3257196"/>
                <a:ext cx="1660086" cy="1660009"/>
                <a:chOff x="2733860" y="2420935"/>
                <a:chExt cx="2016223" cy="2016130"/>
              </a:xfrm>
            </p:grpSpPr>
            <p:sp>
              <p:nvSpPr>
                <p:cNvPr id="422" name="직사각형 3"/>
                <p:cNvSpPr/>
                <p:nvPr/>
              </p:nvSpPr>
              <p:spPr>
                <a:xfrm rot="5400000">
                  <a:off x="2733907" y="2420888"/>
                  <a:ext cx="864001" cy="864095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1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rPr>
                    <a:t>8 </a:t>
                  </a:r>
                  <a:r>
                    <a:rPr kumimoji="0" lang="en-US" altLang="ko-KR" sz="16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rPr>
                    <a:t>OoO</a:t>
                  </a:r>
                  <a:endParaRPr kumimoji="0" lang="en-US" altLang="ko-KR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1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rPr>
                    <a:t>4GHz</a:t>
                  </a:r>
                  <a:endParaRPr kumimoji="0" lang="ko-KR" alt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sp>
              <p:nvSpPr>
                <p:cNvPr id="423" name="직사각형 11"/>
                <p:cNvSpPr/>
                <p:nvPr/>
              </p:nvSpPr>
              <p:spPr>
                <a:xfrm rot="5400000">
                  <a:off x="3886035" y="2420887"/>
                  <a:ext cx="864000" cy="864095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1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rPr>
                    <a:t>8 </a:t>
                  </a:r>
                  <a:r>
                    <a:rPr kumimoji="0" lang="en-US" altLang="ko-KR" sz="16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rPr>
                    <a:t>OoO</a:t>
                  </a:r>
                  <a:endParaRPr kumimoji="0" lang="en-US" altLang="ko-KR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1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rPr>
                    <a:t>4GHz</a:t>
                  </a:r>
                  <a:endParaRPr kumimoji="0" lang="ko-KR" alt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sp>
              <p:nvSpPr>
                <p:cNvPr id="424" name="직사각형 12"/>
                <p:cNvSpPr/>
                <p:nvPr/>
              </p:nvSpPr>
              <p:spPr>
                <a:xfrm rot="5400000">
                  <a:off x="3886035" y="3573017"/>
                  <a:ext cx="864001" cy="864095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1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rPr>
                    <a:t>8 </a:t>
                  </a:r>
                  <a:r>
                    <a:rPr kumimoji="0" lang="en-US" altLang="ko-KR" sz="16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rPr>
                    <a:t>OoO</a:t>
                  </a:r>
                  <a:endParaRPr kumimoji="0" lang="en-US" altLang="ko-KR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1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rPr>
                    <a:t>4GHz</a:t>
                  </a:r>
                  <a:endParaRPr kumimoji="0" lang="ko-KR" alt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sp>
              <p:nvSpPr>
                <p:cNvPr id="425" name="직사각형 13"/>
                <p:cNvSpPr/>
                <p:nvPr/>
              </p:nvSpPr>
              <p:spPr>
                <a:xfrm rot="5400000">
                  <a:off x="2733907" y="3573017"/>
                  <a:ext cx="864001" cy="864095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1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rPr>
                    <a:t>8 </a:t>
                  </a:r>
                  <a:r>
                    <a:rPr kumimoji="0" lang="en-US" altLang="ko-KR" sz="16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rPr>
                    <a:t>OoO</a:t>
                  </a:r>
                  <a:endParaRPr kumimoji="0" lang="en-US" altLang="ko-KR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1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나눔고딕"/>
                      <a:cs typeface="+mn-cs"/>
                    </a:rPr>
                    <a:t>4GHz</a:t>
                  </a:r>
                  <a:endParaRPr kumimoji="0" lang="ko-KR" alt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cxnSp>
              <p:nvCxnSpPr>
                <p:cNvPr id="426" name="직선 화살표 연결선 19"/>
                <p:cNvCxnSpPr>
                  <a:stCxn id="422" idx="3"/>
                  <a:endCxn id="425" idx="1"/>
                </p:cNvCxnSpPr>
                <p:nvPr/>
              </p:nvCxnSpPr>
              <p:spPr>
                <a:xfrm rot="5400000">
                  <a:off x="3021843" y="3429000"/>
                  <a:ext cx="288128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427" name="직선 화살표 연결선 21"/>
                <p:cNvCxnSpPr>
                  <a:stCxn id="425" idx="0"/>
                  <a:endCxn id="424" idx="2"/>
                </p:cNvCxnSpPr>
                <p:nvPr/>
              </p:nvCxnSpPr>
              <p:spPr>
                <a:xfrm rot="5400000" flipV="1">
                  <a:off x="3741971" y="3861048"/>
                  <a:ext cx="0" cy="288033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428" name="직선 화살표 연결선 23"/>
                <p:cNvCxnSpPr>
                  <a:stCxn id="423" idx="3"/>
                  <a:endCxn id="424" idx="1"/>
                </p:cNvCxnSpPr>
                <p:nvPr/>
              </p:nvCxnSpPr>
              <p:spPr>
                <a:xfrm rot="5400000">
                  <a:off x="4173970" y="3428999"/>
                  <a:ext cx="288129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429" name="직선 화살표 연결선 25"/>
                <p:cNvCxnSpPr>
                  <a:stCxn id="422" idx="0"/>
                  <a:endCxn id="423" idx="2"/>
                </p:cNvCxnSpPr>
                <p:nvPr/>
              </p:nvCxnSpPr>
              <p:spPr>
                <a:xfrm rot="5400000" flipH="1" flipV="1">
                  <a:off x="3741970" y="2708920"/>
                  <a:ext cx="1" cy="288032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430" name="직선 화살표 연결선 27"/>
                <p:cNvCxnSpPr/>
                <p:nvPr/>
              </p:nvCxnSpPr>
              <p:spPr>
                <a:xfrm>
                  <a:off x="3597907" y="3284984"/>
                  <a:ext cx="288032" cy="288032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431" name="직선 화살표 연결선 28"/>
                <p:cNvCxnSpPr/>
                <p:nvPr/>
              </p:nvCxnSpPr>
              <p:spPr>
                <a:xfrm flipH="1">
                  <a:off x="3597907" y="3284984"/>
                  <a:ext cx="288032" cy="288032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</p:grpSp>
          <p:grpSp>
            <p:nvGrpSpPr>
              <p:cNvPr id="354" name="그룹 56"/>
              <p:cNvGrpSpPr/>
              <p:nvPr/>
            </p:nvGrpSpPr>
            <p:grpSpPr>
              <a:xfrm rot="16200000">
                <a:off x="538087" y="5082574"/>
                <a:ext cx="1042204" cy="711465"/>
                <a:chOff x="2154084" y="2420888"/>
                <a:chExt cx="1265788" cy="864096"/>
              </a:xfrm>
            </p:grpSpPr>
            <p:sp>
              <p:nvSpPr>
                <p:cNvPr id="406" name="직사각형 31"/>
                <p:cNvSpPr/>
                <p:nvPr/>
              </p:nvSpPr>
              <p:spPr>
                <a:xfrm>
                  <a:off x="2915816" y="2420888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sp>
              <p:nvSpPr>
                <p:cNvPr id="407" name="직사각형 32"/>
                <p:cNvSpPr/>
                <p:nvPr/>
              </p:nvSpPr>
              <p:spPr>
                <a:xfrm>
                  <a:off x="2915816" y="2911872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cxnSp>
              <p:nvCxnSpPr>
                <p:cNvPr id="408" name="직선 화살표 연결선 34"/>
                <p:cNvCxnSpPr>
                  <a:stCxn id="406" idx="3"/>
                </p:cNvCxnSpPr>
                <p:nvPr/>
              </p:nvCxnSpPr>
              <p:spPr>
                <a:xfrm>
                  <a:off x="3059832" y="2607444"/>
                  <a:ext cx="360040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409" name="직선 화살표 연결선 35"/>
                <p:cNvCxnSpPr/>
                <p:nvPr/>
              </p:nvCxnSpPr>
              <p:spPr>
                <a:xfrm>
                  <a:off x="3059832" y="3098428"/>
                  <a:ext cx="360040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sp>
              <p:nvSpPr>
                <p:cNvPr id="410" name="직사각형 38"/>
                <p:cNvSpPr/>
                <p:nvPr/>
              </p:nvSpPr>
              <p:spPr>
                <a:xfrm>
                  <a:off x="2661906" y="2420888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sp>
              <p:nvSpPr>
                <p:cNvPr id="411" name="직사각형 39"/>
                <p:cNvSpPr/>
                <p:nvPr/>
              </p:nvSpPr>
              <p:spPr>
                <a:xfrm>
                  <a:off x="2661906" y="2911872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sp>
              <p:nvSpPr>
                <p:cNvPr id="412" name="직사각형 40"/>
                <p:cNvSpPr/>
                <p:nvPr/>
              </p:nvSpPr>
              <p:spPr>
                <a:xfrm>
                  <a:off x="2407995" y="2420888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sp>
              <p:nvSpPr>
                <p:cNvPr id="413" name="직사각형 41"/>
                <p:cNvSpPr/>
                <p:nvPr/>
              </p:nvSpPr>
              <p:spPr>
                <a:xfrm>
                  <a:off x="2407995" y="2911872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sp>
              <p:nvSpPr>
                <p:cNvPr id="414" name="직사각형 42"/>
                <p:cNvSpPr/>
                <p:nvPr/>
              </p:nvSpPr>
              <p:spPr>
                <a:xfrm>
                  <a:off x="2154084" y="2420888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sp>
              <p:nvSpPr>
                <p:cNvPr id="415" name="직사각형 43"/>
                <p:cNvSpPr/>
                <p:nvPr/>
              </p:nvSpPr>
              <p:spPr>
                <a:xfrm>
                  <a:off x="2154084" y="2911872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cxnSp>
              <p:nvCxnSpPr>
                <p:cNvPr id="416" name="직선 연결선 45"/>
                <p:cNvCxnSpPr>
                  <a:stCxn id="414" idx="3"/>
                  <a:endCxn id="412" idx="1"/>
                </p:cNvCxnSpPr>
                <p:nvPr/>
              </p:nvCxnSpPr>
              <p:spPr>
                <a:xfrm>
                  <a:off x="2298100" y="2607444"/>
                  <a:ext cx="109895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417" name="직선 연결선 47"/>
                <p:cNvCxnSpPr>
                  <a:stCxn id="412" idx="3"/>
                  <a:endCxn id="410" idx="1"/>
                </p:cNvCxnSpPr>
                <p:nvPr/>
              </p:nvCxnSpPr>
              <p:spPr>
                <a:xfrm>
                  <a:off x="2552011" y="2607444"/>
                  <a:ext cx="109895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418" name="직선 연결선 49"/>
                <p:cNvCxnSpPr>
                  <a:stCxn id="410" idx="3"/>
                  <a:endCxn id="406" idx="1"/>
                </p:cNvCxnSpPr>
                <p:nvPr/>
              </p:nvCxnSpPr>
              <p:spPr>
                <a:xfrm>
                  <a:off x="2805922" y="2607444"/>
                  <a:ext cx="109894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419" name="직선 연결선 51"/>
                <p:cNvCxnSpPr>
                  <a:stCxn id="415" idx="3"/>
                  <a:endCxn id="413" idx="1"/>
                </p:cNvCxnSpPr>
                <p:nvPr/>
              </p:nvCxnSpPr>
              <p:spPr>
                <a:xfrm>
                  <a:off x="2298100" y="3098428"/>
                  <a:ext cx="109895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420" name="직선 연결선 53"/>
                <p:cNvCxnSpPr>
                  <a:stCxn id="413" idx="3"/>
                  <a:endCxn id="411" idx="1"/>
                </p:cNvCxnSpPr>
                <p:nvPr/>
              </p:nvCxnSpPr>
              <p:spPr>
                <a:xfrm>
                  <a:off x="2552011" y="3098428"/>
                  <a:ext cx="109895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421" name="직선 연결선 55"/>
                <p:cNvCxnSpPr>
                  <a:stCxn id="411" idx="3"/>
                  <a:endCxn id="407" idx="1"/>
                </p:cNvCxnSpPr>
                <p:nvPr/>
              </p:nvCxnSpPr>
              <p:spPr>
                <a:xfrm>
                  <a:off x="2805922" y="3098428"/>
                  <a:ext cx="109894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</p:grpSp>
          <p:grpSp>
            <p:nvGrpSpPr>
              <p:cNvPr id="355" name="그룹 57"/>
              <p:cNvGrpSpPr/>
              <p:nvPr/>
            </p:nvGrpSpPr>
            <p:grpSpPr>
              <a:xfrm rot="16200000">
                <a:off x="1486707" y="5082574"/>
                <a:ext cx="1042204" cy="711465"/>
                <a:chOff x="2154084" y="2420888"/>
                <a:chExt cx="1265788" cy="864096"/>
              </a:xfrm>
            </p:grpSpPr>
            <p:sp>
              <p:nvSpPr>
                <p:cNvPr id="390" name="직사각형 58"/>
                <p:cNvSpPr/>
                <p:nvPr/>
              </p:nvSpPr>
              <p:spPr>
                <a:xfrm>
                  <a:off x="2915816" y="2420888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sp>
              <p:nvSpPr>
                <p:cNvPr id="391" name="직사각형 59"/>
                <p:cNvSpPr/>
                <p:nvPr/>
              </p:nvSpPr>
              <p:spPr>
                <a:xfrm>
                  <a:off x="2915816" y="2911872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cxnSp>
              <p:nvCxnSpPr>
                <p:cNvPr id="392" name="직선 화살표 연결선 60"/>
                <p:cNvCxnSpPr>
                  <a:stCxn id="390" idx="3"/>
                </p:cNvCxnSpPr>
                <p:nvPr/>
              </p:nvCxnSpPr>
              <p:spPr>
                <a:xfrm>
                  <a:off x="3059832" y="2607444"/>
                  <a:ext cx="360040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393" name="직선 화살표 연결선 61"/>
                <p:cNvCxnSpPr/>
                <p:nvPr/>
              </p:nvCxnSpPr>
              <p:spPr>
                <a:xfrm>
                  <a:off x="3059832" y="3098428"/>
                  <a:ext cx="360040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sp>
              <p:nvSpPr>
                <p:cNvPr id="394" name="직사각형 62"/>
                <p:cNvSpPr/>
                <p:nvPr/>
              </p:nvSpPr>
              <p:spPr>
                <a:xfrm>
                  <a:off x="2661906" y="2420888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sp>
              <p:nvSpPr>
                <p:cNvPr id="395" name="직사각형 63"/>
                <p:cNvSpPr/>
                <p:nvPr/>
              </p:nvSpPr>
              <p:spPr>
                <a:xfrm>
                  <a:off x="2661906" y="2911872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sp>
              <p:nvSpPr>
                <p:cNvPr id="396" name="직사각형 64"/>
                <p:cNvSpPr/>
                <p:nvPr/>
              </p:nvSpPr>
              <p:spPr>
                <a:xfrm>
                  <a:off x="2407995" y="2420888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sp>
              <p:nvSpPr>
                <p:cNvPr id="397" name="직사각형 65"/>
                <p:cNvSpPr/>
                <p:nvPr/>
              </p:nvSpPr>
              <p:spPr>
                <a:xfrm>
                  <a:off x="2407995" y="2911872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sp>
              <p:nvSpPr>
                <p:cNvPr id="398" name="직사각형 66"/>
                <p:cNvSpPr/>
                <p:nvPr/>
              </p:nvSpPr>
              <p:spPr>
                <a:xfrm>
                  <a:off x="2154084" y="2420888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sp>
              <p:nvSpPr>
                <p:cNvPr id="399" name="직사각형 67"/>
                <p:cNvSpPr/>
                <p:nvPr/>
              </p:nvSpPr>
              <p:spPr>
                <a:xfrm>
                  <a:off x="2154084" y="2911872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cxnSp>
              <p:nvCxnSpPr>
                <p:cNvPr id="400" name="직선 연결선 68"/>
                <p:cNvCxnSpPr>
                  <a:stCxn id="398" idx="3"/>
                  <a:endCxn id="396" idx="1"/>
                </p:cNvCxnSpPr>
                <p:nvPr/>
              </p:nvCxnSpPr>
              <p:spPr>
                <a:xfrm>
                  <a:off x="2298100" y="2607444"/>
                  <a:ext cx="109895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401" name="직선 연결선 69"/>
                <p:cNvCxnSpPr>
                  <a:stCxn id="396" idx="3"/>
                  <a:endCxn id="394" idx="1"/>
                </p:cNvCxnSpPr>
                <p:nvPr/>
              </p:nvCxnSpPr>
              <p:spPr>
                <a:xfrm>
                  <a:off x="2552011" y="2607444"/>
                  <a:ext cx="109895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402" name="직선 연결선 70"/>
                <p:cNvCxnSpPr>
                  <a:stCxn id="394" idx="3"/>
                  <a:endCxn id="390" idx="1"/>
                </p:cNvCxnSpPr>
                <p:nvPr/>
              </p:nvCxnSpPr>
              <p:spPr>
                <a:xfrm>
                  <a:off x="2805922" y="2607444"/>
                  <a:ext cx="109894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403" name="직선 연결선 71"/>
                <p:cNvCxnSpPr>
                  <a:stCxn id="399" idx="3"/>
                  <a:endCxn id="397" idx="1"/>
                </p:cNvCxnSpPr>
                <p:nvPr/>
              </p:nvCxnSpPr>
              <p:spPr>
                <a:xfrm>
                  <a:off x="2298100" y="3098428"/>
                  <a:ext cx="109895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404" name="직선 연결선 72"/>
                <p:cNvCxnSpPr>
                  <a:stCxn id="397" idx="3"/>
                  <a:endCxn id="395" idx="1"/>
                </p:cNvCxnSpPr>
                <p:nvPr/>
              </p:nvCxnSpPr>
              <p:spPr>
                <a:xfrm>
                  <a:off x="2552011" y="3098428"/>
                  <a:ext cx="109895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405" name="직선 연결선 73"/>
                <p:cNvCxnSpPr>
                  <a:stCxn id="395" idx="3"/>
                  <a:endCxn id="391" idx="1"/>
                </p:cNvCxnSpPr>
                <p:nvPr/>
              </p:nvCxnSpPr>
              <p:spPr>
                <a:xfrm>
                  <a:off x="2805922" y="3098428"/>
                  <a:ext cx="109894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</p:grpSp>
          <p:grpSp>
            <p:nvGrpSpPr>
              <p:cNvPr id="356" name="그룹 74"/>
              <p:cNvGrpSpPr/>
              <p:nvPr/>
            </p:nvGrpSpPr>
            <p:grpSpPr>
              <a:xfrm rot="16200000" flipH="1">
                <a:off x="1486707" y="2380362"/>
                <a:ext cx="1042204" cy="711465"/>
                <a:chOff x="2154084" y="2420888"/>
                <a:chExt cx="1265788" cy="864096"/>
              </a:xfrm>
            </p:grpSpPr>
            <p:sp>
              <p:nvSpPr>
                <p:cNvPr id="374" name="직사각형 75"/>
                <p:cNvSpPr/>
                <p:nvPr/>
              </p:nvSpPr>
              <p:spPr>
                <a:xfrm>
                  <a:off x="2915816" y="2420888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sp>
              <p:nvSpPr>
                <p:cNvPr id="375" name="직사각형 76"/>
                <p:cNvSpPr/>
                <p:nvPr/>
              </p:nvSpPr>
              <p:spPr>
                <a:xfrm>
                  <a:off x="2915816" y="2911872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cxnSp>
              <p:nvCxnSpPr>
                <p:cNvPr id="376" name="직선 화살표 연결선 77"/>
                <p:cNvCxnSpPr>
                  <a:stCxn id="374" idx="3"/>
                </p:cNvCxnSpPr>
                <p:nvPr/>
              </p:nvCxnSpPr>
              <p:spPr>
                <a:xfrm>
                  <a:off x="3059832" y="2607444"/>
                  <a:ext cx="360040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377" name="직선 화살표 연결선 78"/>
                <p:cNvCxnSpPr/>
                <p:nvPr/>
              </p:nvCxnSpPr>
              <p:spPr>
                <a:xfrm>
                  <a:off x="3059832" y="3098428"/>
                  <a:ext cx="360040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sp>
              <p:nvSpPr>
                <p:cNvPr id="378" name="직사각형 79"/>
                <p:cNvSpPr/>
                <p:nvPr/>
              </p:nvSpPr>
              <p:spPr>
                <a:xfrm>
                  <a:off x="2661906" y="2420888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sp>
              <p:nvSpPr>
                <p:cNvPr id="379" name="직사각형 80"/>
                <p:cNvSpPr/>
                <p:nvPr/>
              </p:nvSpPr>
              <p:spPr>
                <a:xfrm>
                  <a:off x="2661906" y="2911872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sp>
              <p:nvSpPr>
                <p:cNvPr id="380" name="직사각형 81"/>
                <p:cNvSpPr/>
                <p:nvPr/>
              </p:nvSpPr>
              <p:spPr>
                <a:xfrm>
                  <a:off x="2407995" y="2420888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sp>
              <p:nvSpPr>
                <p:cNvPr id="381" name="직사각형 82"/>
                <p:cNvSpPr/>
                <p:nvPr/>
              </p:nvSpPr>
              <p:spPr>
                <a:xfrm>
                  <a:off x="2407995" y="2911872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sp>
              <p:nvSpPr>
                <p:cNvPr id="382" name="직사각형 83"/>
                <p:cNvSpPr/>
                <p:nvPr/>
              </p:nvSpPr>
              <p:spPr>
                <a:xfrm>
                  <a:off x="2154084" y="2420888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sp>
              <p:nvSpPr>
                <p:cNvPr id="383" name="직사각형 84"/>
                <p:cNvSpPr/>
                <p:nvPr/>
              </p:nvSpPr>
              <p:spPr>
                <a:xfrm>
                  <a:off x="2154084" y="2911872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cxnSp>
              <p:nvCxnSpPr>
                <p:cNvPr id="384" name="직선 연결선 85"/>
                <p:cNvCxnSpPr>
                  <a:stCxn id="382" idx="3"/>
                  <a:endCxn id="380" idx="1"/>
                </p:cNvCxnSpPr>
                <p:nvPr/>
              </p:nvCxnSpPr>
              <p:spPr>
                <a:xfrm>
                  <a:off x="2298100" y="2607444"/>
                  <a:ext cx="109895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385" name="직선 연결선 86"/>
                <p:cNvCxnSpPr>
                  <a:stCxn id="380" idx="3"/>
                  <a:endCxn id="378" idx="1"/>
                </p:cNvCxnSpPr>
                <p:nvPr/>
              </p:nvCxnSpPr>
              <p:spPr>
                <a:xfrm>
                  <a:off x="2552011" y="2607444"/>
                  <a:ext cx="109895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386" name="직선 연결선 87"/>
                <p:cNvCxnSpPr>
                  <a:stCxn id="378" idx="3"/>
                  <a:endCxn id="374" idx="1"/>
                </p:cNvCxnSpPr>
                <p:nvPr/>
              </p:nvCxnSpPr>
              <p:spPr>
                <a:xfrm>
                  <a:off x="2805922" y="2607444"/>
                  <a:ext cx="109894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387" name="직선 연결선 88"/>
                <p:cNvCxnSpPr>
                  <a:stCxn id="383" idx="3"/>
                  <a:endCxn id="381" idx="1"/>
                </p:cNvCxnSpPr>
                <p:nvPr/>
              </p:nvCxnSpPr>
              <p:spPr>
                <a:xfrm>
                  <a:off x="2298100" y="3098428"/>
                  <a:ext cx="109895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388" name="직선 연결선 89"/>
                <p:cNvCxnSpPr>
                  <a:stCxn id="381" idx="3"/>
                  <a:endCxn id="379" idx="1"/>
                </p:cNvCxnSpPr>
                <p:nvPr/>
              </p:nvCxnSpPr>
              <p:spPr>
                <a:xfrm>
                  <a:off x="2552011" y="3098428"/>
                  <a:ext cx="109895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389" name="직선 연결선 90"/>
                <p:cNvCxnSpPr>
                  <a:stCxn id="379" idx="3"/>
                  <a:endCxn id="375" idx="1"/>
                </p:cNvCxnSpPr>
                <p:nvPr/>
              </p:nvCxnSpPr>
              <p:spPr>
                <a:xfrm>
                  <a:off x="2805922" y="3098428"/>
                  <a:ext cx="109894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</p:grpSp>
          <p:grpSp>
            <p:nvGrpSpPr>
              <p:cNvPr id="357" name="그룹 91"/>
              <p:cNvGrpSpPr/>
              <p:nvPr/>
            </p:nvGrpSpPr>
            <p:grpSpPr>
              <a:xfrm rot="16200000" flipH="1">
                <a:off x="538087" y="2380362"/>
                <a:ext cx="1042204" cy="711465"/>
                <a:chOff x="2154084" y="2420888"/>
                <a:chExt cx="1265788" cy="864096"/>
              </a:xfrm>
            </p:grpSpPr>
            <p:sp>
              <p:nvSpPr>
                <p:cNvPr id="358" name="직사각형 92"/>
                <p:cNvSpPr/>
                <p:nvPr/>
              </p:nvSpPr>
              <p:spPr>
                <a:xfrm>
                  <a:off x="2915816" y="2420888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sp>
              <p:nvSpPr>
                <p:cNvPr id="359" name="직사각형 93"/>
                <p:cNvSpPr/>
                <p:nvPr/>
              </p:nvSpPr>
              <p:spPr>
                <a:xfrm>
                  <a:off x="2915816" y="2911872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cxnSp>
              <p:nvCxnSpPr>
                <p:cNvPr id="360" name="직선 화살표 연결선 94"/>
                <p:cNvCxnSpPr>
                  <a:stCxn id="358" idx="3"/>
                </p:cNvCxnSpPr>
                <p:nvPr/>
              </p:nvCxnSpPr>
              <p:spPr>
                <a:xfrm>
                  <a:off x="3059832" y="2607444"/>
                  <a:ext cx="360040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361" name="직선 화살표 연결선 95"/>
                <p:cNvCxnSpPr/>
                <p:nvPr/>
              </p:nvCxnSpPr>
              <p:spPr>
                <a:xfrm>
                  <a:off x="3059832" y="3098428"/>
                  <a:ext cx="360040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sp>
              <p:nvSpPr>
                <p:cNvPr id="362" name="직사각형 96"/>
                <p:cNvSpPr/>
                <p:nvPr/>
              </p:nvSpPr>
              <p:spPr>
                <a:xfrm>
                  <a:off x="2661906" y="2420888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sp>
              <p:nvSpPr>
                <p:cNvPr id="363" name="직사각형 97"/>
                <p:cNvSpPr/>
                <p:nvPr/>
              </p:nvSpPr>
              <p:spPr>
                <a:xfrm>
                  <a:off x="2661906" y="2911872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sp>
              <p:nvSpPr>
                <p:cNvPr id="364" name="직사각형 98"/>
                <p:cNvSpPr/>
                <p:nvPr/>
              </p:nvSpPr>
              <p:spPr>
                <a:xfrm>
                  <a:off x="2407995" y="2420888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sp>
              <p:nvSpPr>
                <p:cNvPr id="365" name="직사각형 99"/>
                <p:cNvSpPr/>
                <p:nvPr/>
              </p:nvSpPr>
              <p:spPr>
                <a:xfrm>
                  <a:off x="2407995" y="2911872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sp>
              <p:nvSpPr>
                <p:cNvPr id="366" name="직사각형 100"/>
                <p:cNvSpPr/>
                <p:nvPr/>
              </p:nvSpPr>
              <p:spPr>
                <a:xfrm>
                  <a:off x="2154084" y="2420888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sp>
              <p:nvSpPr>
                <p:cNvPr id="367" name="직사각형 101"/>
                <p:cNvSpPr/>
                <p:nvPr/>
              </p:nvSpPr>
              <p:spPr>
                <a:xfrm>
                  <a:off x="2154084" y="2911872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endParaRPr>
                </a:p>
              </p:txBody>
            </p:sp>
            <p:cxnSp>
              <p:nvCxnSpPr>
                <p:cNvPr id="368" name="직선 연결선 102"/>
                <p:cNvCxnSpPr>
                  <a:stCxn id="366" idx="3"/>
                  <a:endCxn id="364" idx="1"/>
                </p:cNvCxnSpPr>
                <p:nvPr/>
              </p:nvCxnSpPr>
              <p:spPr>
                <a:xfrm>
                  <a:off x="2298100" y="2607444"/>
                  <a:ext cx="109895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369" name="직선 연결선 103"/>
                <p:cNvCxnSpPr>
                  <a:stCxn id="364" idx="3"/>
                  <a:endCxn id="362" idx="1"/>
                </p:cNvCxnSpPr>
                <p:nvPr/>
              </p:nvCxnSpPr>
              <p:spPr>
                <a:xfrm>
                  <a:off x="2552011" y="2607444"/>
                  <a:ext cx="109895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370" name="직선 연결선 104"/>
                <p:cNvCxnSpPr>
                  <a:stCxn id="362" idx="3"/>
                  <a:endCxn id="358" idx="1"/>
                </p:cNvCxnSpPr>
                <p:nvPr/>
              </p:nvCxnSpPr>
              <p:spPr>
                <a:xfrm>
                  <a:off x="2805922" y="2607444"/>
                  <a:ext cx="109894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371" name="직선 연결선 105"/>
                <p:cNvCxnSpPr>
                  <a:stCxn id="367" idx="3"/>
                  <a:endCxn id="365" idx="1"/>
                </p:cNvCxnSpPr>
                <p:nvPr/>
              </p:nvCxnSpPr>
              <p:spPr>
                <a:xfrm>
                  <a:off x="2298100" y="3098428"/>
                  <a:ext cx="109895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372" name="직선 연결선 106"/>
                <p:cNvCxnSpPr>
                  <a:stCxn id="365" idx="3"/>
                  <a:endCxn id="363" idx="1"/>
                </p:cNvCxnSpPr>
                <p:nvPr/>
              </p:nvCxnSpPr>
              <p:spPr>
                <a:xfrm>
                  <a:off x="2552011" y="3098428"/>
                  <a:ext cx="109895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373" name="직선 연결선 107"/>
                <p:cNvCxnSpPr>
                  <a:stCxn id="363" idx="3"/>
                  <a:endCxn id="359" idx="1"/>
                </p:cNvCxnSpPr>
                <p:nvPr/>
              </p:nvCxnSpPr>
              <p:spPr>
                <a:xfrm>
                  <a:off x="2805922" y="3098428"/>
                  <a:ext cx="109894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</p:grpSp>
        </p:grpSp>
        <p:sp>
          <p:nvSpPr>
            <p:cNvPr id="351" name="TextBox 350"/>
            <p:cNvSpPr txBox="1"/>
            <p:nvPr/>
          </p:nvSpPr>
          <p:spPr>
            <a:xfrm>
              <a:off x="502815" y="1340768"/>
              <a:ext cx="1548822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DDR3-OoO</a:t>
              </a:r>
              <a:endParaRPr kumimoji="0" lang="ko-KR" alt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</p:grpSp>
      <p:grpSp>
        <p:nvGrpSpPr>
          <p:cNvPr id="432" name="그룹 10"/>
          <p:cNvGrpSpPr/>
          <p:nvPr/>
        </p:nvGrpSpPr>
        <p:grpSpPr>
          <a:xfrm>
            <a:off x="6908164" y="1140133"/>
            <a:ext cx="1929433" cy="3923809"/>
            <a:chOff x="6908164" y="1340768"/>
            <a:chExt cx="1929433" cy="3923809"/>
          </a:xfrm>
        </p:grpSpPr>
        <p:sp>
          <p:nvSpPr>
            <p:cNvPr id="433" name="TextBox 432"/>
            <p:cNvSpPr txBox="1"/>
            <p:nvPr/>
          </p:nvSpPr>
          <p:spPr>
            <a:xfrm>
              <a:off x="6970848" y="1340768"/>
              <a:ext cx="1663286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Tesseract</a:t>
              </a:r>
              <a:endParaRPr kumimoji="0" lang="ko-KR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grpSp>
          <p:nvGrpSpPr>
            <p:cNvPr id="434" name="그룹 629"/>
            <p:cNvGrpSpPr/>
            <p:nvPr/>
          </p:nvGrpSpPr>
          <p:grpSpPr>
            <a:xfrm>
              <a:off x="6908164" y="3500504"/>
              <a:ext cx="1788652" cy="1764073"/>
              <a:chOff x="7081194" y="3140968"/>
              <a:chExt cx="1788652" cy="1764073"/>
            </a:xfrm>
          </p:grpSpPr>
          <p:sp>
            <p:nvSpPr>
              <p:cNvPr id="439" name="직사각형 531"/>
              <p:cNvSpPr/>
              <p:nvPr/>
            </p:nvSpPr>
            <p:spPr>
              <a:xfrm rot="16200000">
                <a:off x="7081798" y="4598435"/>
                <a:ext cx="306000" cy="307207"/>
              </a:xfrm>
              <a:prstGeom prst="rect">
                <a:avLst/>
              </a:prstGeom>
              <a:gradFill rotWithShape="1">
                <a:gsLst>
                  <a:gs pos="0">
                    <a:srgbClr val="307D99">
                      <a:tint val="50000"/>
                      <a:satMod val="300000"/>
                    </a:srgbClr>
                  </a:gs>
                  <a:gs pos="35000">
                    <a:srgbClr val="307D99">
                      <a:tint val="37000"/>
                      <a:satMod val="300000"/>
                    </a:srgbClr>
                  </a:gs>
                  <a:gs pos="100000">
                    <a:srgbClr val="307D99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나눔고딕"/>
                  <a:cs typeface="+mn-cs"/>
                </a:endParaRPr>
              </a:p>
            </p:txBody>
          </p:sp>
          <p:sp>
            <p:nvSpPr>
              <p:cNvPr id="440" name="직사각형 532"/>
              <p:cNvSpPr/>
              <p:nvPr/>
            </p:nvSpPr>
            <p:spPr>
              <a:xfrm rot="16200000">
                <a:off x="7573900" y="4598436"/>
                <a:ext cx="306000" cy="307207"/>
              </a:xfrm>
              <a:prstGeom prst="rect">
                <a:avLst/>
              </a:prstGeom>
              <a:gradFill rotWithShape="1">
                <a:gsLst>
                  <a:gs pos="0">
                    <a:srgbClr val="307D99">
                      <a:tint val="50000"/>
                      <a:satMod val="300000"/>
                    </a:srgbClr>
                  </a:gs>
                  <a:gs pos="35000">
                    <a:srgbClr val="307D99">
                      <a:tint val="37000"/>
                      <a:satMod val="300000"/>
                    </a:srgbClr>
                  </a:gs>
                  <a:gs pos="100000">
                    <a:srgbClr val="307D99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나눔고딕"/>
                  <a:cs typeface="+mn-cs"/>
                </a:endParaRPr>
              </a:p>
            </p:txBody>
          </p:sp>
          <p:sp>
            <p:nvSpPr>
              <p:cNvPr id="441" name="직사각형 539"/>
              <p:cNvSpPr/>
              <p:nvPr/>
            </p:nvSpPr>
            <p:spPr>
              <a:xfrm rot="16200000">
                <a:off x="7081799" y="4111755"/>
                <a:ext cx="306000" cy="307207"/>
              </a:xfrm>
              <a:prstGeom prst="rect">
                <a:avLst/>
              </a:prstGeom>
              <a:gradFill rotWithShape="1">
                <a:gsLst>
                  <a:gs pos="0">
                    <a:srgbClr val="307D99">
                      <a:tint val="50000"/>
                      <a:satMod val="300000"/>
                    </a:srgbClr>
                  </a:gs>
                  <a:gs pos="35000">
                    <a:srgbClr val="307D99">
                      <a:tint val="37000"/>
                      <a:satMod val="300000"/>
                    </a:srgbClr>
                  </a:gs>
                  <a:gs pos="100000">
                    <a:srgbClr val="307D99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나눔고딕"/>
                  <a:cs typeface="+mn-cs"/>
                </a:endParaRPr>
              </a:p>
            </p:txBody>
          </p:sp>
          <p:sp>
            <p:nvSpPr>
              <p:cNvPr id="442" name="직사각형 540"/>
              <p:cNvSpPr/>
              <p:nvPr/>
            </p:nvSpPr>
            <p:spPr>
              <a:xfrm rot="16200000">
                <a:off x="7573901" y="4111756"/>
                <a:ext cx="306000" cy="307207"/>
              </a:xfrm>
              <a:prstGeom prst="rect">
                <a:avLst/>
              </a:prstGeom>
              <a:gradFill rotWithShape="1">
                <a:gsLst>
                  <a:gs pos="0">
                    <a:srgbClr val="307D99">
                      <a:tint val="50000"/>
                      <a:satMod val="300000"/>
                    </a:srgbClr>
                  </a:gs>
                  <a:gs pos="35000">
                    <a:srgbClr val="307D99">
                      <a:tint val="37000"/>
                      <a:satMod val="300000"/>
                    </a:srgbClr>
                  </a:gs>
                  <a:gs pos="100000">
                    <a:srgbClr val="307D99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나눔고딕"/>
                  <a:cs typeface="+mn-cs"/>
                </a:endParaRPr>
              </a:p>
            </p:txBody>
          </p:sp>
          <p:sp>
            <p:nvSpPr>
              <p:cNvPr id="443" name="직사각형 541"/>
              <p:cNvSpPr/>
              <p:nvPr/>
            </p:nvSpPr>
            <p:spPr>
              <a:xfrm rot="16200000">
                <a:off x="8071139" y="4598436"/>
                <a:ext cx="306000" cy="307207"/>
              </a:xfrm>
              <a:prstGeom prst="rect">
                <a:avLst/>
              </a:prstGeom>
              <a:gradFill rotWithShape="1">
                <a:gsLst>
                  <a:gs pos="0">
                    <a:srgbClr val="307D99">
                      <a:tint val="50000"/>
                      <a:satMod val="300000"/>
                    </a:srgbClr>
                  </a:gs>
                  <a:gs pos="35000">
                    <a:srgbClr val="307D99">
                      <a:tint val="37000"/>
                      <a:satMod val="300000"/>
                    </a:srgbClr>
                  </a:gs>
                  <a:gs pos="100000">
                    <a:srgbClr val="307D99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나눔고딕"/>
                  <a:cs typeface="+mn-cs"/>
                </a:endParaRPr>
              </a:p>
            </p:txBody>
          </p:sp>
          <p:sp>
            <p:nvSpPr>
              <p:cNvPr id="444" name="직사각형 542"/>
              <p:cNvSpPr/>
              <p:nvPr/>
            </p:nvSpPr>
            <p:spPr>
              <a:xfrm rot="16200000">
                <a:off x="8563241" y="4598437"/>
                <a:ext cx="306000" cy="307207"/>
              </a:xfrm>
              <a:prstGeom prst="rect">
                <a:avLst/>
              </a:prstGeom>
              <a:gradFill rotWithShape="1">
                <a:gsLst>
                  <a:gs pos="0">
                    <a:srgbClr val="307D99">
                      <a:tint val="50000"/>
                      <a:satMod val="300000"/>
                    </a:srgbClr>
                  </a:gs>
                  <a:gs pos="35000">
                    <a:srgbClr val="307D99">
                      <a:tint val="37000"/>
                      <a:satMod val="300000"/>
                    </a:srgbClr>
                  </a:gs>
                  <a:gs pos="100000">
                    <a:srgbClr val="307D99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나눔고딕"/>
                  <a:cs typeface="+mn-cs"/>
                </a:endParaRPr>
              </a:p>
            </p:txBody>
          </p:sp>
          <p:sp>
            <p:nvSpPr>
              <p:cNvPr id="445" name="직사각형 543"/>
              <p:cNvSpPr/>
              <p:nvPr/>
            </p:nvSpPr>
            <p:spPr>
              <a:xfrm rot="16200000">
                <a:off x="8071140" y="4111756"/>
                <a:ext cx="306000" cy="307207"/>
              </a:xfrm>
              <a:prstGeom prst="rect">
                <a:avLst/>
              </a:prstGeom>
              <a:gradFill rotWithShape="1">
                <a:gsLst>
                  <a:gs pos="0">
                    <a:srgbClr val="307D99">
                      <a:tint val="50000"/>
                      <a:satMod val="300000"/>
                    </a:srgbClr>
                  </a:gs>
                  <a:gs pos="35000">
                    <a:srgbClr val="307D99">
                      <a:tint val="37000"/>
                      <a:satMod val="300000"/>
                    </a:srgbClr>
                  </a:gs>
                  <a:gs pos="100000">
                    <a:srgbClr val="307D99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나눔고딕"/>
                  <a:cs typeface="+mn-cs"/>
                </a:endParaRPr>
              </a:p>
            </p:txBody>
          </p:sp>
          <p:sp>
            <p:nvSpPr>
              <p:cNvPr id="446" name="직사각형 544"/>
              <p:cNvSpPr/>
              <p:nvPr/>
            </p:nvSpPr>
            <p:spPr>
              <a:xfrm rot="16200000">
                <a:off x="8563242" y="4111757"/>
                <a:ext cx="306000" cy="307207"/>
              </a:xfrm>
              <a:prstGeom prst="rect">
                <a:avLst/>
              </a:prstGeom>
              <a:gradFill rotWithShape="1">
                <a:gsLst>
                  <a:gs pos="0">
                    <a:srgbClr val="307D99">
                      <a:tint val="50000"/>
                      <a:satMod val="300000"/>
                    </a:srgbClr>
                  </a:gs>
                  <a:gs pos="35000">
                    <a:srgbClr val="307D99">
                      <a:tint val="37000"/>
                      <a:satMod val="300000"/>
                    </a:srgbClr>
                  </a:gs>
                  <a:gs pos="100000">
                    <a:srgbClr val="307D99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나눔고딕"/>
                  <a:cs typeface="+mn-cs"/>
                </a:endParaRPr>
              </a:p>
            </p:txBody>
          </p:sp>
          <p:sp>
            <p:nvSpPr>
              <p:cNvPr id="447" name="직사각형 547"/>
              <p:cNvSpPr/>
              <p:nvPr/>
            </p:nvSpPr>
            <p:spPr>
              <a:xfrm rot="16200000">
                <a:off x="7081799" y="3627044"/>
                <a:ext cx="306000" cy="307207"/>
              </a:xfrm>
              <a:prstGeom prst="rect">
                <a:avLst/>
              </a:prstGeom>
              <a:gradFill rotWithShape="1">
                <a:gsLst>
                  <a:gs pos="0">
                    <a:srgbClr val="307D99">
                      <a:tint val="50000"/>
                      <a:satMod val="300000"/>
                    </a:srgbClr>
                  </a:gs>
                  <a:gs pos="35000">
                    <a:srgbClr val="307D99">
                      <a:tint val="37000"/>
                      <a:satMod val="300000"/>
                    </a:srgbClr>
                  </a:gs>
                  <a:gs pos="100000">
                    <a:srgbClr val="307D99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나눔고딕"/>
                  <a:cs typeface="+mn-cs"/>
                </a:endParaRPr>
              </a:p>
            </p:txBody>
          </p:sp>
          <p:sp>
            <p:nvSpPr>
              <p:cNvPr id="448" name="직사각형 548"/>
              <p:cNvSpPr/>
              <p:nvPr/>
            </p:nvSpPr>
            <p:spPr>
              <a:xfrm rot="16200000">
                <a:off x="7573901" y="3627045"/>
                <a:ext cx="306000" cy="307207"/>
              </a:xfrm>
              <a:prstGeom prst="rect">
                <a:avLst/>
              </a:prstGeom>
              <a:gradFill rotWithShape="1">
                <a:gsLst>
                  <a:gs pos="0">
                    <a:srgbClr val="307D99">
                      <a:tint val="50000"/>
                      <a:satMod val="300000"/>
                    </a:srgbClr>
                  </a:gs>
                  <a:gs pos="35000">
                    <a:srgbClr val="307D99">
                      <a:tint val="37000"/>
                      <a:satMod val="300000"/>
                    </a:srgbClr>
                  </a:gs>
                  <a:gs pos="100000">
                    <a:srgbClr val="307D99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나눔고딕"/>
                  <a:cs typeface="+mn-cs"/>
                </a:endParaRPr>
              </a:p>
            </p:txBody>
          </p:sp>
          <p:sp>
            <p:nvSpPr>
              <p:cNvPr id="449" name="직사각형 549"/>
              <p:cNvSpPr/>
              <p:nvPr/>
            </p:nvSpPr>
            <p:spPr>
              <a:xfrm rot="16200000">
                <a:off x="7081800" y="3140364"/>
                <a:ext cx="306000" cy="307207"/>
              </a:xfrm>
              <a:prstGeom prst="rect">
                <a:avLst/>
              </a:prstGeom>
              <a:gradFill rotWithShape="1">
                <a:gsLst>
                  <a:gs pos="0">
                    <a:srgbClr val="307D99">
                      <a:tint val="50000"/>
                      <a:satMod val="300000"/>
                    </a:srgbClr>
                  </a:gs>
                  <a:gs pos="35000">
                    <a:srgbClr val="307D99">
                      <a:tint val="37000"/>
                      <a:satMod val="300000"/>
                    </a:srgbClr>
                  </a:gs>
                  <a:gs pos="100000">
                    <a:srgbClr val="307D99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나눔고딕"/>
                  <a:cs typeface="+mn-cs"/>
                </a:endParaRPr>
              </a:p>
            </p:txBody>
          </p:sp>
          <p:sp>
            <p:nvSpPr>
              <p:cNvPr id="450" name="직사각형 550"/>
              <p:cNvSpPr/>
              <p:nvPr/>
            </p:nvSpPr>
            <p:spPr>
              <a:xfrm rot="16200000">
                <a:off x="7573902" y="3140365"/>
                <a:ext cx="306000" cy="307207"/>
              </a:xfrm>
              <a:prstGeom prst="rect">
                <a:avLst/>
              </a:prstGeom>
              <a:gradFill rotWithShape="1">
                <a:gsLst>
                  <a:gs pos="0">
                    <a:srgbClr val="307D99">
                      <a:tint val="50000"/>
                      <a:satMod val="300000"/>
                    </a:srgbClr>
                  </a:gs>
                  <a:gs pos="35000">
                    <a:srgbClr val="307D99">
                      <a:tint val="37000"/>
                      <a:satMod val="300000"/>
                    </a:srgbClr>
                  </a:gs>
                  <a:gs pos="100000">
                    <a:srgbClr val="307D99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나눔고딕"/>
                  <a:cs typeface="+mn-cs"/>
                </a:endParaRPr>
              </a:p>
            </p:txBody>
          </p:sp>
          <p:sp>
            <p:nvSpPr>
              <p:cNvPr id="451" name="직사각형 551"/>
              <p:cNvSpPr/>
              <p:nvPr/>
            </p:nvSpPr>
            <p:spPr>
              <a:xfrm rot="16200000">
                <a:off x="8071140" y="3627045"/>
                <a:ext cx="306000" cy="307207"/>
              </a:xfrm>
              <a:prstGeom prst="rect">
                <a:avLst/>
              </a:prstGeom>
              <a:gradFill rotWithShape="1">
                <a:gsLst>
                  <a:gs pos="0">
                    <a:srgbClr val="307D99">
                      <a:tint val="50000"/>
                      <a:satMod val="300000"/>
                    </a:srgbClr>
                  </a:gs>
                  <a:gs pos="35000">
                    <a:srgbClr val="307D99">
                      <a:tint val="37000"/>
                      <a:satMod val="300000"/>
                    </a:srgbClr>
                  </a:gs>
                  <a:gs pos="100000">
                    <a:srgbClr val="307D99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나눔고딕"/>
                  <a:cs typeface="+mn-cs"/>
                </a:endParaRPr>
              </a:p>
            </p:txBody>
          </p:sp>
          <p:sp>
            <p:nvSpPr>
              <p:cNvPr id="452" name="직사각형 552"/>
              <p:cNvSpPr/>
              <p:nvPr/>
            </p:nvSpPr>
            <p:spPr>
              <a:xfrm rot="16200000">
                <a:off x="8563242" y="3627046"/>
                <a:ext cx="306000" cy="307207"/>
              </a:xfrm>
              <a:prstGeom prst="rect">
                <a:avLst/>
              </a:prstGeom>
              <a:gradFill rotWithShape="1">
                <a:gsLst>
                  <a:gs pos="0">
                    <a:srgbClr val="307D99">
                      <a:tint val="50000"/>
                      <a:satMod val="300000"/>
                    </a:srgbClr>
                  </a:gs>
                  <a:gs pos="35000">
                    <a:srgbClr val="307D99">
                      <a:tint val="37000"/>
                      <a:satMod val="300000"/>
                    </a:srgbClr>
                  </a:gs>
                  <a:gs pos="100000">
                    <a:srgbClr val="307D99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나눔고딕"/>
                  <a:cs typeface="+mn-cs"/>
                </a:endParaRPr>
              </a:p>
            </p:txBody>
          </p:sp>
          <p:sp>
            <p:nvSpPr>
              <p:cNvPr id="453" name="직사각형 553"/>
              <p:cNvSpPr/>
              <p:nvPr/>
            </p:nvSpPr>
            <p:spPr>
              <a:xfrm rot="16200000">
                <a:off x="8071141" y="3140365"/>
                <a:ext cx="306000" cy="307207"/>
              </a:xfrm>
              <a:prstGeom prst="rect">
                <a:avLst/>
              </a:prstGeom>
              <a:gradFill rotWithShape="1">
                <a:gsLst>
                  <a:gs pos="0">
                    <a:srgbClr val="307D99">
                      <a:tint val="50000"/>
                      <a:satMod val="300000"/>
                    </a:srgbClr>
                  </a:gs>
                  <a:gs pos="35000">
                    <a:srgbClr val="307D99">
                      <a:tint val="37000"/>
                      <a:satMod val="300000"/>
                    </a:srgbClr>
                  </a:gs>
                  <a:gs pos="100000">
                    <a:srgbClr val="307D99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나눔고딕"/>
                  <a:cs typeface="+mn-cs"/>
                </a:endParaRPr>
              </a:p>
            </p:txBody>
          </p:sp>
          <p:sp>
            <p:nvSpPr>
              <p:cNvPr id="454" name="직사각형 554"/>
              <p:cNvSpPr/>
              <p:nvPr/>
            </p:nvSpPr>
            <p:spPr>
              <a:xfrm rot="16200000">
                <a:off x="8563243" y="3140366"/>
                <a:ext cx="306000" cy="307207"/>
              </a:xfrm>
              <a:prstGeom prst="rect">
                <a:avLst/>
              </a:prstGeom>
              <a:gradFill rotWithShape="1">
                <a:gsLst>
                  <a:gs pos="0">
                    <a:srgbClr val="307D99">
                      <a:tint val="50000"/>
                      <a:satMod val="300000"/>
                    </a:srgbClr>
                  </a:gs>
                  <a:gs pos="35000">
                    <a:srgbClr val="307D99">
                      <a:tint val="37000"/>
                      <a:satMod val="300000"/>
                    </a:srgbClr>
                  </a:gs>
                  <a:gs pos="100000">
                    <a:srgbClr val="307D99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나눔고딕"/>
                  <a:cs typeface="+mn-cs"/>
                </a:endParaRPr>
              </a:p>
            </p:txBody>
          </p:sp>
          <p:cxnSp>
            <p:nvCxnSpPr>
              <p:cNvPr id="455" name="직선 화살표 연결선 558"/>
              <p:cNvCxnSpPr>
                <a:stCxn id="449" idx="1"/>
                <a:endCxn id="447" idx="3"/>
              </p:cNvCxnSpPr>
              <p:nvPr/>
            </p:nvCxnSpPr>
            <p:spPr>
              <a:xfrm flipH="1">
                <a:off x="7234800" y="3446968"/>
                <a:ext cx="1" cy="18068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456" name="직선 화살표 연결선 559"/>
              <p:cNvCxnSpPr>
                <a:stCxn id="447" idx="1"/>
                <a:endCxn id="441" idx="3"/>
              </p:cNvCxnSpPr>
              <p:nvPr/>
            </p:nvCxnSpPr>
            <p:spPr>
              <a:xfrm>
                <a:off x="7234800" y="3933648"/>
                <a:ext cx="0" cy="178711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457" name="직선 화살표 연결선 562"/>
              <p:cNvCxnSpPr>
                <a:stCxn id="441" idx="1"/>
                <a:endCxn id="439" idx="3"/>
              </p:cNvCxnSpPr>
              <p:nvPr/>
            </p:nvCxnSpPr>
            <p:spPr>
              <a:xfrm flipH="1">
                <a:off x="7234799" y="4418359"/>
                <a:ext cx="1" cy="18068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458" name="직선 화살표 연결선 565"/>
              <p:cNvCxnSpPr>
                <a:stCxn id="449" idx="2"/>
                <a:endCxn id="450" idx="0"/>
              </p:cNvCxnSpPr>
              <p:nvPr/>
            </p:nvCxnSpPr>
            <p:spPr>
              <a:xfrm>
                <a:off x="7388404" y="3293968"/>
                <a:ext cx="184895" cy="1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459" name="직선 화살표 연결선 568"/>
              <p:cNvCxnSpPr>
                <a:stCxn id="450" idx="2"/>
                <a:endCxn id="453" idx="0"/>
              </p:cNvCxnSpPr>
              <p:nvPr/>
            </p:nvCxnSpPr>
            <p:spPr>
              <a:xfrm>
                <a:off x="7880506" y="3293969"/>
                <a:ext cx="190032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460" name="직선 화살표 연결선 571"/>
              <p:cNvCxnSpPr>
                <a:stCxn id="450" idx="1"/>
                <a:endCxn id="448" idx="3"/>
              </p:cNvCxnSpPr>
              <p:nvPr/>
            </p:nvCxnSpPr>
            <p:spPr>
              <a:xfrm flipH="1">
                <a:off x="7726902" y="3446969"/>
                <a:ext cx="1" cy="18068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461" name="직선 화살표 연결선 574"/>
              <p:cNvCxnSpPr>
                <a:stCxn id="447" idx="2"/>
                <a:endCxn id="448" idx="0"/>
              </p:cNvCxnSpPr>
              <p:nvPr/>
            </p:nvCxnSpPr>
            <p:spPr>
              <a:xfrm>
                <a:off x="7388403" y="3780648"/>
                <a:ext cx="184895" cy="1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462" name="직선 화살표 연결선 577"/>
              <p:cNvCxnSpPr>
                <a:stCxn id="442" idx="0"/>
                <a:endCxn id="441" idx="2"/>
              </p:cNvCxnSpPr>
              <p:nvPr/>
            </p:nvCxnSpPr>
            <p:spPr>
              <a:xfrm flipH="1" flipV="1">
                <a:off x="7388403" y="4265359"/>
                <a:ext cx="184895" cy="1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463" name="직선 화살표 연결선 580"/>
              <p:cNvCxnSpPr>
                <a:stCxn id="439" idx="2"/>
                <a:endCxn id="440" idx="0"/>
              </p:cNvCxnSpPr>
              <p:nvPr/>
            </p:nvCxnSpPr>
            <p:spPr>
              <a:xfrm>
                <a:off x="7388402" y="4752039"/>
                <a:ext cx="184895" cy="1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464" name="직선 화살표 연결선 583"/>
              <p:cNvCxnSpPr>
                <a:stCxn id="442" idx="1"/>
                <a:endCxn id="440" idx="3"/>
              </p:cNvCxnSpPr>
              <p:nvPr/>
            </p:nvCxnSpPr>
            <p:spPr>
              <a:xfrm flipH="1">
                <a:off x="7726901" y="4418360"/>
                <a:ext cx="1" cy="18068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465" name="직선 화살표 연결선 586"/>
              <p:cNvCxnSpPr>
                <a:stCxn id="443" idx="0"/>
                <a:endCxn id="440" idx="2"/>
              </p:cNvCxnSpPr>
              <p:nvPr/>
            </p:nvCxnSpPr>
            <p:spPr>
              <a:xfrm flipH="1">
                <a:off x="7880504" y="4752040"/>
                <a:ext cx="190032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466" name="직선 화살표 연결선 589"/>
              <p:cNvCxnSpPr>
                <a:stCxn id="443" idx="2"/>
                <a:endCxn id="444" idx="0"/>
              </p:cNvCxnSpPr>
              <p:nvPr/>
            </p:nvCxnSpPr>
            <p:spPr>
              <a:xfrm>
                <a:off x="8377743" y="4752040"/>
                <a:ext cx="184895" cy="1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467" name="직선 화살표 연결선 592"/>
              <p:cNvCxnSpPr>
                <a:stCxn id="443" idx="3"/>
                <a:endCxn id="445" idx="1"/>
              </p:cNvCxnSpPr>
              <p:nvPr/>
            </p:nvCxnSpPr>
            <p:spPr>
              <a:xfrm flipV="1">
                <a:off x="8224140" y="4418360"/>
                <a:ext cx="1" cy="18068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468" name="직선 화살표 연결선 595"/>
              <p:cNvCxnSpPr>
                <a:stCxn id="444" idx="3"/>
                <a:endCxn id="446" idx="1"/>
              </p:cNvCxnSpPr>
              <p:nvPr/>
            </p:nvCxnSpPr>
            <p:spPr>
              <a:xfrm flipV="1">
                <a:off x="8716242" y="4418361"/>
                <a:ext cx="1" cy="18068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469" name="직선 화살표 연결선 598"/>
              <p:cNvCxnSpPr>
                <a:stCxn id="445" idx="2"/>
                <a:endCxn id="446" idx="0"/>
              </p:cNvCxnSpPr>
              <p:nvPr/>
            </p:nvCxnSpPr>
            <p:spPr>
              <a:xfrm>
                <a:off x="8377744" y="4265360"/>
                <a:ext cx="184895" cy="1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470" name="직선 화살표 연결선 601"/>
              <p:cNvCxnSpPr>
                <a:stCxn id="446" idx="3"/>
                <a:endCxn id="452" idx="1"/>
              </p:cNvCxnSpPr>
              <p:nvPr/>
            </p:nvCxnSpPr>
            <p:spPr>
              <a:xfrm flipV="1">
                <a:off x="8716243" y="3933650"/>
                <a:ext cx="0" cy="178711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471" name="직선 화살표 연결선 604"/>
              <p:cNvCxnSpPr>
                <a:stCxn id="452" idx="3"/>
                <a:endCxn id="454" idx="1"/>
              </p:cNvCxnSpPr>
              <p:nvPr/>
            </p:nvCxnSpPr>
            <p:spPr>
              <a:xfrm flipV="1">
                <a:off x="8716243" y="3446970"/>
                <a:ext cx="1" cy="18068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472" name="직선 화살표 연결선 607"/>
              <p:cNvCxnSpPr>
                <a:stCxn id="452" idx="0"/>
                <a:endCxn id="451" idx="2"/>
              </p:cNvCxnSpPr>
              <p:nvPr/>
            </p:nvCxnSpPr>
            <p:spPr>
              <a:xfrm flipH="1" flipV="1">
                <a:off x="8377744" y="3780649"/>
                <a:ext cx="184895" cy="1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473" name="직선 화살표 연결선 610"/>
              <p:cNvCxnSpPr>
                <a:stCxn id="454" idx="0"/>
                <a:endCxn id="453" idx="2"/>
              </p:cNvCxnSpPr>
              <p:nvPr/>
            </p:nvCxnSpPr>
            <p:spPr>
              <a:xfrm flipH="1" flipV="1">
                <a:off x="8377745" y="3293969"/>
                <a:ext cx="184895" cy="1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474" name="직선 화살표 연결선 613"/>
              <p:cNvCxnSpPr>
                <a:stCxn id="453" idx="1"/>
                <a:endCxn id="451" idx="3"/>
              </p:cNvCxnSpPr>
              <p:nvPr/>
            </p:nvCxnSpPr>
            <p:spPr>
              <a:xfrm flipH="1">
                <a:off x="8224141" y="3446969"/>
                <a:ext cx="1" cy="18068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475" name="직선 화살표 연결선 616"/>
              <p:cNvCxnSpPr/>
              <p:nvPr/>
            </p:nvCxnSpPr>
            <p:spPr>
              <a:xfrm flipH="1">
                <a:off x="7885690" y="3936816"/>
                <a:ext cx="184894" cy="174446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476" name="직선 화살표 연결선 620"/>
              <p:cNvCxnSpPr/>
              <p:nvPr/>
            </p:nvCxnSpPr>
            <p:spPr>
              <a:xfrm>
                <a:off x="7885690" y="3936816"/>
                <a:ext cx="184894" cy="174446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477" name="직선 화살표 연결선 621"/>
              <p:cNvCxnSpPr/>
              <p:nvPr/>
            </p:nvCxnSpPr>
            <p:spPr>
              <a:xfrm flipH="1">
                <a:off x="7387565" y="3452218"/>
                <a:ext cx="184894" cy="174446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478" name="직선 화살표 연결선 622"/>
              <p:cNvCxnSpPr/>
              <p:nvPr/>
            </p:nvCxnSpPr>
            <p:spPr>
              <a:xfrm>
                <a:off x="7387565" y="3452218"/>
                <a:ext cx="184894" cy="174446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479" name="직선 화살표 연결선 623"/>
              <p:cNvCxnSpPr/>
              <p:nvPr/>
            </p:nvCxnSpPr>
            <p:spPr>
              <a:xfrm flipH="1">
                <a:off x="8382881" y="3452218"/>
                <a:ext cx="184894" cy="174446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480" name="직선 화살표 연결선 624"/>
              <p:cNvCxnSpPr/>
              <p:nvPr/>
            </p:nvCxnSpPr>
            <p:spPr>
              <a:xfrm>
                <a:off x="8382881" y="3452218"/>
                <a:ext cx="184894" cy="174446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481" name="직선 화살표 연결선 625"/>
              <p:cNvCxnSpPr/>
              <p:nvPr/>
            </p:nvCxnSpPr>
            <p:spPr>
              <a:xfrm flipH="1">
                <a:off x="8382881" y="4418354"/>
                <a:ext cx="184894" cy="174446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482" name="직선 화살표 연결선 626"/>
              <p:cNvCxnSpPr/>
              <p:nvPr/>
            </p:nvCxnSpPr>
            <p:spPr>
              <a:xfrm>
                <a:off x="8382881" y="4418354"/>
                <a:ext cx="184894" cy="174446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483" name="직선 화살표 연결선 627"/>
              <p:cNvCxnSpPr/>
              <p:nvPr/>
            </p:nvCxnSpPr>
            <p:spPr>
              <a:xfrm flipH="1">
                <a:off x="7390970" y="4422624"/>
                <a:ext cx="184894" cy="174446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484" name="직선 화살표 연결선 628"/>
              <p:cNvCxnSpPr/>
              <p:nvPr/>
            </p:nvCxnSpPr>
            <p:spPr>
              <a:xfrm>
                <a:off x="7390970" y="4422624"/>
                <a:ext cx="184894" cy="174446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</p:grpSp>
        <p:sp>
          <p:nvSpPr>
            <p:cNvPr id="435" name="직사각형 647"/>
            <p:cNvSpPr/>
            <p:nvPr/>
          </p:nvSpPr>
          <p:spPr>
            <a:xfrm>
              <a:off x="7861251" y="2276872"/>
              <a:ext cx="976346" cy="976344"/>
            </a:xfrm>
            <a:prstGeom prst="rect">
              <a:avLst/>
            </a:prstGeom>
            <a:gradFill rotWithShape="1">
              <a:gsLst>
                <a:gs pos="0">
                  <a:srgbClr val="307D99">
                    <a:tint val="50000"/>
                    <a:satMod val="300000"/>
                  </a:srgbClr>
                </a:gs>
                <a:gs pos="35000">
                  <a:srgbClr val="307D99">
                    <a:tint val="37000"/>
                    <a:satMod val="300000"/>
                  </a:srgbClr>
                </a:gs>
                <a:gs pos="100000">
                  <a:srgbClr val="307D99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307D99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나눔고딕"/>
                  <a:cs typeface="+mn-cs"/>
                </a:rPr>
                <a:t>32 Tesseract Cores</a:t>
              </a:r>
              <a:endParaRPr kumimoji="0" lang="ko-KR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나눔고딕"/>
                <a:cs typeface="+mn-cs"/>
              </a:endParaRPr>
            </a:p>
          </p:txBody>
        </p:sp>
        <p:cxnSp>
          <p:nvCxnSpPr>
            <p:cNvPr id="436" name="직선 연결선 649"/>
            <p:cNvCxnSpPr/>
            <p:nvPr/>
          </p:nvCxnSpPr>
          <p:spPr>
            <a:xfrm flipH="1" flipV="1">
              <a:off x="7861251" y="3253216"/>
              <a:ext cx="36254" cy="247287"/>
            </a:xfrm>
            <a:prstGeom prst="line">
              <a:avLst/>
            </a:prstGeom>
            <a:noFill/>
            <a:ln w="9525" cap="flat" cmpd="sng" algn="ctr">
              <a:solidFill>
                <a:srgbClr val="307D99">
                  <a:shade val="95000"/>
                  <a:satMod val="105000"/>
                </a:srgbClr>
              </a:solidFill>
              <a:prstDash val="dash"/>
            </a:ln>
            <a:effectLst/>
          </p:spPr>
        </p:cxnSp>
        <p:cxnSp>
          <p:nvCxnSpPr>
            <p:cNvPr id="437" name="직선 연결선 650"/>
            <p:cNvCxnSpPr/>
            <p:nvPr/>
          </p:nvCxnSpPr>
          <p:spPr>
            <a:xfrm flipV="1">
              <a:off x="8204713" y="3253216"/>
              <a:ext cx="632884" cy="249258"/>
            </a:xfrm>
            <a:prstGeom prst="line">
              <a:avLst/>
            </a:prstGeom>
            <a:noFill/>
            <a:ln w="9525" cap="flat" cmpd="sng" algn="ctr">
              <a:solidFill>
                <a:srgbClr val="307D99">
                  <a:shade val="95000"/>
                  <a:satMod val="105000"/>
                </a:srgbClr>
              </a:solidFill>
              <a:prstDash val="dash"/>
            </a:ln>
            <a:effectLst/>
          </p:spPr>
        </p:cxnSp>
      </p:grpSp>
      <p:sp>
        <p:nvSpPr>
          <p:cNvPr id="244" name="TextBox 243"/>
          <p:cNvSpPr txBox="1"/>
          <p:nvPr/>
        </p:nvSpPr>
        <p:spPr>
          <a:xfrm>
            <a:off x="1224136" y="6453336"/>
            <a:ext cx="7740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Ahn+, “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 Scalable Processing-in-Memory Accelerator for Parallel Graph Processing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” ISCA 2015.</a:t>
            </a:r>
          </a:p>
        </p:txBody>
      </p:sp>
    </p:spTree>
    <p:extLst>
      <p:ext uri="{BB962C8B-B14F-4D97-AF65-F5344CB8AC3E}">
        <p14:creationId xmlns:p14="http://schemas.microsoft.com/office/powerpoint/2010/main" val="37873372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9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Tesseract</a:t>
            </a:r>
            <a:r>
              <a:rPr lang="en-US" dirty="0"/>
              <a:t> Graph Processing Performance</a:t>
            </a:r>
          </a:p>
        </p:txBody>
      </p:sp>
      <p:graphicFrame>
        <p:nvGraphicFramePr>
          <p:cNvPr id="6" name="내용 개체 틀 5"/>
          <p:cNvGraphicFramePr>
            <a:graphicFrameLocks noGrp="1"/>
          </p:cNvGraphicFramePr>
          <p:nvPr>
            <p:ph idx="1"/>
          </p:nvPr>
        </p:nvGraphicFramePr>
        <p:xfrm>
          <a:off x="457200" y="1341438"/>
          <a:ext cx="8229600" cy="4967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412305" y="1052736"/>
            <a:ext cx="5320236" cy="46166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&gt;13X Performance Improvement</a:t>
            </a:r>
            <a:endParaRPr kumimoji="0" lang="ko-KR" altLang="en-US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24136" y="6453336"/>
            <a:ext cx="7740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Ahn+, “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 Scalable Processing-in-Memory Accelerator for Parallel Graph Processing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” ISCA 2015.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91680" y="1628800"/>
            <a:ext cx="3854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On five graph processing algorithms</a:t>
            </a:r>
          </a:p>
        </p:txBody>
      </p:sp>
    </p:spTree>
    <p:extLst>
      <p:ext uri="{BB962C8B-B14F-4D97-AF65-F5344CB8AC3E}">
        <p14:creationId xmlns:p14="http://schemas.microsoft.com/office/powerpoint/2010/main" val="278205113"/>
      </p:ext>
    </p:extLst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52400"/>
            <a:ext cx="9036496" cy="1066800"/>
          </a:xfrm>
        </p:spPr>
        <p:txBody>
          <a:bodyPr/>
          <a:lstStyle/>
          <a:p>
            <a:r>
              <a:rPr lang="en-US" dirty="0"/>
              <a:t>Tesseract Graph Processing System Energy</a:t>
            </a:r>
          </a:p>
        </p:txBody>
      </p:sp>
      <p:graphicFrame>
        <p:nvGraphicFramePr>
          <p:cNvPr id="7" name="내용 개체 틀 11"/>
          <p:cNvGraphicFramePr>
            <a:graphicFrameLocks noGrp="1"/>
          </p:cNvGraphicFramePr>
          <p:nvPr>
            <p:ph idx="1"/>
          </p:nvPr>
        </p:nvGraphicFramePr>
        <p:xfrm>
          <a:off x="457200" y="1341438"/>
          <a:ext cx="8229600" cy="4967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750292" y="4848835"/>
            <a:ext cx="3754153" cy="46166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&gt; 8X Energy Reduction</a:t>
            </a:r>
            <a:endParaRPr kumimoji="0" lang="ko-KR" altLang="en-US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24136" y="6453336"/>
            <a:ext cx="7740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Ahn+, “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 Scalable Processing-in-Memory Accelerator for Parallel Graph Processing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” ISCA 2015.</a:t>
            </a:r>
          </a:p>
        </p:txBody>
      </p:sp>
    </p:spTree>
    <p:extLst>
      <p:ext uri="{BB962C8B-B14F-4D97-AF65-F5344CB8AC3E}">
        <p14:creationId xmlns:p14="http://schemas.microsoft.com/office/powerpoint/2010/main" val="228134076"/>
      </p:ext>
    </p:extLst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on </a:t>
            </a:r>
            <a:r>
              <a:rPr lang="en-US" dirty="0" err="1"/>
              <a:t>Tesseract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00472"/>
            <a:ext cx="8610600" cy="4876800"/>
          </a:xfrm>
        </p:spPr>
        <p:txBody>
          <a:bodyPr/>
          <a:lstStyle/>
          <a:p>
            <a:r>
              <a:rPr lang="en-US" dirty="0" err="1"/>
              <a:t>Junwhan</a:t>
            </a:r>
            <a:r>
              <a:rPr lang="en-US" dirty="0"/>
              <a:t> </a:t>
            </a:r>
            <a:r>
              <a:rPr lang="en-US" dirty="0" err="1"/>
              <a:t>Ahn</a:t>
            </a:r>
            <a:r>
              <a:rPr lang="en-US" dirty="0"/>
              <a:t>, </a:t>
            </a:r>
            <a:r>
              <a:rPr lang="en-US" dirty="0" err="1"/>
              <a:t>Sungpack</a:t>
            </a:r>
            <a:r>
              <a:rPr lang="en-US" dirty="0"/>
              <a:t> Hong, </a:t>
            </a:r>
            <a:r>
              <a:rPr lang="en-US" dirty="0" err="1"/>
              <a:t>Sungjoo</a:t>
            </a:r>
            <a:r>
              <a:rPr lang="en-US" dirty="0"/>
              <a:t> </a:t>
            </a:r>
            <a:r>
              <a:rPr lang="en-US" dirty="0" err="1"/>
              <a:t>Yoo</a:t>
            </a:r>
            <a:r>
              <a:rPr lang="en-US" dirty="0"/>
              <a:t>, Onur Mutlu, and </a:t>
            </a:r>
            <a:r>
              <a:rPr lang="en-US" dirty="0" err="1"/>
              <a:t>Kiyoung</a:t>
            </a:r>
            <a:r>
              <a:rPr lang="en-US" dirty="0"/>
              <a:t> Choi,</a:t>
            </a:r>
            <a:br>
              <a:rPr lang="en-US" dirty="0"/>
            </a:br>
            <a:r>
              <a:rPr lang="en-US" b="1" dirty="0">
                <a:hlinkClick r:id="rId2"/>
              </a:rPr>
              <a:t>"A Scalable Processing-in-Memory Accelerator for Parallel Graph Processing"</a:t>
            </a:r>
            <a:br>
              <a:rPr lang="en-US" dirty="0"/>
            </a:br>
            <a:r>
              <a:rPr lang="en-US" i="1" dirty="0"/>
              <a:t>Proceedings of the </a:t>
            </a:r>
            <a:r>
              <a:rPr lang="en-US" i="1" dirty="0">
                <a:hlinkClick r:id="rId3"/>
              </a:rPr>
              <a:t>42nd International Symposium on Computer Architecture</a:t>
            </a:r>
            <a:r>
              <a:rPr lang="en-US" i="1" dirty="0"/>
              <a:t> (</a:t>
            </a:r>
            <a:r>
              <a:rPr lang="en-US" b="1" i="1" dirty="0"/>
              <a:t>ISCA</a:t>
            </a:r>
            <a:r>
              <a:rPr lang="en-US" i="1" dirty="0"/>
              <a:t>)</a:t>
            </a:r>
            <a:r>
              <a:rPr lang="en-US" dirty="0"/>
              <a:t>, Portland, OR, June 2015. 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4"/>
              </a:rPr>
              <a:t>Slides (pdf)</a:t>
            </a:r>
            <a:r>
              <a:rPr lang="en-US" dirty="0"/>
              <a:t>] [</a:t>
            </a:r>
            <a:r>
              <a:rPr lang="en-US" dirty="0">
                <a:hlinkClick r:id="rId5"/>
              </a:rPr>
              <a:t>Lightning Session Slides (pdf)</a:t>
            </a:r>
            <a:r>
              <a:rPr lang="en-US" dirty="0"/>
              <a:t>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725144"/>
            <a:ext cx="9144000" cy="149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256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Eliminating the Adoption Barriers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4876800"/>
          </a:xfrm>
        </p:spPr>
        <p:txBody>
          <a:bodyPr/>
          <a:lstStyle/>
          <a:p>
            <a:pPr marL="0" indent="0" algn="ctr" eaLnBrk="1" hangingPunct="1">
              <a:buNone/>
            </a:pPr>
            <a:endParaRPr lang="en-US" sz="5400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marL="0" indent="0" algn="ctr" eaLnBrk="1" hangingPunct="1">
              <a:buNone/>
            </a:pPr>
            <a:r>
              <a:rPr lang="en-US" sz="6000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How to Enable Adoption of </a:t>
            </a:r>
            <a:r>
              <a:rPr lang="en-US" sz="6000" dirty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Processing in Memory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419BFC-0704-824A-8642-CF6757650AC5}" type="slidenum"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8180594"/>
      </p:ext>
    </p:extLst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Barriers to Adoption of PIM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21025"/>
            <a:ext cx="8610600" cy="48768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1. Functionality of and applications &amp; software for PIM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2. Ease of programming (interfaces and compiler/HW support)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3. System support: coherence &amp; virtual memory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4. Runtime and compilation systems for adaptive scheduling, data mapping, access/sharing control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5. Infrastructures to assess benefits and feasibility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CA1410-DA7E-F643-8886-992AD3AF089B}"/>
              </a:ext>
            </a:extLst>
          </p:cNvPr>
          <p:cNvSpPr txBox="1"/>
          <p:nvPr/>
        </p:nvSpPr>
        <p:spPr>
          <a:xfrm>
            <a:off x="1364585" y="5805264"/>
            <a:ext cx="6455614" cy="46166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All can be solved with change of mindset</a:t>
            </a:r>
            <a:endParaRPr kumimoji="0" lang="ko-KR" altLang="en-US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52271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Need to Revisit the Entire Stack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5" name="Text Box 17"/>
          <p:cNvSpPr txBox="1">
            <a:spLocks noChangeArrowheads="1"/>
          </p:cNvSpPr>
          <p:nvPr/>
        </p:nvSpPr>
        <p:spPr bwMode="auto">
          <a:xfrm>
            <a:off x="3501600" y="3906838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Micro-architecture</a:t>
            </a:r>
          </a:p>
        </p:txBody>
      </p:sp>
      <p:sp>
        <p:nvSpPr>
          <p:cNvPr id="6" name="Text Box 18"/>
          <p:cNvSpPr txBox="1">
            <a:spLocks noChangeAspect="1" noChangeArrowheads="1"/>
          </p:cNvSpPr>
          <p:nvPr/>
        </p:nvSpPr>
        <p:spPr bwMode="auto">
          <a:xfrm>
            <a:off x="3501600" y="3535363"/>
            <a:ext cx="2041525" cy="36671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SW/HW Interface</a:t>
            </a:r>
          </a:p>
        </p:txBody>
      </p:sp>
      <p:sp>
        <p:nvSpPr>
          <p:cNvPr id="7" name="Text Box 19"/>
          <p:cNvSpPr txBox="1">
            <a:spLocks noChangeAspect="1" noChangeArrowheads="1"/>
          </p:cNvSpPr>
          <p:nvPr/>
        </p:nvSpPr>
        <p:spPr bwMode="auto">
          <a:xfrm>
            <a:off x="3498425" y="2871044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Program/Language</a:t>
            </a:r>
          </a:p>
        </p:txBody>
      </p:sp>
      <p:sp>
        <p:nvSpPr>
          <p:cNvPr id="8" name="Text Box 20"/>
          <p:cNvSpPr txBox="1">
            <a:spLocks noChangeAspect="1" noChangeArrowheads="1"/>
          </p:cNvSpPr>
          <p:nvPr/>
        </p:nvSpPr>
        <p:spPr bwMode="auto">
          <a:xfrm>
            <a:off x="3498425" y="2499569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Algorithm</a:t>
            </a:r>
          </a:p>
        </p:txBody>
      </p:sp>
      <p:sp>
        <p:nvSpPr>
          <p:cNvPr id="9" name="Text Box 21"/>
          <p:cNvSpPr txBox="1">
            <a:spLocks noChangeAspect="1" noChangeArrowheads="1"/>
          </p:cNvSpPr>
          <p:nvPr/>
        </p:nvSpPr>
        <p:spPr bwMode="auto">
          <a:xfrm>
            <a:off x="3498425" y="2132856"/>
            <a:ext cx="2043113" cy="366713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Problem</a:t>
            </a:r>
          </a:p>
        </p:txBody>
      </p:sp>
      <p:sp>
        <p:nvSpPr>
          <p:cNvPr id="10" name="Text Box 22"/>
          <p:cNvSpPr txBox="1">
            <a:spLocks noChangeAspect="1" noChangeArrowheads="1"/>
          </p:cNvSpPr>
          <p:nvPr/>
        </p:nvSpPr>
        <p:spPr bwMode="auto">
          <a:xfrm>
            <a:off x="3501600" y="4279900"/>
            <a:ext cx="2039938" cy="37306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</a:rPr>
              <a:t>Logic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+mn-ea"/>
              <a:cs typeface="Arial" charset="0"/>
            </a:endParaRPr>
          </a:p>
        </p:txBody>
      </p:sp>
      <p:sp>
        <p:nvSpPr>
          <p:cNvPr id="11" name="Text Box 23"/>
          <p:cNvSpPr txBox="1">
            <a:spLocks noChangeAspect="1" noChangeArrowheads="1"/>
          </p:cNvSpPr>
          <p:nvPr/>
        </p:nvSpPr>
        <p:spPr bwMode="auto">
          <a:xfrm>
            <a:off x="3501600" y="4651375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Devices</a:t>
            </a:r>
          </a:p>
        </p:txBody>
      </p:sp>
      <p:sp>
        <p:nvSpPr>
          <p:cNvPr id="12" name="Text Box 24"/>
          <p:cNvSpPr txBox="1">
            <a:spLocks noChangeAspect="1" noChangeArrowheads="1"/>
          </p:cNvSpPr>
          <p:nvPr/>
        </p:nvSpPr>
        <p:spPr bwMode="auto">
          <a:xfrm>
            <a:off x="3501600" y="3212976"/>
            <a:ext cx="2041525" cy="327322"/>
          </a:xfrm>
          <a:prstGeom prst="rect">
            <a:avLst/>
          </a:prstGeom>
          <a:solidFill>
            <a:srgbClr val="35F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System Software</a:t>
            </a:r>
          </a:p>
        </p:txBody>
      </p:sp>
      <p:sp>
        <p:nvSpPr>
          <p:cNvPr id="13" name="Text Box 23"/>
          <p:cNvSpPr txBox="1">
            <a:spLocks noChangeAspect="1" noChangeArrowheads="1"/>
          </p:cNvSpPr>
          <p:nvPr/>
        </p:nvSpPr>
        <p:spPr bwMode="auto">
          <a:xfrm>
            <a:off x="3503188" y="5006975"/>
            <a:ext cx="2043112" cy="36671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Electrons</a:t>
            </a:r>
          </a:p>
        </p:txBody>
      </p:sp>
      <p:sp>
        <p:nvSpPr>
          <p:cNvPr id="14" name="Rounded Rectangle 13"/>
          <p:cNvSpPr>
            <a:spLocks noChangeArrowheads="1"/>
          </p:cNvSpPr>
          <p:nvPr/>
        </p:nvSpPr>
        <p:spPr bwMode="auto">
          <a:xfrm rot="5400000">
            <a:off x="3392996" y="2610036"/>
            <a:ext cx="2232248" cy="2286000"/>
          </a:xfrm>
          <a:prstGeom prst="roundRect">
            <a:avLst>
              <a:gd name="adj" fmla="val 16667"/>
            </a:avLst>
          </a:prstGeom>
          <a:noFill/>
          <a:ln w="444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6A6595C-436B-B546-8CE9-DFF850FBB246}"/>
              </a:ext>
            </a:extLst>
          </p:cNvPr>
          <p:cNvSpPr txBox="1"/>
          <p:nvPr/>
        </p:nvSpPr>
        <p:spPr>
          <a:xfrm>
            <a:off x="2195736" y="5805264"/>
            <a:ext cx="4793300" cy="46166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We can get there step by step</a:t>
            </a:r>
            <a:endParaRPr kumimoji="0" lang="ko-KR" altLang="en-US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73439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807896" cy="1066800"/>
          </a:xfrm>
        </p:spPr>
        <p:txBody>
          <a:bodyPr/>
          <a:lstStyle/>
          <a:p>
            <a:r>
              <a:rPr lang="en-US" dirty="0"/>
              <a:t>PIM Review and Open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2736"/>
            <a:ext cx="8915400" cy="4876800"/>
          </a:xfrm>
        </p:spPr>
        <p:txBody>
          <a:bodyPr/>
          <a:lstStyle/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F2BD8AA-5E69-D846-BFB8-21B3FD479841}"/>
              </a:ext>
            </a:extLst>
          </p:cNvPr>
          <p:cNvSpPr txBox="1">
            <a:spLocks/>
          </p:cNvSpPr>
          <p:nvPr/>
        </p:nvSpPr>
        <p:spPr bwMode="auto">
          <a:xfrm>
            <a:off x="381000" y="1205136"/>
            <a:ext cx="8915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Onur Mutlu, Saugata Ghose, Juan Gomez-Luna, and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Rachata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Ausavarungnirun,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"A Modern Primer on Processing in Memory"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Invited Book Chapter in 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3"/>
              </a:rPr>
              <a:t>Emerging Computing: From Devices to Systems - Looking Beyond Moore and Von Neumann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 Springer, to be published in 2021.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4AC5CF-BFA6-5646-92DE-C9D89AA74928}"/>
              </a:ext>
            </a:extLst>
          </p:cNvPr>
          <p:cNvSpPr txBox="1"/>
          <p:nvPr/>
        </p:nvSpPr>
        <p:spPr>
          <a:xfrm>
            <a:off x="2411760" y="6453336"/>
            <a:ext cx="4674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https://arxiv.org/pdf/1903.03988.pdf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432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5EA4CA5-FBD8-9749-9830-D77D34BE58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4659" y="1455514"/>
            <a:ext cx="9144000" cy="274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274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807896" cy="1066800"/>
          </a:xfrm>
        </p:spPr>
        <p:txBody>
          <a:bodyPr/>
          <a:lstStyle/>
          <a:p>
            <a:r>
              <a:rPr lang="en-US" dirty="0"/>
              <a:t>PIM Review and Open Problems (II)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2736"/>
            <a:ext cx="8915400" cy="4876800"/>
          </a:xfrm>
        </p:spPr>
        <p:txBody>
          <a:bodyPr/>
          <a:lstStyle/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F2BD8AA-5E69-D846-BFB8-21B3FD479841}"/>
              </a:ext>
            </a:extLst>
          </p:cNvPr>
          <p:cNvSpPr txBox="1">
            <a:spLocks/>
          </p:cNvSpPr>
          <p:nvPr/>
        </p:nvSpPr>
        <p:spPr bwMode="auto">
          <a:xfrm>
            <a:off x="381000" y="1205136"/>
            <a:ext cx="8915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Saugata Ghose, Amirali Boroumand,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Jeremie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S. Kim, Juan Gomez-Luna, and Onur Mutlu,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"Processing-in-Memory: A Workload-Driven Perspective"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Invited Article in 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3"/>
              </a:rPr>
              <a:t>IBM Journal of Research &amp; Development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 Special Issue on Hardware for Artificial Intelligence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 to appear in November 2019. 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[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/>
              </a:rPr>
              <a:t>Preliminary arXiv version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]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4AC5CF-BFA6-5646-92DE-C9D89AA74928}"/>
              </a:ext>
            </a:extLst>
          </p:cNvPr>
          <p:cNvSpPr txBox="1"/>
          <p:nvPr/>
        </p:nvSpPr>
        <p:spPr>
          <a:xfrm>
            <a:off x="2411760" y="6453336"/>
            <a:ext cx="4742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https://arxiv.org/pdf/1907.12947.pdf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ED0A37-4CC1-FB45-AFBB-5CD2236B61B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8612" y="2457019"/>
            <a:ext cx="9144000" cy="105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215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83505-2DAA-ED43-A184-C4D419F9B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800" dirty="0"/>
              <a:t>UPMEM Processing-in-DRAM Engine (2019)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C247EB-0F00-D348-A874-BCF1EE2FA57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AB0E41-6335-3B40-AB06-F5B4D651A9D6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-128"/>
              <a:cs typeface="+mn-cs"/>
            </a:endParaRP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5EB2FE4-BC58-E94C-8039-4CDE8EEBB0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251" y="964045"/>
            <a:ext cx="8610600" cy="5193723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Processing in DRAM Engine </a:t>
            </a:r>
          </a:p>
          <a:p>
            <a:r>
              <a:rPr lang="en-US" dirty="0"/>
              <a:t>Includes </a:t>
            </a:r>
            <a:r>
              <a:rPr lang="en-US" b="1" dirty="0"/>
              <a:t>standard DIMM modules</a:t>
            </a:r>
            <a:r>
              <a:rPr lang="en-US" dirty="0"/>
              <a:t>, with a </a:t>
            </a:r>
            <a:r>
              <a:rPr lang="en-US" b="1" dirty="0"/>
              <a:t>large number of DPU processors </a:t>
            </a:r>
            <a:r>
              <a:rPr lang="en-US" dirty="0"/>
              <a:t>combined with DRAM chips.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Replaces </a:t>
            </a:r>
            <a:r>
              <a:rPr lang="en-US" b="1" dirty="0"/>
              <a:t>standard</a:t>
            </a:r>
            <a:r>
              <a:rPr lang="en-US" dirty="0"/>
              <a:t> DIMMs</a:t>
            </a:r>
          </a:p>
          <a:p>
            <a:pPr lvl="1"/>
            <a:r>
              <a:rPr lang="en-US" dirty="0"/>
              <a:t>DDR4 R-DIMM modules</a:t>
            </a:r>
          </a:p>
          <a:p>
            <a:pPr lvl="2"/>
            <a:r>
              <a:rPr lang="en-US" dirty="0"/>
              <a:t>8GB+128 DPUs (16 PIM chips)</a:t>
            </a:r>
          </a:p>
          <a:p>
            <a:pPr lvl="2"/>
            <a:r>
              <a:rPr lang="en-US" dirty="0"/>
              <a:t>Standard 2x-nm DRAM process</a:t>
            </a:r>
          </a:p>
          <a:p>
            <a:pPr lvl="1"/>
            <a:r>
              <a:rPr lang="en-US" b="1" dirty="0"/>
              <a:t>Large amounts of</a:t>
            </a:r>
            <a:r>
              <a:rPr lang="en-US" dirty="0"/>
              <a:t> compute &amp; memory bandwidth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52C3A3A-02C6-5F46-8278-4883459024F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79331" y="2362200"/>
            <a:ext cx="3064669" cy="180946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3094D00-96B4-E74E-917B-BA57463AF2F6}"/>
              </a:ext>
            </a:extLst>
          </p:cNvPr>
          <p:cNvSpPr txBox="1"/>
          <p:nvPr/>
        </p:nvSpPr>
        <p:spPr>
          <a:xfrm>
            <a:off x="19665" y="6392637"/>
            <a:ext cx="67148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hlinkClick r:id="rId3"/>
              </a:rPr>
              <a:t>https://www.anandtech.com/show/14750/hot-chips-31-analysis-inmemory-processing-by-upmem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9DF79F1-207B-C34F-AF17-579F237B3EF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8600" y="4724400"/>
            <a:ext cx="8754585" cy="1709697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94B1677-FAD4-8147-AAAE-CAD39B29F335}"/>
              </a:ext>
            </a:extLst>
          </p:cNvPr>
          <p:cNvSpPr/>
          <p:nvPr/>
        </p:nvSpPr>
        <p:spPr>
          <a:xfrm>
            <a:off x="-17231" y="6594579"/>
            <a:ext cx="917597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hlinkClick r:id="rId5"/>
              </a:rPr>
              <a:t>https://www.upmem.com/video-upmem-presenting-its-true-processing-in-memory-solution-hot-chips-2019/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6301664"/>
      </p:ext>
    </p:extLst>
  </p:cSld>
  <p:clrMapOvr>
    <a:masterClrMapping/>
  </p:clrMapOvr>
  <p:transition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Challenge and Opportunity for Future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72816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Computing Architectures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with 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0432FF"/>
                </a:solidFill>
              </a:rPr>
              <a:t>Minimal Data Movement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428474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B37CB-A115-C448-B0F3-4AE5B1D4F2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484784"/>
            <a:ext cx="7924800" cy="1752600"/>
          </a:xfrm>
        </p:spPr>
        <p:txBody>
          <a:bodyPr/>
          <a:lstStyle/>
          <a:p>
            <a:r>
              <a:rPr lang="en-US" dirty="0"/>
              <a:t>Exploiting Data to Design 		   	      Intelligent Architectures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037863-551C-F043-BB62-20787BDBDA7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6EBD97-92C3-8040-ABAF-8E7431A02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41D3D9-3FE8-4025-BF66-8DAB1ABB951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1081790"/>
      </p:ext>
    </p:extLst>
  </p:cSld>
  <p:clrMapOvr>
    <a:masterClrMapping/>
  </p:clrMapOvr>
  <p:transition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86D3-9DDB-DC4F-BC36-CB235B4D6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Architecture Design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14D0A1-8E4A-CD45-AC08-5180E3D45F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144488"/>
            <a:ext cx="8735888" cy="4876800"/>
          </a:xfrm>
        </p:spPr>
        <p:txBody>
          <a:bodyPr/>
          <a:lstStyle/>
          <a:p>
            <a:r>
              <a:rPr lang="en-US" dirty="0"/>
              <a:t>Human-driven</a:t>
            </a:r>
          </a:p>
          <a:p>
            <a:pPr lvl="1"/>
            <a:r>
              <a:rPr lang="en-US" dirty="0"/>
              <a:t>Humans design the policies (how to do things)</a:t>
            </a:r>
          </a:p>
          <a:p>
            <a:endParaRPr lang="en-US" dirty="0"/>
          </a:p>
          <a:p>
            <a:r>
              <a:rPr lang="en-US" dirty="0"/>
              <a:t>Many (too) simple, short-sighted policies all over the system</a:t>
            </a:r>
          </a:p>
          <a:p>
            <a:endParaRPr lang="en-US" dirty="0"/>
          </a:p>
          <a:p>
            <a:r>
              <a:rPr lang="en-US" dirty="0"/>
              <a:t>No automatic data-driven policy learning</a:t>
            </a:r>
          </a:p>
          <a:p>
            <a:endParaRPr lang="en-US" dirty="0"/>
          </a:p>
          <a:p>
            <a:r>
              <a:rPr lang="en-US" dirty="0"/>
              <a:t>(Almost) no learning: cannot take lessons from past actions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A18461-00AA-B94E-853A-6110CA7301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49E080-B8BF-1C49-985A-4F830501FC50}"/>
              </a:ext>
            </a:extLst>
          </p:cNvPr>
          <p:cNvSpPr txBox="1"/>
          <p:nvPr/>
        </p:nvSpPr>
        <p:spPr>
          <a:xfrm>
            <a:off x="300108" y="5118283"/>
            <a:ext cx="846577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Can we design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fundamentally intelligent architectures?</a:t>
            </a:r>
          </a:p>
        </p:txBody>
      </p:sp>
    </p:spTree>
    <p:extLst>
      <p:ext uri="{BB962C8B-B14F-4D97-AF65-F5344CB8AC3E}">
        <p14:creationId xmlns:p14="http://schemas.microsoft.com/office/powerpoint/2010/main" val="34638449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86D3-9DDB-DC4F-BC36-CB235B4D6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Intelligent Architecture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14D0A1-8E4A-CD45-AC08-5180E3D45F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144488"/>
            <a:ext cx="8915400" cy="4876800"/>
          </a:xfrm>
        </p:spPr>
        <p:txBody>
          <a:bodyPr/>
          <a:lstStyle/>
          <a:p>
            <a:r>
              <a:rPr lang="en-US" dirty="0"/>
              <a:t>Data-driven</a:t>
            </a:r>
          </a:p>
          <a:p>
            <a:pPr lvl="1"/>
            <a:r>
              <a:rPr lang="en-US" dirty="0"/>
              <a:t>Machine learns the “best” policies (how to do things)</a:t>
            </a:r>
          </a:p>
          <a:p>
            <a:endParaRPr lang="en-US" dirty="0"/>
          </a:p>
          <a:p>
            <a:r>
              <a:rPr lang="en-US" dirty="0"/>
              <a:t>Sophisticated, workload-driven, changing, far-sighted policies</a:t>
            </a:r>
          </a:p>
          <a:p>
            <a:endParaRPr lang="en-US" dirty="0"/>
          </a:p>
          <a:p>
            <a:r>
              <a:rPr lang="en-US" dirty="0"/>
              <a:t>Automatic data-driven policy learning</a:t>
            </a:r>
          </a:p>
          <a:p>
            <a:endParaRPr lang="en-US" dirty="0"/>
          </a:p>
          <a:p>
            <a:r>
              <a:rPr lang="en-US" dirty="0"/>
              <a:t>All controllers are intelligent data-driven agents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A18461-00AA-B94E-853A-6110CA7301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49E080-B8BF-1C49-985A-4F830501FC50}"/>
              </a:ext>
            </a:extLst>
          </p:cNvPr>
          <p:cNvSpPr txBox="1"/>
          <p:nvPr/>
        </p:nvSpPr>
        <p:spPr>
          <a:xfrm>
            <a:off x="2630076" y="5436513"/>
            <a:ext cx="3805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How do we start?</a:t>
            </a:r>
          </a:p>
        </p:txBody>
      </p:sp>
    </p:spTree>
    <p:extLst>
      <p:ext uri="{BB962C8B-B14F-4D97-AF65-F5344CB8AC3E}">
        <p14:creationId xmlns:p14="http://schemas.microsoft.com/office/powerpoint/2010/main" val="146421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1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800" dirty="0">
                <a:latin typeface="Garamond" charset="0"/>
              </a:rPr>
              <a:t>More on Self-Optimizing DRAM Controllers</a:t>
            </a:r>
          </a:p>
        </p:txBody>
      </p:sp>
      <p:sp>
        <p:nvSpPr>
          <p:cNvPr id="215042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 sz="1800" dirty="0" err="1">
                <a:latin typeface="Tahoma" charset="0"/>
              </a:rPr>
              <a:t>Engin</a:t>
            </a:r>
            <a:r>
              <a:rPr lang="en-US" sz="1800" dirty="0">
                <a:latin typeface="Tahoma" charset="0"/>
              </a:rPr>
              <a:t> </a:t>
            </a:r>
            <a:r>
              <a:rPr lang="en-US" sz="1800" dirty="0" err="1">
                <a:latin typeface="Tahoma" charset="0"/>
              </a:rPr>
              <a:t>Ipek</a:t>
            </a:r>
            <a:r>
              <a:rPr lang="en-US" sz="1800" dirty="0">
                <a:latin typeface="Tahoma" charset="0"/>
              </a:rPr>
              <a:t>, Onur Mutlu, José F. </a:t>
            </a:r>
            <a:r>
              <a:rPr lang="en-US" sz="1800" dirty="0" err="1">
                <a:latin typeface="Tahoma" charset="0"/>
              </a:rPr>
              <a:t>Martínez</a:t>
            </a:r>
            <a:r>
              <a:rPr lang="en-US" sz="1800" dirty="0">
                <a:latin typeface="Tahoma" charset="0"/>
              </a:rPr>
              <a:t>, and Rich </a:t>
            </a:r>
            <a:r>
              <a:rPr lang="en-US" sz="1800" dirty="0" err="1">
                <a:latin typeface="Tahoma" charset="0"/>
              </a:rPr>
              <a:t>Caruana</a:t>
            </a:r>
            <a:r>
              <a:rPr lang="en-US" sz="1800" dirty="0">
                <a:latin typeface="Tahoma" charset="0"/>
              </a:rPr>
              <a:t>, </a:t>
            </a:r>
            <a:br>
              <a:rPr lang="en-US" sz="1800" dirty="0">
                <a:latin typeface="Tahoma" charset="0"/>
              </a:rPr>
            </a:br>
            <a:r>
              <a:rPr lang="en-US" sz="1800" b="1" dirty="0">
                <a:latin typeface="Tahoma" charset="0"/>
                <a:hlinkClick r:id="rId2"/>
              </a:rPr>
              <a:t>"Self Optimizing Memory Controllers: A Reinforcement Learning Approach"</a:t>
            </a:r>
            <a:br>
              <a:rPr lang="en-US" sz="1800" dirty="0">
                <a:latin typeface="Tahoma" charset="0"/>
              </a:rPr>
            </a:br>
            <a:r>
              <a:rPr lang="en-US" sz="1800" i="1" dirty="0">
                <a:latin typeface="Tahoma" charset="0"/>
              </a:rPr>
              <a:t>Proceedings of the </a:t>
            </a:r>
            <a:r>
              <a:rPr lang="en-US" sz="1800" i="1" dirty="0">
                <a:latin typeface="Tahoma" charset="0"/>
                <a:hlinkClick r:id="rId3"/>
              </a:rPr>
              <a:t>35th International Symposium on Computer Architecture</a:t>
            </a:r>
            <a:r>
              <a:rPr lang="en-US" sz="1800" i="1" dirty="0">
                <a:latin typeface="Tahoma" charset="0"/>
              </a:rPr>
              <a:t> (</a:t>
            </a:r>
            <a:r>
              <a:rPr lang="en-US" sz="1800" b="1" i="1" dirty="0">
                <a:latin typeface="Tahoma" charset="0"/>
              </a:rPr>
              <a:t>ISCA</a:t>
            </a:r>
            <a:r>
              <a:rPr lang="en-US" sz="1800" i="1" dirty="0">
                <a:latin typeface="Tahoma" charset="0"/>
              </a:rPr>
              <a:t>)</a:t>
            </a:r>
            <a:r>
              <a:rPr lang="en-US" sz="1800" dirty="0">
                <a:latin typeface="Tahoma" charset="0"/>
              </a:rPr>
              <a:t>, pages 39-50, Beijing, China, June 2008.</a:t>
            </a:r>
          </a:p>
          <a:p>
            <a:endParaRPr lang="en-US" sz="1800" dirty="0">
              <a:latin typeface="Tahoma" charset="0"/>
            </a:endParaRPr>
          </a:p>
          <a:p>
            <a:endParaRPr lang="en-US" dirty="0">
              <a:latin typeface="Tahoma" charset="0"/>
            </a:endParaRPr>
          </a:p>
        </p:txBody>
      </p:sp>
      <p:sp>
        <p:nvSpPr>
          <p:cNvPr id="215043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1B46712-CDE9-5243-80CB-07DD7A074F23}" type="slidenum"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0"/>
              <a:cs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771507"/>
            <a:ext cx="9144000" cy="1791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543551"/>
      </p:ext>
    </p:extLst>
  </p:cSld>
  <p:clrMapOvr>
    <a:masterClrMapping/>
  </p:clrMapOvr>
  <p:transition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Challenge and Opportunity for Future</a:t>
            </a:r>
            <a:endParaRPr lang="en-US" dirty="0">
              <a:latin typeface="Garamond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856984" cy="4876800"/>
          </a:xfrm>
        </p:spPr>
        <p:txBody>
          <a:bodyPr/>
          <a:lstStyle/>
          <a:p>
            <a:pPr marL="0" indent="0" algn="ctr" eaLnBrk="1" hangingPunct="1">
              <a:buNone/>
            </a:pPr>
            <a:endParaRPr lang="en-US" sz="5400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marL="0" indent="0" algn="ctr" eaLnBrk="1" hangingPunct="1">
              <a:buNone/>
            </a:pPr>
            <a:r>
              <a:rPr lang="en-US" sz="6000" dirty="0">
                <a:solidFill>
                  <a:srgbClr val="0432FF"/>
                </a:solidFill>
                <a:latin typeface="Tahoma" charset="0"/>
                <a:ea typeface="ＭＳ Ｐゴシック" charset="0"/>
                <a:cs typeface="ＭＳ Ｐゴシック" charset="0"/>
              </a:rPr>
              <a:t>Self-Optimizing</a:t>
            </a:r>
          </a:p>
          <a:p>
            <a:pPr marL="0" indent="0" algn="ctr" eaLnBrk="1" hangingPunct="1">
              <a:buNone/>
            </a:pPr>
            <a:r>
              <a:rPr lang="en-US" sz="6000" dirty="0">
                <a:solidFill>
                  <a:srgbClr val="0432FF"/>
                </a:solidFill>
                <a:latin typeface="Tahoma" charset="0"/>
                <a:ea typeface="ＭＳ Ｐゴシック" charset="0"/>
                <a:cs typeface="ＭＳ Ｐゴシック" charset="0"/>
              </a:rPr>
              <a:t>(Data-Driven)</a:t>
            </a:r>
          </a:p>
          <a:p>
            <a:pPr marL="0" indent="0" algn="ctr" eaLnBrk="1" hangingPunct="1">
              <a:buNone/>
            </a:pPr>
            <a:r>
              <a:rPr lang="en-US" sz="6000" dirty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 Computing Architectures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419BFC-0704-824A-8642-CF6757650AC5}" type="slidenum"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4534389"/>
      </p:ext>
    </p:extLst>
  </p:cSld>
  <p:clrMapOvr>
    <a:masterClrMapping/>
  </p:clrMapOvr>
  <p:transition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9CE99-5A9A-3B4D-B9AE-CED192951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Data-Aware Architectures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999E97-8C3D-FC48-9E08-0D96B2348D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data-aware architecture </a:t>
            </a:r>
            <a:r>
              <a:rPr lang="en-US" dirty="0">
                <a:solidFill>
                  <a:srgbClr val="0000FF"/>
                </a:solidFill>
              </a:rPr>
              <a:t>understands what it can do with and to each piece of data</a:t>
            </a:r>
          </a:p>
          <a:p>
            <a:endParaRPr lang="en-US" dirty="0"/>
          </a:p>
          <a:p>
            <a:r>
              <a:rPr lang="en-US" dirty="0"/>
              <a:t>It makes use of different properties of data to improve performance, efficiency and other metrics</a:t>
            </a:r>
          </a:p>
          <a:p>
            <a:pPr lvl="1"/>
            <a:r>
              <a:rPr lang="en-US" dirty="0"/>
              <a:t>Compressibility</a:t>
            </a:r>
          </a:p>
          <a:p>
            <a:pPr lvl="1"/>
            <a:r>
              <a:rPr lang="en-US" dirty="0"/>
              <a:t>Approximability</a:t>
            </a:r>
          </a:p>
          <a:p>
            <a:pPr lvl="1"/>
            <a:r>
              <a:rPr lang="en-US" dirty="0"/>
              <a:t>Locality</a:t>
            </a:r>
          </a:p>
          <a:p>
            <a:pPr lvl="1"/>
            <a:r>
              <a:rPr lang="en-US" dirty="0"/>
              <a:t>Sparsity</a:t>
            </a:r>
          </a:p>
          <a:p>
            <a:pPr lvl="1"/>
            <a:r>
              <a:rPr lang="en-US" dirty="0"/>
              <a:t>Criticality for Computation X</a:t>
            </a:r>
          </a:p>
          <a:p>
            <a:pPr lvl="1"/>
            <a:r>
              <a:rPr lang="en-US" dirty="0"/>
              <a:t>Access Semantics</a:t>
            </a:r>
          </a:p>
          <a:p>
            <a:pPr lvl="1"/>
            <a:r>
              <a:rPr lang="en-US" dirty="0"/>
              <a:t>…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8C744D-F38D-264E-AC4F-A7A830C2B66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95AFC4-B67F-BC48-882B-8F3B1464101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50007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5684E8-46D7-1745-BA18-D06529D28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 Problem: Limited Expressiveness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13CB78-6E64-104A-B227-ECFB269415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8A73B4-6E72-424A-8FAB-A5668B1645C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95AFC4-B67F-BC48-882B-8F3B1464101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Arial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2A1BD76-0C0A-1B44-A8C0-61EA9A13B3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" y="1114896"/>
            <a:ext cx="9042400" cy="497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54118"/>
      </p:ext>
    </p:extLst>
  </p:cSld>
  <p:clrMapOvr>
    <a:masterClrMapping/>
  </p:clrMapOvr>
  <p:transition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4CB68-5CE5-1D4D-AAE5-65AE904DE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Solution: More Expressive Interfaces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DB3EEF-AAAD-9847-820E-EB0F1C17AC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108765-1E1B-D049-A72B-B6772BD3CE3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95AFC4-B67F-BC48-882B-8F3B1464101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Arial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3FB78E-168C-4E4F-B6BE-1657460704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" y="1196752"/>
            <a:ext cx="9093200" cy="504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084629"/>
      </p:ext>
    </p:extLst>
  </p:cSld>
  <p:clrMapOvr>
    <a:masterClrMapping/>
  </p:clrMapOvr>
  <p:transition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92FD8-C628-064E-B654-422ABB282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Expressive (Memory) Interfaces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B3B564-03E4-1349-929A-2E1148D45F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97529"/>
            <a:ext cx="8682038" cy="5193723"/>
          </a:xfrm>
        </p:spPr>
        <p:txBody>
          <a:bodyPr/>
          <a:lstStyle/>
          <a:p>
            <a:r>
              <a:rPr lang="en-US" sz="1700" dirty="0"/>
              <a:t>Nandita Vijaykumar, </a:t>
            </a:r>
            <a:r>
              <a:rPr lang="en-US" sz="1700" dirty="0" err="1"/>
              <a:t>Abhilasha</a:t>
            </a:r>
            <a:r>
              <a:rPr lang="en-US" sz="1700" dirty="0"/>
              <a:t> Jain, </a:t>
            </a:r>
            <a:r>
              <a:rPr lang="en-US" sz="1700" dirty="0" err="1"/>
              <a:t>Diptesh</a:t>
            </a:r>
            <a:r>
              <a:rPr lang="en-US" sz="1700" dirty="0"/>
              <a:t> Majumdar, Kevin Hsieh, Gennady Pekhimenko, </a:t>
            </a:r>
            <a:r>
              <a:rPr lang="en-US" sz="1700" dirty="0" err="1"/>
              <a:t>Eiman</a:t>
            </a:r>
            <a:r>
              <a:rPr lang="en-US" sz="1700" dirty="0"/>
              <a:t> Ebrahimi, Nastaran Hajinazar, Phillip B. Gibbons and Onur Mutlu,</a:t>
            </a:r>
            <a:br>
              <a:rPr lang="en-US" sz="1700" dirty="0"/>
            </a:br>
            <a:r>
              <a:rPr lang="en-US" sz="1700" b="1" dirty="0">
                <a:hlinkClick r:id="rId2"/>
              </a:rPr>
              <a:t>"A Case for Richer Cross-layer Abstractions: Bridging the Semantic Gap with Expressive Memory"</a:t>
            </a:r>
            <a:br>
              <a:rPr lang="en-US" sz="1700" dirty="0"/>
            </a:br>
            <a:r>
              <a:rPr lang="en-US" sz="1700" i="1" dirty="0"/>
              <a:t>Proceedings of the </a:t>
            </a:r>
            <a:r>
              <a:rPr lang="en-US" sz="1700" i="1" dirty="0">
                <a:hlinkClick r:id="rId3"/>
              </a:rPr>
              <a:t>45th International Symposium on Computer Architecture</a:t>
            </a:r>
            <a:r>
              <a:rPr lang="en-US" sz="1700" i="1" dirty="0"/>
              <a:t> (</a:t>
            </a:r>
            <a:r>
              <a:rPr lang="en-US" sz="1700" b="1" i="1" dirty="0"/>
              <a:t>ISCA</a:t>
            </a:r>
            <a:r>
              <a:rPr lang="en-US" sz="1700" i="1" dirty="0"/>
              <a:t>)</a:t>
            </a:r>
            <a:r>
              <a:rPr lang="en-US" sz="1700" dirty="0"/>
              <a:t>, Los Angeles, CA, USA, June 2018. </a:t>
            </a:r>
            <a:br>
              <a:rPr lang="en-US" sz="1700" dirty="0"/>
            </a:br>
            <a:r>
              <a:rPr lang="en-US" sz="1700" dirty="0"/>
              <a:t>[</a:t>
            </a:r>
            <a:r>
              <a:rPr lang="en-US" sz="1700" dirty="0">
                <a:hlinkClick r:id="rId4"/>
              </a:rPr>
              <a:t>Slides (pptx)</a:t>
            </a:r>
            <a:r>
              <a:rPr lang="en-US" sz="1700" dirty="0"/>
              <a:t> </a:t>
            </a:r>
            <a:r>
              <a:rPr lang="en-US" sz="1700" dirty="0">
                <a:hlinkClick r:id="rId5"/>
              </a:rPr>
              <a:t>(pdf)</a:t>
            </a:r>
            <a:r>
              <a:rPr lang="en-US" sz="1700" dirty="0"/>
              <a:t>] [</a:t>
            </a:r>
            <a:r>
              <a:rPr lang="en-US" sz="1700" dirty="0">
                <a:hlinkClick r:id="rId6"/>
              </a:rPr>
              <a:t>Lightning Talk Slides (pptx)</a:t>
            </a:r>
            <a:r>
              <a:rPr lang="en-US" sz="1700" dirty="0"/>
              <a:t> </a:t>
            </a:r>
            <a:r>
              <a:rPr lang="en-US" sz="1700" dirty="0">
                <a:hlinkClick r:id="rId7"/>
              </a:rPr>
              <a:t>(pdf)</a:t>
            </a:r>
            <a:r>
              <a:rPr lang="en-US" sz="1700" dirty="0"/>
              <a:t>] </a:t>
            </a:r>
            <a:br>
              <a:rPr lang="en-US" sz="1700" dirty="0"/>
            </a:br>
            <a:r>
              <a:rPr lang="en-US" sz="1700" dirty="0"/>
              <a:t>[</a:t>
            </a:r>
            <a:r>
              <a:rPr lang="en-US" sz="1700" dirty="0">
                <a:hlinkClick r:id="rId8"/>
              </a:rPr>
              <a:t>Lightning Talk Video</a:t>
            </a:r>
            <a:r>
              <a:rPr lang="en-US" sz="1700" dirty="0"/>
              <a:t>] </a:t>
            </a:r>
            <a:br>
              <a:rPr lang="en-US" sz="1700" dirty="0"/>
            </a:br>
            <a:endParaRPr lang="en-US" sz="1700" dirty="0"/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3956AB-73AF-DA47-9B86-0C2E0F90E73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95AFC4-B67F-BC48-882B-8F3B1464101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Arial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45A992-0FE5-B446-A1A6-725FE0D3A7C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842" y="4005064"/>
            <a:ext cx="9019662" cy="2186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007602"/>
      </p:ext>
    </p:extLst>
  </p:cSld>
  <p:clrMapOvr>
    <a:masterClrMapping/>
  </p:clrMapOvr>
  <p:transition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92FD8-C628-064E-B654-422ABB282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Expressive (Memory) Interfaces for GPUs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B3B564-03E4-1349-929A-2E1148D45F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97529"/>
            <a:ext cx="8682038" cy="5193723"/>
          </a:xfrm>
        </p:spPr>
        <p:txBody>
          <a:bodyPr/>
          <a:lstStyle/>
          <a:p>
            <a:r>
              <a:rPr lang="en-US" sz="1700" dirty="0"/>
              <a:t>Nandita Vijaykumar, </a:t>
            </a:r>
            <a:r>
              <a:rPr lang="en-US" sz="1700" dirty="0" err="1"/>
              <a:t>Eiman</a:t>
            </a:r>
            <a:r>
              <a:rPr lang="en-US" sz="1700" dirty="0"/>
              <a:t> Ebrahimi, Kevin Hsieh, Phillip B. Gibbons and Onur Mutlu,</a:t>
            </a:r>
            <a:br>
              <a:rPr lang="en-US" sz="1700" dirty="0"/>
            </a:br>
            <a:r>
              <a:rPr lang="en-US" sz="1700" b="1" dirty="0">
                <a:hlinkClick r:id="rId2"/>
              </a:rPr>
              <a:t>"The Locality Descriptor: A Holistic Cross-Layer Abstraction to Express Data Locality in GPUs"</a:t>
            </a:r>
            <a:br>
              <a:rPr lang="en-US" sz="1700" dirty="0"/>
            </a:br>
            <a:r>
              <a:rPr lang="en-US" sz="1700" i="1" dirty="0"/>
              <a:t>Proceedings of the </a:t>
            </a:r>
            <a:r>
              <a:rPr lang="en-US" sz="1700" i="1" dirty="0">
                <a:hlinkClick r:id="rId3"/>
              </a:rPr>
              <a:t>45th International Symposium on Computer Architecture</a:t>
            </a:r>
            <a:r>
              <a:rPr lang="en-US" sz="1700" i="1" dirty="0"/>
              <a:t> (</a:t>
            </a:r>
            <a:r>
              <a:rPr lang="en-US" sz="1700" b="1" i="1" dirty="0"/>
              <a:t>ISCA</a:t>
            </a:r>
            <a:r>
              <a:rPr lang="en-US" sz="1700" i="1" dirty="0"/>
              <a:t>)</a:t>
            </a:r>
            <a:r>
              <a:rPr lang="en-US" sz="1700" dirty="0"/>
              <a:t>, Los Angeles, CA, USA, June 2018. </a:t>
            </a:r>
            <a:br>
              <a:rPr lang="en-US" sz="1700" dirty="0"/>
            </a:br>
            <a:r>
              <a:rPr lang="en-US" sz="1700" dirty="0"/>
              <a:t>[</a:t>
            </a:r>
            <a:r>
              <a:rPr lang="en-US" sz="1700" dirty="0">
                <a:hlinkClick r:id="rId4"/>
              </a:rPr>
              <a:t>Slides (pptx)</a:t>
            </a:r>
            <a:r>
              <a:rPr lang="en-US" sz="1700" dirty="0"/>
              <a:t> </a:t>
            </a:r>
            <a:r>
              <a:rPr lang="en-US" sz="1700" dirty="0">
                <a:hlinkClick r:id="rId5"/>
              </a:rPr>
              <a:t>(pdf)</a:t>
            </a:r>
            <a:r>
              <a:rPr lang="en-US" sz="1700" dirty="0"/>
              <a:t>] [</a:t>
            </a:r>
            <a:r>
              <a:rPr lang="en-US" sz="1700" dirty="0">
                <a:hlinkClick r:id="rId6"/>
              </a:rPr>
              <a:t>Lightning Talk Slides (pptx)</a:t>
            </a:r>
            <a:r>
              <a:rPr lang="en-US" sz="1700" dirty="0"/>
              <a:t> </a:t>
            </a:r>
            <a:r>
              <a:rPr lang="en-US" sz="1700" dirty="0">
                <a:hlinkClick r:id="rId7"/>
              </a:rPr>
              <a:t>(pdf)</a:t>
            </a:r>
            <a:r>
              <a:rPr lang="en-US" sz="1700" dirty="0"/>
              <a:t>] </a:t>
            </a:r>
            <a:br>
              <a:rPr lang="en-US" sz="1700" dirty="0"/>
            </a:br>
            <a:r>
              <a:rPr lang="en-US" sz="1700" dirty="0"/>
              <a:t>[</a:t>
            </a:r>
            <a:r>
              <a:rPr lang="en-US" sz="1700" dirty="0">
                <a:hlinkClick r:id="rId8"/>
              </a:rPr>
              <a:t>Lightning Talk Video</a:t>
            </a:r>
            <a:r>
              <a:rPr lang="en-US" sz="1700" dirty="0"/>
              <a:t>] </a:t>
            </a:r>
            <a:br>
              <a:rPr lang="en-US" sz="1700" dirty="0"/>
            </a:br>
            <a:endParaRPr lang="en-US" sz="1700" dirty="0"/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3956AB-73AF-DA47-9B86-0C2E0F90E73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95AFC4-B67F-BC48-882B-8F3B1464101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Arial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7E19532-BD2E-4D40-9F98-09CE73A3DF50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949144"/>
            <a:ext cx="9144000" cy="1928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092043"/>
      </p:ext>
    </p:extLst>
  </p:cSld>
  <p:clrMapOvr>
    <a:masterClrMapping/>
  </p:clrMapOvr>
  <p:transition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600" dirty="0"/>
              <a:t>EDEN: Data-Aware Efficient DNN Inference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80728"/>
            <a:ext cx="8807896" cy="5051648"/>
          </a:xfrm>
        </p:spPr>
        <p:txBody>
          <a:bodyPr/>
          <a:lstStyle/>
          <a:p>
            <a:r>
              <a:rPr lang="en-US" sz="2000" dirty="0"/>
              <a:t>Skanda </a:t>
            </a:r>
            <a:r>
              <a:rPr lang="en-US" sz="2000" dirty="0" err="1"/>
              <a:t>Koppula</a:t>
            </a:r>
            <a:r>
              <a:rPr lang="en-US" sz="2000" dirty="0"/>
              <a:t>, Lois </a:t>
            </a:r>
            <a:r>
              <a:rPr lang="en-US" sz="2000" dirty="0" err="1"/>
              <a:t>Orosa</a:t>
            </a:r>
            <a:r>
              <a:rPr lang="en-US" sz="2000" dirty="0"/>
              <a:t>, A. </a:t>
            </a:r>
            <a:r>
              <a:rPr lang="en-US" sz="2000" dirty="0" err="1"/>
              <a:t>Giray</a:t>
            </a:r>
            <a:r>
              <a:rPr lang="en-US" sz="2000" dirty="0"/>
              <a:t> </a:t>
            </a:r>
            <a:r>
              <a:rPr lang="en-US" sz="2000" dirty="0" err="1"/>
              <a:t>Yaglikci</a:t>
            </a:r>
            <a:r>
              <a:rPr lang="en-US" sz="2000" dirty="0"/>
              <a:t>, </a:t>
            </a:r>
            <a:r>
              <a:rPr lang="en-US" sz="2000" dirty="0" err="1"/>
              <a:t>Roknoddin</a:t>
            </a:r>
            <a:r>
              <a:rPr lang="en-US" sz="2000" dirty="0"/>
              <a:t> Azizi, Taha </a:t>
            </a:r>
            <a:r>
              <a:rPr lang="en-US" sz="2000" dirty="0" err="1"/>
              <a:t>Shahroodi</a:t>
            </a:r>
            <a:r>
              <a:rPr lang="en-US" sz="2000" dirty="0"/>
              <a:t>, Konstantinos </a:t>
            </a:r>
            <a:r>
              <a:rPr lang="en-US" sz="2000" dirty="0" err="1"/>
              <a:t>Kanellopoulos</a:t>
            </a:r>
            <a:r>
              <a:rPr lang="en-US" sz="2000" dirty="0"/>
              <a:t>, and Onur Mutlu,</a:t>
            </a:r>
            <a:br>
              <a:rPr lang="en-US" sz="2000" dirty="0"/>
            </a:br>
            <a:r>
              <a:rPr lang="en-US" sz="2000" b="1" dirty="0">
                <a:hlinkClick r:id="rId2"/>
              </a:rPr>
              <a:t>"EDEN: Enabling Energy-Efficient, High-Performance Deep Neural Network Inference Using Approximate DRAM"</a:t>
            </a:r>
            <a:br>
              <a:rPr lang="en-US" sz="2000" dirty="0"/>
            </a:br>
            <a:r>
              <a:rPr lang="en-US" sz="2000" i="1" dirty="0"/>
              <a:t>Proceedings of the </a:t>
            </a:r>
            <a:r>
              <a:rPr lang="en-US" sz="2000" i="1" dirty="0">
                <a:hlinkClick r:id="rId3"/>
              </a:rPr>
              <a:t>52nd International Symposium on Microarchitecture</a:t>
            </a:r>
            <a:r>
              <a:rPr lang="en-US" sz="2000" i="1" dirty="0"/>
              <a:t> (</a:t>
            </a:r>
            <a:r>
              <a:rPr lang="en-US" sz="2000" b="1" i="1" dirty="0"/>
              <a:t>MICRO</a:t>
            </a:r>
            <a:r>
              <a:rPr lang="en-US" sz="2000" i="1" dirty="0"/>
              <a:t>)</a:t>
            </a:r>
            <a:r>
              <a:rPr lang="en-US" sz="2000" dirty="0"/>
              <a:t>, Columbus, OH, USA, October 2019.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4"/>
              </a:rPr>
              <a:t>Lightning Talk Slides (pptx)</a:t>
            </a:r>
            <a:r>
              <a:rPr lang="en-US" sz="2000" dirty="0"/>
              <a:t> </a:t>
            </a:r>
            <a:r>
              <a:rPr lang="en-US" sz="2000" dirty="0">
                <a:hlinkClick r:id="rId5"/>
              </a:rPr>
              <a:t>(pdf)</a:t>
            </a:r>
            <a:r>
              <a:rPr lang="en-US" sz="2000" dirty="0"/>
              <a:t>]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6"/>
              </a:rPr>
              <a:t>Lightning Talk Video</a:t>
            </a:r>
            <a:r>
              <a:rPr lang="en-US" sz="2000" dirty="0"/>
              <a:t> (90 seconds)]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E42FC0-77B3-B442-82F2-B805EFEC4217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203576"/>
            <a:ext cx="91440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088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4AB44-5A91-FE45-AC17-96506CC68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SMASH: SW/HW Indexing Acceleration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9CF32-39A0-6D45-B253-C5079FCA88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047974"/>
            <a:ext cx="8610600" cy="5195664"/>
          </a:xfrm>
        </p:spPr>
        <p:txBody>
          <a:bodyPr/>
          <a:lstStyle/>
          <a:p>
            <a:r>
              <a:rPr lang="en-US" sz="1800" dirty="0"/>
              <a:t>Konstantinos </a:t>
            </a:r>
            <a:r>
              <a:rPr lang="en-US" sz="1800" dirty="0" err="1"/>
              <a:t>Kanellopoulos</a:t>
            </a:r>
            <a:r>
              <a:rPr lang="en-US" sz="1800" dirty="0"/>
              <a:t>, Nandita Vijaykumar, Christina </a:t>
            </a:r>
            <a:r>
              <a:rPr lang="en-US" sz="1800" dirty="0" err="1"/>
              <a:t>Giannoula</a:t>
            </a:r>
            <a:r>
              <a:rPr lang="en-US" sz="1800" dirty="0"/>
              <a:t>, </a:t>
            </a:r>
            <a:r>
              <a:rPr lang="en-US" sz="1800" dirty="0" err="1"/>
              <a:t>Roknoddin</a:t>
            </a:r>
            <a:r>
              <a:rPr lang="en-US" sz="1800" dirty="0"/>
              <a:t> Azizi, Skanda </a:t>
            </a:r>
            <a:r>
              <a:rPr lang="en-US" sz="1800" dirty="0" err="1"/>
              <a:t>Koppula</a:t>
            </a:r>
            <a:r>
              <a:rPr lang="en-US" sz="1800" dirty="0"/>
              <a:t>, Nika Mansouri </a:t>
            </a:r>
            <a:r>
              <a:rPr lang="en-US" sz="1800" dirty="0" err="1"/>
              <a:t>Ghiasi</a:t>
            </a:r>
            <a:r>
              <a:rPr lang="en-US" sz="1800" dirty="0"/>
              <a:t>, Taha </a:t>
            </a:r>
            <a:r>
              <a:rPr lang="en-US" sz="1800" dirty="0" err="1"/>
              <a:t>Shahroodi</a:t>
            </a:r>
            <a:r>
              <a:rPr lang="en-US" sz="1800" dirty="0"/>
              <a:t>, Juan Gomez-Luna, and Onur Mutlu,</a:t>
            </a:r>
            <a:br>
              <a:rPr lang="en-US" sz="1800" dirty="0"/>
            </a:br>
            <a:r>
              <a:rPr lang="en-US" sz="1800" b="1" dirty="0">
                <a:hlinkClick r:id="rId2"/>
              </a:rPr>
              <a:t>"SMASH: Co-designing Software Compression and Hardware-Accelerated Indexing for Efficient Sparse Matrix Operations"</a:t>
            </a:r>
            <a:br>
              <a:rPr lang="en-US" sz="1800" dirty="0"/>
            </a:br>
            <a:r>
              <a:rPr lang="en-US" sz="1800" i="1" dirty="0"/>
              <a:t>Proceedings of the </a:t>
            </a:r>
            <a:r>
              <a:rPr lang="en-US" sz="1800" i="1" dirty="0">
                <a:hlinkClick r:id="rId3"/>
              </a:rPr>
              <a:t>52nd International Symposium on Microarchitecture</a:t>
            </a:r>
            <a:r>
              <a:rPr lang="en-US" sz="1800" i="1" dirty="0"/>
              <a:t> (</a:t>
            </a:r>
            <a:r>
              <a:rPr lang="en-US" sz="1800" b="1" i="1" dirty="0"/>
              <a:t>MICRO</a:t>
            </a:r>
            <a:r>
              <a:rPr lang="en-US" sz="1800" i="1" dirty="0"/>
              <a:t>)</a:t>
            </a:r>
            <a:r>
              <a:rPr lang="en-US" sz="1800" dirty="0"/>
              <a:t>, Columbus, OH, USA, October 2019.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4"/>
              </a:rPr>
              <a:t>Slides (pptx)</a:t>
            </a:r>
            <a:r>
              <a:rPr lang="en-US" sz="1800" dirty="0"/>
              <a:t> </a:t>
            </a:r>
            <a:r>
              <a:rPr lang="en-US" sz="1800" dirty="0">
                <a:hlinkClick r:id="rId5"/>
              </a:rPr>
              <a:t>(pdf)</a:t>
            </a:r>
            <a:r>
              <a:rPr lang="en-US" sz="1800" dirty="0"/>
              <a:t>]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6"/>
              </a:rPr>
              <a:t>Lightning Talk Slides (pptx)</a:t>
            </a:r>
            <a:r>
              <a:rPr lang="en-US" sz="1800" dirty="0"/>
              <a:t> </a:t>
            </a:r>
            <a:r>
              <a:rPr lang="en-US" sz="1800" dirty="0">
                <a:hlinkClick r:id="rId7"/>
              </a:rPr>
              <a:t>(pdf)</a:t>
            </a:r>
            <a:r>
              <a:rPr lang="en-US" sz="1800" dirty="0"/>
              <a:t>]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8"/>
              </a:rPr>
              <a:t>Poster (pptx)</a:t>
            </a:r>
            <a:r>
              <a:rPr lang="en-US" sz="1800" dirty="0"/>
              <a:t> </a:t>
            </a:r>
            <a:r>
              <a:rPr lang="en-US" sz="1800" dirty="0">
                <a:hlinkClick r:id="rId9"/>
              </a:rPr>
              <a:t>(pdf)</a:t>
            </a:r>
            <a:r>
              <a:rPr lang="en-US" sz="1800" dirty="0"/>
              <a:t>]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10"/>
              </a:rPr>
              <a:t>Lightning Talk Video</a:t>
            </a:r>
            <a:r>
              <a:rPr lang="en-US" sz="1800" dirty="0"/>
              <a:t> (90 seconds)]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11"/>
              </a:rPr>
              <a:t>Full Talk Lecture</a:t>
            </a:r>
            <a:r>
              <a:rPr lang="en-US" sz="1800" dirty="0"/>
              <a:t> (30 minutes)]</a:t>
            </a:r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407FFA-CEF7-8B47-9DEF-04352233615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D1AD02-6233-8D47-A15C-B34366589E3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5300" y="4694238"/>
            <a:ext cx="8077200" cy="200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288071"/>
      </p:ext>
    </p:extLst>
  </p:cSld>
  <p:clrMapOvr>
    <a:masterClrMapping/>
  </p:clrMapOvr>
  <p:transition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F7209-9645-0B46-930C-11ED6A584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Data-Aware Virtual Memory Framework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D302F9-879E-9545-8810-B4A40431FA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252536" y="980728"/>
            <a:ext cx="9396536" cy="5267672"/>
          </a:xfrm>
        </p:spPr>
        <p:txBody>
          <a:bodyPr/>
          <a:lstStyle/>
          <a:p>
            <a:r>
              <a:rPr lang="en-US" sz="1500" dirty="0"/>
              <a:t>Nastaran Hajinazar, </a:t>
            </a:r>
            <a:r>
              <a:rPr lang="en-US" sz="1500" dirty="0" err="1"/>
              <a:t>Pratyush</a:t>
            </a:r>
            <a:r>
              <a:rPr lang="en-US" sz="1500" dirty="0"/>
              <a:t> Patel, Minesh Patel, Konstantinos </a:t>
            </a:r>
            <a:r>
              <a:rPr lang="en-US" sz="1500" dirty="0" err="1"/>
              <a:t>Kanellopoulos</a:t>
            </a:r>
            <a:r>
              <a:rPr lang="en-US" sz="1500" dirty="0"/>
              <a:t>, Saugata Ghose, </a:t>
            </a:r>
            <a:r>
              <a:rPr lang="en-US" sz="1500" dirty="0" err="1"/>
              <a:t>Rachata</a:t>
            </a:r>
            <a:r>
              <a:rPr lang="en-US" sz="1500" dirty="0"/>
              <a:t> Ausavarungnirun, Geraldo Francisco de Oliveira Jr., Jonathan </a:t>
            </a:r>
            <a:r>
              <a:rPr lang="en-US" sz="1500" dirty="0" err="1"/>
              <a:t>Appavoo</a:t>
            </a:r>
            <a:r>
              <a:rPr lang="en-US" sz="1500" dirty="0"/>
              <a:t>, </a:t>
            </a:r>
            <a:r>
              <a:rPr lang="en-US" sz="1500" dirty="0" err="1"/>
              <a:t>Vivek</a:t>
            </a:r>
            <a:r>
              <a:rPr lang="en-US" sz="1500" dirty="0"/>
              <a:t> Seshadri, and Onur Mutlu,</a:t>
            </a:r>
            <a:br>
              <a:rPr lang="en-US" sz="1500" dirty="0"/>
            </a:br>
            <a:r>
              <a:rPr lang="en-US" sz="1500" b="1" dirty="0">
                <a:hlinkClick r:id="rId2"/>
              </a:rPr>
              <a:t>"The Virtual Block Interface: A Flexible Alternative to the Conventional Virtual Memory Framework"</a:t>
            </a:r>
            <a:br>
              <a:rPr lang="en-US" sz="1500" dirty="0"/>
            </a:br>
            <a:r>
              <a:rPr lang="en-US" sz="1500" i="1" dirty="0"/>
              <a:t>Proceedings of the </a:t>
            </a:r>
            <a:r>
              <a:rPr lang="en-US" sz="1500" i="1" dirty="0">
                <a:hlinkClick r:id="rId3"/>
              </a:rPr>
              <a:t>47th International Symposium on Computer Architecture</a:t>
            </a:r>
            <a:r>
              <a:rPr lang="en-US" sz="1500" i="1" dirty="0"/>
              <a:t> (</a:t>
            </a:r>
            <a:r>
              <a:rPr lang="en-US" sz="1500" b="1" i="1" dirty="0"/>
              <a:t>ISCA</a:t>
            </a:r>
            <a:r>
              <a:rPr lang="en-US" sz="1500" i="1" dirty="0"/>
              <a:t>)</a:t>
            </a:r>
            <a:r>
              <a:rPr lang="en-US" sz="1500" dirty="0"/>
              <a:t>, Virtual, June 2020.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4"/>
              </a:rPr>
              <a:t>Slides (pptx)</a:t>
            </a:r>
            <a:r>
              <a:rPr lang="en-US" sz="1500" dirty="0"/>
              <a:t> </a:t>
            </a:r>
            <a:r>
              <a:rPr lang="en-US" sz="1500" dirty="0">
                <a:hlinkClick r:id="rId5"/>
              </a:rPr>
              <a:t>(pdf)</a:t>
            </a:r>
            <a:r>
              <a:rPr lang="en-US" sz="1500" dirty="0"/>
              <a:t>]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6"/>
              </a:rPr>
              <a:t>Lightning Talk Slides (pptx)</a:t>
            </a:r>
            <a:r>
              <a:rPr lang="en-US" sz="1500" dirty="0"/>
              <a:t> </a:t>
            </a:r>
            <a:r>
              <a:rPr lang="en-US" sz="1500" dirty="0">
                <a:hlinkClick r:id="rId7"/>
              </a:rPr>
              <a:t>(pdf)</a:t>
            </a:r>
            <a:r>
              <a:rPr lang="en-US" sz="1500" dirty="0"/>
              <a:t>]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8"/>
              </a:rPr>
              <a:t>ARM Research Summit Poster (pptx)</a:t>
            </a:r>
            <a:r>
              <a:rPr lang="en-US" sz="1500" dirty="0"/>
              <a:t> </a:t>
            </a:r>
            <a:r>
              <a:rPr lang="en-US" sz="1500" dirty="0">
                <a:hlinkClick r:id="rId9"/>
              </a:rPr>
              <a:t>(pdf)</a:t>
            </a:r>
            <a:r>
              <a:rPr lang="en-US" sz="1500" dirty="0"/>
              <a:t>]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10"/>
              </a:rPr>
              <a:t>Talk Video</a:t>
            </a:r>
            <a:r>
              <a:rPr lang="en-US" sz="1500" dirty="0"/>
              <a:t> (26 minutes)]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11"/>
              </a:rPr>
              <a:t>Lightning Talk Video</a:t>
            </a:r>
            <a:r>
              <a:rPr lang="en-US" sz="1500" dirty="0"/>
              <a:t> (3 minutes)]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12"/>
              </a:rPr>
              <a:t>Lecture Video</a:t>
            </a:r>
            <a:r>
              <a:rPr lang="en-US" sz="1500" dirty="0"/>
              <a:t> (43 minutes)]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D9E591-012B-1345-A778-27FE2B1F6C6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69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5B63ED-C98F-6C4C-93A8-8B36C7C4568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813" y="4038898"/>
            <a:ext cx="9081132" cy="2188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603523"/>
      </p:ext>
    </p:extLst>
  </p:cSld>
  <p:clrMapOvr>
    <a:masterClrMapping/>
  </p:clrMapOvr>
  <p:transition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Challenge and Opportunity for Future</a:t>
            </a:r>
            <a:endParaRPr lang="en-US" dirty="0">
              <a:latin typeface="Garamond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856984" cy="4876800"/>
          </a:xfrm>
        </p:spPr>
        <p:txBody>
          <a:bodyPr/>
          <a:lstStyle/>
          <a:p>
            <a:pPr marL="0" indent="0" algn="ctr" eaLnBrk="1" hangingPunct="1">
              <a:buNone/>
            </a:pPr>
            <a:endParaRPr lang="en-US" sz="5400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marL="0" indent="0" algn="ctr" eaLnBrk="1" hangingPunct="1">
              <a:buNone/>
            </a:pPr>
            <a:r>
              <a:rPr lang="en-US" sz="6000" dirty="0">
                <a:solidFill>
                  <a:srgbClr val="0432FF"/>
                </a:solidFill>
                <a:latin typeface="Tahoma" charset="0"/>
                <a:ea typeface="ＭＳ Ｐゴシック" charset="0"/>
                <a:cs typeface="ＭＳ Ｐゴシック" charset="0"/>
              </a:rPr>
              <a:t>Data-Aware</a:t>
            </a:r>
          </a:p>
          <a:p>
            <a:pPr marL="0" indent="0" algn="ctr" eaLnBrk="1" hangingPunct="1">
              <a:buNone/>
            </a:pPr>
            <a:r>
              <a:rPr lang="en-US" sz="6000" dirty="0">
                <a:solidFill>
                  <a:srgbClr val="0432FF"/>
                </a:solidFill>
                <a:latin typeface="Tahoma" charset="0"/>
                <a:ea typeface="ＭＳ Ｐゴシック" charset="0"/>
                <a:cs typeface="ＭＳ Ｐゴシック" charset="0"/>
              </a:rPr>
              <a:t>(Expressive)</a:t>
            </a:r>
          </a:p>
          <a:p>
            <a:pPr marL="0" indent="0" algn="ctr" eaLnBrk="1" hangingPunct="1">
              <a:buNone/>
            </a:pPr>
            <a:r>
              <a:rPr lang="en-US" sz="6000" dirty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 Computing Architectures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419BFC-0704-824A-8642-CF6757650AC5}" type="slidenum"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70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3309616"/>
      </p:ext>
    </p:extLst>
  </p:cSld>
  <p:clrMapOvr>
    <a:masterClrMapping/>
  </p:clrMapOvr>
  <p:transition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5D515-2CD3-FE48-A36D-1EDBB48CF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Architectures for Intelligent Machines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21BD7-9134-8948-A688-D1C8BE8F5B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32520"/>
            <a:ext cx="8610600" cy="4876800"/>
          </a:xfrm>
        </p:spPr>
        <p:txBody>
          <a:bodyPr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0000FF"/>
                </a:solidFill>
              </a:rPr>
              <a:t>Data-centric</a:t>
            </a:r>
          </a:p>
          <a:p>
            <a:pPr algn="ctr"/>
            <a:endParaRPr lang="en-US" sz="4800" b="1" dirty="0">
              <a:solidFill>
                <a:srgbClr val="0000FF"/>
              </a:solidFill>
            </a:endParaRPr>
          </a:p>
          <a:p>
            <a:pPr marL="0" indent="0" algn="ctr">
              <a:buNone/>
            </a:pPr>
            <a:r>
              <a:rPr lang="en-US" sz="4800" b="1" dirty="0">
                <a:solidFill>
                  <a:srgbClr val="0000FF"/>
                </a:solidFill>
              </a:rPr>
              <a:t>Data-driven</a:t>
            </a:r>
          </a:p>
          <a:p>
            <a:pPr marL="0" indent="0" algn="ctr">
              <a:buNone/>
            </a:pPr>
            <a:endParaRPr lang="en-US" sz="4800" b="1" dirty="0">
              <a:solidFill>
                <a:srgbClr val="0000FF"/>
              </a:solidFill>
            </a:endParaRPr>
          </a:p>
          <a:p>
            <a:pPr marL="0" indent="0" algn="ctr">
              <a:buNone/>
            </a:pPr>
            <a:r>
              <a:rPr lang="en-US" sz="4800" b="1" dirty="0">
                <a:solidFill>
                  <a:srgbClr val="0000FF"/>
                </a:solidFill>
              </a:rPr>
              <a:t>Data-aware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CD387B-E70B-6A4A-BE99-B968136C01F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71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9613925"/>
      </p:ext>
    </p:extLst>
  </p:cSld>
  <p:clrMapOvr>
    <a:masterClrMapping/>
  </p:clrMapOvr>
  <p:transition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 descr="brain-MjYzMzAyMg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3" y="116632"/>
            <a:ext cx="8328925" cy="624669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664296" y="6495147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Source: http://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spectrum.ieee.org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/image/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MjYzMzAyMg.jpeg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45683423"/>
      </p:ext>
    </p:extLst>
  </p:cSld>
  <p:clrMapOvr>
    <a:masterClrMapping/>
  </p:clrMapOvr>
  <p:transition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Need to Revisit the Entire Stack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73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5" name="Text Box 17"/>
          <p:cNvSpPr txBox="1">
            <a:spLocks noChangeArrowheads="1"/>
          </p:cNvSpPr>
          <p:nvPr/>
        </p:nvSpPr>
        <p:spPr bwMode="auto">
          <a:xfrm>
            <a:off x="3501600" y="3906838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Micro-architecture</a:t>
            </a:r>
          </a:p>
        </p:txBody>
      </p:sp>
      <p:sp>
        <p:nvSpPr>
          <p:cNvPr id="6" name="Text Box 18"/>
          <p:cNvSpPr txBox="1">
            <a:spLocks noChangeAspect="1" noChangeArrowheads="1"/>
          </p:cNvSpPr>
          <p:nvPr/>
        </p:nvSpPr>
        <p:spPr bwMode="auto">
          <a:xfrm>
            <a:off x="3501600" y="3535363"/>
            <a:ext cx="2041525" cy="36671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SW/HW Interface</a:t>
            </a:r>
          </a:p>
        </p:txBody>
      </p:sp>
      <p:sp>
        <p:nvSpPr>
          <p:cNvPr id="7" name="Text Box 19"/>
          <p:cNvSpPr txBox="1">
            <a:spLocks noChangeAspect="1" noChangeArrowheads="1"/>
          </p:cNvSpPr>
          <p:nvPr/>
        </p:nvSpPr>
        <p:spPr bwMode="auto">
          <a:xfrm>
            <a:off x="3498425" y="2871044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Program/Language</a:t>
            </a:r>
          </a:p>
        </p:txBody>
      </p:sp>
      <p:sp>
        <p:nvSpPr>
          <p:cNvPr id="8" name="Text Box 20"/>
          <p:cNvSpPr txBox="1">
            <a:spLocks noChangeAspect="1" noChangeArrowheads="1"/>
          </p:cNvSpPr>
          <p:nvPr/>
        </p:nvSpPr>
        <p:spPr bwMode="auto">
          <a:xfrm>
            <a:off x="3498425" y="2499569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Algorithm</a:t>
            </a:r>
          </a:p>
        </p:txBody>
      </p:sp>
      <p:sp>
        <p:nvSpPr>
          <p:cNvPr id="9" name="Text Box 21"/>
          <p:cNvSpPr txBox="1">
            <a:spLocks noChangeAspect="1" noChangeArrowheads="1"/>
          </p:cNvSpPr>
          <p:nvPr/>
        </p:nvSpPr>
        <p:spPr bwMode="auto">
          <a:xfrm>
            <a:off x="3498425" y="2132856"/>
            <a:ext cx="2043113" cy="366713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Problem</a:t>
            </a:r>
          </a:p>
        </p:txBody>
      </p:sp>
      <p:sp>
        <p:nvSpPr>
          <p:cNvPr id="10" name="Text Box 22"/>
          <p:cNvSpPr txBox="1">
            <a:spLocks noChangeAspect="1" noChangeArrowheads="1"/>
          </p:cNvSpPr>
          <p:nvPr/>
        </p:nvSpPr>
        <p:spPr bwMode="auto">
          <a:xfrm>
            <a:off x="3501600" y="4279900"/>
            <a:ext cx="2039938" cy="37306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</a:rPr>
              <a:t>Logic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+mn-ea"/>
              <a:cs typeface="Arial" charset="0"/>
            </a:endParaRPr>
          </a:p>
        </p:txBody>
      </p:sp>
      <p:sp>
        <p:nvSpPr>
          <p:cNvPr id="11" name="Text Box 23"/>
          <p:cNvSpPr txBox="1">
            <a:spLocks noChangeAspect="1" noChangeArrowheads="1"/>
          </p:cNvSpPr>
          <p:nvPr/>
        </p:nvSpPr>
        <p:spPr bwMode="auto">
          <a:xfrm>
            <a:off x="3501600" y="4651375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Devices</a:t>
            </a:r>
          </a:p>
        </p:txBody>
      </p:sp>
      <p:sp>
        <p:nvSpPr>
          <p:cNvPr id="12" name="Text Box 24"/>
          <p:cNvSpPr txBox="1">
            <a:spLocks noChangeAspect="1" noChangeArrowheads="1"/>
          </p:cNvSpPr>
          <p:nvPr/>
        </p:nvSpPr>
        <p:spPr bwMode="auto">
          <a:xfrm>
            <a:off x="3501600" y="3212976"/>
            <a:ext cx="2041525" cy="327322"/>
          </a:xfrm>
          <a:prstGeom prst="rect">
            <a:avLst/>
          </a:prstGeom>
          <a:solidFill>
            <a:srgbClr val="35F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System Software</a:t>
            </a:r>
          </a:p>
        </p:txBody>
      </p:sp>
      <p:sp>
        <p:nvSpPr>
          <p:cNvPr id="13" name="Text Box 23"/>
          <p:cNvSpPr txBox="1">
            <a:spLocks noChangeAspect="1" noChangeArrowheads="1"/>
          </p:cNvSpPr>
          <p:nvPr/>
        </p:nvSpPr>
        <p:spPr bwMode="auto">
          <a:xfrm>
            <a:off x="3503188" y="5006975"/>
            <a:ext cx="2043112" cy="36671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Electrons</a:t>
            </a:r>
          </a:p>
        </p:txBody>
      </p:sp>
      <p:sp>
        <p:nvSpPr>
          <p:cNvPr id="14" name="Rounded Rectangle 13"/>
          <p:cNvSpPr>
            <a:spLocks noChangeArrowheads="1"/>
          </p:cNvSpPr>
          <p:nvPr/>
        </p:nvSpPr>
        <p:spPr bwMode="auto">
          <a:xfrm rot="5400000">
            <a:off x="3392996" y="2610036"/>
            <a:ext cx="2232248" cy="2286000"/>
          </a:xfrm>
          <a:prstGeom prst="roundRect">
            <a:avLst>
              <a:gd name="adj" fmla="val 16667"/>
            </a:avLst>
          </a:prstGeom>
          <a:noFill/>
          <a:ln w="444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49969CC-89D8-8641-BF5A-5FB288BAD095}"/>
              </a:ext>
            </a:extLst>
          </p:cNvPr>
          <p:cNvSpPr txBox="1"/>
          <p:nvPr/>
        </p:nvSpPr>
        <p:spPr>
          <a:xfrm>
            <a:off x="2195736" y="5805264"/>
            <a:ext cx="4793300" cy="46166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We can get there step by step</a:t>
            </a:r>
            <a:endParaRPr kumimoji="0" lang="ko-KR" altLang="en-US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07723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807896" cy="1066800"/>
          </a:xfrm>
        </p:spPr>
        <p:txBody>
          <a:bodyPr/>
          <a:lstStyle/>
          <a:p>
            <a:r>
              <a:rPr lang="en-US" dirty="0"/>
              <a:t>PIM Review and Open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2736"/>
            <a:ext cx="8915400" cy="4876800"/>
          </a:xfrm>
        </p:spPr>
        <p:txBody>
          <a:bodyPr/>
          <a:lstStyle/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74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F2BD8AA-5E69-D846-BFB8-21B3FD479841}"/>
              </a:ext>
            </a:extLst>
          </p:cNvPr>
          <p:cNvSpPr txBox="1">
            <a:spLocks/>
          </p:cNvSpPr>
          <p:nvPr/>
        </p:nvSpPr>
        <p:spPr bwMode="auto">
          <a:xfrm>
            <a:off x="381000" y="1205136"/>
            <a:ext cx="8915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indent="0">
              <a:buNone/>
            </a:pPr>
            <a:r>
              <a:rPr lang="en-US" sz="1800" u="sng" dirty="0"/>
              <a:t>Onur Mutlu</a:t>
            </a:r>
            <a:r>
              <a:rPr lang="en-US" sz="1800" dirty="0"/>
              <a:t>, Saugata Ghose, Juan Gomez-Luna, and </a:t>
            </a:r>
            <a:r>
              <a:rPr lang="en-US" sz="1800" dirty="0" err="1"/>
              <a:t>Rachata</a:t>
            </a:r>
            <a:r>
              <a:rPr lang="en-US" sz="1800" dirty="0"/>
              <a:t> Ausavarungnirun,</a:t>
            </a:r>
            <a:br>
              <a:rPr lang="en-US" sz="1800" dirty="0"/>
            </a:br>
            <a:r>
              <a:rPr lang="en-US" sz="18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"A Modern Primer on Processing in Memory"</a:t>
            </a:r>
            <a:br>
              <a:rPr lang="en-US" sz="1800" dirty="0">
                <a:solidFill>
                  <a:srgbClr val="0432FF"/>
                </a:solidFill>
              </a:rPr>
            </a:br>
            <a:r>
              <a:rPr lang="en-US" sz="1800" i="1" dirty="0"/>
              <a:t>Invited Book Chapter in </a:t>
            </a:r>
            <a:r>
              <a:rPr lang="en-US" sz="1800" b="1" i="1" dirty="0">
                <a:hlinkClick r:id="rId3"/>
              </a:rPr>
              <a:t>Emerging Computing: From Devices to Systems - Looking Beyond Moore and Von Neumann</a:t>
            </a:r>
            <a:r>
              <a:rPr lang="en-US" sz="1800" dirty="0"/>
              <a:t>, Springer, to be published in 2021.</a:t>
            </a:r>
          </a:p>
          <a:p>
            <a:pPr marL="0" indent="0">
              <a:buNone/>
            </a:pPr>
            <a:br>
              <a:rPr lang="en-US" sz="1800" dirty="0"/>
            </a:b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4AC5CF-BFA6-5646-92DE-C9D89AA74928}"/>
              </a:ext>
            </a:extLst>
          </p:cNvPr>
          <p:cNvSpPr txBox="1"/>
          <p:nvPr/>
        </p:nvSpPr>
        <p:spPr>
          <a:xfrm>
            <a:off x="2411760" y="6453336"/>
            <a:ext cx="4674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https://arxiv.org/pdf/1903.03988.pdf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432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5EA4CA5-FBD8-9749-9830-D77D34BE58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4659" y="1455514"/>
            <a:ext cx="9144000" cy="274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186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807896" cy="1066800"/>
          </a:xfrm>
        </p:spPr>
        <p:txBody>
          <a:bodyPr/>
          <a:lstStyle/>
          <a:p>
            <a:r>
              <a:rPr lang="en-US" dirty="0"/>
              <a:t>PIM Review and Open Problems (II)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2736"/>
            <a:ext cx="8915400" cy="4876800"/>
          </a:xfrm>
        </p:spPr>
        <p:txBody>
          <a:bodyPr/>
          <a:lstStyle/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75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F2BD8AA-5E69-D846-BFB8-21B3FD479841}"/>
              </a:ext>
            </a:extLst>
          </p:cNvPr>
          <p:cNvSpPr txBox="1">
            <a:spLocks/>
          </p:cNvSpPr>
          <p:nvPr/>
        </p:nvSpPr>
        <p:spPr bwMode="auto">
          <a:xfrm>
            <a:off x="381000" y="1205136"/>
            <a:ext cx="8915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Saugata Ghose, Amirali Boroumand,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Jeremie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S. Kim, Juan Gomez-Luna, and Onur Mutlu,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"Processing-in-Memory: A Workload-Driven Perspective"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Invited Article in 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3"/>
              </a:rPr>
              <a:t>IBM Journal of Research &amp; Development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 Special Issue on Hardware for Artificial Intelligence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 to appear in November 2019. 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[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/>
              </a:rPr>
              <a:t>Preliminary arXiv version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]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4AC5CF-BFA6-5646-92DE-C9D89AA74928}"/>
              </a:ext>
            </a:extLst>
          </p:cNvPr>
          <p:cNvSpPr txBox="1"/>
          <p:nvPr/>
        </p:nvSpPr>
        <p:spPr>
          <a:xfrm>
            <a:off x="2411760" y="6453336"/>
            <a:ext cx="4742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https://arxiv.org/pdf/1907.12947.pdf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ED0A37-4CC1-FB45-AFBB-5CD2236B61B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8612" y="2457019"/>
            <a:ext cx="9144000" cy="105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037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4C24F-E3C0-6340-9A7F-5212D7E1F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Longer Version of This Talk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65F6AA-00E8-884F-968B-BE2AE34B0B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Onur Mutlu</a:t>
            </a:r>
            <a:r>
              <a:rPr lang="en-US" dirty="0"/>
              <a:t>,</a:t>
            </a:r>
            <a:br>
              <a:rPr lang="en-US" dirty="0"/>
            </a:br>
            <a:r>
              <a:rPr lang="en-US" b="1" dirty="0">
                <a:hlinkClick r:id="rId2"/>
              </a:rPr>
              <a:t>"Memory-Centric Computing Systems"</a:t>
            </a:r>
            <a:br>
              <a:rPr lang="en-US" dirty="0"/>
            </a:br>
            <a:r>
              <a:rPr lang="en-US" dirty="0"/>
              <a:t>Invited Tutorial at </a:t>
            </a:r>
            <a:r>
              <a:rPr lang="en-US" i="1" dirty="0">
                <a:hlinkClick r:id="rId3"/>
              </a:rPr>
              <a:t>66th International Electron Devices Meeting (</a:t>
            </a:r>
            <a:r>
              <a:rPr lang="en-US" b="1" i="1" dirty="0">
                <a:hlinkClick r:id="rId3"/>
              </a:rPr>
              <a:t>IEDM</a:t>
            </a:r>
            <a:r>
              <a:rPr lang="en-US" i="1" dirty="0">
                <a:hlinkClick r:id="rId3"/>
              </a:rPr>
              <a:t>)</a:t>
            </a:r>
            <a:r>
              <a:rPr lang="en-US" dirty="0"/>
              <a:t>, Virtual, 12 December 2020.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2"/>
              </a:rPr>
              <a:t>Slides (pptx)</a:t>
            </a:r>
            <a:r>
              <a:rPr lang="en-US" dirty="0"/>
              <a:t> </a:t>
            </a:r>
            <a:r>
              <a:rPr lang="en-US" dirty="0">
                <a:hlinkClick r:id="rId4"/>
              </a:rPr>
              <a:t>(pdf)</a:t>
            </a:r>
            <a:r>
              <a:rPr lang="en-US" dirty="0"/>
              <a:t>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5"/>
              </a:rPr>
              <a:t>Executive Summary Slides (pptx)</a:t>
            </a:r>
            <a:r>
              <a:rPr lang="en-US" dirty="0"/>
              <a:t> </a:t>
            </a:r>
            <a:r>
              <a:rPr lang="en-US" dirty="0">
                <a:hlinkClick r:id="rId6"/>
              </a:rPr>
              <a:t>(pdf)</a:t>
            </a:r>
            <a:r>
              <a:rPr lang="en-US" dirty="0"/>
              <a:t>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7"/>
              </a:rPr>
              <a:t>Tutorial Video</a:t>
            </a:r>
            <a:r>
              <a:rPr lang="en-US" dirty="0"/>
              <a:t> (1 hour 51 minutes)]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8"/>
              </a:rPr>
              <a:t>Executive Summary Video</a:t>
            </a:r>
            <a:r>
              <a:rPr lang="en-US" dirty="0"/>
              <a:t> (2 minutes)]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9"/>
              </a:rPr>
              <a:t>Abstract and Bio</a:t>
            </a:r>
            <a:r>
              <a:rPr lang="en-US" dirty="0"/>
              <a:t>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10"/>
              </a:rPr>
              <a:t>Related Keynote Paper from VLSI-DAT 2020</a:t>
            </a:r>
            <a:r>
              <a:rPr lang="en-US" dirty="0"/>
              <a:t>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11"/>
              </a:rPr>
              <a:t>Related Review Paper on Processing in Memory</a:t>
            </a:r>
            <a:r>
              <a:rPr lang="en-US" dirty="0"/>
              <a:t>]</a:t>
            </a:r>
            <a:br>
              <a:rPr lang="en-US" dirty="0"/>
            </a:b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rgbClr val="0000FF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https://www.youtube.com/watch?v=H3sEaINPBOE</a:t>
            </a:r>
            <a:r>
              <a:rPr lang="en-US" dirty="0">
                <a:solidFill>
                  <a:srgbClr val="0000FF"/>
                </a:solidFill>
              </a:rPr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8D3D00-D671-7A49-9903-3A6903D905B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76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FA3366-29E6-914D-98EA-E6458972951E}"/>
              </a:ext>
            </a:extLst>
          </p:cNvPr>
          <p:cNvSpPr/>
          <p:nvPr/>
        </p:nvSpPr>
        <p:spPr>
          <a:xfrm>
            <a:off x="1590700" y="6475391"/>
            <a:ext cx="5886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0000FF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https://www.youtube.com/onurmutlulectures</a:t>
            </a:r>
            <a:r>
              <a:rPr lang="en-US" b="1" dirty="0">
                <a:solidFill>
                  <a:srgbClr val="0000FF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61897201"/>
      </p:ext>
    </p:extLst>
  </p:cSld>
  <p:clrMapOvr>
    <a:masterClrMapping/>
  </p:clrMapOvr>
  <p:transition/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0937A-8480-B748-AF02-B14403ACF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Detailed Lectures on PIM (I)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8BD05-2E95-984E-8F35-2CBFD3B72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884955"/>
            <a:ext cx="8851900" cy="5211762"/>
          </a:xfrm>
        </p:spPr>
        <p:txBody>
          <a:bodyPr/>
          <a:lstStyle/>
          <a:p>
            <a:r>
              <a:rPr lang="en-US" sz="2000" dirty="0">
                <a:solidFill>
                  <a:srgbClr val="FF0000"/>
                </a:solidFill>
              </a:rPr>
              <a:t>Computer Architecture, Fall 2020, Lecture 6</a:t>
            </a:r>
          </a:p>
          <a:p>
            <a:pPr lvl="1"/>
            <a:r>
              <a:rPr lang="en-US" sz="2000" b="1" dirty="0"/>
              <a:t>Computation in Memory </a:t>
            </a:r>
            <a:r>
              <a:rPr lang="en-US" sz="2000" dirty="0"/>
              <a:t>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https://www.youtube.com/watch?v=oGcZAGwfEUE&amp;list=PL5Q2soXY2Zi9xidyIgBxUz7xRPS-wisBN&amp;index=12</a:t>
            </a:r>
            <a:endParaRPr lang="en-US" sz="1700" dirty="0">
              <a:solidFill>
                <a:srgbClr val="0000FF"/>
              </a:solidFill>
            </a:endParaRPr>
          </a:p>
          <a:p>
            <a:pPr lvl="1"/>
            <a:endParaRPr lang="en-US" sz="600" dirty="0">
              <a:solidFill>
                <a:srgbClr val="FF0000"/>
              </a:solidFill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Computer Architecture, Fall 2020, Lecture 7</a:t>
            </a:r>
          </a:p>
          <a:p>
            <a:pPr lvl="1"/>
            <a:r>
              <a:rPr lang="en-US" sz="2000" b="1" dirty="0"/>
              <a:t>Near-Data Processing </a:t>
            </a:r>
            <a:r>
              <a:rPr lang="en-US" sz="2000" dirty="0"/>
              <a:t>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https://www.youtube.com/watch?v=j2GIigqn1Qw&amp;list=PL5Q2soXY2Zi9xidyIgBxUz7xRPS-wisBN&amp;index=13</a:t>
            </a:r>
            <a:endParaRPr lang="en-US" sz="1700" dirty="0">
              <a:solidFill>
                <a:srgbClr val="0000FF"/>
              </a:solidFill>
            </a:endParaRPr>
          </a:p>
          <a:p>
            <a:pPr lvl="1"/>
            <a:endParaRPr lang="en-US" sz="600" dirty="0">
              <a:solidFill>
                <a:srgbClr val="0000FF"/>
              </a:solidFill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Computer Architecture, Fall 2020, Lecture 11a</a:t>
            </a:r>
          </a:p>
          <a:p>
            <a:pPr lvl="1"/>
            <a:r>
              <a:rPr lang="en-US" sz="2000" b="1" dirty="0"/>
              <a:t>Memory Controllers </a:t>
            </a:r>
            <a:r>
              <a:rPr lang="en-US" sz="2000" dirty="0"/>
              <a:t>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https://www.youtube.com/watch?v=TeG773OgiMQ&amp;list=PL5Q2soXY2Zi9xidyIgBxUz7xRPS-wisBN&amp;index=20 </a:t>
            </a:r>
          </a:p>
          <a:p>
            <a:pPr lvl="1"/>
            <a:endParaRPr lang="en-US" sz="600" dirty="0">
              <a:solidFill>
                <a:srgbClr val="0000FF"/>
              </a:solidFill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Computer Architecture, Fall 2020, Lecture 12d</a:t>
            </a:r>
          </a:p>
          <a:p>
            <a:pPr lvl="1"/>
            <a:r>
              <a:rPr lang="en-US" sz="2000" b="1" dirty="0"/>
              <a:t>Real Processing-in-DRAM with UPMEM </a:t>
            </a:r>
            <a:r>
              <a:rPr lang="en-US" sz="2000" dirty="0"/>
              <a:t>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https://www.youtube.com/watch?v=Sscy1Wrr22A&amp;list=PL5Q2soXY2Zi9xidyIgBxUz7xRPS-wisBN&amp;index=25</a:t>
            </a:r>
            <a:endParaRPr lang="en-US" sz="1700" dirty="0">
              <a:solidFill>
                <a:srgbClr val="0000FF"/>
              </a:solidFill>
            </a:endParaRPr>
          </a:p>
          <a:p>
            <a:pPr lvl="1"/>
            <a:endParaRPr lang="en-US" sz="2000" dirty="0"/>
          </a:p>
          <a:p>
            <a:pPr lvl="1"/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DD3B14-C38A-CD43-A830-5A9D1992803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92004D-7284-C244-B275-AB956C66515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77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FA4FBF-90BC-A44A-80A5-E27853501F68}"/>
              </a:ext>
            </a:extLst>
          </p:cNvPr>
          <p:cNvSpPr txBox="1"/>
          <p:nvPr/>
        </p:nvSpPr>
        <p:spPr>
          <a:xfrm>
            <a:off x="1979712" y="6461778"/>
            <a:ext cx="56781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https://www.youtube.com/onurmutlulectures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6165847"/>
      </p:ext>
    </p:extLst>
  </p:cSld>
  <p:clrMapOvr>
    <a:masterClrMapping/>
  </p:clrMapOvr>
  <p:transition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0937A-8480-B748-AF02-B14403ACF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Detailed Lectures on PIM (II)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8BD05-2E95-984E-8F35-2CBFD3B72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036638"/>
            <a:ext cx="8851900" cy="5211762"/>
          </a:xfrm>
        </p:spPr>
        <p:txBody>
          <a:bodyPr/>
          <a:lstStyle/>
          <a:p>
            <a:r>
              <a:rPr lang="en-US" sz="2000" dirty="0">
                <a:solidFill>
                  <a:srgbClr val="FF0000"/>
                </a:solidFill>
              </a:rPr>
              <a:t>Computer Architecture, Fall 2020, Lecture 15</a:t>
            </a:r>
          </a:p>
          <a:p>
            <a:pPr lvl="1"/>
            <a:r>
              <a:rPr lang="en-US" sz="2000" b="1" dirty="0"/>
              <a:t>Emerging Memory Technologies </a:t>
            </a:r>
            <a:r>
              <a:rPr lang="en-US" sz="2000" dirty="0"/>
              <a:t>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https://www.youtube.com/watch?v=AlE1rD9G_YU&amp;list=PL5Q2soXY2Zi9xidyIgBxUz7xRPS-wisBN&amp;index=28</a:t>
            </a:r>
          </a:p>
          <a:p>
            <a:pPr lvl="1"/>
            <a:endParaRPr lang="en-US" sz="1700" dirty="0">
              <a:solidFill>
                <a:srgbClr val="0000FF"/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Computer Architecture, Fall 2020, Lecture 16a</a:t>
            </a:r>
          </a:p>
          <a:p>
            <a:pPr lvl="1"/>
            <a:r>
              <a:rPr lang="en-US" sz="2000" b="1" dirty="0"/>
              <a:t>Opportunities &amp; Challenges of Emerging Memory Technologies </a:t>
            </a:r>
            <a:r>
              <a:rPr lang="en-US" sz="2000" dirty="0"/>
              <a:t>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https://www.youtube.com/watch?v=pmLszWGmMGQ&amp;list=PL5Q2soXY2Zi9xidyIgBxUz7xRPS-wisBN&amp;index=29</a:t>
            </a:r>
          </a:p>
          <a:p>
            <a:pPr lvl="1"/>
            <a:endParaRPr lang="en-US" sz="1700" dirty="0">
              <a:solidFill>
                <a:srgbClr val="0000FF"/>
              </a:solidFill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Computer Architecture, Fall 2020, Guest Lecture</a:t>
            </a:r>
          </a:p>
          <a:p>
            <a:pPr lvl="1"/>
            <a:r>
              <a:rPr lang="en-US" sz="2000" b="1" dirty="0"/>
              <a:t>In-Memory Computing: Memory Devices &amp; Applications </a:t>
            </a:r>
            <a:r>
              <a:rPr lang="en-US" sz="2000" dirty="0"/>
              <a:t>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https://www.youtube.com/watch?v=wNmqQHiEZNk&amp;list=PL5Q2soXY2Zi9xidyIgBxUz7xRPS-wisBN&amp;index=41</a:t>
            </a:r>
          </a:p>
          <a:p>
            <a:pPr lvl="1"/>
            <a:endParaRPr lang="en-US" sz="2000" dirty="0"/>
          </a:p>
          <a:p>
            <a:pPr lvl="1"/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DD3B14-C38A-CD43-A830-5A9D1992803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92004D-7284-C244-B275-AB956C66515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FA4FBF-90BC-A44A-80A5-E27853501F68}"/>
              </a:ext>
            </a:extLst>
          </p:cNvPr>
          <p:cNvSpPr txBox="1"/>
          <p:nvPr/>
        </p:nvSpPr>
        <p:spPr>
          <a:xfrm>
            <a:off x="1979712" y="6461778"/>
            <a:ext cx="56781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https://www.youtube.com/onurmutlulectures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0518384"/>
      </p:ext>
    </p:extLst>
  </p:cSld>
  <p:clrMapOvr>
    <a:masterClrMapping/>
  </p:clrMapOvr>
  <p:transition/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Funding Acknowledgments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Alibaba, AMD, </a:t>
            </a:r>
            <a:r>
              <a:rPr lang="en-US" dirty="0">
                <a:solidFill>
                  <a:srgbClr val="0432FF"/>
                </a:solidFill>
              </a:rPr>
              <a:t>ASML</a:t>
            </a:r>
            <a:r>
              <a:rPr lang="en-US" dirty="0"/>
              <a:t>, </a:t>
            </a:r>
            <a:r>
              <a:rPr lang="en-US" dirty="0">
                <a:solidFill>
                  <a:srgbClr val="0432FF"/>
                </a:solidFill>
              </a:rPr>
              <a:t>Google</a:t>
            </a:r>
            <a:r>
              <a:rPr lang="en-US" dirty="0"/>
              <a:t>, </a:t>
            </a:r>
            <a:r>
              <a:rPr lang="en-US" dirty="0">
                <a:solidFill>
                  <a:srgbClr val="0432FF"/>
                </a:solidFill>
              </a:rPr>
              <a:t>Facebook</a:t>
            </a:r>
            <a:r>
              <a:rPr lang="en-US" dirty="0"/>
              <a:t>, </a:t>
            </a:r>
            <a:r>
              <a:rPr lang="en-US" dirty="0">
                <a:solidFill>
                  <a:srgbClr val="0432FF"/>
                </a:solidFill>
              </a:rPr>
              <a:t>Hi-Silicon</a:t>
            </a:r>
            <a:r>
              <a:rPr lang="en-US" dirty="0"/>
              <a:t>, HP Labs, </a:t>
            </a:r>
            <a:r>
              <a:rPr lang="en-US" dirty="0">
                <a:solidFill>
                  <a:srgbClr val="0432FF"/>
                </a:solidFill>
              </a:rPr>
              <a:t>Huawei</a:t>
            </a:r>
            <a:r>
              <a:rPr lang="en-US" dirty="0"/>
              <a:t>, IBM, </a:t>
            </a:r>
            <a:r>
              <a:rPr lang="en-US" dirty="0">
                <a:solidFill>
                  <a:srgbClr val="0432FF"/>
                </a:solidFill>
              </a:rPr>
              <a:t>Intel</a:t>
            </a:r>
            <a:r>
              <a:rPr lang="en-US" dirty="0"/>
              <a:t>, </a:t>
            </a:r>
            <a:r>
              <a:rPr lang="en-US" dirty="0">
                <a:solidFill>
                  <a:srgbClr val="0432FF"/>
                </a:solidFill>
              </a:rPr>
              <a:t>Microsoft</a:t>
            </a:r>
            <a:r>
              <a:rPr lang="en-US" dirty="0"/>
              <a:t>, Nvidia, Oracle, Qualcomm, Rambus, Samsung, Seagate, </a:t>
            </a:r>
            <a:r>
              <a:rPr lang="en-US" dirty="0">
                <a:solidFill>
                  <a:srgbClr val="0432FF"/>
                </a:solidFill>
              </a:rPr>
              <a:t>VMware</a:t>
            </a:r>
          </a:p>
          <a:p>
            <a:r>
              <a:rPr lang="en-US" dirty="0"/>
              <a:t>NSF</a:t>
            </a:r>
          </a:p>
          <a:p>
            <a:r>
              <a:rPr lang="en-US" dirty="0"/>
              <a:t>NIH</a:t>
            </a:r>
          </a:p>
          <a:p>
            <a:r>
              <a:rPr lang="en-US" dirty="0"/>
              <a:t>GSRC</a:t>
            </a:r>
          </a:p>
          <a:p>
            <a:r>
              <a:rPr lang="en-US" dirty="0">
                <a:solidFill>
                  <a:srgbClr val="0432FF"/>
                </a:solidFill>
              </a:rPr>
              <a:t>SRC</a:t>
            </a:r>
          </a:p>
          <a:p>
            <a:r>
              <a:rPr lang="en-US" dirty="0" err="1"/>
              <a:t>CyLab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F28456-B93E-5440-A8F9-7EDDF5DA4557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79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5987686"/>
      </p:ext>
    </p:extLst>
  </p:cSld>
  <p:clrMapOvr>
    <a:masterClrMapping/>
  </p:clrMapOvr>
  <p:transition/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87605"/>
            <a:ext cx="8610600" cy="5193723"/>
          </a:xfrm>
        </p:spPr>
        <p:txBody>
          <a:bodyPr/>
          <a:lstStyle/>
          <a:p>
            <a:r>
              <a:rPr lang="en-US" dirty="0">
                <a:solidFill>
                  <a:srgbClr val="0000FF"/>
                </a:solidFill>
              </a:rPr>
              <a:t>My current and past students and postdocs</a:t>
            </a:r>
          </a:p>
          <a:p>
            <a:pPr lvl="1"/>
            <a:r>
              <a:rPr lang="en-US" sz="2100" dirty="0" err="1"/>
              <a:t>Rachata</a:t>
            </a:r>
            <a:r>
              <a:rPr lang="en-US" sz="2100" dirty="0"/>
              <a:t> </a:t>
            </a:r>
            <a:r>
              <a:rPr lang="en-US" sz="2100" dirty="0" err="1"/>
              <a:t>Ausavarungnirun</a:t>
            </a:r>
            <a:r>
              <a:rPr lang="en-US" sz="2100" dirty="0"/>
              <a:t>, Abhishek </a:t>
            </a:r>
            <a:r>
              <a:rPr lang="en-US" sz="2100" dirty="0" err="1"/>
              <a:t>Bhowmick</a:t>
            </a:r>
            <a:r>
              <a:rPr lang="en-US" sz="2100" dirty="0"/>
              <a:t>, </a:t>
            </a:r>
            <a:r>
              <a:rPr lang="en-US" sz="2100" dirty="0" err="1"/>
              <a:t>Amirali</a:t>
            </a:r>
            <a:r>
              <a:rPr lang="en-US" sz="2100" dirty="0"/>
              <a:t> </a:t>
            </a:r>
            <a:r>
              <a:rPr lang="en-US" sz="2100" dirty="0" err="1"/>
              <a:t>Boroumand</a:t>
            </a:r>
            <a:r>
              <a:rPr lang="en-US" sz="2100" dirty="0"/>
              <a:t>, </a:t>
            </a:r>
            <a:r>
              <a:rPr lang="en-US" sz="2100" dirty="0" err="1"/>
              <a:t>Rui</a:t>
            </a:r>
            <a:r>
              <a:rPr lang="en-US" sz="2100" dirty="0"/>
              <a:t> </a:t>
            </a:r>
            <a:r>
              <a:rPr lang="en-US" sz="2100" dirty="0" err="1"/>
              <a:t>Cai</a:t>
            </a:r>
            <a:r>
              <a:rPr lang="en-US" sz="2100" dirty="0"/>
              <a:t>, Yu </a:t>
            </a:r>
            <a:r>
              <a:rPr lang="en-US" sz="2100" dirty="0" err="1"/>
              <a:t>Cai</a:t>
            </a:r>
            <a:r>
              <a:rPr lang="en-US" sz="2100" dirty="0"/>
              <a:t>, Kevin Chang, </a:t>
            </a:r>
            <a:r>
              <a:rPr lang="en-US" sz="2100" dirty="0" err="1"/>
              <a:t>Saugata</a:t>
            </a:r>
            <a:r>
              <a:rPr lang="en-US" sz="2100" dirty="0"/>
              <a:t> </a:t>
            </a:r>
            <a:r>
              <a:rPr lang="en-US" sz="2100" dirty="0" err="1"/>
              <a:t>Ghose</a:t>
            </a:r>
            <a:r>
              <a:rPr lang="en-US" sz="2100" dirty="0"/>
              <a:t>, Kevin Hsieh, Tyler </a:t>
            </a:r>
            <a:r>
              <a:rPr lang="en-US" sz="2100" dirty="0" err="1"/>
              <a:t>Huberty</a:t>
            </a:r>
            <a:r>
              <a:rPr lang="en-US" sz="2100" dirty="0"/>
              <a:t>, Ben </a:t>
            </a:r>
            <a:r>
              <a:rPr lang="en-US" sz="2100" dirty="0" err="1"/>
              <a:t>Jaiyen</a:t>
            </a:r>
            <a:r>
              <a:rPr lang="en-US" sz="2100" dirty="0"/>
              <a:t>, Samira Khan, </a:t>
            </a:r>
            <a:r>
              <a:rPr lang="en-US" sz="2100" dirty="0" err="1"/>
              <a:t>Jeremie</a:t>
            </a:r>
            <a:r>
              <a:rPr lang="en-US" sz="2100" dirty="0"/>
              <a:t> Kim, Yoongu Kim, Yang Li, Jamie Liu, Lavanya Subramanian, Donghyuk Lee, </a:t>
            </a:r>
            <a:r>
              <a:rPr lang="en-US" sz="2100" dirty="0" err="1"/>
              <a:t>Yixin</a:t>
            </a:r>
            <a:r>
              <a:rPr lang="en-US" sz="2100" dirty="0"/>
              <a:t> </a:t>
            </a:r>
            <a:r>
              <a:rPr lang="en-US" sz="2100" dirty="0" err="1"/>
              <a:t>Luo</a:t>
            </a:r>
            <a:r>
              <a:rPr lang="en-US" sz="2100" dirty="0"/>
              <a:t>, Justin Meza, Gennady </a:t>
            </a:r>
            <a:r>
              <a:rPr lang="en-US" sz="2100" dirty="0" err="1"/>
              <a:t>Pekhimenko</a:t>
            </a:r>
            <a:r>
              <a:rPr lang="en-US" sz="2100" dirty="0"/>
              <a:t>, Vivek Seshadri, Lavanya Subramanian, </a:t>
            </a:r>
            <a:r>
              <a:rPr lang="en-US" sz="2100" dirty="0" err="1"/>
              <a:t>Nandita</a:t>
            </a:r>
            <a:r>
              <a:rPr lang="en-US" sz="2100" dirty="0"/>
              <a:t> </a:t>
            </a:r>
            <a:r>
              <a:rPr lang="en-US" sz="2100" dirty="0" err="1"/>
              <a:t>Vijaykumar</a:t>
            </a:r>
            <a:r>
              <a:rPr lang="en-US" sz="2100" dirty="0"/>
              <a:t>, </a:t>
            </a:r>
            <a:r>
              <a:rPr lang="en-US" sz="2100" dirty="0" err="1"/>
              <a:t>HanBin</a:t>
            </a:r>
            <a:r>
              <a:rPr lang="en-US" sz="2100" dirty="0"/>
              <a:t> Yoon, </a:t>
            </a:r>
            <a:r>
              <a:rPr lang="en-US" sz="2100" dirty="0" err="1"/>
              <a:t>Jishen</a:t>
            </a:r>
            <a:r>
              <a:rPr lang="en-US" sz="2100" dirty="0"/>
              <a:t> Zhao, …</a:t>
            </a:r>
          </a:p>
          <a:p>
            <a:endParaRPr lang="en-US" sz="400" dirty="0"/>
          </a:p>
          <a:p>
            <a:endParaRPr lang="en-US" sz="400" dirty="0"/>
          </a:p>
          <a:p>
            <a:endParaRPr lang="en-US" sz="400" dirty="0"/>
          </a:p>
          <a:p>
            <a:r>
              <a:rPr lang="en-US" dirty="0">
                <a:solidFill>
                  <a:srgbClr val="0000FF"/>
                </a:solidFill>
              </a:rPr>
              <a:t>My collaborators</a:t>
            </a:r>
          </a:p>
          <a:p>
            <a:pPr lvl="1"/>
            <a:r>
              <a:rPr lang="en-US" sz="2100" dirty="0"/>
              <a:t>Can Alkan, Chita Das, Phil Gibbons, </a:t>
            </a:r>
            <a:r>
              <a:rPr lang="en-US" sz="2100" dirty="0" err="1"/>
              <a:t>Sriram</a:t>
            </a:r>
            <a:r>
              <a:rPr lang="en-US" sz="2100" dirty="0"/>
              <a:t> </a:t>
            </a:r>
            <a:r>
              <a:rPr lang="en-US" sz="2100" dirty="0" err="1"/>
              <a:t>Govindan</a:t>
            </a:r>
            <a:r>
              <a:rPr lang="en-US" sz="2100" dirty="0"/>
              <a:t>, Norm </a:t>
            </a:r>
            <a:r>
              <a:rPr lang="en-US" sz="2100" dirty="0" err="1"/>
              <a:t>Jouppi</a:t>
            </a:r>
            <a:r>
              <a:rPr lang="en-US" sz="2100" dirty="0"/>
              <a:t>, </a:t>
            </a:r>
            <a:r>
              <a:rPr lang="en-US" sz="2100" dirty="0" err="1"/>
              <a:t>Mahmut</a:t>
            </a:r>
            <a:r>
              <a:rPr lang="en-US" sz="2100" dirty="0"/>
              <a:t> </a:t>
            </a:r>
            <a:r>
              <a:rPr lang="en-US" sz="2100" dirty="0" err="1"/>
              <a:t>Kandemir</a:t>
            </a:r>
            <a:r>
              <a:rPr lang="en-US" sz="2100" dirty="0"/>
              <a:t>, Mike </a:t>
            </a:r>
            <a:r>
              <a:rPr lang="en-US" sz="2100" dirty="0" err="1"/>
              <a:t>Kozuch</a:t>
            </a:r>
            <a:r>
              <a:rPr lang="en-US" sz="2100" dirty="0"/>
              <a:t>, </a:t>
            </a:r>
            <a:r>
              <a:rPr lang="en-US" sz="2100" dirty="0" err="1"/>
              <a:t>Konrad</a:t>
            </a:r>
            <a:r>
              <a:rPr lang="en-US" sz="2100" dirty="0"/>
              <a:t> Lai, Ken Mai, Todd Mowry, Yale </a:t>
            </a:r>
            <a:r>
              <a:rPr lang="en-US" sz="2100" dirty="0" err="1"/>
              <a:t>Patt</a:t>
            </a:r>
            <a:r>
              <a:rPr lang="en-US" sz="2100" dirty="0"/>
              <a:t>, </a:t>
            </a:r>
            <a:r>
              <a:rPr lang="en-US" sz="2100" dirty="0" err="1"/>
              <a:t>Moinuddin</a:t>
            </a:r>
            <a:r>
              <a:rPr lang="en-US" sz="2100" dirty="0"/>
              <a:t> </a:t>
            </a:r>
            <a:r>
              <a:rPr lang="en-US" sz="2100" dirty="0" err="1"/>
              <a:t>Qureshi</a:t>
            </a:r>
            <a:r>
              <a:rPr lang="en-US" sz="2100" dirty="0"/>
              <a:t>, Partha Ranganathan, </a:t>
            </a:r>
            <a:r>
              <a:rPr lang="en-US" sz="2100" dirty="0" err="1"/>
              <a:t>Bikash</a:t>
            </a:r>
            <a:r>
              <a:rPr lang="en-US" sz="2100" dirty="0"/>
              <a:t> Sharma, </a:t>
            </a:r>
            <a:r>
              <a:rPr lang="en-US" sz="2100" dirty="0" err="1"/>
              <a:t>Kushagra</a:t>
            </a:r>
            <a:r>
              <a:rPr lang="en-US" sz="2100" dirty="0"/>
              <a:t> </a:t>
            </a:r>
            <a:r>
              <a:rPr lang="en-US" sz="2100" dirty="0" err="1"/>
              <a:t>Vaid</a:t>
            </a:r>
            <a:r>
              <a:rPr lang="en-US" sz="2100" dirty="0"/>
              <a:t>, Chris Wilkerson, 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F28456-B93E-5440-A8F9-7EDDF5DA4557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80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9796041"/>
      </p:ext>
    </p:extLst>
  </p:cSld>
  <p:clrMapOvr>
    <a:masterClrMapping/>
  </p:clrMapOvr>
  <p:transition/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610600" cy="908719"/>
          </a:xfrm>
        </p:spPr>
        <p:txBody>
          <a:bodyPr anchor="ctr"/>
          <a:lstStyle/>
          <a:p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Acknowledgments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B20308FE-2DB7-BE46-A9A0-BA74A2CC6B83}"/>
              </a:ext>
            </a:extLst>
          </p:cNvPr>
          <p:cNvSpPr txBox="1"/>
          <p:nvPr/>
        </p:nvSpPr>
        <p:spPr>
          <a:xfrm>
            <a:off x="650894" y="4568785"/>
            <a:ext cx="8068234" cy="19082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22225">
                  <a:solidFill>
                    <a:srgbClr val="35742A">
                      <a:lumMod val="50000"/>
                    </a:srgbClr>
                  </a:solidFill>
                  <a:prstDash val="solid"/>
                </a:ln>
                <a:solidFill>
                  <a:srgbClr val="3B812F">
                    <a:lumMod val="40000"/>
                    <a:lumOff val="60000"/>
                  </a:srgbClr>
                </a:solidFill>
                <a:effectLst/>
                <a:uLnTx/>
                <a:uFillTx/>
                <a:latin typeface="Chalkduster" panose="03050602040202020205" pitchFamily="66" charset="77"/>
                <a:ea typeface="ＭＳ Ｐゴシック" panose="020B0600070205080204" pitchFamily="34" charset="-128"/>
                <a:cs typeface="Apple Chancery" panose="03020702040506060504" pitchFamily="66" charset="-79"/>
              </a:rPr>
              <a:t>Think BIG, Aim HIGH!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 w="0"/>
              <a:solidFill>
                <a:srgbClr val="CC99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Tahoma"/>
              <a:ea typeface="ＭＳ Ｐゴシック" panose="020B0600070205080204" pitchFamily="34" charset="-128"/>
              <a:cs typeface="Apple Chancery" panose="03020702040506060504" pitchFamily="66" charset="-79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 w="0"/>
                <a:solidFill>
                  <a:srgbClr val="0000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ahoma"/>
                <a:ea typeface="ＭＳ Ｐゴシック" panose="020B0600070205080204" pitchFamily="34" charset="-128"/>
                <a:cs typeface="Apple Chancery" panose="03020702040506060504" pitchFamily="66" charset="-79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https://safari.ethz.ch</a:t>
            </a:r>
            <a:endParaRPr kumimoji="0" lang="en-US" sz="3000" b="0" i="0" u="none" strike="noStrike" kern="1200" cap="none" spc="0" normalizeH="0" baseline="0" noProof="0" dirty="0">
              <a:ln w="0"/>
              <a:solidFill>
                <a:srgbClr val="0000FF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Tahoma"/>
              <a:ea typeface="ＭＳ Ｐゴシック" panose="020B0600070205080204" pitchFamily="34" charset="-128"/>
              <a:cs typeface="Apple Chancery" panose="03020702040506060504" pitchFamily="66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 w="22225">
                <a:solidFill>
                  <a:srgbClr val="35742A">
                    <a:lumMod val="50000"/>
                  </a:srgbClr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Apple Chancery" panose="03020702040506060504" pitchFamily="66" charset="-79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F4B6B2-EBBD-DB4E-AC7D-91CAD4D09E7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584" y="1484784"/>
            <a:ext cx="7200000" cy="2867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135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Slide Number Placeholder 3"/>
          <p:cNvSpPr>
            <a:spLocks noGrp="1"/>
          </p:cNvSpPr>
          <p:nvPr>
            <p:ph type="sldNum" sz="quarter" idx="11"/>
          </p:nvPr>
        </p:nvSpPr>
        <p:spPr bwMode="auto">
          <a:xfrm>
            <a:off x="8737600" y="8324851"/>
            <a:ext cx="2844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1219170" rtl="0" eaLnBrk="1" latinLnBrk="0" hangingPunct="1">
              <a:defRPr sz="2133" kern="1200">
                <a:solidFill>
                  <a:schemeClr val="tx1"/>
                </a:solidFill>
                <a:latin typeface="Garamond" pitchFamily="18" charset="0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213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  <a:sym typeface="Arial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t>82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  <a:sym typeface="Arial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7135684-0FF0-F248-9E0B-F2E232609C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9000"/>
                    </a14:imgEffect>
                    <a14:imgEffect>
                      <a14:colorTemperature colorTemp="5739"/>
                    </a14:imgEffect>
                    <a14:imgEffect>
                      <a14:saturation sat="153000"/>
                    </a14:imgEffect>
                    <a14:imgEffect>
                      <a14:brightnessContrast bright="45000" contrast="2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644707"/>
            <a:ext cx="9144000" cy="3981683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432295A3-5F7B-5F43-9181-1BEE72DB19A3}"/>
              </a:ext>
            </a:extLst>
          </p:cNvPr>
          <p:cNvSpPr txBox="1"/>
          <p:nvPr/>
        </p:nvSpPr>
        <p:spPr>
          <a:xfrm>
            <a:off x="827584" y="1988234"/>
            <a:ext cx="8173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  <a:cs typeface="Arial"/>
                <a:sym typeface="Arial"/>
              </a:rPr>
              <a:t>38+ Researchers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DF919E19-D41C-ED45-9955-893D0E136C12}"/>
              </a:ext>
            </a:extLst>
          </p:cNvPr>
          <p:cNvSpPr txBox="1"/>
          <p:nvPr/>
        </p:nvSpPr>
        <p:spPr>
          <a:xfrm>
            <a:off x="567029" y="5622340"/>
            <a:ext cx="82721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>
                <a:ln w="22225">
                  <a:solidFill>
                    <a:srgbClr val="35742A">
                      <a:lumMod val="50000"/>
                    </a:srgbClr>
                  </a:solidFill>
                  <a:prstDash val="solid"/>
                </a:ln>
                <a:solidFill>
                  <a:srgbClr val="3B812F">
                    <a:lumMod val="40000"/>
                    <a:lumOff val="60000"/>
                  </a:srgbClr>
                </a:solidFill>
                <a:effectLst/>
                <a:uLnTx/>
                <a:uFillTx/>
                <a:latin typeface="Chalkduster" panose="03050602040202020205" pitchFamily="66" charset="77"/>
                <a:ea typeface="ＭＳ Ｐゴシック" panose="020B0600070205080204" pitchFamily="34" charset="-128"/>
                <a:cs typeface="Apple Chancery" panose="03020702040506060504" pitchFamily="66" charset="-79"/>
                <a:sym typeface="Arial"/>
              </a:rPr>
              <a:t>Think BIG, Aim HIGH!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CDC32EF-6916-C042-B579-9A528D144145}"/>
              </a:ext>
            </a:extLst>
          </p:cNvPr>
          <p:cNvSpPr/>
          <p:nvPr/>
        </p:nvSpPr>
        <p:spPr>
          <a:xfrm>
            <a:off x="3192109" y="6375455"/>
            <a:ext cx="275978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 w="0"/>
                <a:solidFill>
                  <a:srgbClr val="0000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ahoma"/>
                <a:ea typeface="ＭＳ Ｐゴシック" panose="020B0600070205080204" pitchFamily="34" charset="-128"/>
                <a:cs typeface="Apple Chancery" panose="03020702040506060504" pitchFamily="66" charset="-79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https://safari.ethz.ch</a:t>
            </a:r>
            <a:endParaRPr kumimoji="0" lang="en-US" sz="2000" b="0" i="0" u="none" strike="noStrike" kern="1200" cap="none" spc="0" normalizeH="0" baseline="0" noProof="0" dirty="0">
              <a:ln w="0"/>
              <a:solidFill>
                <a:srgbClr val="0000FF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Tahoma"/>
              <a:ea typeface="ＭＳ Ｐゴシック" panose="020B0600070205080204" pitchFamily="34" charset="-128"/>
              <a:cs typeface="Apple Chancery" panose="03020702040506060504" pitchFamily="66" charset="-79"/>
            </a:endParaRPr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24DD5283-F5C7-B94B-B7ED-8F1609BDF9A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81941" y="5229201"/>
            <a:ext cx="1329363" cy="471668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8C808981-2A78-D64E-A0DF-A6572C6FB0AB}"/>
              </a:ext>
            </a:extLst>
          </p:cNvPr>
          <p:cNvSpPr txBox="1">
            <a:spLocks/>
          </p:cNvSpPr>
          <p:nvPr/>
        </p:nvSpPr>
        <p:spPr bwMode="auto">
          <a:xfrm>
            <a:off x="228600" y="0"/>
            <a:ext cx="8610600" cy="908719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  <a:ea typeface="ＭＳ Ｐゴシック" charset="0"/>
                <a:cs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  <a:ea typeface="ＭＳ Ｐゴシック" charset="0"/>
                <a:cs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  <a:ea typeface="ＭＳ Ｐゴシック" charset="0"/>
                <a:cs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  <a:ea typeface="ＭＳ Ｐゴシック" charset="0"/>
                <a:cs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Garamond" charset="0"/>
                <a:ea typeface="ＭＳ Ｐゴシック" charset="0"/>
              </a:rPr>
              <a:t>Onur </a:t>
            </a:r>
            <a:r>
              <a:rPr kumimoji="0" lang="en-US" sz="4000" b="0" i="0" u="none" strike="noStrike" kern="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Garamond" charset="0"/>
                <a:ea typeface="ＭＳ Ｐゴシック" charset="0"/>
              </a:rPr>
              <a:t>Mutlu’s</a:t>
            </a: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Garamond" charset="0"/>
                <a:ea typeface="ＭＳ Ｐゴシック" charset="0"/>
              </a:rPr>
              <a:t> SAFARI Research Group</a:t>
            </a:r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BC5DB1A9-C9CF-E447-9055-3E8366E5C7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8101" y="824924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 Narrow" charset="0"/>
                <a:ea typeface="ＭＳ Ｐゴシック" charset="0"/>
                <a:cs typeface="Arial" charset="0"/>
              </a:rPr>
              <a:t>Computer architecture, HW/SW, systems, bioinformatics, security, memory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D0BE4A6-A2E2-5245-9CEB-9E430FB09439}"/>
              </a:ext>
            </a:extLst>
          </p:cNvPr>
          <p:cNvSpPr txBox="1"/>
          <p:nvPr/>
        </p:nvSpPr>
        <p:spPr>
          <a:xfrm>
            <a:off x="2108985" y="1271883"/>
            <a:ext cx="52603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https://safari.ethz.ch/safari-newsletter-january-2021/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076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724D9-BF4B-C84C-BCD5-7809879BF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SAFARI Newsletter April 2020 Edition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956061-CFC4-E042-9823-D90AFA8BA4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https://safari.ethz.ch/safari-newsletter-april-2020/</a:t>
            </a:r>
            <a:endParaRPr lang="en-US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F7651E-CB74-5546-88F0-4BFB0FAD26C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4FB91F-8620-9C4D-8A32-1AD02BFD54B1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83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Arial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3F9A9C-2AB5-4D4F-A9B2-313B28032E1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1640" y="1694688"/>
            <a:ext cx="6047774" cy="5053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792448"/>
      </p:ext>
    </p:extLst>
  </p:cSld>
  <p:clrMapOvr>
    <a:masterClrMapping/>
  </p:clrMapOvr>
  <p:transition/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724D9-BF4B-C84C-BCD5-7809879BF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SAFARI Newsletter January 2021 Edition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956061-CFC4-E042-9823-D90AFA8BA4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https://safari.ethz.ch/safari-newsletter-january-2021/</a:t>
            </a:r>
            <a:r>
              <a:rPr lang="en-US" dirty="0">
                <a:solidFill>
                  <a:srgbClr val="0000FF"/>
                </a:solidFill>
              </a:rPr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F7651E-CB74-5546-88F0-4BFB0FAD26C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4FB91F-8620-9C4D-8A32-1AD02BFD54B1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84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Arial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4A22B3-8AF7-AF4E-A7B5-355DA91454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5696" y="1587726"/>
            <a:ext cx="5172394" cy="525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539490"/>
      </p:ext>
    </p:extLst>
  </p:cSld>
  <p:clrMapOvr>
    <a:masterClrMapping/>
  </p:clrMapOvr>
  <p:transition/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3645024"/>
            <a:ext cx="8208912" cy="614362"/>
          </a:xfrm>
        </p:spPr>
        <p:txBody>
          <a:bodyPr>
            <a:noAutofit/>
          </a:bodyPr>
          <a:lstStyle/>
          <a:p>
            <a:r>
              <a:rPr lang="en-US" sz="2200" dirty="0"/>
              <a:t>Onur Mutlu</a:t>
            </a:r>
          </a:p>
          <a:p>
            <a:r>
              <a:rPr lang="en-US" sz="2200" dirty="0">
                <a:hlinkClick r:id="rId3"/>
              </a:rPr>
              <a:t>omutlu@gmail.com</a:t>
            </a:r>
            <a:r>
              <a:rPr lang="en-US" sz="2200" dirty="0"/>
              <a:t> </a:t>
            </a:r>
          </a:p>
          <a:p>
            <a:r>
              <a:rPr lang="en-US" sz="2200" dirty="0">
                <a:hlinkClick r:id="rId4"/>
              </a:rPr>
              <a:t>https://people.inf.ethz.ch/omutlu</a:t>
            </a:r>
            <a:endParaRPr lang="en-US" sz="2200" dirty="0"/>
          </a:p>
          <a:p>
            <a:r>
              <a:rPr lang="en-US" sz="2200" dirty="0"/>
              <a:t>2 February 2021</a:t>
            </a:r>
          </a:p>
          <a:p>
            <a:r>
              <a:rPr lang="en-US" sz="2200" dirty="0"/>
              <a:t>DATE Special Session Invited Talk</a:t>
            </a:r>
          </a:p>
          <a:p>
            <a:pPr algn="l"/>
            <a:endParaRPr lang="en-US" sz="2200" dirty="0"/>
          </a:p>
        </p:txBody>
      </p:sp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216024" y="1052736"/>
            <a:ext cx="8820472" cy="2201416"/>
          </a:xfrm>
        </p:spPr>
        <p:txBody>
          <a:bodyPr>
            <a:noAutofit/>
          </a:bodyPr>
          <a:lstStyle/>
          <a:p>
            <a:pPr algn="ctr"/>
            <a:r>
              <a:rPr lang="en-US" dirty="0"/>
              <a:t>Intelligent Architectures</a:t>
            </a:r>
            <a:br>
              <a:rPr lang="en-US" dirty="0"/>
            </a:br>
            <a:r>
              <a:rPr lang="en-US" dirty="0"/>
              <a:t>for </a:t>
            </a:r>
            <a:br>
              <a:rPr lang="en-US" dirty="0"/>
            </a:br>
            <a:r>
              <a:rPr lang="en-US" dirty="0"/>
              <a:t>Intelligent Computing Systems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0" name="Picture 2" descr="ETH Zurich short logo, black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982" t="19970" r="7940" b="18111"/>
          <a:stretch/>
        </p:blipFill>
        <p:spPr bwMode="auto">
          <a:xfrm>
            <a:off x="3261625" y="5805264"/>
            <a:ext cx="2750535" cy="783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Burgundy_CMU_JPG_Logo.jpg">
            <a:extLst>
              <a:ext uri="{FF2B5EF4-FFF2-40B4-BE49-F238E27FC236}">
                <a16:creationId xmlns:a16="http://schemas.microsoft.com/office/drawing/2014/main" id="{FDEF4BF8-4C42-2C48-ACA7-CAA3C1B63ED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78027" y="5805264"/>
            <a:ext cx="2532185" cy="914400"/>
          </a:xfrm>
          <a:prstGeom prst="rect">
            <a:avLst/>
          </a:prstGeom>
        </p:spPr>
      </p:pic>
      <p:pic>
        <p:nvPicPr>
          <p:cNvPr id="9" name="Picture 8" descr="safari.png">
            <a:extLst>
              <a:ext uri="{FF2B5EF4-FFF2-40B4-BE49-F238E27FC236}">
                <a16:creationId xmlns:a16="http://schemas.microsoft.com/office/drawing/2014/main" id="{979E4862-636A-E34E-B52B-A7AB09A48069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16024" y="5949280"/>
            <a:ext cx="1745138" cy="504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2330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66713" y="1670571"/>
            <a:ext cx="8428037" cy="822325"/>
          </a:xfrm>
        </p:spPr>
        <p:txBody>
          <a:bodyPr/>
          <a:lstStyle/>
          <a:p>
            <a:pPr algn="ctr" eaLnBrk="1" hangingPunct="1"/>
            <a:r>
              <a:rPr lang="en-US" sz="5000" b="1" dirty="0">
                <a:latin typeface="Garamond" charset="0"/>
              </a:rPr>
              <a:t>Backup Slides for Further Info</a:t>
            </a:r>
          </a:p>
        </p:txBody>
      </p:sp>
      <p:sp>
        <p:nvSpPr>
          <p:cNvPr id="74754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2900363"/>
          </a:xfrm>
        </p:spPr>
        <p:txBody>
          <a:bodyPr/>
          <a:lstStyle/>
          <a:p>
            <a:pPr eaLnBrk="1" hangingPunct="1">
              <a:buFont typeface="Wingdings" charset="0"/>
              <a:buNone/>
            </a:pPr>
            <a:endParaRPr lang="en-US" i="1">
              <a:latin typeface="Tahoma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9942549"/>
      </p:ext>
    </p:extLst>
  </p:cSld>
  <p:clrMapOvr>
    <a:masterClrMapping/>
  </p:clrMapOvr>
  <p:transition/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Referenced Papers and Talks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All are available at</a:t>
            </a:r>
          </a:p>
          <a:p>
            <a:pPr marL="0" indent="0">
              <a:buNone/>
            </a:pPr>
            <a:endParaRPr lang="en-US" dirty="0"/>
          </a:p>
          <a:p>
            <a:pPr marL="344487" lvl="1" indent="0">
              <a:buNone/>
            </a:pPr>
            <a:r>
              <a:rPr lang="en-US" b="1" dirty="0">
                <a:hlinkClick r:id="rId2"/>
              </a:rPr>
              <a:t>https://people.inf.ethz.ch/omutlu/projects.htm</a:t>
            </a:r>
            <a:r>
              <a:rPr lang="en-US" b="1" dirty="0"/>
              <a:t> </a:t>
            </a:r>
          </a:p>
          <a:p>
            <a:pPr marL="344487" lvl="1" indent="0">
              <a:buNone/>
            </a:pPr>
            <a:r>
              <a:rPr lang="en-US" dirty="0"/>
              <a:t> </a:t>
            </a:r>
            <a:r>
              <a:rPr lang="en-US" dirty="0">
                <a:hlinkClick r:id="rId3"/>
              </a:rPr>
              <a:t>http://scholar.google.com/citations?user=7XyGUGkAAAAJ&amp;hl=en</a:t>
            </a:r>
            <a:endParaRPr lang="en-US" dirty="0"/>
          </a:p>
          <a:p>
            <a:pPr marL="344487" lvl="1" indent="0">
              <a:buNone/>
            </a:pPr>
            <a:endParaRPr lang="en-US" dirty="0"/>
          </a:p>
          <a:p>
            <a:pPr marL="344487" lvl="1" indent="0">
              <a:buNone/>
            </a:pPr>
            <a:r>
              <a:rPr lang="en-US" b="1" dirty="0">
                <a:hlinkClick r:id="rId4"/>
              </a:rPr>
              <a:t>https://www.youtube.com/onurmutlulectures</a:t>
            </a:r>
            <a:r>
              <a:rPr lang="en-US" b="1" dirty="0"/>
              <a:t> </a:t>
            </a:r>
          </a:p>
          <a:p>
            <a:pPr marL="344487" lvl="1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F28456-B93E-5440-A8F9-7EDDF5DA4557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87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0747024"/>
      </p:ext>
    </p:extLst>
  </p:cSld>
  <p:clrMapOvr>
    <a:masterClrMapping/>
  </p:clrMapOvr>
  <p:transition/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F83A0-CBB7-2C49-A54F-7D0B38517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800" dirty="0"/>
              <a:t>Research &amp; Teaching: Some Overview Talks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4D894C-D45D-7449-8FC5-648E1A9737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08720"/>
            <a:ext cx="8915400" cy="5456535"/>
          </a:xfrm>
        </p:spPr>
        <p:txBody>
          <a:bodyPr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https://www.youtube.com/onurmutlulectures</a:t>
            </a:r>
            <a:endParaRPr lang="en-US" sz="1600" b="1" dirty="0">
              <a:solidFill>
                <a:srgbClr val="0432FF"/>
              </a:solidFill>
            </a:endParaRPr>
          </a:p>
          <a:p>
            <a:pPr marL="0" indent="0" algn="ctr">
              <a:buNone/>
            </a:pPr>
            <a:endParaRPr lang="en-US" sz="1100" dirty="0"/>
          </a:p>
          <a:p>
            <a:pPr marL="0" indent="0" algn="ctr">
              <a:buNone/>
            </a:pPr>
            <a:endParaRPr lang="en-US" sz="200" dirty="0"/>
          </a:p>
          <a:p>
            <a:r>
              <a:rPr lang="en-US" dirty="0"/>
              <a:t>Future Computing Architectures</a:t>
            </a:r>
          </a:p>
          <a:p>
            <a:pPr lvl="1"/>
            <a:r>
              <a:rPr lang="en-US" sz="1300" dirty="0">
                <a:hlinkClick r:id="rId3"/>
              </a:rPr>
              <a:t>https://www.youtube.com/watch?v=kgiZlSOcGFM&amp;list=PL5Q2soXY2Zi8D_5MGV6EnXEJHnV2YFBJl&amp;index=1</a:t>
            </a:r>
            <a:endParaRPr lang="en-US" sz="1300" dirty="0"/>
          </a:p>
          <a:p>
            <a:pPr lvl="1"/>
            <a:endParaRPr lang="en-US" sz="800" dirty="0"/>
          </a:p>
          <a:p>
            <a:r>
              <a:rPr lang="en-US" dirty="0"/>
              <a:t>Enabling In-Memory Computation</a:t>
            </a:r>
          </a:p>
          <a:p>
            <a:pPr lvl="1"/>
            <a:r>
              <a:rPr lang="en-US" sz="1300" dirty="0">
                <a:hlinkClick r:id="rId4"/>
              </a:rPr>
              <a:t>https://www.youtube.com/watch?v=njX_14584Jw&amp;list=PL5Q2soXY2Zi8D_5MGV6EnXEJHnV2YFBJl&amp;index=16</a:t>
            </a:r>
            <a:r>
              <a:rPr lang="en-US" sz="1300" dirty="0"/>
              <a:t> </a:t>
            </a:r>
          </a:p>
          <a:p>
            <a:pPr lvl="1"/>
            <a:endParaRPr lang="en-US" sz="800" dirty="0"/>
          </a:p>
          <a:p>
            <a:r>
              <a:rPr lang="en-US" dirty="0"/>
              <a:t>Accelerating Genome Analysis</a:t>
            </a:r>
          </a:p>
          <a:p>
            <a:pPr lvl="1"/>
            <a:r>
              <a:rPr lang="en-US" sz="1300" dirty="0">
                <a:hlinkClick r:id="rId5"/>
              </a:rPr>
              <a:t>https://www.youtube.com/watch?v=hPnSmfwu2-A&amp;list=PL5Q2soXY2Zi8D_5MGV6EnXEJHnV2YFBJl&amp;index=9</a:t>
            </a:r>
            <a:endParaRPr lang="en-US" sz="1300" dirty="0"/>
          </a:p>
          <a:p>
            <a:endParaRPr lang="en-US" sz="800" dirty="0"/>
          </a:p>
          <a:p>
            <a:r>
              <a:rPr lang="en-US" dirty="0"/>
              <a:t>Rethinking Memory System Design</a:t>
            </a:r>
          </a:p>
          <a:p>
            <a:pPr lvl="1"/>
            <a:r>
              <a:rPr lang="en-US" sz="1300" dirty="0">
                <a:hlinkClick r:id="rId6"/>
              </a:rPr>
              <a:t>https://www.youtube.com/watch?v=F7xZLNMIY1E&amp;list=PL5Q2soXY2Zi8D_5MGV6EnXEJHnV2YFBJl&amp;index=3</a:t>
            </a:r>
            <a:endParaRPr lang="en-US" sz="1300" dirty="0"/>
          </a:p>
          <a:p>
            <a:pPr lvl="1"/>
            <a:endParaRPr lang="en-US" sz="800" dirty="0"/>
          </a:p>
          <a:p>
            <a:r>
              <a:rPr lang="en-US" dirty="0"/>
              <a:t>Intelligent Architectures for Intelligent Machines</a:t>
            </a:r>
          </a:p>
          <a:p>
            <a:pPr lvl="1"/>
            <a:r>
              <a:rPr lang="en-US" sz="1300" dirty="0">
                <a:hlinkClick r:id="rId7"/>
              </a:rPr>
              <a:t>https://www.youtube.com/watch?v=n8Aj_A0WSg8&amp;list=PL5Q2soXY2Zi8D_5MGV6EnXEJHnV2YFBJl&amp;index=22</a:t>
            </a:r>
            <a:endParaRPr lang="en-US" sz="1300" dirty="0"/>
          </a:p>
          <a:p>
            <a:pPr lvl="1"/>
            <a:endParaRPr lang="en-US" sz="800" dirty="0"/>
          </a:p>
          <a:p>
            <a:r>
              <a:rPr lang="en-US" dirty="0"/>
              <a:t>Revisiting RowHammer</a:t>
            </a:r>
          </a:p>
          <a:p>
            <a:pPr lvl="1"/>
            <a:r>
              <a:rPr lang="en-US" sz="1300" dirty="0">
                <a:hlinkClick r:id="rId8"/>
              </a:rPr>
              <a:t>https://www.youtube.com/watch?v=B58YT9hZM4g&amp;list=PL5Q2soXY2Zi8D_5MGV6EnXEJHnV2YFBJl&amp;index=25</a:t>
            </a:r>
            <a:r>
              <a:rPr lang="en-US" sz="1300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1C77FB-9ABB-7441-88CE-6327AE3144E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88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6072164"/>
      </p:ext>
    </p:extLst>
  </p:cSld>
  <p:clrMapOvr>
    <a:masterClrMapping/>
  </p:clrMapOvr>
  <p:transition/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90E75-44AE-3749-84A1-9991C665D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Interview on Research and Education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BE6586-EEE6-A04A-A548-5966B309FA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Computing Research and Education (@ ISCA 2019)</a:t>
            </a:r>
          </a:p>
          <a:p>
            <a:pPr lvl="1"/>
            <a:r>
              <a:rPr lang="en-US" dirty="0">
                <a:hlinkClick r:id="rId2"/>
              </a:rPr>
              <a:t>https://www.youtube.com/watch?v=8ffSEKZhmvo&amp;list=PL5Q2soXY2Zi_4oP9LdL3cc8G6NIjD2Ydz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Maurice Wilkes Award Speech (10 minutes)</a:t>
            </a:r>
          </a:p>
          <a:p>
            <a:pPr lvl="1"/>
            <a:r>
              <a:rPr lang="en-US" dirty="0">
                <a:hlinkClick r:id="rId3"/>
              </a:rPr>
              <a:t>https://www.youtube.com/watch?v=tcQ3zZ3JpuA&amp;list=PL5Q2soXY2Zi8D_5MGV6EnXEJHnV2YFBJl&amp;index=15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F1CA24-C7A2-D849-8A4D-9CCFFD7B504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89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2570957"/>
      </p:ext>
    </p:extLst>
  </p:cSld>
  <p:clrMapOvr>
    <a:masterClrMapping/>
  </p:clrMapOvr>
  <p:transition/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45B70-88E5-4A45-8F0F-98E880273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Thoughts and Suggestions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3D66C4-277F-5645-8E15-23E56F3B54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052736"/>
            <a:ext cx="8915400" cy="5195664"/>
          </a:xfrm>
        </p:spPr>
        <p:txBody>
          <a:bodyPr/>
          <a:lstStyle/>
          <a:p>
            <a:r>
              <a:rPr lang="en-US" sz="1800" dirty="0"/>
              <a:t>Onur Mutlu,</a:t>
            </a:r>
            <a:br>
              <a:rPr lang="en-US" sz="1800" dirty="0"/>
            </a:br>
            <a:r>
              <a:rPr lang="en-US" sz="1800" b="1" dirty="0">
                <a:hlinkClick r:id="rId2"/>
              </a:rPr>
              <a:t>"Some Reflections (on DRAM)"</a:t>
            </a:r>
            <a:br>
              <a:rPr lang="en-US" sz="1800" dirty="0"/>
            </a:br>
            <a:r>
              <a:rPr lang="en-US" sz="1800" i="1" dirty="0"/>
              <a:t>Award Speech for </a:t>
            </a:r>
            <a:r>
              <a:rPr lang="en-US" sz="1800" i="1" dirty="0">
                <a:hlinkClick r:id="rId3"/>
              </a:rPr>
              <a:t>ACM SIGARCH Maurice Wilkes Award</a:t>
            </a:r>
            <a:r>
              <a:rPr lang="en-US" sz="1800" i="1" dirty="0"/>
              <a:t>, at the </a:t>
            </a:r>
            <a:r>
              <a:rPr lang="en-US" sz="1800" b="1" i="1" dirty="0"/>
              <a:t>ISCA</a:t>
            </a:r>
            <a:r>
              <a:rPr lang="en-US" sz="1800" i="1" dirty="0"/>
              <a:t> Awards Ceremony</a:t>
            </a:r>
            <a:r>
              <a:rPr lang="en-US" sz="1800" dirty="0"/>
              <a:t>, Phoenix, AZ, USA, 25 June 2019.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2"/>
              </a:rPr>
              <a:t>Slides (pptx)</a:t>
            </a:r>
            <a:r>
              <a:rPr lang="en-US" sz="1800" dirty="0"/>
              <a:t> </a:t>
            </a:r>
            <a:r>
              <a:rPr lang="en-US" sz="1800" dirty="0">
                <a:hlinkClick r:id="rId4"/>
              </a:rPr>
              <a:t>(pdf)</a:t>
            </a:r>
            <a:r>
              <a:rPr lang="en-US" sz="1800" dirty="0"/>
              <a:t>]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5"/>
              </a:rPr>
              <a:t>Video of Award Acceptance Speech (Youtube; 10 minutes)</a:t>
            </a:r>
            <a:r>
              <a:rPr lang="en-US" sz="1800" dirty="0"/>
              <a:t> </a:t>
            </a:r>
            <a:r>
              <a:rPr lang="en-US" sz="1800" dirty="0">
                <a:hlinkClick r:id="rId6"/>
              </a:rPr>
              <a:t>(Youku; 13 minutes)</a:t>
            </a:r>
            <a:r>
              <a:rPr lang="en-US" sz="1800" dirty="0"/>
              <a:t>]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7"/>
              </a:rPr>
              <a:t>Video of Interview after Award Acceptance (Youtube; 1 hour 6 minutes)</a:t>
            </a:r>
            <a:r>
              <a:rPr lang="en-US" sz="1800" dirty="0"/>
              <a:t> </a:t>
            </a:r>
            <a:r>
              <a:rPr lang="en-US" sz="1800" dirty="0">
                <a:hlinkClick r:id="rId8"/>
              </a:rPr>
              <a:t>(Youku; 1 hour 6 minutes)</a:t>
            </a:r>
            <a:r>
              <a:rPr lang="en-US" sz="1800" dirty="0"/>
              <a:t>]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9"/>
              </a:rPr>
              <a:t>News Article on "ACM SIGARCH Maurice Wilkes Award goes to Prof. Onur Mutlu"</a:t>
            </a:r>
            <a:r>
              <a:rPr lang="en-US" sz="1800" dirty="0"/>
              <a:t>]</a:t>
            </a:r>
          </a:p>
          <a:p>
            <a:pPr marL="0" indent="0">
              <a:buNone/>
            </a:pPr>
            <a:br>
              <a:rPr lang="en-US" sz="2000" dirty="0"/>
            </a:br>
            <a:endParaRPr lang="en-US" sz="1900" dirty="0"/>
          </a:p>
          <a:p>
            <a:r>
              <a:rPr lang="en-US" sz="1900" dirty="0"/>
              <a:t>Onur Mutlu,</a:t>
            </a:r>
            <a:br>
              <a:rPr lang="en-US" sz="1900" dirty="0"/>
            </a:br>
            <a:r>
              <a:rPr lang="en-US" sz="1900" b="1" dirty="0">
                <a:hlinkClick r:id="rId10"/>
              </a:rPr>
              <a:t>"How to Build an Impactful Research Group"</a:t>
            </a:r>
            <a:br>
              <a:rPr lang="en-US" sz="1900" dirty="0"/>
            </a:br>
            <a:r>
              <a:rPr lang="en-US" sz="1900" i="1" dirty="0">
                <a:hlinkClick r:id="rId11"/>
              </a:rPr>
              <a:t>57th Design Automation Conference Early Career Workshop (</a:t>
            </a:r>
            <a:r>
              <a:rPr lang="en-US" sz="1900" b="1" i="1" dirty="0">
                <a:hlinkClick r:id="rId11"/>
              </a:rPr>
              <a:t>DAC</a:t>
            </a:r>
            <a:r>
              <a:rPr lang="en-US" sz="1900" i="1" dirty="0">
                <a:hlinkClick r:id="rId11"/>
              </a:rPr>
              <a:t>)</a:t>
            </a:r>
            <a:r>
              <a:rPr lang="en-US" sz="1900" dirty="0"/>
              <a:t>, Virtual, 19 July 2020.</a:t>
            </a:r>
            <a:br>
              <a:rPr lang="en-US" sz="1900" dirty="0"/>
            </a:br>
            <a:r>
              <a:rPr lang="en-US" sz="1900" dirty="0"/>
              <a:t>[</a:t>
            </a:r>
            <a:r>
              <a:rPr lang="en-US" sz="1900" dirty="0">
                <a:hlinkClick r:id="rId10"/>
              </a:rPr>
              <a:t>Slides (pptx)</a:t>
            </a:r>
            <a:r>
              <a:rPr lang="en-US" sz="1900" dirty="0"/>
              <a:t> </a:t>
            </a:r>
            <a:r>
              <a:rPr lang="en-US" sz="1900" dirty="0">
                <a:hlinkClick r:id="rId12"/>
              </a:rPr>
              <a:t>(pdf)</a:t>
            </a:r>
            <a:r>
              <a:rPr lang="en-US" sz="1900" dirty="0"/>
              <a:t>]</a:t>
            </a:r>
            <a:br>
              <a:rPr lang="en-US" sz="2000" dirty="0"/>
            </a:br>
            <a:endParaRPr lang="en-US" sz="1900" dirty="0"/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744216"/>
      </p:ext>
    </p:extLst>
  </p:cSld>
  <p:clrMapOvr>
    <a:masterClrMapping/>
  </p:clrMapOvr>
  <p:transition/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807896" cy="1066800"/>
          </a:xfrm>
        </p:spPr>
        <p:txBody>
          <a:bodyPr/>
          <a:lstStyle/>
          <a:p>
            <a:r>
              <a:rPr lang="en-US" dirty="0"/>
              <a:t>Reference Overview Paper 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2736"/>
            <a:ext cx="8915400" cy="4876800"/>
          </a:xfrm>
        </p:spPr>
        <p:txBody>
          <a:bodyPr/>
          <a:lstStyle/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91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FF683EC-8C81-D44E-8211-9FB74E1762A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124744"/>
            <a:ext cx="9144000" cy="2987763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F2BD8AA-5E69-D846-BFB8-21B3FD479841}"/>
              </a:ext>
            </a:extLst>
          </p:cNvPr>
          <p:cNvSpPr txBox="1">
            <a:spLocks/>
          </p:cNvSpPr>
          <p:nvPr/>
        </p:nvSpPr>
        <p:spPr bwMode="auto">
          <a:xfrm>
            <a:off x="381000" y="1205136"/>
            <a:ext cx="8915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Onur Mutlu, Saugata Ghose, Juan Gomez-Luna, and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Rachata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Ausavarungnirun,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"Processing Data Where It Makes Sense: Enabling In-Memory Computation"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Invited paper in 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4"/>
              </a:rPr>
              <a:t>Microprocessors and Microsystems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 (</a:t>
            </a:r>
            <a:r>
              <a:rPr kumimoji="0" lang="en-US" sz="19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MICPRO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)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 June 2019. 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[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5"/>
              </a:rPr>
              <a:t>arXiv version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]</a:t>
            </a:r>
            <a:endParaRPr kumimoji="0" lang="en-US" sz="1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4AC5CF-BFA6-5646-92DE-C9D89AA74928}"/>
              </a:ext>
            </a:extLst>
          </p:cNvPr>
          <p:cNvSpPr txBox="1"/>
          <p:nvPr/>
        </p:nvSpPr>
        <p:spPr>
          <a:xfrm>
            <a:off x="2411760" y="6453336"/>
            <a:ext cx="4674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https://arxiv.org/pdf/1903.03988.pdf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432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546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807896" cy="1066800"/>
          </a:xfrm>
        </p:spPr>
        <p:txBody>
          <a:bodyPr/>
          <a:lstStyle/>
          <a:p>
            <a:r>
              <a:rPr lang="en-US" dirty="0"/>
              <a:t>Reference Overview Paper 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2736"/>
            <a:ext cx="8915400" cy="4876800"/>
          </a:xfrm>
        </p:spPr>
        <p:txBody>
          <a:bodyPr/>
          <a:lstStyle/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92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F2BD8AA-5E69-D846-BFB8-21B3FD479841}"/>
              </a:ext>
            </a:extLst>
          </p:cNvPr>
          <p:cNvSpPr txBox="1">
            <a:spLocks/>
          </p:cNvSpPr>
          <p:nvPr/>
        </p:nvSpPr>
        <p:spPr bwMode="auto">
          <a:xfrm>
            <a:off x="381000" y="1205136"/>
            <a:ext cx="8915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Saugata Ghose, Amirali Boroumand,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Jeremie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S. Kim, Juan Gomez-Luna, and Onur Mutlu,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"Processing-in-Memory: A Workload-Driven Perspective"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Invited Article in 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3"/>
              </a:rPr>
              <a:t>IBM Journal of Research &amp; Development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 Special Issue on Hardware for Artificial Intelligence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 to appear in November 2019. 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[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/>
              </a:rPr>
              <a:t>Preliminary arXiv version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]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4AC5CF-BFA6-5646-92DE-C9D89AA74928}"/>
              </a:ext>
            </a:extLst>
          </p:cNvPr>
          <p:cNvSpPr txBox="1"/>
          <p:nvPr/>
        </p:nvSpPr>
        <p:spPr>
          <a:xfrm>
            <a:off x="2411760" y="6453336"/>
            <a:ext cx="4742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https://arxiv.org/pdf/1907.12947.pdf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ED0A37-4CC1-FB45-AFBB-5CD2236B61B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8612" y="2457019"/>
            <a:ext cx="9144000" cy="105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048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807896" cy="1066800"/>
          </a:xfrm>
        </p:spPr>
        <p:txBody>
          <a:bodyPr/>
          <a:lstStyle/>
          <a:p>
            <a:r>
              <a:rPr lang="en-US" dirty="0"/>
              <a:t>Reference Overview Paper III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2736"/>
            <a:ext cx="8915400" cy="4876800"/>
          </a:xfrm>
        </p:spPr>
        <p:txBody>
          <a:bodyPr/>
          <a:lstStyle/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sz="1700" dirty="0"/>
              <a:t>Saugata Ghose, Kevin Hsieh, Amirali Boroumand, </a:t>
            </a:r>
            <a:r>
              <a:rPr lang="en-US" sz="1700" dirty="0" err="1"/>
              <a:t>Rachata</a:t>
            </a:r>
            <a:r>
              <a:rPr lang="en-US" sz="1700" dirty="0"/>
              <a:t> </a:t>
            </a:r>
            <a:r>
              <a:rPr lang="en-US" sz="1700" dirty="0" err="1"/>
              <a:t>Ausavarungnirun</a:t>
            </a:r>
            <a:r>
              <a:rPr lang="en-US" sz="1700" dirty="0"/>
              <a:t>, Onur Mutlu,</a:t>
            </a:r>
            <a:br>
              <a:rPr lang="en-US" sz="1700" dirty="0"/>
            </a:br>
            <a:r>
              <a:rPr lang="en-US" sz="1700" b="1" dirty="0">
                <a:hlinkClick r:id="rId2"/>
              </a:rPr>
              <a:t>"Enabling the Adoption of Processing-in-Memory: Challenges, Mechanisms, Future Research Directions"</a:t>
            </a:r>
            <a:r>
              <a:rPr lang="en-US" sz="1700" dirty="0"/>
              <a:t> </a:t>
            </a:r>
            <a:br>
              <a:rPr lang="en-US" sz="1700" dirty="0"/>
            </a:br>
            <a:r>
              <a:rPr lang="en-US" sz="1700" i="1" dirty="0"/>
              <a:t>Invited Book Chapter</a:t>
            </a:r>
            <a:r>
              <a:rPr lang="en-US" sz="1700" dirty="0"/>
              <a:t>, to appear in 2018. </a:t>
            </a:r>
            <a:br>
              <a:rPr lang="en-US" sz="1700" dirty="0"/>
            </a:br>
            <a:r>
              <a:rPr lang="en-US" sz="1700" dirty="0"/>
              <a:t>[</a:t>
            </a:r>
            <a:r>
              <a:rPr lang="en-US" sz="1700" dirty="0">
                <a:hlinkClick r:id="rId3"/>
              </a:rPr>
              <a:t>Preliminary arxiv.org version</a:t>
            </a:r>
            <a:r>
              <a:rPr lang="en-US" sz="1700" dirty="0"/>
              <a:t>]</a:t>
            </a:r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93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3AD2022-F9DE-D14F-A45A-D41DA60EB2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560" y="980728"/>
            <a:ext cx="8589976" cy="33669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FA0A5EF-3A3C-1949-B5F9-3039EB9E1909}"/>
              </a:ext>
            </a:extLst>
          </p:cNvPr>
          <p:cNvSpPr txBox="1"/>
          <p:nvPr/>
        </p:nvSpPr>
        <p:spPr>
          <a:xfrm>
            <a:off x="2483768" y="6381328"/>
            <a:ext cx="47420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3"/>
              </a:rPr>
              <a:t>https://arxiv.org/pdf/1802.00320.pdf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909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 Overview Paper IV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Onur Mutlu and Lavanya Subramanian,</a:t>
            </a:r>
            <a:br>
              <a:rPr lang="en-US" dirty="0"/>
            </a:br>
            <a:r>
              <a:rPr lang="en-US" b="1" dirty="0">
                <a:hlinkClick r:id="rId2"/>
              </a:rPr>
              <a:t>"Research Problems and Opportunities in Memory Systems"</a:t>
            </a:r>
            <a:br>
              <a:rPr lang="en-US" dirty="0"/>
            </a:br>
            <a:r>
              <a:rPr lang="en-US" i="1" dirty="0"/>
              <a:t>Invited Article in </a:t>
            </a:r>
            <a:r>
              <a:rPr lang="en-US" i="1" dirty="0">
                <a:hlinkClick r:id="rId3"/>
              </a:rPr>
              <a:t>Supercomputing Frontiers and Innovations</a:t>
            </a:r>
            <a:r>
              <a:rPr lang="en-US" i="1" dirty="0"/>
              <a:t> (</a:t>
            </a:r>
            <a:r>
              <a:rPr lang="en-US" b="1" i="1" dirty="0"/>
              <a:t>SUPERFRI</a:t>
            </a:r>
            <a:r>
              <a:rPr lang="en-US" i="1" dirty="0"/>
              <a:t>)</a:t>
            </a:r>
            <a:r>
              <a:rPr lang="en-US" dirty="0"/>
              <a:t>, 2014/2015. 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000" y="4467324"/>
            <a:ext cx="8890000" cy="9779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AB96285-7F1A-C948-A4B7-54FCB0114C45}"/>
              </a:ext>
            </a:extLst>
          </p:cNvPr>
          <p:cNvSpPr txBox="1"/>
          <p:nvPr/>
        </p:nvSpPr>
        <p:spPr>
          <a:xfrm>
            <a:off x="184520" y="6453336"/>
            <a:ext cx="87799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/>
              </a:rPr>
              <a:t>https://people.inf.ethz.ch/omutlu/pub/memory-systems-research_superfri14.pdf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1483750"/>
      </p:ext>
    </p:extLst>
  </p:cSld>
  <p:clrMapOvr>
    <a:masterClrMapping/>
  </p:clrMapOvr>
  <p:transition/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 Overview Paper V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324" y="3789040"/>
            <a:ext cx="9144000" cy="204651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07504" y="6520834"/>
            <a:ext cx="986509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3"/>
              </a:rPr>
              <a:t>https://people.inf.ethz.ch/omutlu/pub/rowhammer-and-other-memory-issues_date17.pdf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28600" y="548680"/>
            <a:ext cx="8915400" cy="5153025"/>
          </a:xfrm>
        </p:spPr>
        <p:txBody>
          <a:bodyPr/>
          <a:lstStyle/>
          <a:p>
            <a:endParaRPr lang="en-US" dirty="0"/>
          </a:p>
          <a:p>
            <a:r>
              <a:rPr lang="en-US" sz="2000" dirty="0"/>
              <a:t>Onur Mutlu,</a:t>
            </a:r>
            <a:br>
              <a:rPr lang="en-US" sz="2000" dirty="0"/>
            </a:br>
            <a:r>
              <a:rPr lang="en-US" sz="2000" b="1" dirty="0">
                <a:hlinkClick r:id="rId3"/>
              </a:rPr>
              <a:t>"The RowHammer Problem and Other Issues We May Face as Memory Becomes Denser"</a:t>
            </a:r>
            <a:r>
              <a:rPr lang="en-US" sz="2000" dirty="0"/>
              <a:t> </a:t>
            </a:r>
            <a:br>
              <a:rPr lang="en-US" sz="2000" dirty="0"/>
            </a:br>
            <a:r>
              <a:rPr lang="en-US" sz="2000" i="1" dirty="0"/>
              <a:t>Invited Paper in Proceedings of the </a:t>
            </a:r>
            <a:r>
              <a:rPr lang="en-US" sz="2000" i="1" dirty="0">
                <a:hlinkClick r:id="rId4"/>
              </a:rPr>
              <a:t>Design, Automation, and Test in Europe Conference</a:t>
            </a:r>
            <a:r>
              <a:rPr lang="en-US" sz="2000" i="1" dirty="0"/>
              <a:t> (</a:t>
            </a:r>
            <a:r>
              <a:rPr lang="en-US" sz="2000" b="1" i="1" dirty="0"/>
              <a:t>DATE</a:t>
            </a:r>
            <a:r>
              <a:rPr lang="en-US" sz="2000" i="1" dirty="0"/>
              <a:t>)</a:t>
            </a:r>
            <a:r>
              <a:rPr lang="en-US" sz="2000" dirty="0"/>
              <a:t>, Lausanne, Switzerland, March 2017. 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5"/>
              </a:rPr>
              <a:t>Slides (pptx)</a:t>
            </a:r>
            <a:r>
              <a:rPr lang="en-US" sz="2000" dirty="0"/>
              <a:t> </a:t>
            </a:r>
            <a:r>
              <a:rPr lang="en-US" sz="2000" dirty="0">
                <a:hlinkClick r:id="rId6"/>
              </a:rPr>
              <a:t>(pdf)</a:t>
            </a:r>
            <a:r>
              <a:rPr lang="en-US" sz="2000" dirty="0"/>
              <a:t>] </a:t>
            </a:r>
          </a:p>
        </p:txBody>
      </p:sp>
    </p:spTree>
    <p:extLst>
      <p:ext uri="{BB962C8B-B14F-4D97-AF65-F5344CB8AC3E}">
        <p14:creationId xmlns:p14="http://schemas.microsoft.com/office/powerpoint/2010/main" val="3184953628"/>
      </p:ext>
    </p:extLst>
  </p:cSld>
  <p:clrMapOvr>
    <a:masterClrMapping/>
  </p:clrMapOvr>
  <p:transition/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 Overview Paper VI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Onur Mutlu,</a:t>
            </a:r>
            <a:br>
              <a:rPr lang="en-US" dirty="0"/>
            </a:br>
            <a:r>
              <a:rPr lang="en-US" b="1" dirty="0">
                <a:hlinkClick r:id="rId2"/>
              </a:rPr>
              <a:t>"Memory Scaling: A Systems Architecture Perspective"</a:t>
            </a:r>
            <a:br>
              <a:rPr lang="en-US" dirty="0"/>
            </a:br>
            <a:r>
              <a:rPr lang="en-US" i="1" dirty="0"/>
              <a:t>Technical talk at </a:t>
            </a:r>
            <a:r>
              <a:rPr lang="en-US" i="1" dirty="0">
                <a:hlinkClick r:id="rId3"/>
              </a:rPr>
              <a:t>MemCon 2013</a:t>
            </a:r>
            <a:r>
              <a:rPr lang="en-US" i="1" dirty="0"/>
              <a:t> (</a:t>
            </a:r>
            <a:r>
              <a:rPr lang="en-US" b="1" i="1" dirty="0"/>
              <a:t>MEMCON</a:t>
            </a:r>
            <a:r>
              <a:rPr lang="en-US" i="1" dirty="0"/>
              <a:t>)</a:t>
            </a:r>
            <a:r>
              <a:rPr lang="en-US" dirty="0"/>
              <a:t>, Santa Clara, CA, August 2013. [</a:t>
            </a:r>
            <a:r>
              <a:rPr lang="en-US" dirty="0">
                <a:hlinkClick r:id="rId4"/>
              </a:rPr>
              <a:t>Slides (pptx)</a:t>
            </a:r>
            <a:r>
              <a:rPr lang="en-US" dirty="0"/>
              <a:t> </a:t>
            </a:r>
            <a:r>
              <a:rPr lang="en-US" dirty="0">
                <a:hlinkClick r:id="rId5"/>
              </a:rPr>
              <a:t>(pdf)</a:t>
            </a:r>
            <a:r>
              <a:rPr lang="en-US" dirty="0"/>
              <a:t>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6"/>
              </a:rPr>
              <a:t>Video</a:t>
            </a:r>
            <a:r>
              <a:rPr lang="en-US" dirty="0"/>
              <a:t>] [</a:t>
            </a:r>
            <a:r>
              <a:rPr lang="en-US" dirty="0">
                <a:hlinkClick r:id="rId7"/>
              </a:rPr>
              <a:t>Coverage on StorageSearch</a:t>
            </a:r>
            <a:r>
              <a:rPr lang="en-US" dirty="0"/>
              <a:t>]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4149080"/>
            <a:ext cx="9144000" cy="163901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CB311F9-F741-644A-9EB2-894E4CF2F735}"/>
              </a:ext>
            </a:extLst>
          </p:cNvPr>
          <p:cNvSpPr txBox="1"/>
          <p:nvPr/>
        </p:nvSpPr>
        <p:spPr>
          <a:xfrm>
            <a:off x="192006" y="6488668"/>
            <a:ext cx="86837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/>
              </a:rPr>
              <a:t>https://people.inf.ethz.ch/omutlu/pub/memory-scaling_memcon13.pdf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75011112"/>
      </p:ext>
    </p:extLst>
  </p:cSld>
  <p:clrMapOvr>
    <a:masterClrMapping/>
  </p:clrMapOvr>
  <p:transition/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528" y="152400"/>
            <a:ext cx="9144000" cy="1066800"/>
          </a:xfrm>
        </p:spPr>
        <p:txBody>
          <a:bodyPr/>
          <a:lstStyle/>
          <a:p>
            <a:r>
              <a:rPr lang="en-US" sz="3600" dirty="0"/>
              <a:t>Reference Overview Paper VII</a:t>
            </a:r>
            <a:endParaRPr lang="en-US" sz="3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97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/>
        </p:nvSpPr>
        <p:spPr>
          <a:xfrm>
            <a:off x="1619672" y="6453336"/>
            <a:ext cx="604867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dobe Garamond Pro" panose="02020502060506020403" pitchFamily="18" charset="0"/>
                <a:ea typeface="+mn-ea"/>
                <a:cs typeface="+mn-cs"/>
                <a:hlinkClick r:id="rId2"/>
              </a:rPr>
              <a:t>https://arxiv.org/pdf/1706.08642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dobe Garamond Pro" panose="02020502060506020403" pitchFamily="18" charset="0"/>
                <a:ea typeface="+mn-ea"/>
                <a:cs typeface="+mn-cs"/>
              </a:rPr>
              <a:t>  </a:t>
            </a:r>
          </a:p>
        </p:txBody>
      </p:sp>
      <p:pic>
        <p:nvPicPr>
          <p:cNvPr id="8" name="Picture 2" descr="ttps://pbs.twimg.com/media/DKHLt24W0AAE5Fd.jpg:large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9162" y="1268760"/>
            <a:ext cx="7411230" cy="4527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596831" y="1545937"/>
            <a:ext cx="43524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Proceedings of the IEEE, Sept. 2017</a:t>
            </a:r>
          </a:p>
        </p:txBody>
      </p:sp>
    </p:spTree>
    <p:extLst>
      <p:ext uri="{BB962C8B-B14F-4D97-AF65-F5344CB8AC3E}">
        <p14:creationId xmlns:p14="http://schemas.microsoft.com/office/powerpoint/2010/main" val="3376712699"/>
      </p:ext>
    </p:extLst>
  </p:cSld>
  <p:clrMapOvr>
    <a:masterClrMapping/>
  </p:clrMapOvr>
  <p:transition/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EBC98-50B0-E14B-AA18-0194CEBA6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 Overview Paper VIII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54FBC6-1E5E-F74E-9CED-5D646D0D77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Onur Mutlu and </a:t>
            </a:r>
            <a:r>
              <a:rPr lang="en-US" dirty="0" err="1"/>
              <a:t>Jeremie</a:t>
            </a:r>
            <a:r>
              <a:rPr lang="en-US" dirty="0"/>
              <a:t> Kim,</a:t>
            </a:r>
            <a:br>
              <a:rPr lang="en-US" dirty="0"/>
            </a:br>
            <a:r>
              <a:rPr lang="en-US" b="1" dirty="0"/>
              <a:t>"RowHammer: A Retrospective"</a:t>
            </a:r>
            <a:br>
              <a:rPr lang="en-US" dirty="0"/>
            </a:br>
            <a:r>
              <a:rPr lang="en-US" i="1" dirty="0">
                <a:hlinkClick r:id="rId2"/>
              </a:rPr>
              <a:t>IEEE Transactions on Computer-Aided Design of Integrated Circuits and Systems</a:t>
            </a:r>
            <a:r>
              <a:rPr lang="en-US" i="1" dirty="0"/>
              <a:t> (</a:t>
            </a:r>
            <a:r>
              <a:rPr lang="en-US" b="1" i="1" dirty="0"/>
              <a:t>TCAD</a:t>
            </a:r>
            <a:r>
              <a:rPr lang="en-US" i="1" dirty="0"/>
              <a:t>) Special Issue on Top Picks in Hardware and Embedded Security</a:t>
            </a:r>
            <a:r>
              <a:rPr lang="en-US" dirty="0"/>
              <a:t>, 2019. 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3"/>
              </a:rPr>
              <a:t>Preliminary arXiv version</a:t>
            </a:r>
            <a:r>
              <a:rPr lang="en-US" dirty="0"/>
              <a:t>]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5AABF2-B333-B545-8DF3-BE9AFD43C84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92004D-7284-C244-B275-AB956C66515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8A0BF4-FF83-FF4D-95CC-55B11F61D0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300" y="4052664"/>
            <a:ext cx="739140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269043"/>
      </p:ext>
    </p:extLst>
  </p:cSld>
  <p:clrMapOvr>
    <a:masterClrMapping/>
  </p:clrMapOvr>
  <p:transition/>
</p:sld>
</file>

<file path=ppt/theme/_rels/theme53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8_Edg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2_Office Theme">
  <a:themeElements>
    <a:clrScheme name="Custom 7">
      <a:dk1>
        <a:srgbClr val="990000"/>
      </a:dk1>
      <a:lt1>
        <a:srgbClr val="FFFFFF"/>
      </a:lt1>
      <a:dk2>
        <a:srgbClr val="FFFFFF"/>
      </a:dk2>
      <a:lt2>
        <a:srgbClr val="FFFFFF"/>
      </a:lt2>
      <a:accent1>
        <a:srgbClr val="606060"/>
      </a:accent1>
      <a:accent2>
        <a:srgbClr val="A9A9A9"/>
      </a:accent2>
      <a:accent3>
        <a:srgbClr val="CCCCCC"/>
      </a:accent3>
      <a:accent4>
        <a:srgbClr val="990000"/>
      </a:accent4>
      <a:accent5>
        <a:srgbClr val="000000"/>
      </a:accent5>
      <a:accent6>
        <a:srgbClr val="969696"/>
      </a:accent6>
      <a:hlink>
        <a:srgbClr val="990000"/>
      </a:hlink>
      <a:folHlink>
        <a:srgbClr val="AEAEA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2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3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3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4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5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5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5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5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64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8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9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2.xml><?xml version="1.0" encoding="utf-8"?>
<a:theme xmlns:a="http://schemas.openxmlformats.org/drawingml/2006/main" name="9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3.xml><?xml version="1.0" encoding="utf-8"?>
<a:theme xmlns:a="http://schemas.openxmlformats.org/drawingml/2006/main" name="9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4.xml><?xml version="1.0" encoding="utf-8"?>
<a:theme xmlns:a="http://schemas.openxmlformats.org/drawingml/2006/main" name="1_Metropolitan_bullet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A8ACA0D9-A384-4858-9FCC-2505F264A948}" vid="{6AE8C0EA-499D-4586-A497-DF22E9D58294}"/>
    </a:ext>
  </a:extLst>
</a:theme>
</file>

<file path=ppt/theme/theme25.xml><?xml version="1.0" encoding="utf-8"?>
<a:theme xmlns:a="http://schemas.openxmlformats.org/drawingml/2006/main" name="98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6.xml><?xml version="1.0" encoding="utf-8"?>
<a:theme xmlns:a="http://schemas.openxmlformats.org/drawingml/2006/main" name="1_Office 테마">
  <a:themeElements>
    <a:clrScheme name="기본">
      <a:dk1>
        <a:sysClr val="windowText" lastClr="000000"/>
      </a:dk1>
      <a:lt1>
        <a:sysClr val="window" lastClr="FFFFFF"/>
      </a:lt1>
      <a:dk2>
        <a:srgbClr val="1B6AA3"/>
      </a:dk2>
      <a:lt2>
        <a:srgbClr val="FFFFFF"/>
      </a:lt2>
      <a:accent1>
        <a:srgbClr val="5DA5DA"/>
      </a:accent1>
      <a:accent2>
        <a:srgbClr val="FAA43A"/>
      </a:accent2>
      <a:accent3>
        <a:srgbClr val="60BD68"/>
      </a:accent3>
      <a:accent4>
        <a:srgbClr val="F17CB0"/>
      </a:accent4>
      <a:accent5>
        <a:srgbClr val="B2912F"/>
      </a:accent5>
      <a:accent6>
        <a:srgbClr val="307D99"/>
      </a:accent6>
      <a:hlink>
        <a:srgbClr val="0563C1"/>
      </a:hlink>
      <a:folHlink>
        <a:srgbClr val="954F72"/>
      </a:folHlink>
    </a:clrScheme>
    <a:fontScheme name="Calibri - 나눔고딕">
      <a:majorFont>
        <a:latin typeface="Calibri"/>
        <a:ea typeface="나눔고딕"/>
        <a:cs typeface=""/>
      </a:majorFont>
      <a:minorFont>
        <a:latin typeface="Calibri"/>
        <a:ea typeface="나눔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7.xml><?xml version="1.0" encoding="utf-8"?>
<a:theme xmlns:a="http://schemas.openxmlformats.org/drawingml/2006/main" name="13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8.xml><?xml version="1.0" encoding="utf-8"?>
<a:theme xmlns:a="http://schemas.openxmlformats.org/drawingml/2006/main" name="14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9.xml><?xml version="1.0" encoding="utf-8"?>
<a:theme xmlns:a="http://schemas.openxmlformats.org/drawingml/2006/main" name="14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0.xml><?xml version="1.0" encoding="utf-8"?>
<a:theme xmlns:a="http://schemas.openxmlformats.org/drawingml/2006/main" name="3_Metropolitan_bullet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A8ACA0D9-A384-4858-9FCC-2505F264A948}" vid="{6AE8C0EA-499D-4586-A497-DF22E9D58294}"/>
    </a:ext>
  </a:extLst>
</a:theme>
</file>

<file path=ppt/theme/theme31.xml><?xml version="1.0" encoding="utf-8"?>
<a:theme xmlns:a="http://schemas.openxmlformats.org/drawingml/2006/main" name="15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2.xml><?xml version="1.0" encoding="utf-8"?>
<a:theme xmlns:a="http://schemas.openxmlformats.org/drawingml/2006/main" name="15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3.xml><?xml version="1.0" encoding="utf-8"?>
<a:theme xmlns:a="http://schemas.openxmlformats.org/drawingml/2006/main" name="15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4.xml><?xml version="1.0" encoding="utf-8"?>
<a:theme xmlns:a="http://schemas.openxmlformats.org/drawingml/2006/main" name="15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5.xml><?xml version="1.0" encoding="utf-8"?>
<a:theme xmlns:a="http://schemas.openxmlformats.org/drawingml/2006/main" name="15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6.xml><?xml version="1.0" encoding="utf-8"?>
<a:theme xmlns:a="http://schemas.openxmlformats.org/drawingml/2006/main" name="safari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afari" id="{1E4A3212-A6D8-EB49-8049-412E3186FEB9}" vid="{93387931-C767-9D4F-BD0F-4952975219FD}"/>
    </a:ext>
  </a:extLst>
</a:theme>
</file>

<file path=ppt/theme/theme37.xml><?xml version="1.0" encoding="utf-8"?>
<a:theme xmlns:a="http://schemas.openxmlformats.org/drawingml/2006/main" name="5_Edg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>
        <a:spAutoFit/>
      </a:bodyPr>
      <a:lstStyle>
        <a:defPPr algn="just">
          <a:defRPr sz="400" b="1" dirty="0">
            <a:solidFill>
              <a:schemeClr val="bg2"/>
            </a:solidFill>
            <a:latin typeface="europa"/>
          </a:defRPr>
        </a:defPPr>
      </a:lstStyle>
    </a:sp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8.xml><?xml version="1.0" encoding="utf-8"?>
<a:theme xmlns:a="http://schemas.openxmlformats.org/drawingml/2006/main" name="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9.xml><?xml version="1.0" encoding="utf-8"?>
<a:theme xmlns:a="http://schemas.openxmlformats.org/drawingml/2006/main" name="1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0.xml><?xml version="1.0" encoding="utf-8"?>
<a:theme xmlns:a="http://schemas.openxmlformats.org/drawingml/2006/main" name="4_sesha-theme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DC600"/>
      </a:accent1>
      <a:accent2>
        <a:srgbClr val="C00000"/>
      </a:accent2>
      <a:accent3>
        <a:srgbClr val="0061FF"/>
      </a:accent3>
      <a:accent4>
        <a:srgbClr val="3C3C3C"/>
      </a:accent4>
      <a:accent5>
        <a:srgbClr val="00B3B3"/>
      </a:accent5>
      <a:accent6>
        <a:srgbClr val="777777"/>
      </a:accent6>
      <a:hlink>
        <a:srgbClr val="0000FF"/>
      </a:hlink>
      <a:folHlink>
        <a:srgbClr val="800080"/>
      </a:folHlink>
    </a:clrScheme>
    <a:fontScheme name="Urban Pop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3200" b="1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chemeClr val="tx1">
              <a:lumMod val="75000"/>
              <a:lumOff val="25000"/>
            </a:schemeClr>
          </a:solidFill>
          <a:headEnd type="none" w="med" len="med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ctr">
          <a:defRPr sz="2800" b="1" dirty="0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</a:theme>
</file>

<file path=ppt/theme/theme41.xml><?xml version="1.0" encoding="utf-8"?>
<a:theme xmlns:a="http://schemas.openxmlformats.org/drawingml/2006/main" name="1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2.xml><?xml version="1.0" encoding="utf-8"?>
<a:theme xmlns:a="http://schemas.openxmlformats.org/drawingml/2006/main" name="1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3.xml><?xml version="1.0" encoding="utf-8"?>
<a:theme xmlns:a="http://schemas.openxmlformats.org/drawingml/2006/main" name="1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4.xml><?xml version="1.0" encoding="utf-8"?>
<a:theme xmlns:a="http://schemas.openxmlformats.org/drawingml/2006/main" name="4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5.xml><?xml version="1.0" encoding="utf-8"?>
<a:theme xmlns:a="http://schemas.openxmlformats.org/drawingml/2006/main" name="1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6.xml><?xml version="1.0" encoding="utf-8"?>
<a:theme xmlns:a="http://schemas.openxmlformats.org/drawingml/2006/main" name="99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7.xml><?xml version="1.0" encoding="utf-8"?>
<a:theme xmlns:a="http://schemas.openxmlformats.org/drawingml/2006/main" name="13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8.xml><?xml version="1.0" encoding="utf-8"?>
<a:theme xmlns:a="http://schemas.openxmlformats.org/drawingml/2006/main" name="2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9.xml><?xml version="1.0" encoding="utf-8"?>
<a:theme xmlns:a="http://schemas.openxmlformats.org/drawingml/2006/main" name="15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0.xml><?xml version="1.0" encoding="utf-8"?>
<a:theme xmlns:a="http://schemas.openxmlformats.org/drawingml/2006/main" name="3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1.xml><?xml version="1.0" encoding="utf-8"?>
<a:theme xmlns:a="http://schemas.openxmlformats.org/drawingml/2006/main" name="2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2.xml><?xml version="1.0" encoding="utf-8"?>
<a:theme xmlns:a="http://schemas.openxmlformats.org/drawingml/2006/main" name="3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3.xml><?xml version="1.0" encoding="utf-8"?>
<a:theme xmlns:a="http://schemas.openxmlformats.org/drawingml/2006/main" name="Title &amp; Bullets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333399"/>
      </a:accent2>
      <a:accent3>
        <a:srgbClr val="FFFFFF"/>
      </a:accent3>
      <a:accent4>
        <a:srgbClr val="000000"/>
      </a:accent4>
      <a:accent5>
        <a:srgbClr val="FFFFF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Myriad Pro Bold Cond"/>
        <a:ea typeface="ヒラギノ角ゴ ProN W6"/>
        <a:cs typeface="ヒラギノ角ゴ ProN W6"/>
      </a:majorFont>
      <a:minorFont>
        <a:latin typeface="Myriad Pro Bold Cond"/>
        <a:ea typeface="ヒラギノ角ゴ ProN W6"/>
        <a:cs typeface="ヒラギノ角ゴ ProN W6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5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5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4.xml><?xml version="1.0" encoding="utf-8"?>
<a:theme xmlns:a="http://schemas.openxmlformats.org/drawingml/2006/main" name="7_sesha-theme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DC600"/>
      </a:accent1>
      <a:accent2>
        <a:srgbClr val="C00000"/>
      </a:accent2>
      <a:accent3>
        <a:srgbClr val="0061FF"/>
      </a:accent3>
      <a:accent4>
        <a:srgbClr val="3C3C3C"/>
      </a:accent4>
      <a:accent5>
        <a:srgbClr val="009900"/>
      </a:accent5>
      <a:accent6>
        <a:srgbClr val="777777"/>
      </a:accent6>
      <a:hlink>
        <a:srgbClr val="0000FF"/>
      </a:hlink>
      <a:folHlink>
        <a:srgbClr val="800080"/>
      </a:folHlink>
    </a:clrScheme>
    <a:fontScheme name="Sesha">
      <a:majorFont>
        <a:latin typeface="Myriad Pro Cond"/>
        <a:ea typeface=""/>
        <a:cs typeface=""/>
      </a:majorFont>
      <a:minorFont>
        <a:latin typeface="Myriad Pro C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chemeClr val="accent2"/>
          </a:solidFill>
          <a:headEnd type="none" w="med" len="med"/>
          <a:tailEnd type="arrow" w="med" len="med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chemeClr val="tx1">
              <a:lumMod val="75000"/>
              <a:lumOff val="25000"/>
            </a:schemeClr>
          </a:solidFill>
          <a:headEnd type="none" w="med" len="med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ctr">
          <a:defRPr sz="2800" b="1" dirty="0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</a:theme>
</file>

<file path=ppt/theme/theme55.xml><?xml version="1.0" encoding="utf-8"?>
<a:theme xmlns:a="http://schemas.openxmlformats.org/drawingml/2006/main" name="2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6.xml><?xml version="1.0" encoding="utf-8"?>
<a:theme xmlns:a="http://schemas.openxmlformats.org/drawingml/2006/main" name="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7.xml><?xml version="1.0" encoding="utf-8"?>
<a:theme xmlns:a="http://schemas.openxmlformats.org/drawingml/2006/main" name="6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8.xml><?xml version="1.0" encoding="utf-8"?>
<a:theme xmlns:a="http://schemas.openxmlformats.org/drawingml/2006/main" name="6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9.xml><?xml version="1.0" encoding="utf-8"?>
<a:theme xmlns:a="http://schemas.openxmlformats.org/drawingml/2006/main" name="6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0.xml><?xml version="1.0" encoding="utf-8"?>
<a:theme xmlns:a="http://schemas.openxmlformats.org/drawingml/2006/main" name="1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기본">
    <a:dk1>
      <a:sysClr val="windowText" lastClr="000000"/>
    </a:dk1>
    <a:lt1>
      <a:sysClr val="window" lastClr="FFFFFF"/>
    </a:lt1>
    <a:dk2>
      <a:srgbClr val="1B6AA3"/>
    </a:dk2>
    <a:lt2>
      <a:srgbClr val="FFFFFF"/>
    </a:lt2>
    <a:accent1>
      <a:srgbClr val="5DA5DA"/>
    </a:accent1>
    <a:accent2>
      <a:srgbClr val="FAA43A"/>
    </a:accent2>
    <a:accent3>
      <a:srgbClr val="60BD68"/>
    </a:accent3>
    <a:accent4>
      <a:srgbClr val="F17CB0"/>
    </a:accent4>
    <a:accent5>
      <a:srgbClr val="B2912F"/>
    </a:accent5>
    <a:accent6>
      <a:srgbClr val="307D99"/>
    </a:accent6>
    <a:hlink>
      <a:srgbClr val="0563C1"/>
    </a:hlink>
    <a:folHlink>
      <a:srgbClr val="954F72"/>
    </a:folHlink>
  </a:clrScheme>
  <a:fontScheme name="Calibri - 나눔고딕">
    <a:majorFont>
      <a:latin typeface="Calibri"/>
      <a:ea typeface="나눔고딕"/>
      <a:cs typeface=""/>
    </a:majorFont>
    <a:minorFont>
      <a:latin typeface="Calibri"/>
      <a:ea typeface="나눔고딕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기본">
    <a:dk1>
      <a:sysClr val="windowText" lastClr="000000"/>
    </a:dk1>
    <a:lt1>
      <a:sysClr val="window" lastClr="FFFFFF"/>
    </a:lt1>
    <a:dk2>
      <a:srgbClr val="1B6AA3"/>
    </a:dk2>
    <a:lt2>
      <a:srgbClr val="FFFFFF"/>
    </a:lt2>
    <a:accent1>
      <a:srgbClr val="5DA5DA"/>
    </a:accent1>
    <a:accent2>
      <a:srgbClr val="FAA43A"/>
    </a:accent2>
    <a:accent3>
      <a:srgbClr val="60BD68"/>
    </a:accent3>
    <a:accent4>
      <a:srgbClr val="F17CB0"/>
    </a:accent4>
    <a:accent5>
      <a:srgbClr val="B2912F"/>
    </a:accent5>
    <a:accent6>
      <a:srgbClr val="307D99"/>
    </a:accent6>
    <a:hlink>
      <a:srgbClr val="0563C1"/>
    </a:hlink>
    <a:folHlink>
      <a:srgbClr val="954F72"/>
    </a:folHlink>
  </a:clrScheme>
  <a:fontScheme name="Calibri - 나눔고딕">
    <a:majorFont>
      <a:latin typeface="Calibri"/>
      <a:ea typeface="나눔고딕"/>
      <a:cs typeface=""/>
    </a:majorFont>
    <a:minorFont>
      <a:latin typeface="Calibri"/>
      <a:ea typeface="나눔고딕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222045</TotalTime>
  <Words>5572</Words>
  <Application>Microsoft Macintosh PowerPoint</Application>
  <PresentationFormat>On-screen Show (4:3)</PresentationFormat>
  <Paragraphs>883</Paragraphs>
  <Slides>98</Slides>
  <Notes>10</Notes>
  <HiddenSlides>0</HiddenSlides>
  <MMClips>0</MMClips>
  <ScaleCrop>false</ScaleCrop>
  <HeadingPairs>
    <vt:vector size="8" baseType="variant">
      <vt:variant>
        <vt:lpstr>Fonts Used</vt:lpstr>
      </vt:variant>
      <vt:variant>
        <vt:i4>17</vt:i4>
      </vt:variant>
      <vt:variant>
        <vt:lpstr>Theme</vt:lpstr>
      </vt:variant>
      <vt:variant>
        <vt:i4>60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98</vt:i4>
      </vt:variant>
    </vt:vector>
  </HeadingPairs>
  <TitlesOfParts>
    <vt:vector size="176" baseType="lpstr">
      <vt:lpstr>Adobe Garamond Pro</vt:lpstr>
      <vt:lpstr>Arial</vt:lpstr>
      <vt:lpstr>Arial Narrow</vt:lpstr>
      <vt:lpstr>Calibri</vt:lpstr>
      <vt:lpstr>Cambria Math</vt:lpstr>
      <vt:lpstr>Chalkduster</vt:lpstr>
      <vt:lpstr>europa</vt:lpstr>
      <vt:lpstr>Futura Medium</vt:lpstr>
      <vt:lpstr>Garamond</vt:lpstr>
      <vt:lpstr>Gill Sans</vt:lpstr>
      <vt:lpstr>Gill Sans MT</vt:lpstr>
      <vt:lpstr>Lucida Grande</vt:lpstr>
      <vt:lpstr>Myriad Pro Bold Cond</vt:lpstr>
      <vt:lpstr>Myriad Pro Cond</vt:lpstr>
      <vt:lpstr>Tahoma</vt:lpstr>
      <vt:lpstr>Times New Roman</vt:lpstr>
      <vt:lpstr>Wingdings</vt:lpstr>
      <vt:lpstr>Edge</vt:lpstr>
      <vt:lpstr>1_Edge</vt:lpstr>
      <vt:lpstr>3_Edge</vt:lpstr>
      <vt:lpstr>4_Edge</vt:lpstr>
      <vt:lpstr>6_Edge</vt:lpstr>
      <vt:lpstr>8_Edge</vt:lpstr>
      <vt:lpstr>2_Office Theme</vt:lpstr>
      <vt:lpstr>9_Edge</vt:lpstr>
      <vt:lpstr>17_Edge</vt:lpstr>
      <vt:lpstr>13_Edge</vt:lpstr>
      <vt:lpstr>23_Edge</vt:lpstr>
      <vt:lpstr>35_Edge</vt:lpstr>
      <vt:lpstr>39_Edge</vt:lpstr>
      <vt:lpstr>49_Edge</vt:lpstr>
      <vt:lpstr>56_Edge</vt:lpstr>
      <vt:lpstr>57_Edge</vt:lpstr>
      <vt:lpstr>58_Edge</vt:lpstr>
      <vt:lpstr>59_Edge</vt:lpstr>
      <vt:lpstr>64_Edge</vt:lpstr>
      <vt:lpstr>85_Edge</vt:lpstr>
      <vt:lpstr>90_Edge</vt:lpstr>
      <vt:lpstr>91_Edge</vt:lpstr>
      <vt:lpstr>95_Edge</vt:lpstr>
      <vt:lpstr>1_Metropolitan_bullet</vt:lpstr>
      <vt:lpstr>98_Edge</vt:lpstr>
      <vt:lpstr>1_Office 테마</vt:lpstr>
      <vt:lpstr>136_Edge</vt:lpstr>
      <vt:lpstr>144_Edge</vt:lpstr>
      <vt:lpstr>148_Edge</vt:lpstr>
      <vt:lpstr>3_Metropolitan_bullet</vt:lpstr>
      <vt:lpstr>151_Edge</vt:lpstr>
      <vt:lpstr>152_Edge</vt:lpstr>
      <vt:lpstr>154_Edge</vt:lpstr>
      <vt:lpstr>156_Edge</vt:lpstr>
      <vt:lpstr>159_Edge</vt:lpstr>
      <vt:lpstr>safari</vt:lpstr>
      <vt:lpstr>5_Edge</vt:lpstr>
      <vt:lpstr>7_Edge</vt:lpstr>
      <vt:lpstr>18_Edge</vt:lpstr>
      <vt:lpstr>4_sesha-theme</vt:lpstr>
      <vt:lpstr>19_Edge</vt:lpstr>
      <vt:lpstr>11_Edge</vt:lpstr>
      <vt:lpstr>14_Edge</vt:lpstr>
      <vt:lpstr>40_Edge</vt:lpstr>
      <vt:lpstr>15_Edge</vt:lpstr>
      <vt:lpstr>99_Edge</vt:lpstr>
      <vt:lpstr>137_Edge</vt:lpstr>
      <vt:lpstr>24_Edge</vt:lpstr>
      <vt:lpstr>155_Edge</vt:lpstr>
      <vt:lpstr>31_Edge</vt:lpstr>
      <vt:lpstr>20_Edge</vt:lpstr>
      <vt:lpstr>30_Edge</vt:lpstr>
      <vt:lpstr>Title &amp; Bullets</vt:lpstr>
      <vt:lpstr>7_sesha-theme</vt:lpstr>
      <vt:lpstr>26_Edge</vt:lpstr>
      <vt:lpstr>2_Edge</vt:lpstr>
      <vt:lpstr>60_Edge</vt:lpstr>
      <vt:lpstr>6_Office Theme</vt:lpstr>
      <vt:lpstr>62_Edge</vt:lpstr>
      <vt:lpstr>12_Edge</vt:lpstr>
      <vt:lpstr>Visio</vt:lpstr>
      <vt:lpstr>Intelligent Architectures for  Intelligent Computing Systems</vt:lpstr>
      <vt:lpstr>The Problem</vt:lpstr>
      <vt:lpstr>Data is Key for Future Workloads</vt:lpstr>
      <vt:lpstr>Data Overwhelms Modern Machines </vt:lpstr>
      <vt:lpstr>PowerPoint Presentation</vt:lpstr>
      <vt:lpstr>PowerPoint Presentation</vt:lpstr>
      <vt:lpstr>Data is Key for Future Workloads</vt:lpstr>
      <vt:lpstr>PowerPoint Presentation</vt:lpstr>
      <vt:lpstr>New Genome Sequencing Technologies</vt:lpstr>
      <vt:lpstr>New Genome Sequencing Technologies</vt:lpstr>
      <vt:lpstr>Accelerating Genome Analysis</vt:lpstr>
      <vt:lpstr>GenASM Framework [MICRO 2020]</vt:lpstr>
      <vt:lpstr>Data Overwhelms Modern Machines …</vt:lpstr>
      <vt:lpstr>PowerPoint Presentation</vt:lpstr>
      <vt:lpstr>Axiom</vt:lpstr>
      <vt:lpstr>How to Handle Data Well</vt:lpstr>
      <vt:lpstr>Corollaries: Architectures Today …</vt:lpstr>
      <vt:lpstr>Architectures for Intelligent Machines</vt:lpstr>
      <vt:lpstr>Data-Centric (Memory-Centric) Architectures</vt:lpstr>
      <vt:lpstr>Data-Centric Architectures: Properties</vt:lpstr>
      <vt:lpstr>Processing Data           Where It Makes Sense</vt:lpstr>
      <vt:lpstr>Goal: Processing Inside Memory</vt:lpstr>
      <vt:lpstr>Memory as an Accelerator</vt:lpstr>
      <vt:lpstr>Processing in Memory:   Two Approaches</vt:lpstr>
      <vt:lpstr>Approach 1: Minimally Changing Memory</vt:lpstr>
      <vt:lpstr>In-Memory Bulk Bitwise Operations</vt:lpstr>
      <vt:lpstr>RowClone: In-DRAM Data Copy and Init.</vt:lpstr>
      <vt:lpstr>LISA: Increasing Connectivity in DRAM</vt:lpstr>
      <vt:lpstr>FIGARO: Fine-Grained In-DRAM Copy</vt:lpstr>
      <vt:lpstr>Network-On-Memory: Fast Inter-Bank Copy</vt:lpstr>
      <vt:lpstr>In-DRAM AND/OR: Triple Row Activation</vt:lpstr>
      <vt:lpstr>In-DRAM NOT: Dual Contact Cell</vt:lpstr>
      <vt:lpstr>Ambit vs. DDR3: Performance and Energy</vt:lpstr>
      <vt:lpstr>Bulk Bitwise Operations in Workloads</vt:lpstr>
      <vt:lpstr>Performance: Bitmap Index on Ambit</vt:lpstr>
      <vt:lpstr>Performance: BitWeaving on Ambit</vt:lpstr>
      <vt:lpstr>More on In-DRAM Bulk AND/OR</vt:lpstr>
      <vt:lpstr>More on Ambit</vt:lpstr>
      <vt:lpstr>In-DRAM Bulk Bitwise Execution</vt:lpstr>
      <vt:lpstr>Coming Up in ASPLOS 2021…</vt:lpstr>
      <vt:lpstr>RowClone &amp; Bitwise Ops in Real DRAM Chips</vt:lpstr>
      <vt:lpstr>Pinatubo: RowClone and Bitwise Ops in PCM</vt:lpstr>
      <vt:lpstr>Processing in Memory:   Two Approaches</vt:lpstr>
      <vt:lpstr>Opportunity: 3D-Stacked Logic+Memory</vt:lpstr>
      <vt:lpstr>Tesseract System for Graph Processing</vt:lpstr>
      <vt:lpstr>Evaluated Systems</vt:lpstr>
      <vt:lpstr>Tesseract Graph Processing Performance</vt:lpstr>
      <vt:lpstr>Tesseract Graph Processing System Energy</vt:lpstr>
      <vt:lpstr>More on Tesseract</vt:lpstr>
      <vt:lpstr>Eliminating the Adoption Barriers</vt:lpstr>
      <vt:lpstr>Barriers to Adoption of PIM</vt:lpstr>
      <vt:lpstr>We Need to Revisit the Entire Stack</vt:lpstr>
      <vt:lpstr>PIM Review and Open Problems</vt:lpstr>
      <vt:lpstr>PIM Review and Open Problems (II)</vt:lpstr>
      <vt:lpstr>UPMEM Processing-in-DRAM Engine (2019)</vt:lpstr>
      <vt:lpstr>Challenge and Opportunity for Future</vt:lpstr>
      <vt:lpstr>Exploiting Data to Design             Intelligent Architectures</vt:lpstr>
      <vt:lpstr>System Architecture Design Today</vt:lpstr>
      <vt:lpstr>An Intelligent Architecture</vt:lpstr>
      <vt:lpstr>More on Self-Optimizing DRAM Controllers</vt:lpstr>
      <vt:lpstr>Challenge and Opportunity for Future</vt:lpstr>
      <vt:lpstr>Data-Aware Architectures</vt:lpstr>
      <vt:lpstr>One Problem: Limited Expressiveness</vt:lpstr>
      <vt:lpstr>A Solution: More Expressive Interfaces</vt:lpstr>
      <vt:lpstr>Expressive (Memory) Interfaces</vt:lpstr>
      <vt:lpstr>Expressive (Memory) Interfaces for GPUs</vt:lpstr>
      <vt:lpstr>EDEN: Data-Aware Efficient DNN Inference</vt:lpstr>
      <vt:lpstr>SMASH: SW/HW Indexing Acceleration</vt:lpstr>
      <vt:lpstr>Data-Aware Virtual Memory Framework</vt:lpstr>
      <vt:lpstr>Challenge and Opportunity for Future</vt:lpstr>
      <vt:lpstr>Architectures for Intelligent Machines</vt:lpstr>
      <vt:lpstr>PowerPoint Presentation</vt:lpstr>
      <vt:lpstr>We Need to Revisit the Entire Stack</vt:lpstr>
      <vt:lpstr>PIM Review and Open Problems</vt:lpstr>
      <vt:lpstr>PIM Review and Open Problems (II)</vt:lpstr>
      <vt:lpstr>A Longer Version of This Talk</vt:lpstr>
      <vt:lpstr>Detailed Lectures on PIM (I)</vt:lpstr>
      <vt:lpstr>Detailed Lectures on PIM (II)</vt:lpstr>
      <vt:lpstr>Funding Acknowledgments</vt:lpstr>
      <vt:lpstr>Acknowledgments</vt:lpstr>
      <vt:lpstr>Acknowledgments</vt:lpstr>
      <vt:lpstr>PowerPoint Presentation</vt:lpstr>
      <vt:lpstr>SAFARI Newsletter April 2020 Edition</vt:lpstr>
      <vt:lpstr>SAFARI Newsletter January 2021 Edition</vt:lpstr>
      <vt:lpstr>Intelligent Architectures for  Intelligent Computing Systems</vt:lpstr>
      <vt:lpstr>Backup Slides for Further Info</vt:lpstr>
      <vt:lpstr>Referenced Papers and Talks</vt:lpstr>
      <vt:lpstr>Research &amp; Teaching: Some Overview Talks</vt:lpstr>
      <vt:lpstr>An Interview on Research and Education</vt:lpstr>
      <vt:lpstr>More Thoughts and Suggestions</vt:lpstr>
      <vt:lpstr>Reference Overview Paper I</vt:lpstr>
      <vt:lpstr>Reference Overview Paper II</vt:lpstr>
      <vt:lpstr>Reference Overview Paper III</vt:lpstr>
      <vt:lpstr>Reference Overview Paper IV</vt:lpstr>
      <vt:lpstr>Reference Overview Paper V</vt:lpstr>
      <vt:lpstr>Reference Overview Paper VI</vt:lpstr>
      <vt:lpstr>Reference Overview Paper VII</vt:lpstr>
      <vt:lpstr>Reference Overview Paper VIII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ATLAS: A Scalable and High-Performance Scheduling Algorithm for Multiple Memory Controllers</dc:title>
  <dc:creator>yoongu</dc:creator>
  <cp:lastModifiedBy>Mutlu  Onur</cp:lastModifiedBy>
  <cp:revision>2953</cp:revision>
  <cp:lastPrinted>2017-12-05T03:30:35Z</cp:lastPrinted>
  <dcterms:created xsi:type="dcterms:W3CDTF">2010-10-08T20:41:54Z</dcterms:created>
  <dcterms:modified xsi:type="dcterms:W3CDTF">2021-01-22T19:36:40Z</dcterms:modified>
</cp:coreProperties>
</file>