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theme/theme57.xml" ContentType="application/vnd.openxmlformats-officedocument.theme+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theme/theme58.xml" ContentType="application/vnd.openxmlformats-officedocument.theme+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theme/theme59.xml" ContentType="application/vnd.openxmlformats-officedocument.theme+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theme/theme60.xml" ContentType="application/vnd.openxmlformats-officedocument.theme+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theme/theme61.xml" ContentType="application/vnd.openxmlformats-officedocument.theme+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theme/theme62.xml" ContentType="application/vnd.openxmlformats-officedocument.theme+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theme/theme63.xml" ContentType="application/vnd.openxmlformats-officedocument.theme+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theme/theme64.xml" ContentType="application/vnd.openxmlformats-officedocument.theme+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theme/theme65.xml" ContentType="application/vnd.openxmlformats-officedocument.theme+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theme/theme66.xml" ContentType="application/vnd.openxmlformats-officedocument.theme+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theme/theme67.xml" ContentType="application/vnd.openxmlformats-officedocument.theme+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8.xml" ContentType="application/vnd.openxmlformats-officedocument.theme+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theme/theme69.xml" ContentType="application/vnd.openxmlformats-officedocument.theme+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theme/theme70.xml" ContentType="application/vnd.openxmlformats-officedocument.theme+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theme/theme71.xml" ContentType="application/vnd.openxmlformats-officedocument.theme+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theme/theme72.xml" ContentType="application/vnd.openxmlformats-officedocument.theme+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theme/theme73.xml" ContentType="application/vnd.openxmlformats-officedocument.theme+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theme/theme74.xml" ContentType="application/vnd.openxmlformats-officedocument.theme+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theme/theme75.xml" ContentType="application/vnd.openxmlformats-officedocument.theme+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theme/theme76.xml" ContentType="application/vnd.openxmlformats-officedocument.theme+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7.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theme/theme78.xml" ContentType="application/vnd.openxmlformats-officedocument.theme+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theme/theme79.xml" ContentType="application/vnd.openxmlformats-officedocument.theme+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theme/theme80.xml" ContentType="application/vnd.openxmlformats-officedocument.theme+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theme/theme81.xml" ContentType="application/vnd.openxmlformats-officedocument.theme+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theme/theme82.xml" ContentType="application/vnd.openxmlformats-officedocument.theme+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theme/theme83.xml" ContentType="application/vnd.openxmlformats-officedocument.theme+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theme/theme84.xml" ContentType="application/vnd.openxmlformats-officedocument.theme+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theme/theme85.xml" ContentType="application/vnd.openxmlformats-officedocument.theme+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theme/theme86.xml" ContentType="application/vnd.openxmlformats-officedocument.theme+xml"/>
  <Override PartName="/ppt/theme/theme87.xml" ContentType="application/vnd.openxmlformats-officedocument.theme+xml"/>
  <Override PartName="/ppt/theme/theme8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8.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9.xml" ContentType="application/vnd.openxmlformats-officedocument.drawingml.chart+xml"/>
  <Override PartName="/ppt/theme/themeOverride6.xml" ContentType="application/vnd.openxmlformats-officedocument.themeOverride+xml"/>
  <Override PartName="/ppt/charts/chart10.xml" ContentType="application/vnd.openxmlformats-officedocument.drawingml.chart+xml"/>
  <Override PartName="/ppt/theme/themeOverride7.xml" ContentType="application/vnd.openxmlformats-officedocument.themeOverride+xml"/>
  <Override PartName="/ppt/drawings/drawing1.xml" ContentType="application/vnd.openxmlformats-officedocument.drawingml.chartshapes+xml"/>
  <Override PartName="/ppt/charts/chart11.xml" ContentType="application/vnd.openxmlformats-officedocument.drawingml.chart+xml"/>
  <Override PartName="/ppt/theme/themeOverride8.xml" ContentType="application/vnd.openxmlformats-officedocument.themeOverride+xml"/>
  <Override PartName="/ppt/drawings/drawing2.xml" ContentType="application/vnd.openxmlformats-officedocument.drawingml.chartshapes+xml"/>
  <Override PartName="/ppt/notesSlides/notesSlide42.xml" ContentType="application/vnd.openxmlformats-officedocument.presentationml.notesSlide+xml"/>
  <Override PartName="/ppt/charts/chart12.xml" ContentType="application/vnd.openxmlformats-officedocument.drawingml.chart+xml"/>
  <Override PartName="/ppt/theme/themeOverride9.xml" ContentType="application/vnd.openxmlformats-officedocument.themeOverride+xml"/>
  <Override PartName="/ppt/drawings/drawing3.xml" ContentType="application/vnd.openxmlformats-officedocument.drawingml.chartshapes+xml"/>
  <Override PartName="/ppt/charts/chart13.xml" ContentType="application/vnd.openxmlformats-officedocument.drawingml.chart+xml"/>
  <Override PartName="/ppt/theme/themeOverride10.xml" ContentType="application/vnd.openxmlformats-officedocument.themeOverride+xml"/>
  <Override PartName="/ppt/charts/chart14.xml" ContentType="application/vnd.openxmlformats-officedocument.drawingml.chart+xml"/>
  <Override PartName="/ppt/theme/themeOverride11.xml" ContentType="application/vnd.openxmlformats-officedocument.themeOverride+xml"/>
  <Override PartName="/ppt/charts/chart15.xml" ContentType="application/vnd.openxmlformats-officedocument.drawingml.chart+xml"/>
  <Override PartName="/ppt/theme/themeOverride12.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16.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52" r:id="rId24"/>
    <p:sldMasterId id="2147485665" r:id="rId25"/>
    <p:sldMasterId id="2147485714" r:id="rId26"/>
    <p:sldMasterId id="2147486472" r:id="rId27"/>
    <p:sldMasterId id="2147486594" r:id="rId28"/>
    <p:sldMasterId id="2147486871" r:id="rId29"/>
    <p:sldMasterId id="2147487120" r:id="rId30"/>
    <p:sldMasterId id="2147487144" r:id="rId31"/>
    <p:sldMasterId id="2147487194" r:id="rId32"/>
    <p:sldMasterId id="2147487206" r:id="rId33"/>
    <p:sldMasterId id="2147487258" r:id="rId34"/>
    <p:sldMasterId id="2147487459" r:id="rId35"/>
    <p:sldMasterId id="2147487471" r:id="rId36"/>
    <p:sldMasterId id="2147487574" r:id="rId37"/>
    <p:sldMasterId id="2147487623" r:id="rId38"/>
    <p:sldMasterId id="2147487743" r:id="rId39"/>
    <p:sldMasterId id="2147487755" r:id="rId40"/>
    <p:sldMasterId id="2147488050" r:id="rId41"/>
    <p:sldMasterId id="2147488076" r:id="rId42"/>
    <p:sldMasterId id="2147488101" r:id="rId43"/>
    <p:sldMasterId id="2147488152" r:id="rId44"/>
    <p:sldMasterId id="2147488164" r:id="rId45"/>
    <p:sldMasterId id="2147488189" r:id="rId46"/>
    <p:sldMasterId id="2147488241" r:id="rId47"/>
    <p:sldMasterId id="2147488253" r:id="rId48"/>
    <p:sldMasterId id="2147488265" r:id="rId49"/>
    <p:sldMasterId id="2147488277" r:id="rId50"/>
    <p:sldMasterId id="2147488289" r:id="rId51"/>
    <p:sldMasterId id="2147488329" r:id="rId52"/>
    <p:sldMasterId id="2147488379" r:id="rId53"/>
    <p:sldMasterId id="2147488499" r:id="rId54"/>
    <p:sldMasterId id="2147488512" r:id="rId55"/>
    <p:sldMasterId id="2147488524" r:id="rId56"/>
    <p:sldMasterId id="2147488573" r:id="rId57"/>
    <p:sldMasterId id="2147488580" r:id="rId58"/>
    <p:sldMasterId id="2147488653" r:id="rId59"/>
    <p:sldMasterId id="2147488718" r:id="rId60"/>
    <p:sldMasterId id="2147488743" r:id="rId61"/>
    <p:sldMasterId id="2147488804" r:id="rId62"/>
    <p:sldMasterId id="2147488816" r:id="rId63"/>
    <p:sldMasterId id="2147488829" r:id="rId64"/>
    <p:sldMasterId id="2147488832" r:id="rId65"/>
    <p:sldMasterId id="2147488844" r:id="rId66"/>
    <p:sldMasterId id="2147488857" r:id="rId67"/>
    <p:sldMasterId id="2147488869" r:id="rId68"/>
    <p:sldMasterId id="2147488874" r:id="rId69"/>
    <p:sldMasterId id="2147488887" r:id="rId70"/>
    <p:sldMasterId id="2147488900" r:id="rId71"/>
    <p:sldMasterId id="2147488912" r:id="rId72"/>
    <p:sldMasterId id="2147488924" r:id="rId73"/>
    <p:sldMasterId id="2147488937" r:id="rId74"/>
    <p:sldMasterId id="2147488950" r:id="rId75"/>
    <p:sldMasterId id="2147488963" r:id="rId76"/>
    <p:sldMasterId id="2147488966" r:id="rId77"/>
    <p:sldMasterId id="2147488978" r:id="rId78"/>
    <p:sldMasterId id="2147488990" r:id="rId79"/>
    <p:sldMasterId id="2147489003" r:id="rId80"/>
    <p:sldMasterId id="2147489016" r:id="rId81"/>
    <p:sldMasterId id="2147489021" r:id="rId82"/>
    <p:sldMasterId id="2147489034" r:id="rId83"/>
    <p:sldMasterId id="2147489047" r:id="rId84"/>
    <p:sldMasterId id="2147489059" r:id="rId85"/>
    <p:sldMasterId id="2147489072" r:id="rId86"/>
  </p:sldMasterIdLst>
  <p:notesMasterIdLst>
    <p:notesMasterId r:id="rId454"/>
  </p:notesMasterIdLst>
  <p:handoutMasterIdLst>
    <p:handoutMasterId r:id="rId455"/>
  </p:handoutMasterIdLst>
  <p:sldIdLst>
    <p:sldId id="6000" r:id="rId87"/>
    <p:sldId id="5906" r:id="rId88"/>
    <p:sldId id="5907" r:id="rId89"/>
    <p:sldId id="5908" r:id="rId90"/>
    <p:sldId id="5909" r:id="rId91"/>
    <p:sldId id="5910" r:id="rId92"/>
    <p:sldId id="5911" r:id="rId93"/>
    <p:sldId id="5848" r:id="rId94"/>
    <p:sldId id="5916" r:id="rId95"/>
    <p:sldId id="5849" r:id="rId96"/>
    <p:sldId id="5912" r:id="rId97"/>
    <p:sldId id="5913" r:id="rId98"/>
    <p:sldId id="6004" r:id="rId99"/>
    <p:sldId id="6005" r:id="rId100"/>
    <p:sldId id="6006" r:id="rId101"/>
    <p:sldId id="5917" r:id="rId102"/>
    <p:sldId id="2558" r:id="rId103"/>
    <p:sldId id="2559" r:id="rId104"/>
    <p:sldId id="2563" r:id="rId105"/>
    <p:sldId id="2566" r:id="rId106"/>
    <p:sldId id="2560" r:id="rId107"/>
    <p:sldId id="2564" r:id="rId108"/>
    <p:sldId id="2567" r:id="rId109"/>
    <p:sldId id="2568" r:id="rId110"/>
    <p:sldId id="2570" r:id="rId111"/>
    <p:sldId id="2572" r:id="rId112"/>
    <p:sldId id="2689" r:id="rId113"/>
    <p:sldId id="2690" r:id="rId114"/>
    <p:sldId id="2691" r:id="rId115"/>
    <p:sldId id="2573" r:id="rId116"/>
    <p:sldId id="2575" r:id="rId117"/>
    <p:sldId id="2586" r:id="rId118"/>
    <p:sldId id="5655" r:id="rId119"/>
    <p:sldId id="6015" r:id="rId120"/>
    <p:sldId id="6016" r:id="rId121"/>
    <p:sldId id="6017" r:id="rId122"/>
    <p:sldId id="6018" r:id="rId123"/>
    <p:sldId id="6019" r:id="rId124"/>
    <p:sldId id="2569" r:id="rId125"/>
    <p:sldId id="2550" r:id="rId126"/>
    <p:sldId id="5162" r:id="rId127"/>
    <p:sldId id="5163" r:id="rId128"/>
    <p:sldId id="2589" r:id="rId129"/>
    <p:sldId id="5164" r:id="rId130"/>
    <p:sldId id="2580" r:id="rId131"/>
    <p:sldId id="5165" r:id="rId132"/>
    <p:sldId id="5166" r:id="rId133"/>
    <p:sldId id="2554" r:id="rId134"/>
    <p:sldId id="2581" r:id="rId135"/>
    <p:sldId id="2582" r:id="rId136"/>
    <p:sldId id="2583" r:id="rId137"/>
    <p:sldId id="5405" r:id="rId138"/>
    <p:sldId id="4457" r:id="rId139"/>
    <p:sldId id="5835" r:id="rId140"/>
    <p:sldId id="5965" r:id="rId141"/>
    <p:sldId id="5964" r:id="rId142"/>
    <p:sldId id="2577" r:id="rId143"/>
    <p:sldId id="2649" r:id="rId144"/>
    <p:sldId id="2670" r:id="rId145"/>
    <p:sldId id="5966" r:id="rId146"/>
    <p:sldId id="2578" r:id="rId147"/>
    <p:sldId id="2592" r:id="rId148"/>
    <p:sldId id="2587" r:id="rId149"/>
    <p:sldId id="5279" r:id="rId150"/>
    <p:sldId id="5168" r:id="rId151"/>
    <p:sldId id="5182" r:id="rId152"/>
    <p:sldId id="5183" r:id="rId153"/>
    <p:sldId id="5184" r:id="rId154"/>
    <p:sldId id="5967" r:id="rId155"/>
    <p:sldId id="5968" r:id="rId156"/>
    <p:sldId id="5173" r:id="rId157"/>
    <p:sldId id="5174" r:id="rId158"/>
    <p:sldId id="5175" r:id="rId159"/>
    <p:sldId id="5176" r:id="rId160"/>
    <p:sldId id="4436" r:id="rId161"/>
    <p:sldId id="5969" r:id="rId162"/>
    <p:sldId id="4696" r:id="rId163"/>
    <p:sldId id="5742" r:id="rId164"/>
    <p:sldId id="5280" r:id="rId165"/>
    <p:sldId id="5285" r:id="rId166"/>
    <p:sldId id="5284" r:id="rId167"/>
    <p:sldId id="5970" r:id="rId168"/>
    <p:sldId id="5178" r:id="rId169"/>
    <p:sldId id="5179" r:id="rId170"/>
    <p:sldId id="5180" r:id="rId171"/>
    <p:sldId id="5181" r:id="rId172"/>
    <p:sldId id="2650" r:id="rId173"/>
    <p:sldId id="2591" r:id="rId174"/>
    <p:sldId id="2607" r:id="rId175"/>
    <p:sldId id="5971" r:id="rId176"/>
    <p:sldId id="2593" r:id="rId177"/>
    <p:sldId id="5578" r:id="rId178"/>
    <p:sldId id="5579" r:id="rId179"/>
    <p:sldId id="2606" r:id="rId180"/>
    <p:sldId id="2652" r:id="rId181"/>
    <p:sldId id="2594" r:id="rId182"/>
    <p:sldId id="2595" r:id="rId183"/>
    <p:sldId id="5212" r:id="rId184"/>
    <p:sldId id="5213" r:id="rId185"/>
    <p:sldId id="5214" r:id="rId186"/>
    <p:sldId id="5936" r:id="rId187"/>
    <p:sldId id="5937" r:id="rId188"/>
    <p:sldId id="2597" r:id="rId189"/>
    <p:sldId id="2599" r:id="rId190"/>
    <p:sldId id="2600" r:id="rId191"/>
    <p:sldId id="2601" r:id="rId192"/>
    <p:sldId id="2602" r:id="rId193"/>
    <p:sldId id="2603" r:id="rId194"/>
    <p:sldId id="2604" r:id="rId195"/>
    <p:sldId id="5185" r:id="rId196"/>
    <p:sldId id="5186" r:id="rId197"/>
    <p:sldId id="3721" r:id="rId198"/>
    <p:sldId id="3722" r:id="rId199"/>
    <p:sldId id="5187" r:id="rId200"/>
    <p:sldId id="5188" r:id="rId201"/>
    <p:sldId id="5189" r:id="rId202"/>
    <p:sldId id="5521" r:id="rId203"/>
    <p:sldId id="5924" r:id="rId204"/>
    <p:sldId id="5923" r:id="rId205"/>
    <p:sldId id="5036" r:id="rId206"/>
    <p:sldId id="2610" r:id="rId207"/>
    <p:sldId id="2618" r:id="rId208"/>
    <p:sldId id="5198" r:id="rId209"/>
    <p:sldId id="5190" r:id="rId210"/>
    <p:sldId id="5191" r:id="rId211"/>
    <p:sldId id="5951" r:id="rId212"/>
    <p:sldId id="5193" r:id="rId213"/>
    <p:sldId id="5194" r:id="rId214"/>
    <p:sldId id="5963" r:id="rId215"/>
    <p:sldId id="5607" r:id="rId216"/>
    <p:sldId id="5196" r:id="rId217"/>
    <p:sldId id="5972" r:id="rId218"/>
    <p:sldId id="5606" r:id="rId219"/>
    <p:sldId id="5752" r:id="rId220"/>
    <p:sldId id="552" r:id="rId221"/>
    <p:sldId id="5690" r:id="rId222"/>
    <p:sldId id="5753" r:id="rId223"/>
    <p:sldId id="5857" r:id="rId224"/>
    <p:sldId id="5962" r:id="rId225"/>
    <p:sldId id="5974" r:id="rId226"/>
    <p:sldId id="5973" r:id="rId227"/>
    <p:sldId id="2371" r:id="rId228"/>
    <p:sldId id="4983" r:id="rId229"/>
    <p:sldId id="2620" r:id="rId230"/>
    <p:sldId id="2693" r:id="rId231"/>
    <p:sldId id="5215" r:id="rId232"/>
    <p:sldId id="5216" r:id="rId233"/>
    <p:sldId id="5199" r:id="rId234"/>
    <p:sldId id="1015" r:id="rId235"/>
    <p:sldId id="5099" r:id="rId236"/>
    <p:sldId id="1016" r:id="rId237"/>
    <p:sldId id="5197" r:id="rId238"/>
    <p:sldId id="5200" r:id="rId239"/>
    <p:sldId id="5975" r:id="rId240"/>
    <p:sldId id="5202" r:id="rId241"/>
    <p:sldId id="5203" r:id="rId242"/>
    <p:sldId id="5204" r:id="rId243"/>
    <p:sldId id="3730" r:id="rId244"/>
    <p:sldId id="3731" r:id="rId245"/>
    <p:sldId id="2694" r:id="rId246"/>
    <p:sldId id="4156" r:id="rId247"/>
    <p:sldId id="4157" r:id="rId248"/>
    <p:sldId id="3735" r:id="rId249"/>
    <p:sldId id="5400" r:id="rId250"/>
    <p:sldId id="5205" r:id="rId251"/>
    <p:sldId id="5206" r:id="rId252"/>
    <p:sldId id="5976" r:id="rId253"/>
    <p:sldId id="3737" r:id="rId254"/>
    <p:sldId id="3738" r:id="rId255"/>
    <p:sldId id="2630" r:id="rId256"/>
    <p:sldId id="5207" r:id="rId257"/>
    <p:sldId id="5509" r:id="rId258"/>
    <p:sldId id="5209" r:id="rId259"/>
    <p:sldId id="4689" r:id="rId260"/>
    <p:sldId id="5210" r:id="rId261"/>
    <p:sldId id="5211" r:id="rId262"/>
    <p:sldId id="5540" r:id="rId263"/>
    <p:sldId id="5217" r:id="rId264"/>
    <p:sldId id="5218" r:id="rId265"/>
    <p:sldId id="5219" r:id="rId266"/>
    <p:sldId id="5220" r:id="rId267"/>
    <p:sldId id="5221" r:id="rId268"/>
    <p:sldId id="5977" r:id="rId269"/>
    <p:sldId id="5978" r:id="rId270"/>
    <p:sldId id="5222" r:id="rId271"/>
    <p:sldId id="3759" r:id="rId272"/>
    <p:sldId id="5979" r:id="rId273"/>
    <p:sldId id="5593" r:id="rId274"/>
    <p:sldId id="5854" r:id="rId275"/>
    <p:sldId id="2647" r:id="rId276"/>
    <p:sldId id="6007" r:id="rId277"/>
    <p:sldId id="5980" r:id="rId278"/>
    <p:sldId id="5286" r:id="rId279"/>
    <p:sldId id="5287" r:id="rId280"/>
    <p:sldId id="5288" r:id="rId281"/>
    <p:sldId id="5289" r:id="rId282"/>
    <p:sldId id="5290" r:id="rId283"/>
    <p:sldId id="5291" r:id="rId284"/>
    <p:sldId id="5292" r:id="rId285"/>
    <p:sldId id="5294" r:id="rId286"/>
    <p:sldId id="5223" r:id="rId287"/>
    <p:sldId id="5224" r:id="rId288"/>
    <p:sldId id="5225" r:id="rId289"/>
    <p:sldId id="5226" r:id="rId290"/>
    <p:sldId id="5227" r:id="rId291"/>
    <p:sldId id="5302" r:id="rId292"/>
    <p:sldId id="5303" r:id="rId293"/>
    <p:sldId id="5311" r:id="rId294"/>
    <p:sldId id="5312" r:id="rId295"/>
    <p:sldId id="5313" r:id="rId296"/>
    <p:sldId id="5314" r:id="rId297"/>
    <p:sldId id="4279" r:id="rId298"/>
    <p:sldId id="5834" r:id="rId299"/>
    <p:sldId id="5991" r:id="rId300"/>
    <p:sldId id="5837" r:id="rId301"/>
    <p:sldId id="5836" r:id="rId302"/>
    <p:sldId id="5471" r:id="rId303"/>
    <p:sldId id="5852" r:id="rId304"/>
    <p:sldId id="5543" r:id="rId305"/>
    <p:sldId id="5155" r:id="rId306"/>
    <p:sldId id="5918" r:id="rId307"/>
    <p:sldId id="5919" r:id="rId308"/>
    <p:sldId id="5920" r:id="rId309"/>
    <p:sldId id="5982" r:id="rId310"/>
    <p:sldId id="5983" r:id="rId311"/>
    <p:sldId id="5843" r:id="rId312"/>
    <p:sldId id="5984" r:id="rId313"/>
    <p:sldId id="2662" r:id="rId314"/>
    <p:sldId id="5981" r:id="rId315"/>
    <p:sldId id="5229" r:id="rId316"/>
    <p:sldId id="5230" r:id="rId317"/>
    <p:sldId id="5231" r:id="rId318"/>
    <p:sldId id="5232" r:id="rId319"/>
    <p:sldId id="5233" r:id="rId320"/>
    <p:sldId id="5234" r:id="rId321"/>
    <p:sldId id="5235" r:id="rId322"/>
    <p:sldId id="5236" r:id="rId323"/>
    <p:sldId id="5237" r:id="rId324"/>
    <p:sldId id="5238" r:id="rId325"/>
    <p:sldId id="5239" r:id="rId326"/>
    <p:sldId id="5240" r:id="rId327"/>
    <p:sldId id="5241" r:id="rId328"/>
    <p:sldId id="5242" r:id="rId329"/>
    <p:sldId id="5243" r:id="rId330"/>
    <p:sldId id="5244" r:id="rId331"/>
    <p:sldId id="5245" r:id="rId332"/>
    <p:sldId id="5246" r:id="rId333"/>
    <p:sldId id="5247" r:id="rId334"/>
    <p:sldId id="5248" r:id="rId335"/>
    <p:sldId id="5249" r:id="rId336"/>
    <p:sldId id="257" r:id="rId337"/>
    <p:sldId id="382" r:id="rId338"/>
    <p:sldId id="461" r:id="rId339"/>
    <p:sldId id="464" r:id="rId340"/>
    <p:sldId id="380" r:id="rId341"/>
    <p:sldId id="3602" r:id="rId342"/>
    <p:sldId id="5986" r:id="rId343"/>
    <p:sldId id="5987" r:id="rId344"/>
    <p:sldId id="5985" r:id="rId345"/>
    <p:sldId id="5989" r:id="rId346"/>
    <p:sldId id="1460" r:id="rId347"/>
    <p:sldId id="1461" r:id="rId348"/>
    <p:sldId id="5154" r:id="rId349"/>
    <p:sldId id="5990" r:id="rId350"/>
    <p:sldId id="6008" r:id="rId351"/>
    <p:sldId id="6009" r:id="rId352"/>
    <p:sldId id="6010" r:id="rId353"/>
    <p:sldId id="6011" r:id="rId354"/>
    <p:sldId id="6012" r:id="rId355"/>
    <p:sldId id="5627" r:id="rId356"/>
    <p:sldId id="3773" r:id="rId357"/>
    <p:sldId id="4901" r:id="rId358"/>
    <p:sldId id="4278" r:id="rId359"/>
    <p:sldId id="5988" r:id="rId360"/>
    <p:sldId id="1517" r:id="rId361"/>
    <p:sldId id="1505" r:id="rId362"/>
    <p:sldId id="1518" r:id="rId363"/>
    <p:sldId id="1519" r:id="rId364"/>
    <p:sldId id="5653" r:id="rId365"/>
    <p:sldId id="5658" r:id="rId366"/>
    <p:sldId id="5337" r:id="rId367"/>
    <p:sldId id="5208" r:id="rId368"/>
    <p:sldId id="5252" r:id="rId369"/>
    <p:sldId id="5253" r:id="rId370"/>
    <p:sldId id="5254" r:id="rId371"/>
    <p:sldId id="5255" r:id="rId372"/>
    <p:sldId id="5256" r:id="rId373"/>
    <p:sldId id="5257" r:id="rId374"/>
    <p:sldId id="5258" r:id="rId375"/>
    <p:sldId id="5259" r:id="rId376"/>
    <p:sldId id="5260" r:id="rId377"/>
    <p:sldId id="5261" r:id="rId378"/>
    <p:sldId id="5262" r:id="rId379"/>
    <p:sldId id="5263" r:id="rId380"/>
    <p:sldId id="5264" r:id="rId381"/>
    <p:sldId id="5265" r:id="rId382"/>
    <p:sldId id="5266" r:id="rId383"/>
    <p:sldId id="5267" r:id="rId384"/>
    <p:sldId id="5268" r:id="rId385"/>
    <p:sldId id="4816" r:id="rId386"/>
    <p:sldId id="5865" r:id="rId387"/>
    <p:sldId id="5817" r:id="rId388"/>
    <p:sldId id="5269" r:id="rId389"/>
    <p:sldId id="5270" r:id="rId390"/>
    <p:sldId id="5271" r:id="rId391"/>
    <p:sldId id="5273" r:id="rId392"/>
    <p:sldId id="5692" r:id="rId393"/>
    <p:sldId id="5759" r:id="rId394"/>
    <p:sldId id="4647" r:id="rId395"/>
    <p:sldId id="4648" r:id="rId396"/>
    <p:sldId id="5760" r:id="rId397"/>
    <p:sldId id="5693" r:id="rId398"/>
    <p:sldId id="5879" r:id="rId399"/>
    <p:sldId id="5993" r:id="rId400"/>
    <p:sldId id="5992" r:id="rId401"/>
    <p:sldId id="5994" r:id="rId402"/>
    <p:sldId id="5995" r:id="rId403"/>
    <p:sldId id="2679" r:id="rId404"/>
    <p:sldId id="3802" r:id="rId405"/>
    <p:sldId id="3803" r:id="rId406"/>
    <p:sldId id="3804" r:id="rId407"/>
    <p:sldId id="4206" r:id="rId408"/>
    <p:sldId id="2680" r:id="rId409"/>
    <p:sldId id="2681" r:id="rId410"/>
    <p:sldId id="5274" r:id="rId411"/>
    <p:sldId id="587" r:id="rId412"/>
    <p:sldId id="2682" r:id="rId413"/>
    <p:sldId id="5275" r:id="rId414"/>
    <p:sldId id="5282" r:id="rId415"/>
    <p:sldId id="5276" r:id="rId416"/>
    <p:sldId id="2686" r:id="rId417"/>
    <p:sldId id="5368" r:id="rId418"/>
    <p:sldId id="5851" r:id="rId419"/>
    <p:sldId id="5773" r:id="rId420"/>
    <p:sldId id="5997" r:id="rId421"/>
    <p:sldId id="6020" r:id="rId422"/>
    <p:sldId id="5775" r:id="rId423"/>
    <p:sldId id="5774" r:id="rId424"/>
    <p:sldId id="5776" r:id="rId425"/>
    <p:sldId id="5700" r:id="rId426"/>
    <p:sldId id="5855" r:id="rId427"/>
    <p:sldId id="5409" r:id="rId428"/>
    <p:sldId id="6014" r:id="rId429"/>
    <p:sldId id="1863" r:id="rId430"/>
    <p:sldId id="5999" r:id="rId431"/>
    <p:sldId id="5878" r:id="rId432"/>
    <p:sldId id="5998" r:id="rId433"/>
    <p:sldId id="5880" r:id="rId434"/>
    <p:sldId id="5850" r:id="rId435"/>
    <p:sldId id="6002" r:id="rId436"/>
    <p:sldId id="5881" r:id="rId437"/>
    <p:sldId id="5882" r:id="rId438"/>
    <p:sldId id="5883" r:id="rId439"/>
    <p:sldId id="5884" r:id="rId440"/>
    <p:sldId id="5885" r:id="rId441"/>
    <p:sldId id="5886" r:id="rId442"/>
    <p:sldId id="5887" r:id="rId443"/>
    <p:sldId id="6013" r:id="rId444"/>
    <p:sldId id="5889" r:id="rId445"/>
    <p:sldId id="5890" r:id="rId446"/>
    <p:sldId id="5891" r:id="rId447"/>
    <p:sldId id="5892" r:id="rId448"/>
    <p:sldId id="5893" r:id="rId449"/>
    <p:sldId id="5894" r:id="rId450"/>
    <p:sldId id="5895" r:id="rId451"/>
    <p:sldId id="5896" r:id="rId452"/>
    <p:sldId id="4405" r:id="rId45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FF"/>
    <a:srgbClr val="0432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889" autoAdjust="0"/>
    <p:restoredTop sz="99433" autoAdjust="0"/>
  </p:normalViewPr>
  <p:slideViewPr>
    <p:cSldViewPr>
      <p:cViewPr varScale="1">
        <p:scale>
          <a:sx n="187" d="100"/>
          <a:sy n="187" d="100"/>
        </p:scale>
        <p:origin x="3984"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1.xml"/><Relationship Id="rId299" Type="http://schemas.openxmlformats.org/officeDocument/2006/relationships/slide" Target="slides/slide213.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3.xml"/><Relationship Id="rId324" Type="http://schemas.openxmlformats.org/officeDocument/2006/relationships/slide" Target="slides/slide238.xml"/><Relationship Id="rId366" Type="http://schemas.openxmlformats.org/officeDocument/2006/relationships/slide" Target="slides/slide280.xml"/><Relationship Id="rId170" Type="http://schemas.openxmlformats.org/officeDocument/2006/relationships/slide" Target="slides/slide84.xml"/><Relationship Id="rId226" Type="http://schemas.openxmlformats.org/officeDocument/2006/relationships/slide" Target="slides/slide140.xml"/><Relationship Id="rId433" Type="http://schemas.openxmlformats.org/officeDocument/2006/relationships/slide" Target="slides/slide347.xml"/><Relationship Id="rId268" Type="http://schemas.openxmlformats.org/officeDocument/2006/relationships/slide" Target="slides/slide182.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2.xml"/><Relationship Id="rId335" Type="http://schemas.openxmlformats.org/officeDocument/2006/relationships/slide" Target="slides/slide249.xml"/><Relationship Id="rId377" Type="http://schemas.openxmlformats.org/officeDocument/2006/relationships/slide" Target="slides/slide291.xml"/><Relationship Id="rId5" Type="http://schemas.openxmlformats.org/officeDocument/2006/relationships/slideMaster" Target="slideMasters/slideMaster5.xml"/><Relationship Id="rId181" Type="http://schemas.openxmlformats.org/officeDocument/2006/relationships/slide" Target="slides/slide95.xml"/><Relationship Id="rId237" Type="http://schemas.openxmlformats.org/officeDocument/2006/relationships/slide" Target="slides/slide151.xml"/><Relationship Id="rId402" Type="http://schemas.openxmlformats.org/officeDocument/2006/relationships/slide" Target="slides/slide316.xml"/><Relationship Id="rId279" Type="http://schemas.openxmlformats.org/officeDocument/2006/relationships/slide" Target="slides/slide193.xml"/><Relationship Id="rId444" Type="http://schemas.openxmlformats.org/officeDocument/2006/relationships/slide" Target="slides/slide358.xml"/><Relationship Id="rId43" Type="http://schemas.openxmlformats.org/officeDocument/2006/relationships/slideMaster" Target="slideMasters/slideMaster43.xml"/><Relationship Id="rId139" Type="http://schemas.openxmlformats.org/officeDocument/2006/relationships/slide" Target="slides/slide53.xml"/><Relationship Id="rId290" Type="http://schemas.openxmlformats.org/officeDocument/2006/relationships/slide" Target="slides/slide204.xml"/><Relationship Id="rId304" Type="http://schemas.openxmlformats.org/officeDocument/2006/relationships/slide" Target="slides/slide218.xml"/><Relationship Id="rId346" Type="http://schemas.openxmlformats.org/officeDocument/2006/relationships/slide" Target="slides/slide260.xml"/><Relationship Id="rId388" Type="http://schemas.openxmlformats.org/officeDocument/2006/relationships/slide" Target="slides/slide302.xml"/><Relationship Id="rId85" Type="http://schemas.openxmlformats.org/officeDocument/2006/relationships/slideMaster" Target="slideMasters/slideMaster85.xml"/><Relationship Id="rId150" Type="http://schemas.openxmlformats.org/officeDocument/2006/relationships/slide" Target="slides/slide64.xml"/><Relationship Id="rId192" Type="http://schemas.openxmlformats.org/officeDocument/2006/relationships/slide" Target="slides/slide106.xml"/><Relationship Id="rId206" Type="http://schemas.openxmlformats.org/officeDocument/2006/relationships/slide" Target="slides/slide120.xml"/><Relationship Id="rId413" Type="http://schemas.openxmlformats.org/officeDocument/2006/relationships/slide" Target="slides/slide327.xml"/><Relationship Id="rId248" Type="http://schemas.openxmlformats.org/officeDocument/2006/relationships/slide" Target="slides/slide162.xml"/><Relationship Id="rId455" Type="http://schemas.openxmlformats.org/officeDocument/2006/relationships/handoutMaster" Target="handoutMasters/handoutMaster1.xml"/><Relationship Id="rId12" Type="http://schemas.openxmlformats.org/officeDocument/2006/relationships/slideMaster" Target="slideMasters/slideMaster12.xml"/><Relationship Id="rId108" Type="http://schemas.openxmlformats.org/officeDocument/2006/relationships/slide" Target="slides/slide22.xml"/><Relationship Id="rId315" Type="http://schemas.openxmlformats.org/officeDocument/2006/relationships/slide" Target="slides/slide229.xml"/><Relationship Id="rId357" Type="http://schemas.openxmlformats.org/officeDocument/2006/relationships/slide" Target="slides/slide271.xml"/><Relationship Id="rId54" Type="http://schemas.openxmlformats.org/officeDocument/2006/relationships/slideMaster" Target="slideMasters/slideMaster54.xml"/><Relationship Id="rId96" Type="http://schemas.openxmlformats.org/officeDocument/2006/relationships/slide" Target="slides/slide10.xml"/><Relationship Id="rId161" Type="http://schemas.openxmlformats.org/officeDocument/2006/relationships/slide" Target="slides/slide75.xml"/><Relationship Id="rId217" Type="http://schemas.openxmlformats.org/officeDocument/2006/relationships/slide" Target="slides/slide131.xml"/><Relationship Id="rId399" Type="http://schemas.openxmlformats.org/officeDocument/2006/relationships/slide" Target="slides/slide313.xml"/><Relationship Id="rId259" Type="http://schemas.openxmlformats.org/officeDocument/2006/relationships/slide" Target="slides/slide173.xml"/><Relationship Id="rId424" Type="http://schemas.openxmlformats.org/officeDocument/2006/relationships/slide" Target="slides/slide338.xml"/><Relationship Id="rId23" Type="http://schemas.openxmlformats.org/officeDocument/2006/relationships/slideMaster" Target="slideMasters/slideMaster23.xml"/><Relationship Id="rId119" Type="http://schemas.openxmlformats.org/officeDocument/2006/relationships/slide" Target="slides/slide33.xml"/><Relationship Id="rId270" Type="http://schemas.openxmlformats.org/officeDocument/2006/relationships/slide" Target="slides/slide184.xml"/><Relationship Id="rId326" Type="http://schemas.openxmlformats.org/officeDocument/2006/relationships/slide" Target="slides/slide240.xml"/><Relationship Id="rId65" Type="http://schemas.openxmlformats.org/officeDocument/2006/relationships/slideMaster" Target="slideMasters/slideMaster65.xml"/><Relationship Id="rId130" Type="http://schemas.openxmlformats.org/officeDocument/2006/relationships/slide" Target="slides/slide44.xml"/><Relationship Id="rId368" Type="http://schemas.openxmlformats.org/officeDocument/2006/relationships/slide" Target="slides/slide282.xml"/><Relationship Id="rId172" Type="http://schemas.openxmlformats.org/officeDocument/2006/relationships/slide" Target="slides/slide86.xml"/><Relationship Id="rId228" Type="http://schemas.openxmlformats.org/officeDocument/2006/relationships/slide" Target="slides/slide142.xml"/><Relationship Id="rId435" Type="http://schemas.openxmlformats.org/officeDocument/2006/relationships/slide" Target="slides/slide349.xml"/><Relationship Id="rId281" Type="http://schemas.openxmlformats.org/officeDocument/2006/relationships/slide" Target="slides/slide195.xml"/><Relationship Id="rId337" Type="http://schemas.openxmlformats.org/officeDocument/2006/relationships/slide" Target="slides/slide251.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5.xml"/><Relationship Id="rId379" Type="http://schemas.openxmlformats.org/officeDocument/2006/relationships/slide" Target="slides/slide293.xml"/><Relationship Id="rId7" Type="http://schemas.openxmlformats.org/officeDocument/2006/relationships/slideMaster" Target="slideMasters/slideMaster7.xml"/><Relationship Id="rId183" Type="http://schemas.openxmlformats.org/officeDocument/2006/relationships/slide" Target="slides/slide97.xml"/><Relationship Id="rId239" Type="http://schemas.openxmlformats.org/officeDocument/2006/relationships/slide" Target="slides/slide153.xml"/><Relationship Id="rId390" Type="http://schemas.openxmlformats.org/officeDocument/2006/relationships/slide" Target="slides/slide304.xml"/><Relationship Id="rId404" Type="http://schemas.openxmlformats.org/officeDocument/2006/relationships/slide" Target="slides/slide318.xml"/><Relationship Id="rId446" Type="http://schemas.openxmlformats.org/officeDocument/2006/relationships/slide" Target="slides/slide360.xml"/><Relationship Id="rId250" Type="http://schemas.openxmlformats.org/officeDocument/2006/relationships/slide" Target="slides/slide164.xml"/><Relationship Id="rId292" Type="http://schemas.openxmlformats.org/officeDocument/2006/relationships/slide" Target="slides/slide206.xml"/><Relationship Id="rId306" Type="http://schemas.openxmlformats.org/officeDocument/2006/relationships/slide" Target="slides/slide220.xml"/><Relationship Id="rId45" Type="http://schemas.openxmlformats.org/officeDocument/2006/relationships/slideMaster" Target="slideMasters/slideMaster45.xml"/><Relationship Id="rId87" Type="http://schemas.openxmlformats.org/officeDocument/2006/relationships/slide" Target="slides/slide1.xml"/><Relationship Id="rId110" Type="http://schemas.openxmlformats.org/officeDocument/2006/relationships/slide" Target="slides/slide24.xml"/><Relationship Id="rId348" Type="http://schemas.openxmlformats.org/officeDocument/2006/relationships/slide" Target="slides/slide262.xml"/><Relationship Id="rId152" Type="http://schemas.openxmlformats.org/officeDocument/2006/relationships/slide" Target="slides/slide66.xml"/><Relationship Id="rId194" Type="http://schemas.openxmlformats.org/officeDocument/2006/relationships/slide" Target="slides/slide108.xml"/><Relationship Id="rId208" Type="http://schemas.openxmlformats.org/officeDocument/2006/relationships/slide" Target="slides/slide122.xml"/><Relationship Id="rId415" Type="http://schemas.openxmlformats.org/officeDocument/2006/relationships/slide" Target="slides/slide329.xml"/><Relationship Id="rId457" Type="http://schemas.openxmlformats.org/officeDocument/2006/relationships/viewProps" Target="viewProps.xml"/><Relationship Id="rId261" Type="http://schemas.openxmlformats.org/officeDocument/2006/relationships/slide" Target="slides/slide175.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1.xml"/><Relationship Id="rId359" Type="http://schemas.openxmlformats.org/officeDocument/2006/relationships/slide" Target="slides/slide273.xml"/><Relationship Id="rId98" Type="http://schemas.openxmlformats.org/officeDocument/2006/relationships/slide" Target="slides/slide12.xml"/><Relationship Id="rId121" Type="http://schemas.openxmlformats.org/officeDocument/2006/relationships/slide" Target="slides/slide35.xml"/><Relationship Id="rId163" Type="http://schemas.openxmlformats.org/officeDocument/2006/relationships/slide" Target="slides/slide77.xml"/><Relationship Id="rId219" Type="http://schemas.openxmlformats.org/officeDocument/2006/relationships/slide" Target="slides/slide133.xml"/><Relationship Id="rId370" Type="http://schemas.openxmlformats.org/officeDocument/2006/relationships/slide" Target="slides/slide284.xml"/><Relationship Id="rId426" Type="http://schemas.openxmlformats.org/officeDocument/2006/relationships/slide" Target="slides/slide340.xml"/><Relationship Id="rId230" Type="http://schemas.openxmlformats.org/officeDocument/2006/relationships/slide" Target="slides/slide144.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6.xml"/><Relationship Id="rId328" Type="http://schemas.openxmlformats.org/officeDocument/2006/relationships/slide" Target="slides/slide242.xml"/><Relationship Id="rId132" Type="http://schemas.openxmlformats.org/officeDocument/2006/relationships/slide" Target="slides/slide46.xml"/><Relationship Id="rId174" Type="http://schemas.openxmlformats.org/officeDocument/2006/relationships/slide" Target="slides/slide88.xml"/><Relationship Id="rId381" Type="http://schemas.openxmlformats.org/officeDocument/2006/relationships/slide" Target="slides/slide295.xml"/><Relationship Id="rId241" Type="http://schemas.openxmlformats.org/officeDocument/2006/relationships/slide" Target="slides/slide155.xml"/><Relationship Id="rId437" Type="http://schemas.openxmlformats.org/officeDocument/2006/relationships/slide" Target="slides/slide351.xml"/><Relationship Id="rId36" Type="http://schemas.openxmlformats.org/officeDocument/2006/relationships/slideMaster" Target="slideMasters/slideMaster36.xml"/><Relationship Id="rId283" Type="http://schemas.openxmlformats.org/officeDocument/2006/relationships/slide" Target="slides/slide197.xml"/><Relationship Id="rId339" Type="http://schemas.openxmlformats.org/officeDocument/2006/relationships/slide" Target="slides/slide253.xml"/><Relationship Id="rId78" Type="http://schemas.openxmlformats.org/officeDocument/2006/relationships/slideMaster" Target="slideMasters/slideMaster78.xml"/><Relationship Id="rId101" Type="http://schemas.openxmlformats.org/officeDocument/2006/relationships/slide" Target="slides/slide15.xml"/><Relationship Id="rId143" Type="http://schemas.openxmlformats.org/officeDocument/2006/relationships/slide" Target="slides/slide57.xml"/><Relationship Id="rId185" Type="http://schemas.openxmlformats.org/officeDocument/2006/relationships/slide" Target="slides/slide99.xml"/><Relationship Id="rId350" Type="http://schemas.openxmlformats.org/officeDocument/2006/relationships/slide" Target="slides/slide264.xml"/><Relationship Id="rId406" Type="http://schemas.openxmlformats.org/officeDocument/2006/relationships/slide" Target="slides/slide320.xml"/><Relationship Id="rId9" Type="http://schemas.openxmlformats.org/officeDocument/2006/relationships/slideMaster" Target="slideMasters/slideMaster9.xml"/><Relationship Id="rId210" Type="http://schemas.openxmlformats.org/officeDocument/2006/relationships/slide" Target="slides/slide124.xml"/><Relationship Id="rId392" Type="http://schemas.openxmlformats.org/officeDocument/2006/relationships/slide" Target="slides/slide306.xml"/><Relationship Id="rId448" Type="http://schemas.openxmlformats.org/officeDocument/2006/relationships/slide" Target="slides/slide362.xml"/><Relationship Id="rId252" Type="http://schemas.openxmlformats.org/officeDocument/2006/relationships/slide" Target="slides/slide166.xml"/><Relationship Id="rId294" Type="http://schemas.openxmlformats.org/officeDocument/2006/relationships/slide" Target="slides/slide208.xml"/><Relationship Id="rId308" Type="http://schemas.openxmlformats.org/officeDocument/2006/relationships/slide" Target="slides/slide222.xml"/><Relationship Id="rId47" Type="http://schemas.openxmlformats.org/officeDocument/2006/relationships/slideMaster" Target="slideMasters/slideMaster47.xml"/><Relationship Id="rId89" Type="http://schemas.openxmlformats.org/officeDocument/2006/relationships/slide" Target="slides/slide3.xml"/><Relationship Id="rId112" Type="http://schemas.openxmlformats.org/officeDocument/2006/relationships/slide" Target="slides/slide26.xml"/><Relationship Id="rId154" Type="http://schemas.openxmlformats.org/officeDocument/2006/relationships/slide" Target="slides/slide68.xml"/><Relationship Id="rId361" Type="http://schemas.openxmlformats.org/officeDocument/2006/relationships/slide" Target="slides/slide275.xml"/><Relationship Id="rId196" Type="http://schemas.openxmlformats.org/officeDocument/2006/relationships/slide" Target="slides/slide110.xml"/><Relationship Id="rId417" Type="http://schemas.openxmlformats.org/officeDocument/2006/relationships/slide" Target="slides/slide331.xml"/><Relationship Id="rId459" Type="http://schemas.openxmlformats.org/officeDocument/2006/relationships/tableStyles" Target="tableStyles.xml"/><Relationship Id="rId16" Type="http://schemas.openxmlformats.org/officeDocument/2006/relationships/slideMaster" Target="slideMasters/slideMaster16.xml"/><Relationship Id="rId221" Type="http://schemas.openxmlformats.org/officeDocument/2006/relationships/slide" Target="slides/slide135.xml"/><Relationship Id="rId263" Type="http://schemas.openxmlformats.org/officeDocument/2006/relationships/slide" Target="slides/slide177.xml"/><Relationship Id="rId319" Type="http://schemas.openxmlformats.org/officeDocument/2006/relationships/slide" Target="slides/slide233.xml"/><Relationship Id="rId58" Type="http://schemas.openxmlformats.org/officeDocument/2006/relationships/slideMaster" Target="slideMasters/slideMaster58.xml"/><Relationship Id="rId123" Type="http://schemas.openxmlformats.org/officeDocument/2006/relationships/slide" Target="slides/slide37.xml"/><Relationship Id="rId330" Type="http://schemas.openxmlformats.org/officeDocument/2006/relationships/slide" Target="slides/slide244.xml"/><Relationship Id="rId165" Type="http://schemas.openxmlformats.org/officeDocument/2006/relationships/slide" Target="slides/slide79.xml"/><Relationship Id="rId372" Type="http://schemas.openxmlformats.org/officeDocument/2006/relationships/slide" Target="slides/slide286.xml"/><Relationship Id="rId428" Type="http://schemas.openxmlformats.org/officeDocument/2006/relationships/slide" Target="slides/slide342.xml"/><Relationship Id="rId232" Type="http://schemas.openxmlformats.org/officeDocument/2006/relationships/slide" Target="slides/slide146.xml"/><Relationship Id="rId274" Type="http://schemas.openxmlformats.org/officeDocument/2006/relationships/slide" Target="slides/slide188.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8.xml"/><Relationship Id="rId80" Type="http://schemas.openxmlformats.org/officeDocument/2006/relationships/slideMaster" Target="slideMasters/slideMaster80.xml"/><Relationship Id="rId176" Type="http://schemas.openxmlformats.org/officeDocument/2006/relationships/slide" Target="slides/slide90.xml"/><Relationship Id="rId341" Type="http://schemas.openxmlformats.org/officeDocument/2006/relationships/slide" Target="slides/slide255.xml"/><Relationship Id="rId383" Type="http://schemas.openxmlformats.org/officeDocument/2006/relationships/slide" Target="slides/slide297.xml"/><Relationship Id="rId439" Type="http://schemas.openxmlformats.org/officeDocument/2006/relationships/slide" Target="slides/slide353.xml"/><Relationship Id="rId201" Type="http://schemas.openxmlformats.org/officeDocument/2006/relationships/slide" Target="slides/slide115.xml"/><Relationship Id="rId243" Type="http://schemas.openxmlformats.org/officeDocument/2006/relationships/slide" Target="slides/slide157.xml"/><Relationship Id="rId285" Type="http://schemas.openxmlformats.org/officeDocument/2006/relationships/slide" Target="slides/slide199.xml"/><Relationship Id="rId450" Type="http://schemas.openxmlformats.org/officeDocument/2006/relationships/slide" Target="slides/slide364.xml"/><Relationship Id="rId38" Type="http://schemas.openxmlformats.org/officeDocument/2006/relationships/slideMaster" Target="slideMasters/slideMaster38.xml"/><Relationship Id="rId103" Type="http://schemas.openxmlformats.org/officeDocument/2006/relationships/slide" Target="slides/slide17.xml"/><Relationship Id="rId310" Type="http://schemas.openxmlformats.org/officeDocument/2006/relationships/slide" Target="slides/slide224.xml"/><Relationship Id="rId91" Type="http://schemas.openxmlformats.org/officeDocument/2006/relationships/slide" Target="slides/slide5.xml"/><Relationship Id="rId145" Type="http://schemas.openxmlformats.org/officeDocument/2006/relationships/slide" Target="slides/slide59.xml"/><Relationship Id="rId187" Type="http://schemas.openxmlformats.org/officeDocument/2006/relationships/slide" Target="slides/slide101.xml"/><Relationship Id="rId352" Type="http://schemas.openxmlformats.org/officeDocument/2006/relationships/slide" Target="slides/slide266.xml"/><Relationship Id="rId394" Type="http://schemas.openxmlformats.org/officeDocument/2006/relationships/slide" Target="slides/slide308.xml"/><Relationship Id="rId408" Type="http://schemas.openxmlformats.org/officeDocument/2006/relationships/slide" Target="slides/slide322.xml"/><Relationship Id="rId212" Type="http://schemas.openxmlformats.org/officeDocument/2006/relationships/slide" Target="slides/slide126.xml"/><Relationship Id="rId254" Type="http://schemas.openxmlformats.org/officeDocument/2006/relationships/slide" Target="slides/slide168.xml"/><Relationship Id="rId49" Type="http://schemas.openxmlformats.org/officeDocument/2006/relationships/slideMaster" Target="slideMasters/slideMaster49.xml"/><Relationship Id="rId114" Type="http://schemas.openxmlformats.org/officeDocument/2006/relationships/slide" Target="slides/slide28.xml"/><Relationship Id="rId296" Type="http://schemas.openxmlformats.org/officeDocument/2006/relationships/slide" Target="slides/slide210.xml"/><Relationship Id="rId60" Type="http://schemas.openxmlformats.org/officeDocument/2006/relationships/slideMaster" Target="slideMasters/slideMaster60.xml"/><Relationship Id="rId156" Type="http://schemas.openxmlformats.org/officeDocument/2006/relationships/slide" Target="slides/slide70.xml"/><Relationship Id="rId198" Type="http://schemas.openxmlformats.org/officeDocument/2006/relationships/slide" Target="slides/slide112.xml"/><Relationship Id="rId321" Type="http://schemas.openxmlformats.org/officeDocument/2006/relationships/slide" Target="slides/slide235.xml"/><Relationship Id="rId363" Type="http://schemas.openxmlformats.org/officeDocument/2006/relationships/slide" Target="slides/slide277.xml"/><Relationship Id="rId419" Type="http://schemas.openxmlformats.org/officeDocument/2006/relationships/slide" Target="slides/slide333.xml"/><Relationship Id="rId223" Type="http://schemas.openxmlformats.org/officeDocument/2006/relationships/slide" Target="slides/slide137.xml"/><Relationship Id="rId430" Type="http://schemas.openxmlformats.org/officeDocument/2006/relationships/slide" Target="slides/slide344.xml"/><Relationship Id="rId18" Type="http://schemas.openxmlformats.org/officeDocument/2006/relationships/slideMaster" Target="slideMasters/slideMaster18.xml"/><Relationship Id="rId265" Type="http://schemas.openxmlformats.org/officeDocument/2006/relationships/slide" Target="slides/slide179.xml"/><Relationship Id="rId125" Type="http://schemas.openxmlformats.org/officeDocument/2006/relationships/slide" Target="slides/slide39.xml"/><Relationship Id="rId167" Type="http://schemas.openxmlformats.org/officeDocument/2006/relationships/slide" Target="slides/slide81.xml"/><Relationship Id="rId332" Type="http://schemas.openxmlformats.org/officeDocument/2006/relationships/slide" Target="slides/slide246.xml"/><Relationship Id="rId374" Type="http://schemas.openxmlformats.org/officeDocument/2006/relationships/slide" Target="slides/slide288.xml"/><Relationship Id="rId71" Type="http://schemas.openxmlformats.org/officeDocument/2006/relationships/slideMaster" Target="slideMasters/slideMaster71.xml"/><Relationship Id="rId234" Type="http://schemas.openxmlformats.org/officeDocument/2006/relationships/slide" Target="slides/slide14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69.xml"/><Relationship Id="rId276" Type="http://schemas.openxmlformats.org/officeDocument/2006/relationships/slide" Target="slides/slide190.xml"/><Relationship Id="rId297" Type="http://schemas.openxmlformats.org/officeDocument/2006/relationships/slide" Target="slides/slide211.xml"/><Relationship Id="rId441" Type="http://schemas.openxmlformats.org/officeDocument/2006/relationships/slide" Target="slides/slide355.xml"/><Relationship Id="rId40" Type="http://schemas.openxmlformats.org/officeDocument/2006/relationships/slideMaster" Target="slideMasters/slideMaster40.xml"/><Relationship Id="rId115" Type="http://schemas.openxmlformats.org/officeDocument/2006/relationships/slide" Target="slides/slide29.xml"/><Relationship Id="rId136" Type="http://schemas.openxmlformats.org/officeDocument/2006/relationships/slide" Target="slides/slide50.xml"/><Relationship Id="rId157" Type="http://schemas.openxmlformats.org/officeDocument/2006/relationships/slide" Target="slides/slide71.xml"/><Relationship Id="rId178" Type="http://schemas.openxmlformats.org/officeDocument/2006/relationships/slide" Target="slides/slide92.xml"/><Relationship Id="rId301" Type="http://schemas.openxmlformats.org/officeDocument/2006/relationships/slide" Target="slides/slide215.xml"/><Relationship Id="rId322" Type="http://schemas.openxmlformats.org/officeDocument/2006/relationships/slide" Target="slides/slide236.xml"/><Relationship Id="rId343" Type="http://schemas.openxmlformats.org/officeDocument/2006/relationships/slide" Target="slides/slide257.xml"/><Relationship Id="rId364" Type="http://schemas.openxmlformats.org/officeDocument/2006/relationships/slide" Target="slides/slide278.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3.xml"/><Relationship Id="rId203" Type="http://schemas.openxmlformats.org/officeDocument/2006/relationships/slide" Target="slides/slide117.xml"/><Relationship Id="rId385" Type="http://schemas.openxmlformats.org/officeDocument/2006/relationships/slide" Target="slides/slide299.xml"/><Relationship Id="rId19" Type="http://schemas.openxmlformats.org/officeDocument/2006/relationships/slideMaster" Target="slideMasters/slideMaster19.xml"/><Relationship Id="rId224" Type="http://schemas.openxmlformats.org/officeDocument/2006/relationships/slide" Target="slides/slide138.xml"/><Relationship Id="rId245" Type="http://schemas.openxmlformats.org/officeDocument/2006/relationships/slide" Target="slides/slide159.xml"/><Relationship Id="rId266" Type="http://schemas.openxmlformats.org/officeDocument/2006/relationships/slide" Target="slides/slide180.xml"/><Relationship Id="rId287" Type="http://schemas.openxmlformats.org/officeDocument/2006/relationships/slide" Target="slides/slide201.xml"/><Relationship Id="rId410" Type="http://schemas.openxmlformats.org/officeDocument/2006/relationships/slide" Target="slides/slide324.xml"/><Relationship Id="rId431" Type="http://schemas.openxmlformats.org/officeDocument/2006/relationships/slide" Target="slides/slide345.xml"/><Relationship Id="rId452" Type="http://schemas.openxmlformats.org/officeDocument/2006/relationships/slide" Target="slides/slide366.xml"/><Relationship Id="rId30" Type="http://schemas.openxmlformats.org/officeDocument/2006/relationships/slideMaster" Target="slideMasters/slideMaster30.xml"/><Relationship Id="rId105" Type="http://schemas.openxmlformats.org/officeDocument/2006/relationships/slide" Target="slides/slide19.xml"/><Relationship Id="rId126" Type="http://schemas.openxmlformats.org/officeDocument/2006/relationships/slide" Target="slides/slide40.xml"/><Relationship Id="rId147" Type="http://schemas.openxmlformats.org/officeDocument/2006/relationships/slide" Target="slides/slide61.xml"/><Relationship Id="rId168" Type="http://schemas.openxmlformats.org/officeDocument/2006/relationships/slide" Target="slides/slide82.xml"/><Relationship Id="rId312" Type="http://schemas.openxmlformats.org/officeDocument/2006/relationships/slide" Target="slides/slide226.xml"/><Relationship Id="rId333" Type="http://schemas.openxmlformats.org/officeDocument/2006/relationships/slide" Target="slides/slide247.xml"/><Relationship Id="rId354" Type="http://schemas.openxmlformats.org/officeDocument/2006/relationships/slide" Target="slides/slide268.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7.xml"/><Relationship Id="rId189" Type="http://schemas.openxmlformats.org/officeDocument/2006/relationships/slide" Target="slides/slide103.xml"/><Relationship Id="rId375" Type="http://schemas.openxmlformats.org/officeDocument/2006/relationships/slide" Target="slides/slide289.xml"/><Relationship Id="rId396" Type="http://schemas.openxmlformats.org/officeDocument/2006/relationships/slide" Target="slides/slide310.xml"/><Relationship Id="rId3" Type="http://schemas.openxmlformats.org/officeDocument/2006/relationships/slideMaster" Target="slideMasters/slideMaster3.xml"/><Relationship Id="rId214" Type="http://schemas.openxmlformats.org/officeDocument/2006/relationships/slide" Target="slides/slide128.xml"/><Relationship Id="rId235" Type="http://schemas.openxmlformats.org/officeDocument/2006/relationships/slide" Target="slides/slide149.xml"/><Relationship Id="rId256" Type="http://schemas.openxmlformats.org/officeDocument/2006/relationships/slide" Target="slides/slide170.xml"/><Relationship Id="rId277" Type="http://schemas.openxmlformats.org/officeDocument/2006/relationships/slide" Target="slides/slide191.xml"/><Relationship Id="rId298" Type="http://schemas.openxmlformats.org/officeDocument/2006/relationships/slide" Target="slides/slide212.xml"/><Relationship Id="rId400" Type="http://schemas.openxmlformats.org/officeDocument/2006/relationships/slide" Target="slides/slide314.xml"/><Relationship Id="rId421" Type="http://schemas.openxmlformats.org/officeDocument/2006/relationships/slide" Target="slides/slide335.xml"/><Relationship Id="rId442" Type="http://schemas.openxmlformats.org/officeDocument/2006/relationships/slide" Target="slides/slide356.xml"/><Relationship Id="rId116" Type="http://schemas.openxmlformats.org/officeDocument/2006/relationships/slide" Target="slides/slide30.xml"/><Relationship Id="rId137" Type="http://schemas.openxmlformats.org/officeDocument/2006/relationships/slide" Target="slides/slide51.xml"/><Relationship Id="rId158" Type="http://schemas.openxmlformats.org/officeDocument/2006/relationships/slide" Target="slides/slide72.xml"/><Relationship Id="rId302" Type="http://schemas.openxmlformats.org/officeDocument/2006/relationships/slide" Target="slides/slide216.xml"/><Relationship Id="rId323" Type="http://schemas.openxmlformats.org/officeDocument/2006/relationships/slide" Target="slides/slide237.xml"/><Relationship Id="rId344" Type="http://schemas.openxmlformats.org/officeDocument/2006/relationships/slide" Target="slides/slide258.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3.xml"/><Relationship Id="rId365" Type="http://schemas.openxmlformats.org/officeDocument/2006/relationships/slide" Target="slides/slide279.xml"/><Relationship Id="rId386" Type="http://schemas.openxmlformats.org/officeDocument/2006/relationships/slide" Target="slides/slide300.xml"/><Relationship Id="rId190" Type="http://schemas.openxmlformats.org/officeDocument/2006/relationships/slide" Target="slides/slide104.xml"/><Relationship Id="rId204" Type="http://schemas.openxmlformats.org/officeDocument/2006/relationships/slide" Target="slides/slide118.xml"/><Relationship Id="rId225" Type="http://schemas.openxmlformats.org/officeDocument/2006/relationships/slide" Target="slides/slide139.xml"/><Relationship Id="rId246" Type="http://schemas.openxmlformats.org/officeDocument/2006/relationships/slide" Target="slides/slide160.xml"/><Relationship Id="rId267" Type="http://schemas.openxmlformats.org/officeDocument/2006/relationships/slide" Target="slides/slide181.xml"/><Relationship Id="rId288" Type="http://schemas.openxmlformats.org/officeDocument/2006/relationships/slide" Target="slides/slide202.xml"/><Relationship Id="rId411" Type="http://schemas.openxmlformats.org/officeDocument/2006/relationships/slide" Target="slides/slide325.xml"/><Relationship Id="rId432" Type="http://schemas.openxmlformats.org/officeDocument/2006/relationships/slide" Target="slides/slide346.xml"/><Relationship Id="rId453" Type="http://schemas.openxmlformats.org/officeDocument/2006/relationships/slide" Target="slides/slide367.xml"/><Relationship Id="rId106" Type="http://schemas.openxmlformats.org/officeDocument/2006/relationships/slide" Target="slides/slide20.xml"/><Relationship Id="rId127" Type="http://schemas.openxmlformats.org/officeDocument/2006/relationships/slide" Target="slides/slide41.xml"/><Relationship Id="rId313" Type="http://schemas.openxmlformats.org/officeDocument/2006/relationships/slide" Target="slides/slide22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8.xml"/><Relationship Id="rId148" Type="http://schemas.openxmlformats.org/officeDocument/2006/relationships/slide" Target="slides/slide62.xml"/><Relationship Id="rId169" Type="http://schemas.openxmlformats.org/officeDocument/2006/relationships/slide" Target="slides/slide83.xml"/><Relationship Id="rId334" Type="http://schemas.openxmlformats.org/officeDocument/2006/relationships/slide" Target="slides/slide248.xml"/><Relationship Id="rId355" Type="http://schemas.openxmlformats.org/officeDocument/2006/relationships/slide" Target="slides/slide269.xml"/><Relationship Id="rId376" Type="http://schemas.openxmlformats.org/officeDocument/2006/relationships/slide" Target="slides/slide290.xml"/><Relationship Id="rId397" Type="http://schemas.openxmlformats.org/officeDocument/2006/relationships/slide" Target="slides/slide311.xml"/><Relationship Id="rId4" Type="http://schemas.openxmlformats.org/officeDocument/2006/relationships/slideMaster" Target="slideMasters/slideMaster4.xml"/><Relationship Id="rId180" Type="http://schemas.openxmlformats.org/officeDocument/2006/relationships/slide" Target="slides/slide94.xml"/><Relationship Id="rId215" Type="http://schemas.openxmlformats.org/officeDocument/2006/relationships/slide" Target="slides/slide129.xml"/><Relationship Id="rId236" Type="http://schemas.openxmlformats.org/officeDocument/2006/relationships/slide" Target="slides/slide150.xml"/><Relationship Id="rId257" Type="http://schemas.openxmlformats.org/officeDocument/2006/relationships/slide" Target="slides/slide171.xml"/><Relationship Id="rId278" Type="http://schemas.openxmlformats.org/officeDocument/2006/relationships/slide" Target="slides/slide192.xml"/><Relationship Id="rId401" Type="http://schemas.openxmlformats.org/officeDocument/2006/relationships/slide" Target="slides/slide315.xml"/><Relationship Id="rId422" Type="http://schemas.openxmlformats.org/officeDocument/2006/relationships/slide" Target="slides/slide336.xml"/><Relationship Id="rId443" Type="http://schemas.openxmlformats.org/officeDocument/2006/relationships/slide" Target="slides/slide357.xml"/><Relationship Id="rId303" Type="http://schemas.openxmlformats.org/officeDocument/2006/relationships/slide" Target="slides/slide217.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2.xml"/><Relationship Id="rId345" Type="http://schemas.openxmlformats.org/officeDocument/2006/relationships/slide" Target="slides/slide259.xml"/><Relationship Id="rId387" Type="http://schemas.openxmlformats.org/officeDocument/2006/relationships/slide" Target="slides/slide301.xml"/><Relationship Id="rId191" Type="http://schemas.openxmlformats.org/officeDocument/2006/relationships/slide" Target="slides/slide105.xml"/><Relationship Id="rId205" Type="http://schemas.openxmlformats.org/officeDocument/2006/relationships/slide" Target="slides/slide119.xml"/><Relationship Id="rId247" Type="http://schemas.openxmlformats.org/officeDocument/2006/relationships/slide" Target="slides/slide161.xml"/><Relationship Id="rId412" Type="http://schemas.openxmlformats.org/officeDocument/2006/relationships/slide" Target="slides/slide326.xml"/><Relationship Id="rId107" Type="http://schemas.openxmlformats.org/officeDocument/2006/relationships/slide" Target="slides/slide21.xml"/><Relationship Id="rId289" Type="http://schemas.openxmlformats.org/officeDocument/2006/relationships/slide" Target="slides/slide203.xml"/><Relationship Id="rId454" Type="http://schemas.openxmlformats.org/officeDocument/2006/relationships/notesMaster" Target="notesMasters/notesMaster1.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3.xml"/><Relationship Id="rId314" Type="http://schemas.openxmlformats.org/officeDocument/2006/relationships/slide" Target="slides/slide228.xml"/><Relationship Id="rId356" Type="http://schemas.openxmlformats.org/officeDocument/2006/relationships/slide" Target="slides/slide270.xml"/><Relationship Id="rId398" Type="http://schemas.openxmlformats.org/officeDocument/2006/relationships/slide" Target="slides/slide312.xml"/><Relationship Id="rId95" Type="http://schemas.openxmlformats.org/officeDocument/2006/relationships/slide" Target="slides/slide9.xml"/><Relationship Id="rId160" Type="http://schemas.openxmlformats.org/officeDocument/2006/relationships/slide" Target="slides/slide74.xml"/><Relationship Id="rId216" Type="http://schemas.openxmlformats.org/officeDocument/2006/relationships/slide" Target="slides/slide130.xml"/><Relationship Id="rId423" Type="http://schemas.openxmlformats.org/officeDocument/2006/relationships/slide" Target="slides/slide337.xml"/><Relationship Id="rId258" Type="http://schemas.openxmlformats.org/officeDocument/2006/relationships/slide" Target="slides/slide172.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2.xml"/><Relationship Id="rId325" Type="http://schemas.openxmlformats.org/officeDocument/2006/relationships/slide" Target="slides/slide239.xml"/><Relationship Id="rId367" Type="http://schemas.openxmlformats.org/officeDocument/2006/relationships/slide" Target="slides/slide281.xml"/><Relationship Id="rId171" Type="http://schemas.openxmlformats.org/officeDocument/2006/relationships/slide" Target="slides/slide85.xml"/><Relationship Id="rId227" Type="http://schemas.openxmlformats.org/officeDocument/2006/relationships/slide" Target="slides/slide141.xml"/><Relationship Id="rId269" Type="http://schemas.openxmlformats.org/officeDocument/2006/relationships/slide" Target="slides/slide183.xml"/><Relationship Id="rId434" Type="http://schemas.openxmlformats.org/officeDocument/2006/relationships/slide" Target="slides/slide348.xml"/><Relationship Id="rId33" Type="http://schemas.openxmlformats.org/officeDocument/2006/relationships/slideMaster" Target="slideMasters/slideMaster33.xml"/><Relationship Id="rId129" Type="http://schemas.openxmlformats.org/officeDocument/2006/relationships/slide" Target="slides/slide43.xml"/><Relationship Id="rId280" Type="http://schemas.openxmlformats.org/officeDocument/2006/relationships/slide" Target="slides/slide194.xml"/><Relationship Id="rId336" Type="http://schemas.openxmlformats.org/officeDocument/2006/relationships/slide" Target="slides/slide250.xml"/><Relationship Id="rId75" Type="http://schemas.openxmlformats.org/officeDocument/2006/relationships/slideMaster" Target="slideMasters/slideMaster75.xml"/><Relationship Id="rId140" Type="http://schemas.openxmlformats.org/officeDocument/2006/relationships/slide" Target="slides/slide54.xml"/><Relationship Id="rId182" Type="http://schemas.openxmlformats.org/officeDocument/2006/relationships/slide" Target="slides/slide96.xml"/><Relationship Id="rId378" Type="http://schemas.openxmlformats.org/officeDocument/2006/relationships/slide" Target="slides/slide292.xml"/><Relationship Id="rId403" Type="http://schemas.openxmlformats.org/officeDocument/2006/relationships/slide" Target="slides/slide317.xml"/><Relationship Id="rId6" Type="http://schemas.openxmlformats.org/officeDocument/2006/relationships/slideMaster" Target="slideMasters/slideMaster6.xml"/><Relationship Id="rId238" Type="http://schemas.openxmlformats.org/officeDocument/2006/relationships/slide" Target="slides/slide152.xml"/><Relationship Id="rId445" Type="http://schemas.openxmlformats.org/officeDocument/2006/relationships/slide" Target="slides/slide359.xml"/><Relationship Id="rId291" Type="http://schemas.openxmlformats.org/officeDocument/2006/relationships/slide" Target="slides/slide205.xml"/><Relationship Id="rId305" Type="http://schemas.openxmlformats.org/officeDocument/2006/relationships/slide" Target="slides/slide219.xml"/><Relationship Id="rId347" Type="http://schemas.openxmlformats.org/officeDocument/2006/relationships/slide" Target="slides/slide261.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5.xml"/><Relationship Id="rId389" Type="http://schemas.openxmlformats.org/officeDocument/2006/relationships/slide" Target="slides/slide303.xml"/><Relationship Id="rId193" Type="http://schemas.openxmlformats.org/officeDocument/2006/relationships/slide" Target="slides/slide107.xml"/><Relationship Id="rId207" Type="http://schemas.openxmlformats.org/officeDocument/2006/relationships/slide" Target="slides/slide121.xml"/><Relationship Id="rId249" Type="http://schemas.openxmlformats.org/officeDocument/2006/relationships/slide" Target="slides/slide163.xml"/><Relationship Id="rId414" Type="http://schemas.openxmlformats.org/officeDocument/2006/relationships/slide" Target="slides/slide328.xml"/><Relationship Id="rId456" Type="http://schemas.openxmlformats.org/officeDocument/2006/relationships/presProps" Target="presProps.xml"/><Relationship Id="rId13" Type="http://schemas.openxmlformats.org/officeDocument/2006/relationships/slideMaster" Target="slideMasters/slideMaster13.xml"/><Relationship Id="rId109" Type="http://schemas.openxmlformats.org/officeDocument/2006/relationships/slide" Target="slides/slide23.xml"/><Relationship Id="rId260" Type="http://schemas.openxmlformats.org/officeDocument/2006/relationships/slide" Target="slides/slide174.xml"/><Relationship Id="rId316" Type="http://schemas.openxmlformats.org/officeDocument/2006/relationships/slide" Target="slides/slide230.xml"/><Relationship Id="rId55" Type="http://schemas.openxmlformats.org/officeDocument/2006/relationships/slideMaster" Target="slideMasters/slideMaster55.xml"/><Relationship Id="rId97" Type="http://schemas.openxmlformats.org/officeDocument/2006/relationships/slide" Target="slides/slide11.xml"/><Relationship Id="rId120" Type="http://schemas.openxmlformats.org/officeDocument/2006/relationships/slide" Target="slides/slide34.xml"/><Relationship Id="rId358" Type="http://schemas.openxmlformats.org/officeDocument/2006/relationships/slide" Target="slides/slide272.xml"/><Relationship Id="rId162" Type="http://schemas.openxmlformats.org/officeDocument/2006/relationships/slide" Target="slides/slide76.xml"/><Relationship Id="rId218" Type="http://schemas.openxmlformats.org/officeDocument/2006/relationships/slide" Target="slides/slide132.xml"/><Relationship Id="rId425" Type="http://schemas.openxmlformats.org/officeDocument/2006/relationships/slide" Target="slides/slide339.xml"/><Relationship Id="rId271" Type="http://schemas.openxmlformats.org/officeDocument/2006/relationships/slide" Target="slides/slide185.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5.xml"/><Relationship Id="rId327" Type="http://schemas.openxmlformats.org/officeDocument/2006/relationships/slide" Target="slides/slide241.xml"/><Relationship Id="rId369" Type="http://schemas.openxmlformats.org/officeDocument/2006/relationships/slide" Target="slides/slide283.xml"/><Relationship Id="rId173" Type="http://schemas.openxmlformats.org/officeDocument/2006/relationships/slide" Target="slides/slide87.xml"/><Relationship Id="rId229" Type="http://schemas.openxmlformats.org/officeDocument/2006/relationships/slide" Target="slides/slide143.xml"/><Relationship Id="rId380" Type="http://schemas.openxmlformats.org/officeDocument/2006/relationships/slide" Target="slides/slide294.xml"/><Relationship Id="rId436" Type="http://schemas.openxmlformats.org/officeDocument/2006/relationships/slide" Target="slides/slide350.xml"/><Relationship Id="rId240" Type="http://schemas.openxmlformats.org/officeDocument/2006/relationships/slide" Target="slides/slide154.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4.xml"/><Relationship Id="rId282" Type="http://schemas.openxmlformats.org/officeDocument/2006/relationships/slide" Target="slides/slide196.xml"/><Relationship Id="rId338" Type="http://schemas.openxmlformats.org/officeDocument/2006/relationships/slide" Target="slides/slide252.xml"/><Relationship Id="rId8" Type="http://schemas.openxmlformats.org/officeDocument/2006/relationships/slideMaster" Target="slideMasters/slideMaster8.xml"/><Relationship Id="rId142" Type="http://schemas.openxmlformats.org/officeDocument/2006/relationships/slide" Target="slides/slide56.xml"/><Relationship Id="rId184" Type="http://schemas.openxmlformats.org/officeDocument/2006/relationships/slide" Target="slides/slide98.xml"/><Relationship Id="rId391" Type="http://schemas.openxmlformats.org/officeDocument/2006/relationships/slide" Target="slides/slide305.xml"/><Relationship Id="rId405" Type="http://schemas.openxmlformats.org/officeDocument/2006/relationships/slide" Target="slides/slide319.xml"/><Relationship Id="rId447" Type="http://schemas.openxmlformats.org/officeDocument/2006/relationships/slide" Target="slides/slide361.xml"/><Relationship Id="rId251" Type="http://schemas.openxmlformats.org/officeDocument/2006/relationships/slide" Target="slides/slide165.xml"/><Relationship Id="rId46" Type="http://schemas.openxmlformats.org/officeDocument/2006/relationships/slideMaster" Target="slideMasters/slideMaster46.xml"/><Relationship Id="rId293" Type="http://schemas.openxmlformats.org/officeDocument/2006/relationships/slide" Target="slides/slide207.xml"/><Relationship Id="rId307" Type="http://schemas.openxmlformats.org/officeDocument/2006/relationships/slide" Target="slides/slide221.xml"/><Relationship Id="rId349" Type="http://schemas.openxmlformats.org/officeDocument/2006/relationships/slide" Target="slides/slide263.xml"/><Relationship Id="rId88" Type="http://schemas.openxmlformats.org/officeDocument/2006/relationships/slide" Target="slides/slide2.xml"/><Relationship Id="rId111" Type="http://schemas.openxmlformats.org/officeDocument/2006/relationships/slide" Target="slides/slide25.xml"/><Relationship Id="rId153" Type="http://schemas.openxmlformats.org/officeDocument/2006/relationships/slide" Target="slides/slide67.xml"/><Relationship Id="rId195" Type="http://schemas.openxmlformats.org/officeDocument/2006/relationships/slide" Target="slides/slide109.xml"/><Relationship Id="rId209" Type="http://schemas.openxmlformats.org/officeDocument/2006/relationships/slide" Target="slides/slide123.xml"/><Relationship Id="rId360" Type="http://schemas.openxmlformats.org/officeDocument/2006/relationships/slide" Target="slides/slide274.xml"/><Relationship Id="rId416" Type="http://schemas.openxmlformats.org/officeDocument/2006/relationships/slide" Target="slides/slide330.xml"/><Relationship Id="rId220" Type="http://schemas.openxmlformats.org/officeDocument/2006/relationships/slide" Target="slides/slide134.xml"/><Relationship Id="rId458" Type="http://schemas.openxmlformats.org/officeDocument/2006/relationships/theme" Target="theme/theme1.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6.xml"/><Relationship Id="rId318" Type="http://schemas.openxmlformats.org/officeDocument/2006/relationships/slide" Target="slides/slide232.xml"/><Relationship Id="rId99" Type="http://schemas.openxmlformats.org/officeDocument/2006/relationships/slide" Target="slides/slide13.xml"/><Relationship Id="rId122" Type="http://schemas.openxmlformats.org/officeDocument/2006/relationships/slide" Target="slides/slide36.xml"/><Relationship Id="rId164" Type="http://schemas.openxmlformats.org/officeDocument/2006/relationships/slide" Target="slides/slide78.xml"/><Relationship Id="rId371" Type="http://schemas.openxmlformats.org/officeDocument/2006/relationships/slide" Target="slides/slide285.xml"/><Relationship Id="rId427" Type="http://schemas.openxmlformats.org/officeDocument/2006/relationships/slide" Target="slides/slide341.xml"/><Relationship Id="rId26" Type="http://schemas.openxmlformats.org/officeDocument/2006/relationships/slideMaster" Target="slideMasters/slideMaster26.xml"/><Relationship Id="rId231" Type="http://schemas.openxmlformats.org/officeDocument/2006/relationships/slide" Target="slides/slide145.xml"/><Relationship Id="rId273" Type="http://schemas.openxmlformats.org/officeDocument/2006/relationships/slide" Target="slides/slide187.xml"/><Relationship Id="rId329" Type="http://schemas.openxmlformats.org/officeDocument/2006/relationships/slide" Target="slides/slide243.xml"/><Relationship Id="rId68" Type="http://schemas.openxmlformats.org/officeDocument/2006/relationships/slideMaster" Target="slideMasters/slideMaster68.xml"/><Relationship Id="rId133" Type="http://schemas.openxmlformats.org/officeDocument/2006/relationships/slide" Target="slides/slide47.xml"/><Relationship Id="rId175" Type="http://schemas.openxmlformats.org/officeDocument/2006/relationships/slide" Target="slides/slide89.xml"/><Relationship Id="rId340" Type="http://schemas.openxmlformats.org/officeDocument/2006/relationships/slide" Target="slides/slide254.xml"/><Relationship Id="rId200" Type="http://schemas.openxmlformats.org/officeDocument/2006/relationships/slide" Target="slides/slide114.xml"/><Relationship Id="rId382" Type="http://schemas.openxmlformats.org/officeDocument/2006/relationships/slide" Target="slides/slide296.xml"/><Relationship Id="rId438" Type="http://schemas.openxmlformats.org/officeDocument/2006/relationships/slide" Target="slides/slide352.xml"/><Relationship Id="rId242" Type="http://schemas.openxmlformats.org/officeDocument/2006/relationships/slide" Target="slides/slide156.xml"/><Relationship Id="rId284" Type="http://schemas.openxmlformats.org/officeDocument/2006/relationships/slide" Target="slides/slide198.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6.xml"/><Relationship Id="rId144" Type="http://schemas.openxmlformats.org/officeDocument/2006/relationships/slide" Target="slides/slide58.xml"/><Relationship Id="rId90" Type="http://schemas.openxmlformats.org/officeDocument/2006/relationships/slide" Target="slides/slide4.xml"/><Relationship Id="rId186" Type="http://schemas.openxmlformats.org/officeDocument/2006/relationships/slide" Target="slides/slide100.xml"/><Relationship Id="rId351" Type="http://schemas.openxmlformats.org/officeDocument/2006/relationships/slide" Target="slides/slide265.xml"/><Relationship Id="rId393" Type="http://schemas.openxmlformats.org/officeDocument/2006/relationships/slide" Target="slides/slide307.xml"/><Relationship Id="rId407" Type="http://schemas.openxmlformats.org/officeDocument/2006/relationships/slide" Target="slides/slide321.xml"/><Relationship Id="rId449" Type="http://schemas.openxmlformats.org/officeDocument/2006/relationships/slide" Target="slides/slide363.xml"/><Relationship Id="rId211" Type="http://schemas.openxmlformats.org/officeDocument/2006/relationships/slide" Target="slides/slide125.xml"/><Relationship Id="rId253" Type="http://schemas.openxmlformats.org/officeDocument/2006/relationships/slide" Target="slides/slide167.xml"/><Relationship Id="rId295" Type="http://schemas.openxmlformats.org/officeDocument/2006/relationships/slide" Target="slides/slide209.xml"/><Relationship Id="rId309" Type="http://schemas.openxmlformats.org/officeDocument/2006/relationships/slide" Target="slides/slide223.xml"/><Relationship Id="rId48" Type="http://schemas.openxmlformats.org/officeDocument/2006/relationships/slideMaster" Target="slideMasters/slideMaster48.xml"/><Relationship Id="rId113" Type="http://schemas.openxmlformats.org/officeDocument/2006/relationships/slide" Target="slides/slide27.xml"/><Relationship Id="rId320" Type="http://schemas.openxmlformats.org/officeDocument/2006/relationships/slide" Target="slides/slide234.xml"/><Relationship Id="rId155" Type="http://schemas.openxmlformats.org/officeDocument/2006/relationships/slide" Target="slides/slide69.xml"/><Relationship Id="rId197" Type="http://schemas.openxmlformats.org/officeDocument/2006/relationships/slide" Target="slides/slide111.xml"/><Relationship Id="rId362" Type="http://schemas.openxmlformats.org/officeDocument/2006/relationships/slide" Target="slides/slide276.xml"/><Relationship Id="rId418" Type="http://schemas.openxmlformats.org/officeDocument/2006/relationships/slide" Target="slides/slide332.xml"/><Relationship Id="rId222" Type="http://schemas.openxmlformats.org/officeDocument/2006/relationships/slide" Target="slides/slide136.xml"/><Relationship Id="rId264" Type="http://schemas.openxmlformats.org/officeDocument/2006/relationships/slide" Target="slides/slide178.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8.xml"/><Relationship Id="rId70" Type="http://schemas.openxmlformats.org/officeDocument/2006/relationships/slideMaster" Target="slideMasters/slideMaster70.xml"/><Relationship Id="rId166" Type="http://schemas.openxmlformats.org/officeDocument/2006/relationships/slide" Target="slides/slide80.xml"/><Relationship Id="rId331" Type="http://schemas.openxmlformats.org/officeDocument/2006/relationships/slide" Target="slides/slide245.xml"/><Relationship Id="rId373" Type="http://schemas.openxmlformats.org/officeDocument/2006/relationships/slide" Target="slides/slide287.xml"/><Relationship Id="rId429" Type="http://schemas.openxmlformats.org/officeDocument/2006/relationships/slide" Target="slides/slide343.xml"/><Relationship Id="rId1" Type="http://schemas.openxmlformats.org/officeDocument/2006/relationships/slideMaster" Target="slideMasters/slideMaster1.xml"/><Relationship Id="rId233" Type="http://schemas.openxmlformats.org/officeDocument/2006/relationships/slide" Target="slides/slide147.xml"/><Relationship Id="rId440" Type="http://schemas.openxmlformats.org/officeDocument/2006/relationships/slide" Target="slides/slide354.xml"/><Relationship Id="rId28" Type="http://schemas.openxmlformats.org/officeDocument/2006/relationships/slideMaster" Target="slideMasters/slideMaster28.xml"/><Relationship Id="rId275" Type="http://schemas.openxmlformats.org/officeDocument/2006/relationships/slide" Target="slides/slide189.xml"/><Relationship Id="rId300" Type="http://schemas.openxmlformats.org/officeDocument/2006/relationships/slide" Target="slides/slide214.xml"/><Relationship Id="rId81" Type="http://schemas.openxmlformats.org/officeDocument/2006/relationships/slideMaster" Target="slideMasters/slideMaster81.xml"/><Relationship Id="rId135" Type="http://schemas.openxmlformats.org/officeDocument/2006/relationships/slide" Target="slides/slide49.xml"/><Relationship Id="rId177" Type="http://schemas.openxmlformats.org/officeDocument/2006/relationships/slide" Target="slides/slide91.xml"/><Relationship Id="rId342" Type="http://schemas.openxmlformats.org/officeDocument/2006/relationships/slide" Target="slides/slide256.xml"/><Relationship Id="rId384" Type="http://schemas.openxmlformats.org/officeDocument/2006/relationships/slide" Target="slides/slide298.xml"/><Relationship Id="rId202" Type="http://schemas.openxmlformats.org/officeDocument/2006/relationships/slide" Target="slides/slide116.xml"/><Relationship Id="rId244" Type="http://schemas.openxmlformats.org/officeDocument/2006/relationships/slide" Target="slides/slide158.xml"/><Relationship Id="rId39" Type="http://schemas.openxmlformats.org/officeDocument/2006/relationships/slideMaster" Target="slideMasters/slideMaster39.xml"/><Relationship Id="rId286" Type="http://schemas.openxmlformats.org/officeDocument/2006/relationships/slide" Target="slides/slide200.xml"/><Relationship Id="rId451" Type="http://schemas.openxmlformats.org/officeDocument/2006/relationships/slide" Target="slides/slide365.xml"/><Relationship Id="rId50" Type="http://schemas.openxmlformats.org/officeDocument/2006/relationships/slideMaster" Target="slideMasters/slideMaster50.xml"/><Relationship Id="rId104" Type="http://schemas.openxmlformats.org/officeDocument/2006/relationships/slide" Target="slides/slide18.xml"/><Relationship Id="rId146" Type="http://schemas.openxmlformats.org/officeDocument/2006/relationships/slide" Target="slides/slide60.xml"/><Relationship Id="rId188" Type="http://schemas.openxmlformats.org/officeDocument/2006/relationships/slide" Target="slides/slide102.xml"/><Relationship Id="rId311" Type="http://schemas.openxmlformats.org/officeDocument/2006/relationships/slide" Target="slides/slide225.xml"/><Relationship Id="rId353" Type="http://schemas.openxmlformats.org/officeDocument/2006/relationships/slide" Target="slides/slide267.xml"/><Relationship Id="rId395" Type="http://schemas.openxmlformats.org/officeDocument/2006/relationships/slide" Target="slides/slide309.xml"/><Relationship Id="rId409" Type="http://schemas.openxmlformats.org/officeDocument/2006/relationships/slide" Target="slides/slide323.xml"/><Relationship Id="rId92" Type="http://schemas.openxmlformats.org/officeDocument/2006/relationships/slide" Target="slides/slide6.xml"/><Relationship Id="rId213" Type="http://schemas.openxmlformats.org/officeDocument/2006/relationships/slide" Target="slides/slide127.xml"/><Relationship Id="rId420" Type="http://schemas.openxmlformats.org/officeDocument/2006/relationships/slide" Target="slides/slide334.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0C3E-8A48-B720-542BAF983A19}"/>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0C3E-8A48-B720-542BAF983A19}"/>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0C3E-8A48-B720-542BAF983A19}"/>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0C3E-8A48-B720-542BAF983A19}"/>
            </c:ext>
          </c:extLst>
        </c:ser>
        <c:dLbls>
          <c:showLegendKey val="0"/>
          <c:showVal val="0"/>
          <c:showCatName val="0"/>
          <c:showSerName val="0"/>
          <c:showPercent val="0"/>
          <c:showBubbleSize val="0"/>
        </c:dLbls>
        <c:gapWidth val="60"/>
        <c:overlap val="-24"/>
        <c:axId val="668087568"/>
        <c:axId val="670525632"/>
      </c:barChart>
      <c:catAx>
        <c:axId val="66808756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670525632"/>
        <c:crosses val="autoZero"/>
        <c:auto val="1"/>
        <c:lblAlgn val="ctr"/>
        <c:lblOffset val="100"/>
        <c:noMultiLvlLbl val="0"/>
      </c:catAx>
      <c:valAx>
        <c:axId val="670525632"/>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668087568"/>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image" Target="../media/image7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image" Target="../media/image7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image" Target="../media/image73.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image" Target="../media/image7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2.emf"/></Relationships>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4/2/21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4/2/21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3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4506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148442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6386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The Wafer-Scale Engine is the most massive AI chip ever produced and packs a whopping 400,000 cores in a 46,225mm2 footprint.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273987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5237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7065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5278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3475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402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6367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000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9241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799559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68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4049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1111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5884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7582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44236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0333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0438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065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5832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2197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4311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6075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65119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72432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1820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506938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8672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9421081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43594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7339004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242</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1105094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392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2988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634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7116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4733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8719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The Wafer-Scale Engine is the most massive AI chip ever produced and packs a whopping 400,000 cores in a 46,225mm2 footprint.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263</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5642625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69743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3914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59694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26939598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5136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4890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0937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3909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87612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74135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24115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344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56471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4/2/21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2021. 4. 2.</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4/2/21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4/2/21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4/2/21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4/2/21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4/2/21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4/2/21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4/2/21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4/2/21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71968262"/>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4/2/21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42424009"/>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4/2/21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31272565"/>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4/2/21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4606449"/>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4/2/21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863700"/>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4/2/21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95263146"/>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4/2/21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50845323"/>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4/2/21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97174324"/>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4/2/21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34727838"/>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4/2/21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1289017"/>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4/2/21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81778821"/>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693292497"/>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98562402"/>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44037725"/>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1393915862"/>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819244013"/>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637286277"/>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1369390148"/>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38800776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2645839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48978630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367106101"/>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30877525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8633029"/>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723186"/>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8261790"/>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843977"/>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981097"/>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5686345"/>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1395751"/>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30985909"/>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2452343"/>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9662855"/>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2803304"/>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608286760"/>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389765897"/>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765841"/>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250532"/>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299129"/>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191818"/>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4/2/21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30018036"/>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372525"/>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3483978"/>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4/2/21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28127336"/>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4/2/21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2444768"/>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4/2/21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3742363"/>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4/2/21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4748179"/>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4/2/21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000998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4/2/21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2626098"/>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835328"/>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5018901"/>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9518653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6416109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7356895"/>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36344293"/>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66185124"/>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16012372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183723565"/>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74649063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3128278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8454457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152292"/>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20163177"/>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07612000"/>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4/2/21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85163671"/>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4/2/21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305802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4/2/21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161579"/>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4/2/21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0260312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4/2/21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092323168"/>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4/2/21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79074933"/>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4/2/21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95160116"/>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4/2/21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77681869"/>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4/2/21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24409545"/>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4/2/21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7301495"/>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4/2/21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399547708"/>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3539931426"/>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509247871"/>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128223992"/>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6124790"/>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798073804"/>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541737411"/>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1447800"/>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415767020"/>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789138489"/>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978929302"/>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653473409"/>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300662394"/>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189960689"/>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84978740"/>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41668669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184090127"/>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891886269"/>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366446249"/>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3213682468"/>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3976174948"/>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1739406592"/>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126717310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959892131"/>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951615"/>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/45</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57351924"/>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847093366"/>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89893834"/>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582194283"/>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90385677"/>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20431448"/>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843135184"/>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3052974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31176970"/>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706458620"/>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1645336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58264374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343114781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20872454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9092489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57099065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1802627462"/>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759209774"/>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737294663"/>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367768136"/>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601343249"/>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719257118"/>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689413641"/>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578379507"/>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0322852"/>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8407322"/>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2185255"/>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3661250"/>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82333"/>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5153180"/>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860683"/>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473616"/>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6345658"/>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374887"/>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7864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8287734"/>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621094002"/>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87156713"/>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14717262"/>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916936752"/>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31460539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93055095"/>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414190942"/>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48993377"/>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031252328"/>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515000896"/>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860555042"/>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93002772"/>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51963081"/>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93142540"/>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226637439"/>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49820434"/>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767934314"/>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630584230"/>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1482695762"/>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582671108"/>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1907906490"/>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1469843190"/>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853659321"/>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55760931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3948513359"/>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653934918"/>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032600091"/>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466147114"/>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38766194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749495709"/>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867599129"/>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69163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139600165"/>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4267791008"/>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096049861"/>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58546398"/>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9260691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252308391"/>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08799348"/>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794933653"/>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49748995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576484588"/>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4093921842"/>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449091328"/>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775124139"/>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987264083"/>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54603967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24215003"/>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034203149"/>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1775502745"/>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394535397"/>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110504608"/>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017447886"/>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212143547"/>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1596039435"/>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3941827410"/>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1668309794"/>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4180900989"/>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137824029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48919035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2805680754"/>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0417053"/>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769401"/>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8909923"/>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1612043"/>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0903534"/>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22554682"/>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4442047"/>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674322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4778481"/>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4192556"/>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1751112"/>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0608631"/>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088891639"/>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1741640283"/>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952336529"/>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656828528"/>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633690255"/>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4000069948"/>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563730686"/>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076375879"/>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22327402"/>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1604471921"/>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4228249914"/>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140278411"/>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662896"/>
      </p:ext>
    </p:extLst>
  </p:cSld>
  <p:clrMapOvr>
    <a:masterClrMapping/>
  </p:clrMapOvr>
</p:sldLayout>
</file>

<file path=ppt/slideLayouts/slideLayout8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26027198"/>
      </p:ext>
    </p:extLst>
  </p:cSld>
  <p:clrMapOvr>
    <a:masterClrMapping/>
  </p:clrMapOvr>
</p:sldLayout>
</file>

<file path=ppt/slideLayouts/slideLayout8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368458"/>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675588"/>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878759"/>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4199247"/>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241211"/>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219077"/>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4003312"/>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0999592"/>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808799"/>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9858961"/>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643324"/>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2421152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632980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8389121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4/2/21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982812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4/2/21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4532935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4/2/21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1449365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4/2/21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920948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4/2/21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8048436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4/2/21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120430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668093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4/2/21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171240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5873BB92-3248-4B4D-AE6B-0BFEA9C1BD46}"/>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A7BD9CEB-F31F-284C-A754-233CF0D44C17}"/>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79ECBB3-E6E7-854E-B1DA-2D3D43AB411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B34AC2EC-ABD5-5E48-8889-C2C327344621}"/>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A727A1A-5285-CD40-9657-336F272A5DC7}"/>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05DEE1D-4C1E-DA4E-B214-4B6256D458BA}"/>
              </a:ext>
            </a:extLst>
          </p:cNvPr>
          <p:cNvSpPr>
            <a:spLocks noGrp="1" noChangeArrowheads="1"/>
          </p:cNvSpPr>
          <p:nvPr>
            <p:ph type="sldNum" sz="quarter" idx="12"/>
          </p:nvPr>
        </p:nvSpPr>
        <p:spPr/>
        <p:txBody>
          <a:bodyPr/>
          <a:lstStyle>
            <a:lvl1pPr>
              <a:defRPr sz="1200"/>
            </a:lvl1pPr>
          </a:lstStyle>
          <a:p>
            <a:fld id="{6709BA62-F35F-D54B-852E-2293272EBF2E}" type="slidenum">
              <a:rPr lang="en-US" altLang="en-US"/>
              <a:pPr/>
              <a:t>‹#›</a:t>
            </a:fld>
            <a:endParaRPr lang="en-US" altLang="en-US"/>
          </a:p>
        </p:txBody>
      </p:sp>
    </p:spTree>
    <p:extLst>
      <p:ext uri="{BB962C8B-B14F-4D97-AF65-F5344CB8AC3E}">
        <p14:creationId xmlns:p14="http://schemas.microsoft.com/office/powerpoint/2010/main" val="2231552324"/>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8464E08-8DB9-234A-A9B2-183A9765D3E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190DAC-0168-EC44-8B77-818F42837CE5}"/>
              </a:ext>
            </a:extLst>
          </p:cNvPr>
          <p:cNvSpPr>
            <a:spLocks noGrp="1" noChangeArrowheads="1"/>
          </p:cNvSpPr>
          <p:nvPr>
            <p:ph type="sldNum" sz="quarter" idx="11"/>
          </p:nvPr>
        </p:nvSpPr>
        <p:spPr>
          <a:ln/>
        </p:spPr>
        <p:txBody>
          <a:bodyPr/>
          <a:lstStyle>
            <a:lvl1pPr>
              <a:defRPr/>
            </a:lvl1pPr>
          </a:lstStyle>
          <a:p>
            <a:fld id="{29DD7B3E-F146-D549-8F86-317FE8F8EAF3}" type="slidenum">
              <a:rPr lang="en-US" altLang="en-US"/>
              <a:pPr/>
              <a:t>‹#›</a:t>
            </a:fld>
            <a:endParaRPr lang="en-US" altLang="en-US"/>
          </a:p>
        </p:txBody>
      </p:sp>
    </p:spTree>
    <p:extLst>
      <p:ext uri="{BB962C8B-B14F-4D97-AF65-F5344CB8AC3E}">
        <p14:creationId xmlns:p14="http://schemas.microsoft.com/office/powerpoint/2010/main" val="3337917141"/>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1E701D41-89C8-1945-AB4B-F9A759EB32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DE47441-A234-F74D-9685-54AEAD92C41E}"/>
              </a:ext>
            </a:extLst>
          </p:cNvPr>
          <p:cNvSpPr>
            <a:spLocks noGrp="1" noChangeArrowheads="1"/>
          </p:cNvSpPr>
          <p:nvPr>
            <p:ph type="sldNum" sz="quarter" idx="11"/>
          </p:nvPr>
        </p:nvSpPr>
        <p:spPr>
          <a:ln/>
        </p:spPr>
        <p:txBody>
          <a:bodyPr/>
          <a:lstStyle>
            <a:lvl1pPr>
              <a:defRPr/>
            </a:lvl1pPr>
          </a:lstStyle>
          <a:p>
            <a:fld id="{C9F5C7BC-52BC-E54A-A5C3-BCF237E026FC}" type="slidenum">
              <a:rPr lang="en-US" altLang="en-US"/>
              <a:pPr/>
              <a:t>‹#›</a:t>
            </a:fld>
            <a:endParaRPr lang="en-US" altLang="en-US"/>
          </a:p>
        </p:txBody>
      </p:sp>
    </p:spTree>
    <p:extLst>
      <p:ext uri="{BB962C8B-B14F-4D97-AF65-F5344CB8AC3E}">
        <p14:creationId xmlns:p14="http://schemas.microsoft.com/office/powerpoint/2010/main" val="3861034111"/>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830961D-C4FB-874D-B17D-6502F8054D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2A136FB-CEE0-0045-ACFB-4A73EC48FFCB}"/>
              </a:ext>
            </a:extLst>
          </p:cNvPr>
          <p:cNvSpPr>
            <a:spLocks noGrp="1" noChangeArrowheads="1"/>
          </p:cNvSpPr>
          <p:nvPr>
            <p:ph type="sldNum" sz="quarter" idx="11"/>
          </p:nvPr>
        </p:nvSpPr>
        <p:spPr>
          <a:ln/>
        </p:spPr>
        <p:txBody>
          <a:bodyPr/>
          <a:lstStyle>
            <a:lvl1pPr>
              <a:defRPr/>
            </a:lvl1pPr>
          </a:lstStyle>
          <a:p>
            <a:fld id="{369AB961-6B06-854E-ACDE-B5E7CB54EA13}" type="slidenum">
              <a:rPr lang="en-US" altLang="en-US"/>
              <a:pPr/>
              <a:t>‹#›</a:t>
            </a:fld>
            <a:endParaRPr lang="en-US" altLang="en-US"/>
          </a:p>
        </p:txBody>
      </p:sp>
    </p:spTree>
    <p:extLst>
      <p:ext uri="{BB962C8B-B14F-4D97-AF65-F5344CB8AC3E}">
        <p14:creationId xmlns:p14="http://schemas.microsoft.com/office/powerpoint/2010/main" val="3170511047"/>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74C8AE33-8867-CC4D-B49C-64B2FEE5BCB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DF4CC9B-0737-A74D-9AD5-ED1F31C92DCD}"/>
              </a:ext>
            </a:extLst>
          </p:cNvPr>
          <p:cNvSpPr>
            <a:spLocks noGrp="1" noChangeArrowheads="1"/>
          </p:cNvSpPr>
          <p:nvPr>
            <p:ph type="sldNum" sz="quarter" idx="11"/>
          </p:nvPr>
        </p:nvSpPr>
        <p:spPr>
          <a:ln/>
        </p:spPr>
        <p:txBody>
          <a:bodyPr/>
          <a:lstStyle>
            <a:lvl1pPr>
              <a:defRPr/>
            </a:lvl1pPr>
          </a:lstStyle>
          <a:p>
            <a:fld id="{97EB953A-555D-664B-89B0-E63178C1A9D5}" type="slidenum">
              <a:rPr lang="en-US" altLang="en-US"/>
              <a:pPr/>
              <a:t>‹#›</a:t>
            </a:fld>
            <a:endParaRPr lang="en-US" altLang="en-US"/>
          </a:p>
        </p:txBody>
      </p:sp>
    </p:spTree>
    <p:extLst>
      <p:ext uri="{BB962C8B-B14F-4D97-AF65-F5344CB8AC3E}">
        <p14:creationId xmlns:p14="http://schemas.microsoft.com/office/powerpoint/2010/main" val="4046721235"/>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B1C4E02-0242-1546-A9AE-35D74D0E94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040118BA-6A48-FB42-A1F3-6D3547700505}"/>
              </a:ext>
            </a:extLst>
          </p:cNvPr>
          <p:cNvSpPr>
            <a:spLocks noGrp="1" noChangeArrowheads="1"/>
          </p:cNvSpPr>
          <p:nvPr>
            <p:ph type="sldNum" sz="quarter" idx="11"/>
          </p:nvPr>
        </p:nvSpPr>
        <p:spPr>
          <a:ln/>
        </p:spPr>
        <p:txBody>
          <a:bodyPr/>
          <a:lstStyle>
            <a:lvl1pPr>
              <a:defRPr/>
            </a:lvl1pPr>
          </a:lstStyle>
          <a:p>
            <a:fld id="{27080174-F38B-5440-B809-353C1A3B1C52}" type="slidenum">
              <a:rPr lang="en-US" altLang="en-US"/>
              <a:pPr/>
              <a:t>‹#›</a:t>
            </a:fld>
            <a:endParaRPr lang="en-US" altLang="en-US"/>
          </a:p>
        </p:txBody>
      </p:sp>
    </p:spTree>
    <p:extLst>
      <p:ext uri="{BB962C8B-B14F-4D97-AF65-F5344CB8AC3E}">
        <p14:creationId xmlns:p14="http://schemas.microsoft.com/office/powerpoint/2010/main" val="1336199379"/>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31D7A441-AF96-8546-9D3D-995899AF928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AF601902-4D3D-8149-A162-A234B44B8B09}"/>
              </a:ext>
            </a:extLst>
          </p:cNvPr>
          <p:cNvSpPr>
            <a:spLocks noGrp="1" noChangeArrowheads="1"/>
          </p:cNvSpPr>
          <p:nvPr>
            <p:ph type="sldNum" sz="quarter" idx="11"/>
          </p:nvPr>
        </p:nvSpPr>
        <p:spPr>
          <a:ln/>
        </p:spPr>
        <p:txBody>
          <a:bodyPr/>
          <a:lstStyle>
            <a:lvl1pPr>
              <a:defRPr/>
            </a:lvl1pPr>
          </a:lstStyle>
          <a:p>
            <a:fld id="{5DDED52B-1E96-294C-ADED-723D956BF9CE}" type="slidenum">
              <a:rPr lang="en-US" altLang="en-US"/>
              <a:pPr/>
              <a:t>‹#›</a:t>
            </a:fld>
            <a:endParaRPr lang="en-US" altLang="en-US"/>
          </a:p>
        </p:txBody>
      </p:sp>
    </p:spTree>
    <p:extLst>
      <p:ext uri="{BB962C8B-B14F-4D97-AF65-F5344CB8AC3E}">
        <p14:creationId xmlns:p14="http://schemas.microsoft.com/office/powerpoint/2010/main" val="3927041688"/>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054F5D93-0D97-8349-8649-40C11F35BFD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56A7F2-ECDC-9240-AA91-59BA50F3DCD8}"/>
              </a:ext>
            </a:extLst>
          </p:cNvPr>
          <p:cNvSpPr>
            <a:spLocks noGrp="1" noChangeArrowheads="1"/>
          </p:cNvSpPr>
          <p:nvPr>
            <p:ph type="sldNum" sz="quarter" idx="11"/>
          </p:nvPr>
        </p:nvSpPr>
        <p:spPr>
          <a:ln/>
        </p:spPr>
        <p:txBody>
          <a:bodyPr/>
          <a:lstStyle>
            <a:lvl1pPr>
              <a:defRPr/>
            </a:lvl1pPr>
          </a:lstStyle>
          <a:p>
            <a:fld id="{7BFE477E-92D2-E046-8DE1-8F086988ED63}" type="slidenum">
              <a:rPr lang="en-US" altLang="en-US"/>
              <a:pPr/>
              <a:t>‹#›</a:t>
            </a:fld>
            <a:endParaRPr lang="en-US" altLang="en-US"/>
          </a:p>
        </p:txBody>
      </p:sp>
    </p:spTree>
    <p:extLst>
      <p:ext uri="{BB962C8B-B14F-4D97-AF65-F5344CB8AC3E}">
        <p14:creationId xmlns:p14="http://schemas.microsoft.com/office/powerpoint/2010/main" val="598103659"/>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71E1F3B-B682-1E49-A234-496B5C754AF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8A6D26C-4FE8-C64A-A0CE-31A59AB12119}"/>
              </a:ext>
            </a:extLst>
          </p:cNvPr>
          <p:cNvSpPr>
            <a:spLocks noGrp="1" noChangeArrowheads="1"/>
          </p:cNvSpPr>
          <p:nvPr>
            <p:ph type="sldNum" sz="quarter" idx="11"/>
          </p:nvPr>
        </p:nvSpPr>
        <p:spPr>
          <a:ln/>
        </p:spPr>
        <p:txBody>
          <a:bodyPr/>
          <a:lstStyle>
            <a:lvl1pPr>
              <a:defRPr/>
            </a:lvl1pPr>
          </a:lstStyle>
          <a:p>
            <a:fld id="{81D91BCA-9E59-BB44-83CE-584F7CE3F979}" type="slidenum">
              <a:rPr lang="en-US" altLang="en-US"/>
              <a:pPr/>
              <a:t>‹#›</a:t>
            </a:fld>
            <a:endParaRPr lang="en-US" altLang="en-US"/>
          </a:p>
        </p:txBody>
      </p:sp>
    </p:spTree>
    <p:extLst>
      <p:ext uri="{BB962C8B-B14F-4D97-AF65-F5344CB8AC3E}">
        <p14:creationId xmlns:p14="http://schemas.microsoft.com/office/powerpoint/2010/main" val="1567476264"/>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1B18093-7FC2-BA4F-B543-E5FDF2342A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CF4184-5282-E341-AE2D-974AD789F30B}"/>
              </a:ext>
            </a:extLst>
          </p:cNvPr>
          <p:cNvSpPr>
            <a:spLocks noGrp="1" noChangeArrowheads="1"/>
          </p:cNvSpPr>
          <p:nvPr>
            <p:ph type="sldNum" sz="quarter" idx="11"/>
          </p:nvPr>
        </p:nvSpPr>
        <p:spPr>
          <a:ln/>
        </p:spPr>
        <p:txBody>
          <a:bodyPr/>
          <a:lstStyle>
            <a:lvl1pPr>
              <a:defRPr/>
            </a:lvl1pPr>
          </a:lstStyle>
          <a:p>
            <a:fld id="{0C6B2D7A-7744-F04A-AEC2-39E49B04FB06}" type="slidenum">
              <a:rPr lang="en-US" altLang="en-US"/>
              <a:pPr/>
              <a:t>‹#›</a:t>
            </a:fld>
            <a:endParaRPr lang="en-US" altLang="en-US"/>
          </a:p>
        </p:txBody>
      </p:sp>
    </p:spTree>
    <p:extLst>
      <p:ext uri="{BB962C8B-B14F-4D97-AF65-F5344CB8AC3E}">
        <p14:creationId xmlns:p14="http://schemas.microsoft.com/office/powerpoint/2010/main" val="725751237"/>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7C596D-DDB0-874A-999D-1AD30546BD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D9BD5E-1FF2-8C45-9530-40F692F96225}"/>
              </a:ext>
            </a:extLst>
          </p:cNvPr>
          <p:cNvSpPr>
            <a:spLocks noGrp="1" noChangeArrowheads="1"/>
          </p:cNvSpPr>
          <p:nvPr>
            <p:ph type="sldNum" sz="quarter" idx="11"/>
          </p:nvPr>
        </p:nvSpPr>
        <p:spPr>
          <a:ln/>
        </p:spPr>
        <p:txBody>
          <a:bodyPr/>
          <a:lstStyle>
            <a:lvl1pPr>
              <a:defRPr/>
            </a:lvl1pPr>
          </a:lstStyle>
          <a:p>
            <a:fld id="{D1B57D85-CDBE-324F-A439-5B63D3139289}" type="slidenum">
              <a:rPr lang="en-US" altLang="en-US"/>
              <a:pPr/>
              <a:t>‹#›</a:t>
            </a:fld>
            <a:endParaRPr lang="en-US" altLang="en-US"/>
          </a:p>
        </p:txBody>
      </p:sp>
    </p:spTree>
    <p:extLst>
      <p:ext uri="{BB962C8B-B14F-4D97-AF65-F5344CB8AC3E}">
        <p14:creationId xmlns:p14="http://schemas.microsoft.com/office/powerpoint/2010/main" val="2699548467"/>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1FC9EE-A394-7143-94B5-CACB1826923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E463A925-AE18-C343-82D9-260962F5E1D4}"/>
              </a:ext>
            </a:extLst>
          </p:cNvPr>
          <p:cNvSpPr>
            <a:spLocks noGrp="1" noChangeArrowheads="1"/>
          </p:cNvSpPr>
          <p:nvPr>
            <p:ph type="sldNum" sz="quarter" idx="11"/>
          </p:nvPr>
        </p:nvSpPr>
        <p:spPr>
          <a:ln/>
        </p:spPr>
        <p:txBody>
          <a:bodyPr/>
          <a:lstStyle>
            <a:lvl1pPr>
              <a:defRPr/>
            </a:lvl1pPr>
          </a:lstStyle>
          <a:p>
            <a:fld id="{CD291348-A34C-F647-A97F-F660C7B891F9}" type="slidenum">
              <a:rPr lang="en-US" altLang="en-US"/>
              <a:pPr/>
              <a:t>‹#›</a:t>
            </a:fld>
            <a:endParaRPr lang="en-US" altLang="en-US"/>
          </a:p>
        </p:txBody>
      </p:sp>
    </p:spTree>
    <p:extLst>
      <p:ext uri="{BB962C8B-B14F-4D97-AF65-F5344CB8AC3E}">
        <p14:creationId xmlns:p14="http://schemas.microsoft.com/office/powerpoint/2010/main" val="183873103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276053439"/>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889793532"/>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233196891"/>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171614"/>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599897957"/>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49656334"/>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29939469"/>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813247811"/>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770988671"/>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78226832"/>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546098445"/>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39379612"/>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1232897"/>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646309326"/>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29885016"/>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003961"/>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46695635"/>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536239928"/>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79960965"/>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132369081"/>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47692"/>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664756829"/>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400362005"/>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163282615"/>
      </p:ext>
    </p:extLst>
  </p:cSld>
  <p:clrMapOvr>
    <a:masterClrMapping/>
  </p:clrMapOvr>
  <p:transition/>
</p:sldLayout>
</file>

<file path=ppt/slideLayouts/slideLayout8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732047601"/>
      </p:ext>
    </p:extLst>
  </p:cSld>
  <p:clrMapOvr>
    <a:masterClrMapping/>
  </p:clrMapOvr>
  <p:transition/>
</p:sldLayout>
</file>

<file path=ppt/slideLayouts/slideLayout8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50986119"/>
      </p:ext>
    </p:extLst>
  </p:cSld>
  <p:clrMapOvr>
    <a:masterClrMapping/>
  </p:clrMapOvr>
  <p:transition/>
</p:sldLayout>
</file>

<file path=ppt/slideLayouts/slideLayout8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469110927"/>
      </p:ext>
    </p:extLst>
  </p:cSld>
  <p:clrMapOvr>
    <a:masterClrMapping/>
  </p:clrMapOvr>
  <p:transition/>
</p:sldLayout>
</file>

<file path=ppt/slideLayouts/slideLayout87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889288850"/>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67342938"/>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19725937"/>
      </p:ext>
    </p:extLst>
  </p:cSld>
  <p:clrMapOvr>
    <a:masterClrMapping/>
  </p:clrMapOvr>
  <p:transition/>
</p:sldLayout>
</file>

<file path=ppt/slideLayouts/slideLayout8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714812896"/>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4054651881"/>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213599995"/>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956130059"/>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343823720"/>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666490698"/>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26313045"/>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246848191"/>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12516061"/>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000234271"/>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568720"/>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3253561"/>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144578"/>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65001"/>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2648229"/>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1647062"/>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82957"/>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118901"/>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7076624"/>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0918616"/>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9628391"/>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rPr>
              <a:pPr/>
              <a:t>4/6/21</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271229554"/>
      </p:ext>
    </p:extLst>
  </p:cSld>
  <p:clrMapOvr>
    <a:overrideClrMapping bg1="lt1" tx1="dk1" bg2="lt2" tx2="dk2" accent1="accent1" accent2="accent2" accent3="accent3" accent4="accent4" accent5="accent5" accent6="accent6" hlink="hlink" folHlink="folHlink"/>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4/6/21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044553431"/>
      </p:ext>
    </p:extLst>
  </p:cSld>
  <p:clrMapOvr>
    <a:overrideClrMapping bg1="lt1" tx1="dk1" bg2="lt2" tx2="dk2" accent1="accent1" accent2="accent2" accent3="accent3" accent4="accent4" accent5="accent5" accent6="accent6" hlink="hlink" folHlink="folHlink"/>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rPr>
              <a:pPr/>
              <a:t>4/6/21</a:t>
            </a:fld>
            <a:endParaRPr lang="en-US">
              <a:solidFill>
                <a:prstClr val="black">
                  <a:alpha val="75000"/>
                </a:prstClr>
              </a:solidFill>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557390112"/>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rPr>
              <a:pPr/>
              <a:t>4/6/21</a:t>
            </a:fld>
            <a:endParaRPr lang="en-US">
              <a:solidFill>
                <a:prstClr val="black">
                  <a:alpha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102973384"/>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4/6/21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946146026"/>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rPr>
              <a:pPr/>
              <a:t>4/6/21</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440355355"/>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rPr>
              <a:pPr/>
              <a:t>4/6/21</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720322554"/>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4/6/21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45622680"/>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rPr>
              <a:pPr/>
              <a:t>4/6/21</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60151509"/>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rPr>
              <a:pPr/>
              <a:t>4/6/21</a:t>
            </a:fld>
            <a:endParaRPr lang="en-US">
              <a:solidFill>
                <a:prstClr val="white">
                  <a:alpha val="75000"/>
                </a:prstClr>
              </a:solidFill>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33231654"/>
      </p:ext>
    </p:extLst>
  </p:cSld>
  <p:clrMapOvr>
    <a:overrideClrMapping bg1="dk1" tx1="lt1" bg2="dk2" tx2="lt2" accent1="accent1" accent2="accent2" accent3="accent3" accent4="accent4" accent5="accent5" accent6="accent6" hlink="hlink" folHlink="folHlink"/>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rPr>
              <a:pPr/>
              <a:t>4/6/21</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91771290"/>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rPr>
              <a:pPr/>
              <a:t>4/6/21</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435371260"/>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4/6/21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691706845"/>
      </p:ext>
    </p:extLst>
  </p:cSld>
  <p:clrMapOvr>
    <a:overrideClrMapping bg1="lt1" tx1="dk1" bg2="lt2" tx2="dk2" accent1="accent1" accent2="accent2" accent3="accent3" accent4="accent4" accent5="accent5" accent6="accent6" hlink="hlink" folHlink="folHlink"/>
  </p:clrMapOvr>
</p:sldLayout>
</file>

<file path=ppt/slideLayouts/slideLayout91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4/6/21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313808675"/>
      </p:ext>
    </p:extLst>
  </p:cSld>
  <p:clrMapOvr>
    <a:overrideClrMapping bg1="lt1" tx1="dk1" bg2="lt2" tx2="dk2" accent1="accent1" accent2="accent2" accent3="accent3" accent4="accent4" accent5="accent5" accent6="accent6" hlink="hlink" folHlink="folHlink"/>
  </p:clrMapOvr>
</p:sldLayout>
</file>

<file path=ppt/slideLayouts/slideLayout91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4/6/21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65080722"/>
      </p:ext>
    </p:extLst>
  </p:cSld>
  <p:clrMapOvr>
    <a:masterClrMapping/>
  </p:clrMapOvr>
</p:sldLayout>
</file>

<file path=ppt/slideLayouts/slideLayout9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4/6/21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740857434"/>
      </p:ext>
    </p:extLst>
  </p:cSld>
  <p:clrMapOvr>
    <a:masterClrMapping/>
  </p:clrMapOvr>
</p:sldLayout>
</file>

<file path=ppt/slideLayouts/slideLayout9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4/6/21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275108"/>
      </p:ext>
    </p:extLst>
  </p:cSld>
  <p:clrMapOvr>
    <a:masterClrMapping/>
  </p:clrMapOvr>
</p:sldLayout>
</file>

<file path=ppt/slideLayouts/slideLayout91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4/6/21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923566557"/>
      </p:ext>
    </p:extLst>
  </p:cSld>
  <p:clrMapOvr>
    <a:masterClrMapping/>
  </p:clrMapOvr>
</p:sldLayout>
</file>

<file path=ppt/slideLayouts/slideLayout9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4/6/21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624550422"/>
      </p:ext>
    </p:extLst>
  </p:cSld>
  <p:clrMapOvr>
    <a:masterClrMapping/>
  </p:clrMapOvr>
</p:sldLayout>
</file>

<file path=ppt/slideLayouts/slideLayout9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4/6/21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922515106"/>
      </p:ext>
    </p:extLst>
  </p:cSld>
  <p:clrMapOvr>
    <a:masterClrMapping/>
  </p:clrMapOvr>
</p:sldLayout>
</file>

<file path=ppt/slideLayouts/slideLayout9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4/6/21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9534186"/>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4/6/21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771784109"/>
      </p:ext>
    </p:extLst>
  </p:cSld>
  <p:clrMapOvr>
    <a:overrideClrMapping bg1="dk1" tx1="lt1" bg2="dk2" tx2="lt2" accent1="accent1" accent2="accent2" accent3="accent3" accent4="accent4" accent5="accent5" accent6="accent6" hlink="hlink" folHlink="folHlink"/>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4/6/21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546056763"/>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4/6/21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589107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image" Target="../media/image1.png"/></Relationships>
</file>

<file path=ppt/slideMasters/_rels/slideMaster27.xml.rels><?xml version="1.0" encoding="UTF-8" standalone="yes"?>
<Relationships xmlns="http://schemas.openxmlformats.org/package/2006/relationships"><Relationship Id="rId8"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5" Type="http://schemas.openxmlformats.org/officeDocument/2006/relationships/slideLayout" Target="../slideLayouts/slideLayout287.xml"/><Relationship Id="rId4"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image" Target="../media/image1.png"/><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theme" Target="../theme/theme28.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29.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theme" Target="../theme/theme31.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slideLayout" Target="../slideLayouts/slideLayout334.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theme" Target="../theme/theme36.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7.xml"/><Relationship Id="rId13" Type="http://schemas.openxmlformats.org/officeDocument/2006/relationships/image" Target="../media/image1.png"/><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theme" Target="../theme/theme37.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8.xml"/><Relationship Id="rId13" Type="http://schemas.openxmlformats.org/officeDocument/2006/relationships/image" Target="../media/image1.png"/><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theme" Target="../theme/theme38.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9.xml"/><Relationship Id="rId3" Type="http://schemas.openxmlformats.org/officeDocument/2006/relationships/slideLayout" Target="../slideLayouts/slideLayout414.xml"/><Relationship Id="rId7" Type="http://schemas.openxmlformats.org/officeDocument/2006/relationships/slideLayout" Target="../slideLayouts/slideLayout418.xml"/><Relationship Id="rId12" Type="http://schemas.openxmlformats.org/officeDocument/2006/relationships/theme" Target="../theme/theme39.xml"/><Relationship Id="rId2" Type="http://schemas.openxmlformats.org/officeDocument/2006/relationships/slideLayout" Target="../slideLayouts/slideLayout41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0" Type="http://schemas.openxmlformats.org/officeDocument/2006/relationships/slideLayout" Target="../slideLayouts/slideLayout421.xml"/><Relationship Id="rId4" Type="http://schemas.openxmlformats.org/officeDocument/2006/relationships/slideLayout" Target="../slideLayouts/slideLayout415.xml"/><Relationship Id="rId9"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theme" Target="../theme/theme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slideLayout" Target="../slideLayouts/slideLayout445.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13" Type="http://schemas.openxmlformats.org/officeDocument/2006/relationships/image" Target="../media/image1.png"/><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13" Type="http://schemas.openxmlformats.org/officeDocument/2006/relationships/theme" Target="../theme/theme43.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slideLayout" Target="../slideLayouts/slideLayout468.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6.xml"/><Relationship Id="rId3" Type="http://schemas.openxmlformats.org/officeDocument/2006/relationships/slideLayout" Target="../slideLayouts/slideLayout471.xml"/><Relationship Id="rId7" Type="http://schemas.openxmlformats.org/officeDocument/2006/relationships/slideLayout" Target="../slideLayouts/slideLayout475.xml"/><Relationship Id="rId12" Type="http://schemas.openxmlformats.org/officeDocument/2006/relationships/theme" Target="../theme/theme44.xml"/><Relationship Id="rId2" Type="http://schemas.openxmlformats.org/officeDocument/2006/relationships/slideLayout" Target="../slideLayouts/slideLayout470.xml"/><Relationship Id="rId1" Type="http://schemas.openxmlformats.org/officeDocument/2006/relationships/slideLayout" Target="../slideLayouts/slideLayout469.xml"/><Relationship Id="rId6" Type="http://schemas.openxmlformats.org/officeDocument/2006/relationships/slideLayout" Target="../slideLayouts/slideLayout474.xml"/><Relationship Id="rId11" Type="http://schemas.openxmlformats.org/officeDocument/2006/relationships/slideLayout" Target="../slideLayouts/slideLayout479.xml"/><Relationship Id="rId5" Type="http://schemas.openxmlformats.org/officeDocument/2006/relationships/slideLayout" Target="../slideLayouts/slideLayout473.xml"/><Relationship Id="rId10" Type="http://schemas.openxmlformats.org/officeDocument/2006/relationships/slideLayout" Target="../slideLayouts/slideLayout478.xml"/><Relationship Id="rId4" Type="http://schemas.openxmlformats.org/officeDocument/2006/relationships/slideLayout" Target="../slideLayouts/slideLayout472.xml"/><Relationship Id="rId9" Type="http://schemas.openxmlformats.org/officeDocument/2006/relationships/slideLayout" Target="../slideLayouts/slideLayout477.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7.xml"/><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theme" Target="../theme/theme45.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8.xml"/><Relationship Id="rId3" Type="http://schemas.openxmlformats.org/officeDocument/2006/relationships/slideLayout" Target="../slideLayouts/slideLayout493.xml"/><Relationship Id="rId7" Type="http://schemas.openxmlformats.org/officeDocument/2006/relationships/slideLayout" Target="../slideLayouts/slideLayout497.xml"/><Relationship Id="rId12" Type="http://schemas.openxmlformats.org/officeDocument/2006/relationships/theme" Target="../theme/theme46.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11" Type="http://schemas.openxmlformats.org/officeDocument/2006/relationships/slideLayout" Target="../slideLayouts/slideLayout501.xml"/><Relationship Id="rId5" Type="http://schemas.openxmlformats.org/officeDocument/2006/relationships/slideLayout" Target="../slideLayouts/slideLayout495.xml"/><Relationship Id="rId10" Type="http://schemas.openxmlformats.org/officeDocument/2006/relationships/slideLayout" Target="../slideLayouts/slideLayout500.xml"/><Relationship Id="rId4" Type="http://schemas.openxmlformats.org/officeDocument/2006/relationships/slideLayout" Target="../slideLayouts/slideLayout494.xml"/><Relationship Id="rId9"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13" Type="http://schemas.openxmlformats.org/officeDocument/2006/relationships/image" Target="../media/image1.png"/><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image" Target="../media/image1.png"/><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image" Target="../media/image1.png"/><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3" Type="http://schemas.openxmlformats.org/officeDocument/2006/relationships/slideLayout" Target="../slideLayouts/slideLayout615.xml"/><Relationship Id="rId7"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5" Type="http://schemas.openxmlformats.org/officeDocument/2006/relationships/slideLayout" Target="../slideLayouts/slideLayout617.xml"/><Relationship Id="rId4" Type="http://schemas.openxmlformats.org/officeDocument/2006/relationships/slideLayout" Target="../slideLayouts/slideLayout616.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6.xml"/><Relationship Id="rId3" Type="http://schemas.openxmlformats.org/officeDocument/2006/relationships/slideLayout" Target="../slideLayouts/slideLayout621.xml"/><Relationship Id="rId7" Type="http://schemas.openxmlformats.org/officeDocument/2006/relationships/slideLayout" Target="../slideLayouts/slideLayout625.xml"/><Relationship Id="rId12" Type="http://schemas.openxmlformats.org/officeDocument/2006/relationships/theme" Target="../theme/theme58.xml"/><Relationship Id="rId2" Type="http://schemas.openxmlformats.org/officeDocument/2006/relationships/slideLayout" Target="../slideLayouts/slideLayout620.xml"/><Relationship Id="rId1" Type="http://schemas.openxmlformats.org/officeDocument/2006/relationships/slideLayout" Target="../slideLayouts/slideLayout619.xml"/><Relationship Id="rId6" Type="http://schemas.openxmlformats.org/officeDocument/2006/relationships/slideLayout" Target="../slideLayouts/slideLayout624.xml"/><Relationship Id="rId11" Type="http://schemas.openxmlformats.org/officeDocument/2006/relationships/slideLayout" Target="../slideLayouts/slideLayout629.xml"/><Relationship Id="rId5" Type="http://schemas.openxmlformats.org/officeDocument/2006/relationships/slideLayout" Target="../slideLayouts/slideLayout623.xml"/><Relationship Id="rId10" Type="http://schemas.openxmlformats.org/officeDocument/2006/relationships/slideLayout" Target="../slideLayouts/slideLayout628.xml"/><Relationship Id="rId4" Type="http://schemas.openxmlformats.org/officeDocument/2006/relationships/slideLayout" Target="../slideLayouts/slideLayout622.xml"/><Relationship Id="rId9" Type="http://schemas.openxmlformats.org/officeDocument/2006/relationships/slideLayout" Target="../slideLayouts/slideLayout627.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7.xml"/><Relationship Id="rId13" Type="http://schemas.openxmlformats.org/officeDocument/2006/relationships/slideLayout" Target="../slideLayouts/slideLayout642.xml"/><Relationship Id="rId3" Type="http://schemas.openxmlformats.org/officeDocument/2006/relationships/slideLayout" Target="../slideLayouts/slideLayout632.xml"/><Relationship Id="rId7" Type="http://schemas.openxmlformats.org/officeDocument/2006/relationships/slideLayout" Target="../slideLayouts/slideLayout636.xml"/><Relationship Id="rId12" Type="http://schemas.openxmlformats.org/officeDocument/2006/relationships/slideLayout" Target="../slideLayouts/slideLayout641.xml"/><Relationship Id="rId2" Type="http://schemas.openxmlformats.org/officeDocument/2006/relationships/slideLayout" Target="../slideLayouts/slideLayout631.xml"/><Relationship Id="rId1" Type="http://schemas.openxmlformats.org/officeDocument/2006/relationships/slideLayout" Target="../slideLayouts/slideLayout630.xml"/><Relationship Id="rId6" Type="http://schemas.openxmlformats.org/officeDocument/2006/relationships/slideLayout" Target="../slideLayouts/slideLayout635.xml"/><Relationship Id="rId11" Type="http://schemas.openxmlformats.org/officeDocument/2006/relationships/slideLayout" Target="../slideLayouts/slideLayout640.xml"/><Relationship Id="rId5" Type="http://schemas.openxmlformats.org/officeDocument/2006/relationships/slideLayout" Target="../slideLayouts/slideLayout634.xml"/><Relationship Id="rId15" Type="http://schemas.openxmlformats.org/officeDocument/2006/relationships/image" Target="../media/image8.png"/><Relationship Id="rId10" Type="http://schemas.openxmlformats.org/officeDocument/2006/relationships/slideLayout" Target="../slideLayouts/slideLayout639.xml"/><Relationship Id="rId4" Type="http://schemas.openxmlformats.org/officeDocument/2006/relationships/slideLayout" Target="../slideLayouts/slideLayout633.xml"/><Relationship Id="rId9" Type="http://schemas.openxmlformats.org/officeDocument/2006/relationships/slideLayout" Target="../slideLayouts/slideLayout638.xml"/><Relationship Id="rId14" Type="http://schemas.openxmlformats.org/officeDocument/2006/relationships/theme" Target="../theme/theme59.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0.xml"/><Relationship Id="rId3" Type="http://schemas.openxmlformats.org/officeDocument/2006/relationships/slideLayout" Target="../slideLayouts/slideLayout645.xml"/><Relationship Id="rId7" Type="http://schemas.openxmlformats.org/officeDocument/2006/relationships/slideLayout" Target="../slideLayouts/slideLayout649.xml"/><Relationship Id="rId12" Type="http://schemas.openxmlformats.org/officeDocument/2006/relationships/theme" Target="../theme/theme60.xml"/><Relationship Id="rId2" Type="http://schemas.openxmlformats.org/officeDocument/2006/relationships/slideLayout" Target="../slideLayouts/slideLayout644.xml"/><Relationship Id="rId1" Type="http://schemas.openxmlformats.org/officeDocument/2006/relationships/slideLayout" Target="../slideLayouts/slideLayout643.xml"/><Relationship Id="rId6" Type="http://schemas.openxmlformats.org/officeDocument/2006/relationships/slideLayout" Target="../slideLayouts/slideLayout648.xml"/><Relationship Id="rId11" Type="http://schemas.openxmlformats.org/officeDocument/2006/relationships/slideLayout" Target="../slideLayouts/slideLayout653.xml"/><Relationship Id="rId5" Type="http://schemas.openxmlformats.org/officeDocument/2006/relationships/slideLayout" Target="../slideLayouts/slideLayout647.xml"/><Relationship Id="rId10" Type="http://schemas.openxmlformats.org/officeDocument/2006/relationships/slideLayout" Target="../slideLayouts/slideLayout652.xml"/><Relationship Id="rId4" Type="http://schemas.openxmlformats.org/officeDocument/2006/relationships/slideLayout" Target="../slideLayouts/slideLayout646.xml"/><Relationship Id="rId9" Type="http://schemas.openxmlformats.org/officeDocument/2006/relationships/slideLayout" Target="../slideLayouts/slideLayout651.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1.xml"/><Relationship Id="rId3" Type="http://schemas.openxmlformats.org/officeDocument/2006/relationships/slideLayout" Target="../slideLayouts/slideLayout656.xml"/><Relationship Id="rId7" Type="http://schemas.openxmlformats.org/officeDocument/2006/relationships/slideLayout" Target="../slideLayouts/slideLayout660.xml"/><Relationship Id="rId12" Type="http://schemas.openxmlformats.org/officeDocument/2006/relationships/theme" Target="../theme/theme61.xml"/><Relationship Id="rId2" Type="http://schemas.openxmlformats.org/officeDocument/2006/relationships/slideLayout" Target="../slideLayouts/slideLayout655.xml"/><Relationship Id="rId1" Type="http://schemas.openxmlformats.org/officeDocument/2006/relationships/slideLayout" Target="../slideLayouts/slideLayout654.xml"/><Relationship Id="rId6" Type="http://schemas.openxmlformats.org/officeDocument/2006/relationships/slideLayout" Target="../slideLayouts/slideLayout659.xml"/><Relationship Id="rId11" Type="http://schemas.openxmlformats.org/officeDocument/2006/relationships/slideLayout" Target="../slideLayouts/slideLayout664.xml"/><Relationship Id="rId5" Type="http://schemas.openxmlformats.org/officeDocument/2006/relationships/slideLayout" Target="../slideLayouts/slideLayout658.xml"/><Relationship Id="rId10" Type="http://schemas.openxmlformats.org/officeDocument/2006/relationships/slideLayout" Target="../slideLayouts/slideLayout663.xml"/><Relationship Id="rId4" Type="http://schemas.openxmlformats.org/officeDocument/2006/relationships/slideLayout" Target="../slideLayouts/slideLayout657.xml"/><Relationship Id="rId9" Type="http://schemas.openxmlformats.org/officeDocument/2006/relationships/slideLayout" Target="../slideLayouts/slideLayout662.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2.xml"/><Relationship Id="rId3" Type="http://schemas.openxmlformats.org/officeDocument/2006/relationships/slideLayout" Target="../slideLayouts/slideLayout667.xml"/><Relationship Id="rId7" Type="http://schemas.openxmlformats.org/officeDocument/2006/relationships/slideLayout" Target="../slideLayouts/slideLayout671.xml"/><Relationship Id="rId12" Type="http://schemas.openxmlformats.org/officeDocument/2006/relationships/theme" Target="../theme/theme62.xml"/><Relationship Id="rId2" Type="http://schemas.openxmlformats.org/officeDocument/2006/relationships/slideLayout" Target="../slideLayouts/slideLayout666.xml"/><Relationship Id="rId1" Type="http://schemas.openxmlformats.org/officeDocument/2006/relationships/slideLayout" Target="../slideLayouts/slideLayout665.xml"/><Relationship Id="rId6" Type="http://schemas.openxmlformats.org/officeDocument/2006/relationships/slideLayout" Target="../slideLayouts/slideLayout670.xml"/><Relationship Id="rId11" Type="http://schemas.openxmlformats.org/officeDocument/2006/relationships/slideLayout" Target="../slideLayouts/slideLayout675.xml"/><Relationship Id="rId5" Type="http://schemas.openxmlformats.org/officeDocument/2006/relationships/slideLayout" Target="../slideLayouts/slideLayout669.xml"/><Relationship Id="rId10" Type="http://schemas.openxmlformats.org/officeDocument/2006/relationships/slideLayout" Target="../slideLayouts/slideLayout674.xml"/><Relationship Id="rId4" Type="http://schemas.openxmlformats.org/officeDocument/2006/relationships/slideLayout" Target="../slideLayouts/slideLayout668.xml"/><Relationship Id="rId9" Type="http://schemas.openxmlformats.org/officeDocument/2006/relationships/slideLayout" Target="../slideLayouts/slideLayout673.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3.xml"/><Relationship Id="rId13" Type="http://schemas.openxmlformats.org/officeDocument/2006/relationships/theme" Target="../theme/theme63.xml"/><Relationship Id="rId3" Type="http://schemas.openxmlformats.org/officeDocument/2006/relationships/slideLayout" Target="../slideLayouts/slideLayout678.xml"/><Relationship Id="rId7" Type="http://schemas.openxmlformats.org/officeDocument/2006/relationships/slideLayout" Target="../slideLayouts/slideLayout682.xml"/><Relationship Id="rId12" Type="http://schemas.openxmlformats.org/officeDocument/2006/relationships/slideLayout" Target="../slideLayouts/slideLayout687.xml"/><Relationship Id="rId2" Type="http://schemas.openxmlformats.org/officeDocument/2006/relationships/slideLayout" Target="../slideLayouts/slideLayout677.xml"/><Relationship Id="rId1" Type="http://schemas.openxmlformats.org/officeDocument/2006/relationships/slideLayout" Target="../slideLayouts/slideLayout676.xml"/><Relationship Id="rId6" Type="http://schemas.openxmlformats.org/officeDocument/2006/relationships/slideLayout" Target="../slideLayouts/slideLayout681.xml"/><Relationship Id="rId11" Type="http://schemas.openxmlformats.org/officeDocument/2006/relationships/slideLayout" Target="../slideLayouts/slideLayout686.xml"/><Relationship Id="rId5" Type="http://schemas.openxmlformats.org/officeDocument/2006/relationships/slideLayout" Target="../slideLayouts/slideLayout680.xml"/><Relationship Id="rId10" Type="http://schemas.openxmlformats.org/officeDocument/2006/relationships/slideLayout" Target="../slideLayouts/slideLayout685.xml"/><Relationship Id="rId4" Type="http://schemas.openxmlformats.org/officeDocument/2006/relationships/slideLayout" Target="../slideLayouts/slideLayout679.xml"/><Relationship Id="rId9" Type="http://schemas.openxmlformats.org/officeDocument/2006/relationships/slideLayout" Target="../slideLayouts/slideLayout684.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89.xml"/><Relationship Id="rId1" Type="http://schemas.openxmlformats.org/officeDocument/2006/relationships/slideLayout" Target="../slideLayouts/slideLayout688.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97.xml"/><Relationship Id="rId13" Type="http://schemas.openxmlformats.org/officeDocument/2006/relationships/image" Target="../media/image1.png"/><Relationship Id="rId3" Type="http://schemas.openxmlformats.org/officeDocument/2006/relationships/slideLayout" Target="../slideLayouts/slideLayout692.xml"/><Relationship Id="rId7" Type="http://schemas.openxmlformats.org/officeDocument/2006/relationships/slideLayout" Target="../slideLayouts/slideLayout696.xml"/><Relationship Id="rId12" Type="http://schemas.openxmlformats.org/officeDocument/2006/relationships/theme" Target="../theme/theme65.xml"/><Relationship Id="rId2" Type="http://schemas.openxmlformats.org/officeDocument/2006/relationships/slideLayout" Target="../slideLayouts/slideLayout691.xml"/><Relationship Id="rId1" Type="http://schemas.openxmlformats.org/officeDocument/2006/relationships/slideLayout" Target="../slideLayouts/slideLayout690.xml"/><Relationship Id="rId6" Type="http://schemas.openxmlformats.org/officeDocument/2006/relationships/slideLayout" Target="../slideLayouts/slideLayout695.xml"/><Relationship Id="rId11" Type="http://schemas.openxmlformats.org/officeDocument/2006/relationships/slideLayout" Target="../slideLayouts/slideLayout700.xml"/><Relationship Id="rId5" Type="http://schemas.openxmlformats.org/officeDocument/2006/relationships/slideLayout" Target="../slideLayouts/slideLayout694.xml"/><Relationship Id="rId10" Type="http://schemas.openxmlformats.org/officeDocument/2006/relationships/slideLayout" Target="../slideLayouts/slideLayout699.xml"/><Relationship Id="rId4" Type="http://schemas.openxmlformats.org/officeDocument/2006/relationships/slideLayout" Target="../slideLayouts/slideLayout693.xml"/><Relationship Id="rId9" Type="http://schemas.openxmlformats.org/officeDocument/2006/relationships/slideLayout" Target="../slideLayouts/slideLayout698.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8.xml"/><Relationship Id="rId13" Type="http://schemas.openxmlformats.org/officeDocument/2006/relationships/theme" Target="../theme/theme66.xml"/><Relationship Id="rId3" Type="http://schemas.openxmlformats.org/officeDocument/2006/relationships/slideLayout" Target="../slideLayouts/slideLayout703.xml"/><Relationship Id="rId7" Type="http://schemas.openxmlformats.org/officeDocument/2006/relationships/slideLayout" Target="../slideLayouts/slideLayout707.xml"/><Relationship Id="rId12" Type="http://schemas.openxmlformats.org/officeDocument/2006/relationships/slideLayout" Target="../slideLayouts/slideLayout712.xml"/><Relationship Id="rId2" Type="http://schemas.openxmlformats.org/officeDocument/2006/relationships/slideLayout" Target="../slideLayouts/slideLayout702.xml"/><Relationship Id="rId1" Type="http://schemas.openxmlformats.org/officeDocument/2006/relationships/slideLayout" Target="../slideLayouts/slideLayout701.xml"/><Relationship Id="rId6" Type="http://schemas.openxmlformats.org/officeDocument/2006/relationships/slideLayout" Target="../slideLayouts/slideLayout706.xml"/><Relationship Id="rId11" Type="http://schemas.openxmlformats.org/officeDocument/2006/relationships/slideLayout" Target="../slideLayouts/slideLayout711.xml"/><Relationship Id="rId5" Type="http://schemas.openxmlformats.org/officeDocument/2006/relationships/slideLayout" Target="../slideLayouts/slideLayout705.xml"/><Relationship Id="rId10" Type="http://schemas.openxmlformats.org/officeDocument/2006/relationships/slideLayout" Target="../slideLayouts/slideLayout710.xml"/><Relationship Id="rId4" Type="http://schemas.openxmlformats.org/officeDocument/2006/relationships/slideLayout" Target="../slideLayouts/slideLayout704.xml"/><Relationship Id="rId9" Type="http://schemas.openxmlformats.org/officeDocument/2006/relationships/slideLayout" Target="../slideLayouts/slideLayout709.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0.xml"/><Relationship Id="rId13" Type="http://schemas.openxmlformats.org/officeDocument/2006/relationships/image" Target="../media/image1.png"/><Relationship Id="rId3" Type="http://schemas.openxmlformats.org/officeDocument/2006/relationships/slideLayout" Target="../slideLayouts/slideLayout715.xml"/><Relationship Id="rId7" Type="http://schemas.openxmlformats.org/officeDocument/2006/relationships/slideLayout" Target="../slideLayouts/slideLayout719.xml"/><Relationship Id="rId12" Type="http://schemas.openxmlformats.org/officeDocument/2006/relationships/theme" Target="../theme/theme67.xml"/><Relationship Id="rId2" Type="http://schemas.openxmlformats.org/officeDocument/2006/relationships/slideLayout" Target="../slideLayouts/slideLayout714.xml"/><Relationship Id="rId1" Type="http://schemas.openxmlformats.org/officeDocument/2006/relationships/slideLayout" Target="../slideLayouts/slideLayout713.xml"/><Relationship Id="rId6" Type="http://schemas.openxmlformats.org/officeDocument/2006/relationships/slideLayout" Target="../slideLayouts/slideLayout718.xml"/><Relationship Id="rId11" Type="http://schemas.openxmlformats.org/officeDocument/2006/relationships/slideLayout" Target="../slideLayouts/slideLayout723.xml"/><Relationship Id="rId5" Type="http://schemas.openxmlformats.org/officeDocument/2006/relationships/slideLayout" Target="../slideLayouts/slideLayout717.xml"/><Relationship Id="rId10" Type="http://schemas.openxmlformats.org/officeDocument/2006/relationships/slideLayout" Target="../slideLayouts/slideLayout722.xml"/><Relationship Id="rId4" Type="http://schemas.openxmlformats.org/officeDocument/2006/relationships/slideLayout" Target="../slideLayouts/slideLayout716.xml"/><Relationship Id="rId9" Type="http://schemas.openxmlformats.org/officeDocument/2006/relationships/slideLayout" Target="../slideLayouts/slideLayout721.xml"/></Relationships>
</file>

<file path=ppt/slideMasters/_rels/slideMaster68.xml.rels><?xml version="1.0" encoding="UTF-8" standalone="yes"?>
<Relationships xmlns="http://schemas.openxmlformats.org/package/2006/relationships"><Relationship Id="rId3" Type="http://schemas.openxmlformats.org/officeDocument/2006/relationships/slideLayout" Target="../slideLayouts/slideLayout726.xml"/><Relationship Id="rId2" Type="http://schemas.openxmlformats.org/officeDocument/2006/relationships/slideLayout" Target="../slideLayouts/slideLayout725.xml"/><Relationship Id="rId1" Type="http://schemas.openxmlformats.org/officeDocument/2006/relationships/slideLayout" Target="../slideLayouts/slideLayout724.xml"/><Relationship Id="rId5" Type="http://schemas.openxmlformats.org/officeDocument/2006/relationships/theme" Target="../theme/theme68.xml"/><Relationship Id="rId4" Type="http://schemas.openxmlformats.org/officeDocument/2006/relationships/slideLayout" Target="../slideLayouts/slideLayout727.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35.xml"/><Relationship Id="rId13" Type="http://schemas.openxmlformats.org/officeDocument/2006/relationships/theme" Target="../theme/theme69.xml"/><Relationship Id="rId3" Type="http://schemas.openxmlformats.org/officeDocument/2006/relationships/slideLayout" Target="../slideLayouts/slideLayout730.xml"/><Relationship Id="rId7" Type="http://schemas.openxmlformats.org/officeDocument/2006/relationships/slideLayout" Target="../slideLayouts/slideLayout734.xml"/><Relationship Id="rId12" Type="http://schemas.openxmlformats.org/officeDocument/2006/relationships/slideLayout" Target="../slideLayouts/slideLayout739.xml"/><Relationship Id="rId2" Type="http://schemas.openxmlformats.org/officeDocument/2006/relationships/slideLayout" Target="../slideLayouts/slideLayout729.xml"/><Relationship Id="rId1" Type="http://schemas.openxmlformats.org/officeDocument/2006/relationships/slideLayout" Target="../slideLayouts/slideLayout728.xml"/><Relationship Id="rId6" Type="http://schemas.openxmlformats.org/officeDocument/2006/relationships/slideLayout" Target="../slideLayouts/slideLayout733.xml"/><Relationship Id="rId11" Type="http://schemas.openxmlformats.org/officeDocument/2006/relationships/slideLayout" Target="../slideLayouts/slideLayout738.xml"/><Relationship Id="rId5" Type="http://schemas.openxmlformats.org/officeDocument/2006/relationships/slideLayout" Target="../slideLayouts/slideLayout732.xml"/><Relationship Id="rId10" Type="http://schemas.openxmlformats.org/officeDocument/2006/relationships/slideLayout" Target="../slideLayouts/slideLayout737.xml"/><Relationship Id="rId4" Type="http://schemas.openxmlformats.org/officeDocument/2006/relationships/slideLayout" Target="../slideLayouts/slideLayout731.xml"/><Relationship Id="rId9" Type="http://schemas.openxmlformats.org/officeDocument/2006/relationships/slideLayout" Target="../slideLayouts/slideLayout736.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47.xml"/><Relationship Id="rId13" Type="http://schemas.openxmlformats.org/officeDocument/2006/relationships/theme" Target="../theme/theme70.xml"/><Relationship Id="rId3" Type="http://schemas.openxmlformats.org/officeDocument/2006/relationships/slideLayout" Target="../slideLayouts/slideLayout742.xml"/><Relationship Id="rId7" Type="http://schemas.openxmlformats.org/officeDocument/2006/relationships/slideLayout" Target="../slideLayouts/slideLayout746.xml"/><Relationship Id="rId12" Type="http://schemas.openxmlformats.org/officeDocument/2006/relationships/slideLayout" Target="../slideLayouts/slideLayout751.xml"/><Relationship Id="rId2" Type="http://schemas.openxmlformats.org/officeDocument/2006/relationships/slideLayout" Target="../slideLayouts/slideLayout741.xml"/><Relationship Id="rId1" Type="http://schemas.openxmlformats.org/officeDocument/2006/relationships/slideLayout" Target="../slideLayouts/slideLayout740.xml"/><Relationship Id="rId6" Type="http://schemas.openxmlformats.org/officeDocument/2006/relationships/slideLayout" Target="../slideLayouts/slideLayout745.xml"/><Relationship Id="rId11" Type="http://schemas.openxmlformats.org/officeDocument/2006/relationships/slideLayout" Target="../slideLayouts/slideLayout750.xml"/><Relationship Id="rId5" Type="http://schemas.openxmlformats.org/officeDocument/2006/relationships/slideLayout" Target="../slideLayouts/slideLayout744.xml"/><Relationship Id="rId10" Type="http://schemas.openxmlformats.org/officeDocument/2006/relationships/slideLayout" Target="../slideLayouts/slideLayout749.xml"/><Relationship Id="rId4" Type="http://schemas.openxmlformats.org/officeDocument/2006/relationships/slideLayout" Target="../slideLayouts/slideLayout743.xml"/><Relationship Id="rId9" Type="http://schemas.openxmlformats.org/officeDocument/2006/relationships/slideLayout" Target="../slideLayouts/slideLayout748.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9.xml"/><Relationship Id="rId13" Type="http://schemas.openxmlformats.org/officeDocument/2006/relationships/image" Target="../media/image1.png"/><Relationship Id="rId3" Type="http://schemas.openxmlformats.org/officeDocument/2006/relationships/slideLayout" Target="../slideLayouts/slideLayout754.xml"/><Relationship Id="rId7" Type="http://schemas.openxmlformats.org/officeDocument/2006/relationships/slideLayout" Target="../slideLayouts/slideLayout758.xml"/><Relationship Id="rId12" Type="http://schemas.openxmlformats.org/officeDocument/2006/relationships/theme" Target="../theme/theme71.xml"/><Relationship Id="rId2" Type="http://schemas.openxmlformats.org/officeDocument/2006/relationships/slideLayout" Target="../slideLayouts/slideLayout753.xml"/><Relationship Id="rId1" Type="http://schemas.openxmlformats.org/officeDocument/2006/relationships/slideLayout" Target="../slideLayouts/slideLayout752.xml"/><Relationship Id="rId6" Type="http://schemas.openxmlformats.org/officeDocument/2006/relationships/slideLayout" Target="../slideLayouts/slideLayout757.xml"/><Relationship Id="rId11" Type="http://schemas.openxmlformats.org/officeDocument/2006/relationships/slideLayout" Target="../slideLayouts/slideLayout762.xml"/><Relationship Id="rId5" Type="http://schemas.openxmlformats.org/officeDocument/2006/relationships/slideLayout" Target="../slideLayouts/slideLayout756.xml"/><Relationship Id="rId10" Type="http://schemas.openxmlformats.org/officeDocument/2006/relationships/slideLayout" Target="../slideLayouts/slideLayout761.xml"/><Relationship Id="rId4" Type="http://schemas.openxmlformats.org/officeDocument/2006/relationships/slideLayout" Target="../slideLayouts/slideLayout755.xml"/><Relationship Id="rId9" Type="http://schemas.openxmlformats.org/officeDocument/2006/relationships/slideLayout" Target="../slideLayouts/slideLayout760.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70.xml"/><Relationship Id="rId13" Type="http://schemas.openxmlformats.org/officeDocument/2006/relationships/image" Target="../media/image1.png"/><Relationship Id="rId3" Type="http://schemas.openxmlformats.org/officeDocument/2006/relationships/slideLayout" Target="../slideLayouts/slideLayout765.xml"/><Relationship Id="rId7" Type="http://schemas.openxmlformats.org/officeDocument/2006/relationships/slideLayout" Target="../slideLayouts/slideLayout769.xml"/><Relationship Id="rId12" Type="http://schemas.openxmlformats.org/officeDocument/2006/relationships/theme" Target="../theme/theme72.xml"/><Relationship Id="rId2" Type="http://schemas.openxmlformats.org/officeDocument/2006/relationships/slideLayout" Target="../slideLayouts/slideLayout764.xml"/><Relationship Id="rId1" Type="http://schemas.openxmlformats.org/officeDocument/2006/relationships/slideLayout" Target="../slideLayouts/slideLayout763.xml"/><Relationship Id="rId6" Type="http://schemas.openxmlformats.org/officeDocument/2006/relationships/slideLayout" Target="../slideLayouts/slideLayout768.xml"/><Relationship Id="rId11" Type="http://schemas.openxmlformats.org/officeDocument/2006/relationships/slideLayout" Target="../slideLayouts/slideLayout773.xml"/><Relationship Id="rId5" Type="http://schemas.openxmlformats.org/officeDocument/2006/relationships/slideLayout" Target="../slideLayouts/slideLayout767.xml"/><Relationship Id="rId10" Type="http://schemas.openxmlformats.org/officeDocument/2006/relationships/slideLayout" Target="../slideLayouts/slideLayout772.xml"/><Relationship Id="rId4" Type="http://schemas.openxmlformats.org/officeDocument/2006/relationships/slideLayout" Target="../slideLayouts/slideLayout766.xml"/><Relationship Id="rId9" Type="http://schemas.openxmlformats.org/officeDocument/2006/relationships/slideLayout" Target="../slideLayouts/slideLayout771.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81.xml"/><Relationship Id="rId13" Type="http://schemas.openxmlformats.org/officeDocument/2006/relationships/theme" Target="../theme/theme73.xml"/><Relationship Id="rId3" Type="http://schemas.openxmlformats.org/officeDocument/2006/relationships/slideLayout" Target="../slideLayouts/slideLayout776.xml"/><Relationship Id="rId7" Type="http://schemas.openxmlformats.org/officeDocument/2006/relationships/slideLayout" Target="../slideLayouts/slideLayout780.xml"/><Relationship Id="rId12" Type="http://schemas.openxmlformats.org/officeDocument/2006/relationships/slideLayout" Target="../slideLayouts/slideLayout785.xml"/><Relationship Id="rId2" Type="http://schemas.openxmlformats.org/officeDocument/2006/relationships/slideLayout" Target="../slideLayouts/slideLayout775.xml"/><Relationship Id="rId1" Type="http://schemas.openxmlformats.org/officeDocument/2006/relationships/slideLayout" Target="../slideLayouts/slideLayout774.xml"/><Relationship Id="rId6" Type="http://schemas.openxmlformats.org/officeDocument/2006/relationships/slideLayout" Target="../slideLayouts/slideLayout779.xml"/><Relationship Id="rId11" Type="http://schemas.openxmlformats.org/officeDocument/2006/relationships/slideLayout" Target="../slideLayouts/slideLayout784.xml"/><Relationship Id="rId5" Type="http://schemas.openxmlformats.org/officeDocument/2006/relationships/slideLayout" Target="../slideLayouts/slideLayout778.xml"/><Relationship Id="rId10" Type="http://schemas.openxmlformats.org/officeDocument/2006/relationships/slideLayout" Target="../slideLayouts/slideLayout783.xml"/><Relationship Id="rId4" Type="http://schemas.openxmlformats.org/officeDocument/2006/relationships/slideLayout" Target="../slideLayouts/slideLayout777.xml"/><Relationship Id="rId9" Type="http://schemas.openxmlformats.org/officeDocument/2006/relationships/slideLayout" Target="../slideLayouts/slideLayout782.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3.xml"/><Relationship Id="rId13" Type="http://schemas.openxmlformats.org/officeDocument/2006/relationships/theme" Target="../theme/theme74.xml"/><Relationship Id="rId3" Type="http://schemas.openxmlformats.org/officeDocument/2006/relationships/slideLayout" Target="../slideLayouts/slideLayout788.xml"/><Relationship Id="rId7" Type="http://schemas.openxmlformats.org/officeDocument/2006/relationships/slideLayout" Target="../slideLayouts/slideLayout792.xml"/><Relationship Id="rId12" Type="http://schemas.openxmlformats.org/officeDocument/2006/relationships/slideLayout" Target="../slideLayouts/slideLayout797.xml"/><Relationship Id="rId2" Type="http://schemas.openxmlformats.org/officeDocument/2006/relationships/slideLayout" Target="../slideLayouts/slideLayout787.xml"/><Relationship Id="rId1" Type="http://schemas.openxmlformats.org/officeDocument/2006/relationships/slideLayout" Target="../slideLayouts/slideLayout786.xml"/><Relationship Id="rId6" Type="http://schemas.openxmlformats.org/officeDocument/2006/relationships/slideLayout" Target="../slideLayouts/slideLayout791.xml"/><Relationship Id="rId11" Type="http://schemas.openxmlformats.org/officeDocument/2006/relationships/slideLayout" Target="../slideLayouts/slideLayout796.xml"/><Relationship Id="rId5" Type="http://schemas.openxmlformats.org/officeDocument/2006/relationships/slideLayout" Target="../slideLayouts/slideLayout790.xml"/><Relationship Id="rId10" Type="http://schemas.openxmlformats.org/officeDocument/2006/relationships/slideLayout" Target="../slideLayouts/slideLayout795.xml"/><Relationship Id="rId4" Type="http://schemas.openxmlformats.org/officeDocument/2006/relationships/slideLayout" Target="../slideLayouts/slideLayout789.xml"/><Relationship Id="rId9" Type="http://schemas.openxmlformats.org/officeDocument/2006/relationships/slideLayout" Target="../slideLayouts/slideLayout794.xml"/><Relationship Id="rId14" Type="http://schemas.openxmlformats.org/officeDocument/2006/relationships/image" Target="../media/image1.png"/></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5.xml"/><Relationship Id="rId13" Type="http://schemas.openxmlformats.org/officeDocument/2006/relationships/theme" Target="../theme/theme75.xml"/><Relationship Id="rId3" Type="http://schemas.openxmlformats.org/officeDocument/2006/relationships/slideLayout" Target="../slideLayouts/slideLayout800.xml"/><Relationship Id="rId7" Type="http://schemas.openxmlformats.org/officeDocument/2006/relationships/slideLayout" Target="../slideLayouts/slideLayout804.xml"/><Relationship Id="rId12" Type="http://schemas.openxmlformats.org/officeDocument/2006/relationships/slideLayout" Target="../slideLayouts/slideLayout809.xml"/><Relationship Id="rId2" Type="http://schemas.openxmlformats.org/officeDocument/2006/relationships/slideLayout" Target="../slideLayouts/slideLayout799.xml"/><Relationship Id="rId1" Type="http://schemas.openxmlformats.org/officeDocument/2006/relationships/slideLayout" Target="../slideLayouts/slideLayout798.xml"/><Relationship Id="rId6" Type="http://schemas.openxmlformats.org/officeDocument/2006/relationships/slideLayout" Target="../slideLayouts/slideLayout803.xml"/><Relationship Id="rId11" Type="http://schemas.openxmlformats.org/officeDocument/2006/relationships/slideLayout" Target="../slideLayouts/slideLayout808.xml"/><Relationship Id="rId5" Type="http://schemas.openxmlformats.org/officeDocument/2006/relationships/slideLayout" Target="../slideLayouts/slideLayout802.xml"/><Relationship Id="rId10" Type="http://schemas.openxmlformats.org/officeDocument/2006/relationships/slideLayout" Target="../slideLayouts/slideLayout807.xml"/><Relationship Id="rId4" Type="http://schemas.openxmlformats.org/officeDocument/2006/relationships/slideLayout" Target="../slideLayouts/slideLayout801.xml"/><Relationship Id="rId9" Type="http://schemas.openxmlformats.org/officeDocument/2006/relationships/slideLayout" Target="../slideLayouts/slideLayout806.xml"/></Relationships>
</file>

<file path=ppt/slideMasters/_rels/slideMaster76.xml.rels><?xml version="1.0" encoding="UTF-8" standalone="yes"?>
<Relationships xmlns="http://schemas.openxmlformats.org/package/2006/relationships"><Relationship Id="rId3" Type="http://schemas.openxmlformats.org/officeDocument/2006/relationships/theme" Target="../theme/theme76.xml"/><Relationship Id="rId2" Type="http://schemas.openxmlformats.org/officeDocument/2006/relationships/slideLayout" Target="../slideLayouts/slideLayout811.xml"/><Relationship Id="rId1" Type="http://schemas.openxmlformats.org/officeDocument/2006/relationships/slideLayout" Target="../slideLayouts/slideLayout810.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19.xml"/><Relationship Id="rId13" Type="http://schemas.openxmlformats.org/officeDocument/2006/relationships/image" Target="../media/image1.png"/><Relationship Id="rId3" Type="http://schemas.openxmlformats.org/officeDocument/2006/relationships/slideLayout" Target="../slideLayouts/slideLayout814.xml"/><Relationship Id="rId7" Type="http://schemas.openxmlformats.org/officeDocument/2006/relationships/slideLayout" Target="../slideLayouts/slideLayout818.xml"/><Relationship Id="rId12" Type="http://schemas.openxmlformats.org/officeDocument/2006/relationships/theme" Target="../theme/theme77.xml"/><Relationship Id="rId2" Type="http://schemas.openxmlformats.org/officeDocument/2006/relationships/slideLayout" Target="../slideLayouts/slideLayout813.xml"/><Relationship Id="rId1" Type="http://schemas.openxmlformats.org/officeDocument/2006/relationships/slideLayout" Target="../slideLayouts/slideLayout812.xml"/><Relationship Id="rId6" Type="http://schemas.openxmlformats.org/officeDocument/2006/relationships/slideLayout" Target="../slideLayouts/slideLayout817.xml"/><Relationship Id="rId11" Type="http://schemas.openxmlformats.org/officeDocument/2006/relationships/slideLayout" Target="../slideLayouts/slideLayout822.xml"/><Relationship Id="rId5" Type="http://schemas.openxmlformats.org/officeDocument/2006/relationships/slideLayout" Target="../slideLayouts/slideLayout816.xml"/><Relationship Id="rId10" Type="http://schemas.openxmlformats.org/officeDocument/2006/relationships/slideLayout" Target="../slideLayouts/slideLayout821.xml"/><Relationship Id="rId4" Type="http://schemas.openxmlformats.org/officeDocument/2006/relationships/slideLayout" Target="../slideLayouts/slideLayout815.xml"/><Relationship Id="rId9" Type="http://schemas.openxmlformats.org/officeDocument/2006/relationships/slideLayout" Target="../slideLayouts/slideLayout82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30.xml"/><Relationship Id="rId3" Type="http://schemas.openxmlformats.org/officeDocument/2006/relationships/slideLayout" Target="../slideLayouts/slideLayout825.xml"/><Relationship Id="rId7" Type="http://schemas.openxmlformats.org/officeDocument/2006/relationships/slideLayout" Target="../slideLayouts/slideLayout829.xml"/><Relationship Id="rId12" Type="http://schemas.openxmlformats.org/officeDocument/2006/relationships/theme" Target="../theme/theme78.xml"/><Relationship Id="rId2" Type="http://schemas.openxmlformats.org/officeDocument/2006/relationships/slideLayout" Target="../slideLayouts/slideLayout824.xml"/><Relationship Id="rId1" Type="http://schemas.openxmlformats.org/officeDocument/2006/relationships/slideLayout" Target="../slideLayouts/slideLayout823.xml"/><Relationship Id="rId6" Type="http://schemas.openxmlformats.org/officeDocument/2006/relationships/slideLayout" Target="../slideLayouts/slideLayout828.xml"/><Relationship Id="rId11" Type="http://schemas.openxmlformats.org/officeDocument/2006/relationships/slideLayout" Target="../slideLayouts/slideLayout833.xml"/><Relationship Id="rId5" Type="http://schemas.openxmlformats.org/officeDocument/2006/relationships/slideLayout" Target="../slideLayouts/slideLayout827.xml"/><Relationship Id="rId10" Type="http://schemas.openxmlformats.org/officeDocument/2006/relationships/slideLayout" Target="../slideLayouts/slideLayout832.xml"/><Relationship Id="rId4" Type="http://schemas.openxmlformats.org/officeDocument/2006/relationships/slideLayout" Target="../slideLayouts/slideLayout826.xml"/><Relationship Id="rId9" Type="http://schemas.openxmlformats.org/officeDocument/2006/relationships/slideLayout" Target="../slideLayouts/slideLayout831.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1.xml"/><Relationship Id="rId13" Type="http://schemas.openxmlformats.org/officeDocument/2006/relationships/theme" Target="../theme/theme79.xml"/><Relationship Id="rId3" Type="http://schemas.openxmlformats.org/officeDocument/2006/relationships/slideLayout" Target="../slideLayouts/slideLayout836.xml"/><Relationship Id="rId7" Type="http://schemas.openxmlformats.org/officeDocument/2006/relationships/slideLayout" Target="../slideLayouts/slideLayout840.xml"/><Relationship Id="rId12" Type="http://schemas.openxmlformats.org/officeDocument/2006/relationships/slideLayout" Target="../slideLayouts/slideLayout845.xml"/><Relationship Id="rId2" Type="http://schemas.openxmlformats.org/officeDocument/2006/relationships/slideLayout" Target="../slideLayouts/slideLayout835.xml"/><Relationship Id="rId1" Type="http://schemas.openxmlformats.org/officeDocument/2006/relationships/slideLayout" Target="../slideLayouts/slideLayout834.xml"/><Relationship Id="rId6" Type="http://schemas.openxmlformats.org/officeDocument/2006/relationships/slideLayout" Target="../slideLayouts/slideLayout839.xml"/><Relationship Id="rId11" Type="http://schemas.openxmlformats.org/officeDocument/2006/relationships/slideLayout" Target="../slideLayouts/slideLayout844.xml"/><Relationship Id="rId5" Type="http://schemas.openxmlformats.org/officeDocument/2006/relationships/slideLayout" Target="../slideLayouts/slideLayout838.xml"/><Relationship Id="rId10" Type="http://schemas.openxmlformats.org/officeDocument/2006/relationships/slideLayout" Target="../slideLayouts/slideLayout843.xml"/><Relationship Id="rId4" Type="http://schemas.openxmlformats.org/officeDocument/2006/relationships/slideLayout" Target="../slideLayouts/slideLayout837.xml"/><Relationship Id="rId9" Type="http://schemas.openxmlformats.org/officeDocument/2006/relationships/slideLayout" Target="../slideLayouts/slideLayout842.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3.xml"/><Relationship Id="rId13" Type="http://schemas.openxmlformats.org/officeDocument/2006/relationships/theme" Target="../theme/theme80.xml"/><Relationship Id="rId3" Type="http://schemas.openxmlformats.org/officeDocument/2006/relationships/slideLayout" Target="../slideLayouts/slideLayout848.xml"/><Relationship Id="rId7" Type="http://schemas.openxmlformats.org/officeDocument/2006/relationships/slideLayout" Target="../slideLayouts/slideLayout852.xml"/><Relationship Id="rId12" Type="http://schemas.openxmlformats.org/officeDocument/2006/relationships/slideLayout" Target="../slideLayouts/slideLayout857.xml"/><Relationship Id="rId2" Type="http://schemas.openxmlformats.org/officeDocument/2006/relationships/slideLayout" Target="../slideLayouts/slideLayout847.xml"/><Relationship Id="rId1" Type="http://schemas.openxmlformats.org/officeDocument/2006/relationships/slideLayout" Target="../slideLayouts/slideLayout846.xml"/><Relationship Id="rId6" Type="http://schemas.openxmlformats.org/officeDocument/2006/relationships/slideLayout" Target="../slideLayouts/slideLayout851.xml"/><Relationship Id="rId11" Type="http://schemas.openxmlformats.org/officeDocument/2006/relationships/slideLayout" Target="../slideLayouts/slideLayout856.xml"/><Relationship Id="rId5" Type="http://schemas.openxmlformats.org/officeDocument/2006/relationships/slideLayout" Target="../slideLayouts/slideLayout850.xml"/><Relationship Id="rId10" Type="http://schemas.openxmlformats.org/officeDocument/2006/relationships/slideLayout" Target="../slideLayouts/slideLayout855.xml"/><Relationship Id="rId4" Type="http://schemas.openxmlformats.org/officeDocument/2006/relationships/slideLayout" Target="../slideLayouts/slideLayout849.xml"/><Relationship Id="rId9" Type="http://schemas.openxmlformats.org/officeDocument/2006/relationships/slideLayout" Target="../slideLayouts/slideLayout854.xml"/><Relationship Id="rId14" Type="http://schemas.openxmlformats.org/officeDocument/2006/relationships/image" Target="../media/image1.png"/></Relationships>
</file>

<file path=ppt/slideMasters/_rels/slideMaster81.xml.rels><?xml version="1.0" encoding="UTF-8" standalone="yes"?>
<Relationships xmlns="http://schemas.openxmlformats.org/package/2006/relationships"><Relationship Id="rId3" Type="http://schemas.openxmlformats.org/officeDocument/2006/relationships/slideLayout" Target="../slideLayouts/slideLayout860.xml"/><Relationship Id="rId2" Type="http://schemas.openxmlformats.org/officeDocument/2006/relationships/slideLayout" Target="../slideLayouts/slideLayout859.xml"/><Relationship Id="rId1" Type="http://schemas.openxmlformats.org/officeDocument/2006/relationships/slideLayout" Target="../slideLayouts/slideLayout858.xml"/><Relationship Id="rId5" Type="http://schemas.openxmlformats.org/officeDocument/2006/relationships/theme" Target="../theme/theme81.xml"/><Relationship Id="rId4" Type="http://schemas.openxmlformats.org/officeDocument/2006/relationships/slideLayout" Target="../slideLayouts/slideLayout861.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69.xml"/><Relationship Id="rId13" Type="http://schemas.openxmlformats.org/officeDocument/2006/relationships/theme" Target="../theme/theme82.xml"/><Relationship Id="rId3" Type="http://schemas.openxmlformats.org/officeDocument/2006/relationships/slideLayout" Target="../slideLayouts/slideLayout864.xml"/><Relationship Id="rId7" Type="http://schemas.openxmlformats.org/officeDocument/2006/relationships/slideLayout" Target="../slideLayouts/slideLayout868.xml"/><Relationship Id="rId12" Type="http://schemas.openxmlformats.org/officeDocument/2006/relationships/slideLayout" Target="../slideLayouts/slideLayout873.xml"/><Relationship Id="rId2" Type="http://schemas.openxmlformats.org/officeDocument/2006/relationships/slideLayout" Target="../slideLayouts/slideLayout863.xml"/><Relationship Id="rId1" Type="http://schemas.openxmlformats.org/officeDocument/2006/relationships/slideLayout" Target="../slideLayouts/slideLayout862.xml"/><Relationship Id="rId6" Type="http://schemas.openxmlformats.org/officeDocument/2006/relationships/slideLayout" Target="../slideLayouts/slideLayout867.xml"/><Relationship Id="rId11" Type="http://schemas.openxmlformats.org/officeDocument/2006/relationships/slideLayout" Target="../slideLayouts/slideLayout872.xml"/><Relationship Id="rId5" Type="http://schemas.openxmlformats.org/officeDocument/2006/relationships/slideLayout" Target="../slideLayouts/slideLayout866.xml"/><Relationship Id="rId10" Type="http://schemas.openxmlformats.org/officeDocument/2006/relationships/slideLayout" Target="../slideLayouts/slideLayout871.xml"/><Relationship Id="rId4" Type="http://schemas.openxmlformats.org/officeDocument/2006/relationships/slideLayout" Target="../slideLayouts/slideLayout865.xml"/><Relationship Id="rId9" Type="http://schemas.openxmlformats.org/officeDocument/2006/relationships/slideLayout" Target="../slideLayouts/slideLayout870.xml"/><Relationship Id="rId14" Type="http://schemas.openxmlformats.org/officeDocument/2006/relationships/image" Target="../media/image1.png"/></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81.xml"/><Relationship Id="rId13" Type="http://schemas.openxmlformats.org/officeDocument/2006/relationships/theme" Target="../theme/theme83.xml"/><Relationship Id="rId3" Type="http://schemas.openxmlformats.org/officeDocument/2006/relationships/slideLayout" Target="../slideLayouts/slideLayout876.xml"/><Relationship Id="rId7" Type="http://schemas.openxmlformats.org/officeDocument/2006/relationships/slideLayout" Target="../slideLayouts/slideLayout880.xml"/><Relationship Id="rId12" Type="http://schemas.openxmlformats.org/officeDocument/2006/relationships/slideLayout" Target="../slideLayouts/slideLayout885.xml"/><Relationship Id="rId2" Type="http://schemas.openxmlformats.org/officeDocument/2006/relationships/slideLayout" Target="../slideLayouts/slideLayout875.xml"/><Relationship Id="rId1" Type="http://schemas.openxmlformats.org/officeDocument/2006/relationships/slideLayout" Target="../slideLayouts/slideLayout874.xml"/><Relationship Id="rId6" Type="http://schemas.openxmlformats.org/officeDocument/2006/relationships/slideLayout" Target="../slideLayouts/slideLayout879.xml"/><Relationship Id="rId11" Type="http://schemas.openxmlformats.org/officeDocument/2006/relationships/slideLayout" Target="../slideLayouts/slideLayout884.xml"/><Relationship Id="rId5" Type="http://schemas.openxmlformats.org/officeDocument/2006/relationships/slideLayout" Target="../slideLayouts/slideLayout878.xml"/><Relationship Id="rId10" Type="http://schemas.openxmlformats.org/officeDocument/2006/relationships/slideLayout" Target="../slideLayouts/slideLayout883.xml"/><Relationship Id="rId4" Type="http://schemas.openxmlformats.org/officeDocument/2006/relationships/slideLayout" Target="../slideLayouts/slideLayout877.xml"/><Relationship Id="rId9" Type="http://schemas.openxmlformats.org/officeDocument/2006/relationships/slideLayout" Target="../slideLayouts/slideLayout882.xml"/><Relationship Id="rId14" Type="http://schemas.openxmlformats.org/officeDocument/2006/relationships/image" Target="../media/image1.png"/></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93.xml"/><Relationship Id="rId13" Type="http://schemas.openxmlformats.org/officeDocument/2006/relationships/image" Target="../media/image1.png"/><Relationship Id="rId3" Type="http://schemas.openxmlformats.org/officeDocument/2006/relationships/slideLayout" Target="../slideLayouts/slideLayout888.xml"/><Relationship Id="rId7" Type="http://schemas.openxmlformats.org/officeDocument/2006/relationships/slideLayout" Target="../slideLayouts/slideLayout892.xml"/><Relationship Id="rId12" Type="http://schemas.openxmlformats.org/officeDocument/2006/relationships/theme" Target="../theme/theme84.xml"/><Relationship Id="rId2" Type="http://schemas.openxmlformats.org/officeDocument/2006/relationships/slideLayout" Target="../slideLayouts/slideLayout887.xml"/><Relationship Id="rId1" Type="http://schemas.openxmlformats.org/officeDocument/2006/relationships/slideLayout" Target="../slideLayouts/slideLayout886.xml"/><Relationship Id="rId6" Type="http://schemas.openxmlformats.org/officeDocument/2006/relationships/slideLayout" Target="../slideLayouts/slideLayout891.xml"/><Relationship Id="rId11" Type="http://schemas.openxmlformats.org/officeDocument/2006/relationships/slideLayout" Target="../slideLayouts/slideLayout896.xml"/><Relationship Id="rId5" Type="http://schemas.openxmlformats.org/officeDocument/2006/relationships/slideLayout" Target="../slideLayouts/slideLayout890.xml"/><Relationship Id="rId10" Type="http://schemas.openxmlformats.org/officeDocument/2006/relationships/slideLayout" Target="../slideLayouts/slideLayout895.xml"/><Relationship Id="rId4" Type="http://schemas.openxmlformats.org/officeDocument/2006/relationships/slideLayout" Target="../slideLayouts/slideLayout889.xml"/><Relationship Id="rId9" Type="http://schemas.openxmlformats.org/officeDocument/2006/relationships/slideLayout" Target="../slideLayouts/slideLayout894.xml"/></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904.xml"/><Relationship Id="rId13" Type="http://schemas.openxmlformats.org/officeDocument/2006/relationships/theme" Target="../theme/theme85.xml"/><Relationship Id="rId3" Type="http://schemas.openxmlformats.org/officeDocument/2006/relationships/slideLayout" Target="../slideLayouts/slideLayout899.xml"/><Relationship Id="rId7" Type="http://schemas.openxmlformats.org/officeDocument/2006/relationships/slideLayout" Target="../slideLayouts/slideLayout903.xml"/><Relationship Id="rId12" Type="http://schemas.openxmlformats.org/officeDocument/2006/relationships/slideLayout" Target="../slideLayouts/slideLayout908.xml"/><Relationship Id="rId2" Type="http://schemas.openxmlformats.org/officeDocument/2006/relationships/slideLayout" Target="../slideLayouts/slideLayout898.xml"/><Relationship Id="rId1" Type="http://schemas.openxmlformats.org/officeDocument/2006/relationships/slideLayout" Target="../slideLayouts/slideLayout897.xml"/><Relationship Id="rId6" Type="http://schemas.openxmlformats.org/officeDocument/2006/relationships/slideLayout" Target="../slideLayouts/slideLayout902.xml"/><Relationship Id="rId11" Type="http://schemas.openxmlformats.org/officeDocument/2006/relationships/slideLayout" Target="../slideLayouts/slideLayout907.xml"/><Relationship Id="rId5" Type="http://schemas.openxmlformats.org/officeDocument/2006/relationships/slideLayout" Target="../slideLayouts/slideLayout901.xml"/><Relationship Id="rId10" Type="http://schemas.openxmlformats.org/officeDocument/2006/relationships/slideLayout" Target="../slideLayouts/slideLayout906.xml"/><Relationship Id="rId4" Type="http://schemas.openxmlformats.org/officeDocument/2006/relationships/slideLayout" Target="../slideLayouts/slideLayout900.xml"/><Relationship Id="rId9" Type="http://schemas.openxmlformats.org/officeDocument/2006/relationships/slideLayout" Target="../slideLayouts/slideLayout905.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916.xml"/><Relationship Id="rId13" Type="http://schemas.openxmlformats.org/officeDocument/2006/relationships/theme" Target="../theme/theme86.xml"/><Relationship Id="rId3" Type="http://schemas.openxmlformats.org/officeDocument/2006/relationships/slideLayout" Target="../slideLayouts/slideLayout911.xml"/><Relationship Id="rId7" Type="http://schemas.openxmlformats.org/officeDocument/2006/relationships/slideLayout" Target="../slideLayouts/slideLayout915.xml"/><Relationship Id="rId12" Type="http://schemas.openxmlformats.org/officeDocument/2006/relationships/slideLayout" Target="../slideLayouts/slideLayout920.xml"/><Relationship Id="rId2" Type="http://schemas.openxmlformats.org/officeDocument/2006/relationships/slideLayout" Target="../slideLayouts/slideLayout910.xml"/><Relationship Id="rId1" Type="http://schemas.openxmlformats.org/officeDocument/2006/relationships/slideLayout" Target="../slideLayouts/slideLayout909.xml"/><Relationship Id="rId6" Type="http://schemas.openxmlformats.org/officeDocument/2006/relationships/slideLayout" Target="../slideLayouts/slideLayout914.xml"/><Relationship Id="rId11" Type="http://schemas.openxmlformats.org/officeDocument/2006/relationships/slideLayout" Target="../slideLayouts/slideLayout919.xml"/><Relationship Id="rId5" Type="http://schemas.openxmlformats.org/officeDocument/2006/relationships/slideLayout" Target="../slideLayouts/slideLayout913.xml"/><Relationship Id="rId10" Type="http://schemas.openxmlformats.org/officeDocument/2006/relationships/slideLayout" Target="../slideLayouts/slideLayout918.xml"/><Relationship Id="rId4" Type="http://schemas.openxmlformats.org/officeDocument/2006/relationships/slideLayout" Target="../slideLayouts/slideLayout912.xml"/><Relationship Id="rId9" Type="http://schemas.openxmlformats.org/officeDocument/2006/relationships/slideLayout" Target="../slideLayouts/slideLayout9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2021. 4. 2.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4/2/21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4/2/21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79788953"/>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4001"/>
      </p:ext>
    </p:extLst>
  </p:cSld>
  <p:clrMap bg1="lt1" tx1="dk1" bg2="lt2" tx2="dk2" accent1="accent1" accent2="accent2" accent3="accent3" accent4="accent4" accent5="accent5" accent6="accent6" hlink="hlink" folHlink="folHlink"/>
  <p:sldLayoutIdLst>
    <p:sldLayoutId id="2147487756" r:id="rId1"/>
    <p:sldLayoutId id="2147487757" r:id="rId2"/>
    <p:sldLayoutId id="2147487758" r:id="rId3"/>
    <p:sldLayoutId id="2147487759" r:id="rId4"/>
    <p:sldLayoutId id="2147487760" r:id="rId5"/>
    <p:sldLayoutId id="2147487761" r:id="rId6"/>
    <p:sldLayoutId id="2147487762" r:id="rId7"/>
    <p:sldLayoutId id="2147487763" r:id="rId8"/>
    <p:sldLayoutId id="2147487764" r:id="rId9"/>
    <p:sldLayoutId id="2147487765" r:id="rId10"/>
    <p:sldLayoutId id="21474877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42111834"/>
      </p:ext>
    </p:extLst>
  </p:cSld>
  <p:clrMap bg1="lt1" tx1="dk1" bg2="lt2" tx2="dk2" accent1="accent1" accent2="accent2" accent3="accent3" accent4="accent4" accent5="accent5" accent6="accent6" hlink="hlink" folHlink="folHlink"/>
  <p:sldLayoutIdLst>
    <p:sldLayoutId id="2147488051" r:id="rId1"/>
    <p:sldLayoutId id="2147488052" r:id="rId2"/>
    <p:sldLayoutId id="2147488053" r:id="rId3"/>
    <p:sldLayoutId id="2147488054" r:id="rId4"/>
    <p:sldLayoutId id="2147488055" r:id="rId5"/>
    <p:sldLayoutId id="2147488056" r:id="rId6"/>
    <p:sldLayoutId id="2147488057" r:id="rId7"/>
    <p:sldLayoutId id="2147488058" r:id="rId8"/>
    <p:sldLayoutId id="2147488059" r:id="rId9"/>
    <p:sldLayoutId id="2147488060" r:id="rId10"/>
    <p:sldLayoutId id="2147488061" r:id="rId11"/>
    <p:sldLayoutId id="214748806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54713066"/>
      </p:ext>
    </p:extLst>
  </p:cSld>
  <p:clrMap bg1="lt1" tx1="dk1" bg2="lt2" tx2="dk2" accent1="accent1" accent2="accent2" accent3="accent3" accent4="accent4" accent5="accent5" accent6="accent6" hlink="hlink" folHlink="folHlink"/>
  <p:sldLayoutIdLst>
    <p:sldLayoutId id="2147488380" r:id="rId1"/>
    <p:sldLayoutId id="2147488381" r:id="rId2"/>
    <p:sldLayoutId id="2147488382" r:id="rId3"/>
    <p:sldLayoutId id="2147488383" r:id="rId4"/>
    <p:sldLayoutId id="2147488384" r:id="rId5"/>
    <p:sldLayoutId id="2147488385" r:id="rId6"/>
    <p:sldLayoutId id="2147488386" r:id="rId7"/>
    <p:sldLayoutId id="2147488387" r:id="rId8"/>
    <p:sldLayoutId id="2147488388" r:id="rId9"/>
    <p:sldLayoutId id="2147488389" r:id="rId10"/>
    <p:sldLayoutId id="214748839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13023667"/>
      </p:ext>
    </p:extLst>
  </p:cSld>
  <p:clrMap bg1="lt1" tx1="dk1" bg2="lt2" tx2="dk2" accent1="accent1" accent2="accent2" accent3="accent3" accent4="accent4" accent5="accent5" accent6="accent6" hlink="hlink" folHlink="folHlink"/>
  <p:sldLayoutIdLst>
    <p:sldLayoutId id="2147488500" r:id="rId1"/>
    <p:sldLayoutId id="2147488501" r:id="rId2"/>
    <p:sldLayoutId id="2147488502" r:id="rId3"/>
    <p:sldLayoutId id="2147488503" r:id="rId4"/>
    <p:sldLayoutId id="2147488504" r:id="rId5"/>
    <p:sldLayoutId id="2147488505" r:id="rId6"/>
    <p:sldLayoutId id="2147488506" r:id="rId7"/>
    <p:sldLayoutId id="2147488507" r:id="rId8"/>
    <p:sldLayoutId id="2147488508" r:id="rId9"/>
    <p:sldLayoutId id="2147488509" r:id="rId10"/>
    <p:sldLayoutId id="2147488510" r:id="rId11"/>
    <p:sldLayoutId id="214748851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9943817"/>
      </p:ext>
    </p:extLst>
  </p:cSld>
  <p:clrMap bg1="lt1" tx1="dk1" bg2="lt2" tx2="dk2" accent1="accent1" accent2="accent2" accent3="accent3" accent4="accent4" accent5="accent5" accent6="accent6" hlink="hlink" folHlink="folHlink"/>
  <p:sldLayoutIdLst>
    <p:sldLayoutId id="2147488513" r:id="rId1"/>
    <p:sldLayoutId id="2147488514" r:id="rId2"/>
    <p:sldLayoutId id="2147488515" r:id="rId3"/>
    <p:sldLayoutId id="2147488516" r:id="rId4"/>
    <p:sldLayoutId id="2147488517" r:id="rId5"/>
    <p:sldLayoutId id="2147488518" r:id="rId6"/>
    <p:sldLayoutId id="2147488519" r:id="rId7"/>
    <p:sldLayoutId id="2147488520" r:id="rId8"/>
    <p:sldLayoutId id="2147488521" r:id="rId9"/>
    <p:sldLayoutId id="2147488522" r:id="rId10"/>
    <p:sldLayoutId id="21474885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03907"/>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4/2/21</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715327677"/>
      </p:ext>
    </p:extLst>
  </p:cSld>
  <p:clrMap bg1="lt1" tx1="dk1" bg2="lt2" tx2="dk2" accent1="accent1" accent2="accent2" accent3="accent3" accent4="accent4" accent5="accent5" accent6="accent6" hlink="hlink" folHlink="folHlink"/>
  <p:sldLayoutIdLst>
    <p:sldLayoutId id="2147488581" r:id="rId1"/>
    <p:sldLayoutId id="2147488582" r:id="rId2"/>
    <p:sldLayoutId id="2147488583" r:id="rId3"/>
    <p:sldLayoutId id="2147488584" r:id="rId4"/>
    <p:sldLayoutId id="2147488585" r:id="rId5"/>
    <p:sldLayoutId id="2147488586" r:id="rId6"/>
    <p:sldLayoutId id="2147488587" r:id="rId7"/>
    <p:sldLayoutId id="2147488588" r:id="rId8"/>
    <p:sldLayoutId id="2147488589" r:id="rId9"/>
    <p:sldLayoutId id="2147488590" r:id="rId10"/>
    <p:sldLayoutId id="214748859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28482553"/>
      </p:ext>
    </p:extLst>
  </p:cSld>
  <p:clrMap bg1="lt1" tx1="dk1" bg2="lt2" tx2="dk2" accent1="accent1" accent2="accent2" accent3="accent3" accent4="accent4" accent5="accent5" accent6="accent6" hlink="hlink" folHlink="folHlink"/>
  <p:sldLayoutIdLst>
    <p:sldLayoutId id="2147488654" r:id="rId1"/>
    <p:sldLayoutId id="2147488655" r:id="rId2"/>
    <p:sldLayoutId id="2147488656" r:id="rId3"/>
    <p:sldLayoutId id="2147488657" r:id="rId4"/>
    <p:sldLayoutId id="2147488658" r:id="rId5"/>
    <p:sldLayoutId id="2147488659" r:id="rId6"/>
    <p:sldLayoutId id="2147488660" r:id="rId7"/>
    <p:sldLayoutId id="2147488661" r:id="rId8"/>
    <p:sldLayoutId id="2147488662" r:id="rId9"/>
    <p:sldLayoutId id="2147488663" r:id="rId10"/>
    <p:sldLayoutId id="2147488664" r:id="rId11"/>
    <p:sldLayoutId id="2147488665" r:id="rId12"/>
    <p:sldLayoutId id="2147488666"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4554631"/>
      </p:ext>
    </p:extLst>
  </p:cSld>
  <p:clrMap bg1="lt1" tx1="dk1" bg2="lt2" tx2="dk2" accent1="accent1" accent2="accent2" accent3="accent3" accent4="accent4" accent5="accent5" accent6="accent6" hlink="hlink" folHlink="folHlink"/>
  <p:sldLayoutIdLst>
    <p:sldLayoutId id="2147488744" r:id="rId1"/>
    <p:sldLayoutId id="2147488745" r:id="rId2"/>
    <p:sldLayoutId id="2147488746" r:id="rId3"/>
    <p:sldLayoutId id="2147488747" r:id="rId4"/>
    <p:sldLayoutId id="2147488748" r:id="rId5"/>
    <p:sldLayoutId id="2147488749" r:id="rId6"/>
    <p:sldLayoutId id="2147488750" r:id="rId7"/>
    <p:sldLayoutId id="2147488751" r:id="rId8"/>
    <p:sldLayoutId id="2147488752" r:id="rId9"/>
    <p:sldLayoutId id="2147488753" r:id="rId10"/>
    <p:sldLayoutId id="2147488754"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803328184"/>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737050443"/>
      </p:ext>
    </p:extLst>
  </p:cSld>
  <p:clrMap bg1="lt1" tx1="dk1" bg2="lt2" tx2="dk2" accent1="accent1" accent2="accent2" accent3="accent3" accent4="accent4" accent5="accent5" accent6="accent6" hlink="hlink" folHlink="folHlink"/>
  <p:sldLayoutIdLst>
    <p:sldLayoutId id="2147488817" r:id="rId1"/>
    <p:sldLayoutId id="2147488818" r:id="rId2"/>
    <p:sldLayoutId id="2147488819" r:id="rId3"/>
    <p:sldLayoutId id="2147488820" r:id="rId4"/>
    <p:sldLayoutId id="2147488821" r:id="rId5"/>
    <p:sldLayoutId id="2147488822" r:id="rId6"/>
    <p:sldLayoutId id="2147488823" r:id="rId7"/>
    <p:sldLayoutId id="2147488824" r:id="rId8"/>
    <p:sldLayoutId id="2147488825" r:id="rId9"/>
    <p:sldLayoutId id="2147488826" r:id="rId10"/>
    <p:sldLayoutId id="2147488827" r:id="rId11"/>
    <p:sldLayoutId id="214748882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042112"/>
      </p:ext>
    </p:extLst>
  </p:cSld>
  <p:clrMap bg1="lt1" tx1="dk1" bg2="lt2" tx2="dk2" accent1="accent1" accent2="accent2" accent3="accent3" accent4="accent4" accent5="accent5" accent6="accent6" hlink="hlink" folHlink="folHlink"/>
  <p:sldLayoutIdLst>
    <p:sldLayoutId id="2147488830" r:id="rId1"/>
    <p:sldLayoutId id="214748883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25740892"/>
      </p:ext>
    </p:extLst>
  </p:cSld>
  <p:clrMap bg1="lt1" tx1="dk1" bg2="lt2" tx2="dk2" accent1="accent1" accent2="accent2" accent3="accent3" accent4="accent4" accent5="accent5" accent6="accent6" hlink="hlink" folHlink="folHlink"/>
  <p:sldLayoutIdLst>
    <p:sldLayoutId id="2147488833" r:id="rId1"/>
    <p:sldLayoutId id="2147488834" r:id="rId2"/>
    <p:sldLayoutId id="2147488835" r:id="rId3"/>
    <p:sldLayoutId id="2147488836" r:id="rId4"/>
    <p:sldLayoutId id="2147488837" r:id="rId5"/>
    <p:sldLayoutId id="2147488838" r:id="rId6"/>
    <p:sldLayoutId id="2147488839" r:id="rId7"/>
    <p:sldLayoutId id="2147488840" r:id="rId8"/>
    <p:sldLayoutId id="2147488841" r:id="rId9"/>
    <p:sldLayoutId id="2147488842" r:id="rId10"/>
    <p:sldLayoutId id="21474888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5651707"/>
      </p:ext>
    </p:extLst>
  </p:cSld>
  <p:clrMap bg1="lt1" tx1="dk1" bg2="lt2" tx2="dk2" accent1="accent1" accent2="accent2" accent3="accent3" accent4="accent4" accent5="accent5" accent6="accent6" hlink="hlink" folHlink="folHlink"/>
  <p:sldLayoutIdLst>
    <p:sldLayoutId id="2147488845" r:id="rId1"/>
    <p:sldLayoutId id="2147488846" r:id="rId2"/>
    <p:sldLayoutId id="2147488847" r:id="rId3"/>
    <p:sldLayoutId id="2147488848" r:id="rId4"/>
    <p:sldLayoutId id="2147488849" r:id="rId5"/>
    <p:sldLayoutId id="2147488850" r:id="rId6"/>
    <p:sldLayoutId id="2147488851" r:id="rId7"/>
    <p:sldLayoutId id="2147488852" r:id="rId8"/>
    <p:sldLayoutId id="2147488853" r:id="rId9"/>
    <p:sldLayoutId id="2147488854" r:id="rId10"/>
    <p:sldLayoutId id="2147488855" r:id="rId11"/>
    <p:sldLayoutId id="214748885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173346654"/>
      </p:ext>
    </p:extLst>
  </p:cSld>
  <p:clrMap bg1="lt1" tx1="dk1" bg2="lt2" tx2="dk2" accent1="accent1" accent2="accent2" accent3="accent3" accent4="accent4" accent5="accent5" accent6="accent6" hlink="hlink" folHlink="folHlink"/>
  <p:sldLayoutIdLst>
    <p:sldLayoutId id="2147488858" r:id="rId1"/>
    <p:sldLayoutId id="2147488859" r:id="rId2"/>
    <p:sldLayoutId id="2147488860" r:id="rId3"/>
    <p:sldLayoutId id="2147488861" r:id="rId4"/>
    <p:sldLayoutId id="2147488862" r:id="rId5"/>
    <p:sldLayoutId id="2147488863" r:id="rId6"/>
    <p:sldLayoutId id="2147488864" r:id="rId7"/>
    <p:sldLayoutId id="2147488865" r:id="rId8"/>
    <p:sldLayoutId id="2147488866" r:id="rId9"/>
    <p:sldLayoutId id="2147488867" r:id="rId10"/>
    <p:sldLayoutId id="214748886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4335562"/>
      </p:ext>
    </p:extLst>
  </p:cSld>
  <p:clrMap bg1="lt1" tx1="dk1" bg2="lt2" tx2="dk2" accent1="accent1" accent2="accent2" accent3="accent3" accent4="accent4" accent5="accent5" accent6="accent6" hlink="hlink" folHlink="folHlink"/>
  <p:sldLayoutIdLst>
    <p:sldLayoutId id="2147488870" r:id="rId1"/>
    <p:sldLayoutId id="2147488871" r:id="rId2"/>
    <p:sldLayoutId id="2147488872" r:id="rId3"/>
    <p:sldLayoutId id="2147488873"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714340324"/>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 id="2147488879" r:id="rId5"/>
    <p:sldLayoutId id="2147488880" r:id="rId6"/>
    <p:sldLayoutId id="2147488881" r:id="rId7"/>
    <p:sldLayoutId id="2147488882" r:id="rId8"/>
    <p:sldLayoutId id="2147488883" r:id="rId9"/>
    <p:sldLayoutId id="2147488884" r:id="rId10"/>
    <p:sldLayoutId id="2147488885" r:id="rId11"/>
    <p:sldLayoutId id="21474888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224446773"/>
      </p:ext>
    </p:extLst>
  </p:cSld>
  <p:clrMap bg1="lt1" tx1="dk1" bg2="lt2" tx2="dk2" accent1="accent1" accent2="accent2" accent3="accent3" accent4="accent4" accent5="accent5" accent6="accent6" hlink="hlink" folHlink="folHlink"/>
  <p:sldLayoutIdLst>
    <p:sldLayoutId id="2147488888" r:id="rId1"/>
    <p:sldLayoutId id="2147488889" r:id="rId2"/>
    <p:sldLayoutId id="2147488890" r:id="rId3"/>
    <p:sldLayoutId id="2147488891" r:id="rId4"/>
    <p:sldLayoutId id="2147488892" r:id="rId5"/>
    <p:sldLayoutId id="2147488893" r:id="rId6"/>
    <p:sldLayoutId id="2147488894" r:id="rId7"/>
    <p:sldLayoutId id="2147488895" r:id="rId8"/>
    <p:sldLayoutId id="2147488896" r:id="rId9"/>
    <p:sldLayoutId id="2147488897" r:id="rId10"/>
    <p:sldLayoutId id="2147488898" r:id="rId11"/>
    <p:sldLayoutId id="214748889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60187977"/>
      </p:ext>
    </p:extLst>
  </p:cSld>
  <p:clrMap bg1="lt1" tx1="dk1" bg2="lt2" tx2="dk2" accent1="accent1" accent2="accent2" accent3="accent3" accent4="accent4" accent5="accent5" accent6="accent6" hlink="hlink" folHlink="folHlink"/>
  <p:sldLayoutIdLst>
    <p:sldLayoutId id="2147488901" r:id="rId1"/>
    <p:sldLayoutId id="2147488902" r:id="rId2"/>
    <p:sldLayoutId id="2147488903" r:id="rId3"/>
    <p:sldLayoutId id="2147488904" r:id="rId4"/>
    <p:sldLayoutId id="2147488905" r:id="rId5"/>
    <p:sldLayoutId id="2147488906" r:id="rId6"/>
    <p:sldLayoutId id="2147488907" r:id="rId7"/>
    <p:sldLayoutId id="2147488908" r:id="rId8"/>
    <p:sldLayoutId id="2147488909" r:id="rId9"/>
    <p:sldLayoutId id="2147488910" r:id="rId10"/>
    <p:sldLayoutId id="214748891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80985589"/>
      </p:ext>
    </p:extLst>
  </p:cSld>
  <p:clrMap bg1="lt1" tx1="dk1" bg2="lt2" tx2="dk2" accent1="accent1" accent2="accent2" accent3="accent3" accent4="accent4" accent5="accent5" accent6="accent6" hlink="hlink" folHlink="folHlink"/>
  <p:sldLayoutIdLst>
    <p:sldLayoutId id="2147488913" r:id="rId1"/>
    <p:sldLayoutId id="2147488914" r:id="rId2"/>
    <p:sldLayoutId id="2147488915" r:id="rId3"/>
    <p:sldLayoutId id="2147488916" r:id="rId4"/>
    <p:sldLayoutId id="2147488917" r:id="rId5"/>
    <p:sldLayoutId id="2147488918" r:id="rId6"/>
    <p:sldLayoutId id="2147488919" r:id="rId7"/>
    <p:sldLayoutId id="2147488920" r:id="rId8"/>
    <p:sldLayoutId id="2147488921" r:id="rId9"/>
    <p:sldLayoutId id="2147488922" r:id="rId10"/>
    <p:sldLayoutId id="214748892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194393428"/>
      </p:ext>
    </p:extLst>
  </p:cSld>
  <p:clrMap bg1="lt1" tx1="dk1" bg2="lt2" tx2="dk2" accent1="accent1" accent2="accent2" accent3="accent3" accent4="accent4" accent5="accent5" accent6="accent6" hlink="hlink" folHlink="folHlink"/>
  <p:sldLayoutIdLst>
    <p:sldLayoutId id="2147488925" r:id="rId1"/>
    <p:sldLayoutId id="2147488926" r:id="rId2"/>
    <p:sldLayoutId id="2147488927" r:id="rId3"/>
    <p:sldLayoutId id="2147488928" r:id="rId4"/>
    <p:sldLayoutId id="2147488929" r:id="rId5"/>
    <p:sldLayoutId id="2147488930" r:id="rId6"/>
    <p:sldLayoutId id="2147488931" r:id="rId7"/>
    <p:sldLayoutId id="2147488932" r:id="rId8"/>
    <p:sldLayoutId id="2147488933" r:id="rId9"/>
    <p:sldLayoutId id="2147488934" r:id="rId10"/>
    <p:sldLayoutId id="2147488935" r:id="rId11"/>
    <p:sldLayoutId id="21474889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14737908"/>
      </p:ext>
    </p:extLst>
  </p:cSld>
  <p:clrMap bg1="lt1" tx1="dk1" bg2="lt2" tx2="dk2" accent1="accent1" accent2="accent2" accent3="accent3" accent4="accent4" accent5="accent5" accent6="accent6" hlink="hlink" folHlink="folHlink"/>
  <p:sldLayoutIdLst>
    <p:sldLayoutId id="2147488938" r:id="rId1"/>
    <p:sldLayoutId id="2147488939" r:id="rId2"/>
    <p:sldLayoutId id="2147488940" r:id="rId3"/>
    <p:sldLayoutId id="2147488941" r:id="rId4"/>
    <p:sldLayoutId id="2147488942" r:id="rId5"/>
    <p:sldLayoutId id="2147488943" r:id="rId6"/>
    <p:sldLayoutId id="2147488944" r:id="rId7"/>
    <p:sldLayoutId id="2147488945" r:id="rId8"/>
    <p:sldLayoutId id="2147488946" r:id="rId9"/>
    <p:sldLayoutId id="2147488947" r:id="rId10"/>
    <p:sldLayoutId id="2147488948" r:id="rId11"/>
    <p:sldLayoutId id="214748894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379078807"/>
      </p:ext>
    </p:extLst>
  </p:cSld>
  <p:clrMap bg1="lt1" tx1="dk1" bg2="lt2" tx2="dk2" accent1="accent1" accent2="accent2" accent3="accent3" accent4="accent4" accent5="accent5" accent6="accent6" hlink="hlink" folHlink="folHlink"/>
  <p:sldLayoutIdLst>
    <p:sldLayoutId id="2147488951" r:id="rId1"/>
    <p:sldLayoutId id="2147488952" r:id="rId2"/>
    <p:sldLayoutId id="2147488953" r:id="rId3"/>
    <p:sldLayoutId id="2147488954" r:id="rId4"/>
    <p:sldLayoutId id="2147488955" r:id="rId5"/>
    <p:sldLayoutId id="2147488956" r:id="rId6"/>
    <p:sldLayoutId id="2147488957" r:id="rId7"/>
    <p:sldLayoutId id="2147488958" r:id="rId8"/>
    <p:sldLayoutId id="2147488959" r:id="rId9"/>
    <p:sldLayoutId id="2147488960" r:id="rId10"/>
    <p:sldLayoutId id="2147488961" r:id="rId11"/>
    <p:sldLayoutId id="214748896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0037542"/>
      </p:ext>
    </p:extLst>
  </p:cSld>
  <p:clrMap bg1="lt1" tx1="dk1" bg2="lt2" tx2="dk2" accent1="accent1" accent2="accent2" accent3="accent3" accent4="accent4" accent5="accent5" accent6="accent6" hlink="hlink" folHlink="folHlink"/>
  <p:sldLayoutIdLst>
    <p:sldLayoutId id="2147488964" r:id="rId1"/>
    <p:sldLayoutId id="21474889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31724885"/>
      </p:ext>
    </p:extLst>
  </p:cSld>
  <p:clrMap bg1="lt1" tx1="dk1" bg2="lt2" tx2="dk2" accent1="accent1" accent2="accent2" accent3="accent3" accent4="accent4" accent5="accent5" accent6="accent6" hlink="hlink" folHlink="folHlink"/>
  <p:sldLayoutIdLst>
    <p:sldLayoutId id="2147488967" r:id="rId1"/>
    <p:sldLayoutId id="2147488968" r:id="rId2"/>
    <p:sldLayoutId id="2147488969" r:id="rId3"/>
    <p:sldLayoutId id="2147488970" r:id="rId4"/>
    <p:sldLayoutId id="2147488971" r:id="rId5"/>
    <p:sldLayoutId id="2147488972" r:id="rId6"/>
    <p:sldLayoutId id="2147488973" r:id="rId7"/>
    <p:sldLayoutId id="2147488974" r:id="rId8"/>
    <p:sldLayoutId id="2147488975" r:id="rId9"/>
    <p:sldLayoutId id="2147488976" r:id="rId10"/>
    <p:sldLayoutId id="2147488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4/2/21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820984582"/>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BD7B2258-A8E4-1745-AE81-9146E941845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CADA187D-6030-F144-A542-C331FFF4B5F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8083BBE5-AE0B-ED40-A454-97D930F37B5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F287901D-0953-3E49-BE3E-9BEF5AE42E1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44CD22E2-D0D4-7445-B496-F2D3E7DC6902}" type="slidenum">
              <a:rPr lang="en-US" altLang="en-US"/>
              <a:pPr/>
              <a:t>‹#›</a:t>
            </a:fld>
            <a:endParaRPr lang="en-US" altLang="en-US"/>
          </a:p>
        </p:txBody>
      </p:sp>
      <p:sp>
        <p:nvSpPr>
          <p:cNvPr id="14342" name="Line 1032">
            <a:extLst>
              <a:ext uri="{FF2B5EF4-FFF2-40B4-BE49-F238E27FC236}">
                <a16:creationId xmlns:a16="http://schemas.microsoft.com/office/drawing/2014/main" id="{EC98EB95-C383-9A49-BD21-023D076D02F5}"/>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3CCED3A5-331E-4D4D-BD82-B148490984C8}"/>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07855805"/>
      </p:ext>
    </p:extLst>
  </p:cSld>
  <p:clrMap bg1="lt1" tx1="dk1" bg2="lt2" tx2="dk2" accent1="accent1" accent2="accent2" accent3="accent3" accent4="accent4" accent5="accent5" accent6="accent6" hlink="hlink" folHlink="folHlink"/>
  <p:sldLayoutIdLst>
    <p:sldLayoutId id="2147488991" r:id="rId1"/>
    <p:sldLayoutId id="2147488992" r:id="rId2"/>
    <p:sldLayoutId id="2147488993" r:id="rId3"/>
    <p:sldLayoutId id="2147488994" r:id="rId4"/>
    <p:sldLayoutId id="2147488995" r:id="rId5"/>
    <p:sldLayoutId id="2147488996" r:id="rId6"/>
    <p:sldLayoutId id="2147488997" r:id="rId7"/>
    <p:sldLayoutId id="2147488998" r:id="rId8"/>
    <p:sldLayoutId id="2147488999" r:id="rId9"/>
    <p:sldLayoutId id="2147489000" r:id="rId10"/>
    <p:sldLayoutId id="2147489001" r:id="rId11"/>
    <p:sldLayoutId id="21474890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647252961"/>
      </p:ext>
    </p:extLst>
  </p:cSld>
  <p:clrMap bg1="lt1" tx1="dk1" bg2="lt2" tx2="dk2" accent1="accent1" accent2="accent2" accent3="accent3" accent4="accent4" accent5="accent5" accent6="accent6" hlink="hlink" folHlink="folHlink"/>
  <p:sldLayoutIdLst>
    <p:sldLayoutId id="2147489004" r:id="rId1"/>
    <p:sldLayoutId id="2147489005" r:id="rId2"/>
    <p:sldLayoutId id="2147489006" r:id="rId3"/>
    <p:sldLayoutId id="2147489007" r:id="rId4"/>
    <p:sldLayoutId id="2147489008" r:id="rId5"/>
    <p:sldLayoutId id="2147489009" r:id="rId6"/>
    <p:sldLayoutId id="2147489010" r:id="rId7"/>
    <p:sldLayoutId id="2147489011" r:id="rId8"/>
    <p:sldLayoutId id="2147489012" r:id="rId9"/>
    <p:sldLayoutId id="2147489013" r:id="rId10"/>
    <p:sldLayoutId id="2147489014" r:id="rId11"/>
    <p:sldLayoutId id="21474890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7242569"/>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12615837"/>
      </p:ext>
    </p:extLst>
  </p:cSld>
  <p:clrMap bg1="lt1" tx1="dk1" bg2="lt2" tx2="dk2" accent1="accent1" accent2="accent2" accent3="accent3" accent4="accent4" accent5="accent5" accent6="accent6" hlink="hlink" folHlink="folHlink"/>
  <p:sldLayoutIdLst>
    <p:sldLayoutId id="2147489022" r:id="rId1"/>
    <p:sldLayoutId id="2147489023" r:id="rId2"/>
    <p:sldLayoutId id="2147489024" r:id="rId3"/>
    <p:sldLayoutId id="2147489025" r:id="rId4"/>
    <p:sldLayoutId id="2147489026" r:id="rId5"/>
    <p:sldLayoutId id="2147489027" r:id="rId6"/>
    <p:sldLayoutId id="2147489028" r:id="rId7"/>
    <p:sldLayoutId id="2147489029" r:id="rId8"/>
    <p:sldLayoutId id="2147489030" r:id="rId9"/>
    <p:sldLayoutId id="2147489031" r:id="rId10"/>
    <p:sldLayoutId id="2147489032" r:id="rId11"/>
    <p:sldLayoutId id="2147489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09775295"/>
      </p:ext>
    </p:extLst>
  </p:cSld>
  <p:clrMap bg1="lt1" tx1="dk1" bg2="lt2" tx2="dk2" accent1="accent1" accent2="accent2" accent3="accent3" accent4="accent4" accent5="accent5" accent6="accent6" hlink="hlink" folHlink="folHlink"/>
  <p:sldLayoutIdLst>
    <p:sldLayoutId id="2147489035" r:id="rId1"/>
    <p:sldLayoutId id="2147489036" r:id="rId2"/>
    <p:sldLayoutId id="2147489037" r:id="rId3"/>
    <p:sldLayoutId id="2147489038" r:id="rId4"/>
    <p:sldLayoutId id="2147489039" r:id="rId5"/>
    <p:sldLayoutId id="2147489040" r:id="rId6"/>
    <p:sldLayoutId id="2147489041" r:id="rId7"/>
    <p:sldLayoutId id="2147489042" r:id="rId8"/>
    <p:sldLayoutId id="2147489043" r:id="rId9"/>
    <p:sldLayoutId id="2147489044" r:id="rId10"/>
    <p:sldLayoutId id="2147489045" r:id="rId11"/>
    <p:sldLayoutId id="21474890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00003"/>
      </p:ext>
    </p:extLst>
  </p:cSld>
  <p:clrMap bg1="lt1" tx1="dk1" bg2="lt2" tx2="dk2" accent1="accent1" accent2="accent2" accent3="accent3" accent4="accent4" accent5="accent5" accent6="accent6" hlink="hlink" folHlink="folHlink"/>
  <p:sldLayoutIdLst>
    <p:sldLayoutId id="2147489048" r:id="rId1"/>
    <p:sldLayoutId id="2147489049" r:id="rId2"/>
    <p:sldLayoutId id="2147489050" r:id="rId3"/>
    <p:sldLayoutId id="2147489051" r:id="rId4"/>
    <p:sldLayoutId id="2147489052" r:id="rId5"/>
    <p:sldLayoutId id="2147489053" r:id="rId6"/>
    <p:sldLayoutId id="2147489054" r:id="rId7"/>
    <p:sldLayoutId id="2147489055" r:id="rId8"/>
    <p:sldLayoutId id="2147489056" r:id="rId9"/>
    <p:sldLayoutId id="2147489057" r:id="rId10"/>
    <p:sldLayoutId id="21474890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pPr eaLnBrk="1" fontAlgn="auto" hangingPunct="1">
              <a:spcBef>
                <a:spcPts val="0"/>
              </a:spcBef>
              <a:spcAft>
                <a:spcPts val="0"/>
              </a:spcAft>
            </a:pPr>
            <a:fld id="{9FD9DB3E-E709-42CF-B11F-1DFE1D210A82}" type="datetime1">
              <a:rPr lang="en-US" smtClean="0">
                <a:solidFill>
                  <a:prstClr val="black">
                    <a:alpha val="75000"/>
                  </a:prstClr>
                </a:solidFill>
                <a:latin typeface="Calibri"/>
                <a:ea typeface=""/>
              </a:rPr>
              <a:pPr eaLnBrk="1" fontAlgn="auto" hangingPunct="1">
                <a:spcBef>
                  <a:spcPts val="0"/>
                </a:spcBef>
                <a:spcAft>
                  <a:spcPts val="0"/>
                </a:spcAft>
              </a:pPr>
              <a:t>4/6/21</a:t>
            </a:fld>
            <a:endParaRPr lang="en-US">
              <a:solidFill>
                <a:prstClr val="black">
                  <a:alpha val="75000"/>
                </a:prstClr>
              </a:solidFill>
              <a:latin typeface="Calibri"/>
              <a:ea typeface=""/>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pPr eaLnBrk="1" fontAlgn="auto" hangingPunct="1">
              <a:spcBef>
                <a:spcPts val="0"/>
              </a:spcBef>
              <a:spcAft>
                <a:spcPts val="0"/>
              </a:spcAft>
            </a:pPr>
            <a:endParaRPr lang="en-US" dirty="0">
              <a:solidFill>
                <a:prstClr val="black">
                  <a:alpha val="75000"/>
                </a:prstClr>
              </a:solidFill>
              <a:latin typeface="Calibri"/>
              <a:ea typeface=""/>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pPr eaLnBrk="1" fontAlgn="auto" hangingPunct="1">
              <a:spcBef>
                <a:spcPts val="0"/>
              </a:spcBef>
              <a:spcAft>
                <a:spcPts val="0"/>
              </a:spcAft>
            </a:pPr>
            <a:fld id="{659951FD-F195-4FF4-B5D0-ABFF8986B8DF}" type="slidenum">
              <a:rPr lang="en-US" smtClean="0">
                <a:solidFill>
                  <a:prstClr val="black"/>
                </a:solidFill>
                <a:latin typeface="Calibri"/>
                <a:ea typeface=""/>
              </a:rPr>
              <a:pPr eaLnBrk="1" fontAlgn="auto" hangingPunct="1">
                <a:spcBef>
                  <a:spcPts val="0"/>
                </a:spcBef>
                <a:spcAft>
                  <a:spcPts val="0"/>
                </a:spcAft>
              </a:pPr>
              <a:t>‹#›</a:t>
            </a:fld>
            <a:endParaRPr lang="en-US" dirty="0">
              <a:solidFill>
                <a:prstClr val="black"/>
              </a:solidFill>
              <a:latin typeface="Calibri"/>
              <a:ea typeface=""/>
            </a:endParaRPr>
          </a:p>
        </p:txBody>
      </p:sp>
    </p:spTree>
    <p:extLst>
      <p:ext uri="{BB962C8B-B14F-4D97-AF65-F5344CB8AC3E}">
        <p14:creationId xmlns:p14="http://schemas.microsoft.com/office/powerpoint/2010/main" val="2110742417"/>
      </p:ext>
    </p:extLst>
  </p:cSld>
  <p:clrMap bg1="lt1" tx1="dk1" bg2="lt2" tx2="dk2" accent1="accent1" accent2="accent2" accent3="accent3" accent4="accent4" accent5="accent5" accent6="accent6" hlink="hlink" folHlink="folHlink"/>
  <p:sldLayoutIdLst>
    <p:sldLayoutId id="2147489060" r:id="rId1"/>
    <p:sldLayoutId id="2147489061" r:id="rId2"/>
    <p:sldLayoutId id="2147489062" r:id="rId3"/>
    <p:sldLayoutId id="2147489063" r:id="rId4"/>
    <p:sldLayoutId id="2147489064" r:id="rId5"/>
    <p:sldLayoutId id="2147489065" r:id="rId6"/>
    <p:sldLayoutId id="2147489066" r:id="rId7"/>
    <p:sldLayoutId id="2147489067" r:id="rId8"/>
    <p:sldLayoutId id="2147489068" r:id="rId9"/>
    <p:sldLayoutId id="2147489069" r:id="rId10"/>
    <p:sldLayoutId id="2147489070" r:id="rId11"/>
    <p:sldLayoutId id="2147489071"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4/6/21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955126645"/>
      </p:ext>
    </p:extLst>
  </p:cSld>
  <p:clrMap bg1="lt1" tx1="dk1" bg2="lt2" tx2="dk2" accent1="accent1" accent2="accent2" accent3="accent3" accent4="accent4" accent5="accent5" accent6="accent6" hlink="hlink" folHlink="folHlink"/>
  <p:sldLayoutIdLst>
    <p:sldLayoutId id="2147489073" r:id="rId1"/>
    <p:sldLayoutId id="2147489074" r:id="rId2"/>
    <p:sldLayoutId id="2147489075" r:id="rId3"/>
    <p:sldLayoutId id="2147489076" r:id="rId4"/>
    <p:sldLayoutId id="2147489077" r:id="rId5"/>
    <p:sldLayoutId id="2147489078" r:id="rId6"/>
    <p:sldLayoutId id="2147489079" r:id="rId7"/>
    <p:sldLayoutId id="2147489080" r:id="rId8"/>
    <p:sldLayoutId id="2147489081" r:id="rId9"/>
    <p:sldLayoutId id="2147489082" r:id="rId10"/>
    <p:sldLayoutId id="2147489083" r:id="rId11"/>
    <p:sldLayoutId id="2147489084"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90.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02.xml"/><Relationship Id="rId5" Type="http://schemas.openxmlformats.org/officeDocument/2006/relationships/image" Target="../media/image11.png"/><Relationship Id="rId4" Type="http://schemas.openxmlformats.org/officeDocument/2006/relationships/hyperlink" Target="https://people.inf.ethz.ch/omutlu/projects.ht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pn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95.xml"/><Relationship Id="rId6" Type="http://schemas.openxmlformats.org/officeDocument/2006/relationships/image" Target="../media/image14.png"/><Relationship Id="rId5" Type="http://schemas.openxmlformats.org/officeDocument/2006/relationships/image" Target="../media/image13.jpeg"/><Relationship Id="rId10" Type="http://schemas.openxmlformats.org/officeDocument/2006/relationships/image" Target="../media/image18.png"/><Relationship Id="rId4" Type="http://schemas.microsoft.com/office/2007/relationships/hdphoto" Target="../media/hdphoto1.wdp"/><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725.xml"/><Relationship Id="rId6" Type="http://schemas.openxmlformats.org/officeDocument/2006/relationships/hyperlink" Target="https://safari.ethz.ch/safari-newsletter-april-2020/" TargetMode="External"/><Relationship Id="rId5" Type="http://schemas.openxmlformats.org/officeDocument/2006/relationships/image" Target="../media/image20.jpeg"/><Relationship Id="rId4" Type="http://schemas.openxmlformats.org/officeDocument/2006/relationships/hyperlink" Target="http://www.safari.ethz.ch/"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4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41.xml"/></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53.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14.xml"/></Relationships>
</file>

<file path=ppt/slides/_rels/slide14.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64.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63.xml"/><Relationship Id="rId4" Type="http://schemas.openxmlformats.org/officeDocument/2006/relationships/hyperlink" Target="https://www.youtube.com/onurmutlulectures"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9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30.png"/><Relationship Id="rId1" Type="http://schemas.openxmlformats.org/officeDocument/2006/relationships/slideLayout" Target="../slideLayouts/slideLayout775.xml"/><Relationship Id="rId4" Type="http://schemas.openxmlformats.org/officeDocument/2006/relationships/image" Target="../media/image31.tiff"/></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775.xml"/><Relationship Id="rId5" Type="http://schemas.openxmlformats.org/officeDocument/2006/relationships/hyperlink" Target="https://www.cerebras.net/cerebras-wafer-scale-engine-why-we-need-big-chips-for-deep-learning/" TargetMode="External"/><Relationship Id="rId4" Type="http://schemas.openxmlformats.org/officeDocument/2006/relationships/hyperlink" Target="https://www.anandtech.com/show/14758/hot-chips-31-live-blogs-cerebras-wafer-scale-deep-learning"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33.tiff"/><Relationship Id="rId1" Type="http://schemas.openxmlformats.org/officeDocument/2006/relationships/slideLayout" Target="../slideLayouts/slideLayout775.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34.tiff"/></Relationships>
</file>

<file path=ppt/slides/_rels/slide36.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35.png"/><Relationship Id="rId1" Type="http://schemas.openxmlformats.org/officeDocument/2006/relationships/slideLayout" Target="../slideLayouts/slideLayout775.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75.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7.xml"/></Relationships>
</file>

<file path=ppt/slides/_rels/slide42.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37.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37.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3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s://farm9.staticflickr.com/8571/16376102935_8628150df8_o.jpg"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691.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52.png"/><Relationship Id="rId4" Type="http://schemas.openxmlformats.org/officeDocument/2006/relationships/image" Target="../media/image51.jpeg"/></Relationships>
</file>

<file path=ppt/slides/_rels/slide54.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53.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691.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5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87.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56.png"/><Relationship Id="rId1" Type="http://schemas.openxmlformats.org/officeDocument/2006/relationships/slideLayout" Target="../slideLayouts/slideLayout248.xml"/></Relationships>
</file>

<file path=ppt/slides/_rels/slide6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81.xml"/><Relationship Id="rId4" Type="http://schemas.openxmlformats.org/officeDocument/2006/relationships/image" Target="../media/image61.png"/></Relationships>
</file>

<file path=ppt/slides/_rels/slide6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9.jpeg"/><Relationship Id="rId1" Type="http://schemas.openxmlformats.org/officeDocument/2006/relationships/slideLayout" Target="../slideLayouts/slideLayout81.xml"/><Relationship Id="rId4" Type="http://schemas.openxmlformats.org/officeDocument/2006/relationships/image" Target="../media/image62.png"/></Relationships>
</file>

<file path=ppt/slides/_rels/slide6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9.jpeg"/><Relationship Id="rId1" Type="http://schemas.openxmlformats.org/officeDocument/2006/relationships/slideLayout" Target="../slideLayouts/slideLayout81.xml"/><Relationship Id="rId4" Type="http://schemas.openxmlformats.org/officeDocument/2006/relationships/image" Target="../media/image63.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9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7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7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7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1.png"/><Relationship Id="rId7" Type="http://schemas.openxmlformats.org/officeDocument/2006/relationships/image" Target="../media/image71.png"/><Relationship Id="rId2" Type="http://schemas.openxmlformats.org/officeDocument/2006/relationships/notesSlide" Target="../notesSlides/notesSlide9.xml"/><Relationship Id="rId1" Type="http://schemas.openxmlformats.org/officeDocument/2006/relationships/slideLayout" Target="../slideLayouts/slideLayout655.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74.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1.png"/><Relationship Id="rId7" Type="http://schemas.openxmlformats.org/officeDocument/2006/relationships/image" Target="../media/image71.png"/><Relationship Id="rId2" Type="http://schemas.openxmlformats.org/officeDocument/2006/relationships/notesSlide" Target="../notesSlides/notesSlide10.xml"/><Relationship Id="rId1" Type="http://schemas.openxmlformats.org/officeDocument/2006/relationships/slideLayout" Target="../slideLayouts/slideLayout655.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7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1.xml"/><Relationship Id="rId7" Type="http://schemas.openxmlformats.org/officeDocument/2006/relationships/image" Target="../media/image73.emf"/><Relationship Id="rId2" Type="http://schemas.openxmlformats.org/officeDocument/2006/relationships/slideLayout" Target="../slideLayouts/slideLayout475.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76.jpeg"/><Relationship Id="rId4" Type="http://schemas.openxmlformats.org/officeDocument/2006/relationships/image" Target="../media/image75.png"/><Relationship Id="rId9" Type="http://schemas.openxmlformats.org/officeDocument/2006/relationships/image" Target="../media/image74.emf"/></Relationships>
</file>

<file path=ppt/slides/_rels/slide76.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2.xml"/><Relationship Id="rId7" Type="http://schemas.openxmlformats.org/officeDocument/2006/relationships/image" Target="../media/image73.emf"/><Relationship Id="rId2" Type="http://schemas.openxmlformats.org/officeDocument/2006/relationships/slideLayout" Target="../slideLayouts/slideLayout475.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76.jpeg"/><Relationship Id="rId4" Type="http://schemas.openxmlformats.org/officeDocument/2006/relationships/image" Target="../media/image75.png"/><Relationship Id="rId9" Type="http://schemas.openxmlformats.org/officeDocument/2006/relationships/image" Target="../media/image74.emf"/></Relationships>
</file>

<file path=ppt/slides/_rels/slide7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arxiv.org/pdf/1711.08774.pdf" TargetMode="External"/><Relationship Id="rId1" Type="http://schemas.openxmlformats.org/officeDocument/2006/relationships/slideLayout" Target="../slideLayouts/slideLayout691.xml"/><Relationship Id="rId4" Type="http://schemas.openxmlformats.org/officeDocument/2006/relationships/image" Target="../media/image77.jpeg"/></Relationships>
</file>

<file path=ppt/slides/_rels/slide7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arxiv.org/pdf/1711.08774.pdf" TargetMode="External"/><Relationship Id="rId1" Type="http://schemas.openxmlformats.org/officeDocument/2006/relationships/slideLayout" Target="../slideLayouts/slideLayout691.xml"/><Relationship Id="rId4" Type="http://schemas.openxmlformats.org/officeDocument/2006/relationships/image" Target="../media/image77.jpeg"/></Relationships>
</file>

<file path=ppt/slides/_rels/slide7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78.tiff"/></Relationships>
</file>

<file path=ppt/slides/_rels/slide8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14.xml"/></Relationships>
</file>

<file path=ppt/slides/_rels/slide8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137.xml"/></Relationships>
</file>

<file path=ppt/slides/_rels/slide8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7.xml"/></Relationships>
</file>

<file path=ppt/slides/_rels/slide8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37.xml"/></Relationships>
</file>

<file path=ppt/slides/_rels/slide86.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3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84.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83.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9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9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3.xml"/><Relationship Id="rId1" Type="http://schemas.openxmlformats.org/officeDocument/2006/relationships/slideLayout" Target="../slideLayouts/slideLayout413.xml"/></Relationships>
</file>

<file path=ppt/slides/_rels/slide9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4.xml"/><Relationship Id="rId1" Type="http://schemas.openxmlformats.org/officeDocument/2006/relationships/slideLayout" Target="../slideLayouts/slideLayout592.xml"/><Relationship Id="rId5" Type="http://schemas.openxmlformats.org/officeDocument/2006/relationships/hyperlink" Target="http://users.ece.cmu.edu/~omutlu/pub/dram-row-hammer_isca14.pdf" TargetMode="External"/><Relationship Id="rId4" Type="http://schemas.microsoft.com/office/2007/relationships/hdphoto" Target="../media/hdphoto3.wdp"/></Relationships>
</file>

<file path=ppt/slides/_rels/slide98.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5.xml"/><Relationship Id="rId1" Type="http://schemas.openxmlformats.org/officeDocument/2006/relationships/slideLayout" Target="../slideLayouts/slideLayout424.xml"/><Relationship Id="rId4" Type="http://schemas.openxmlformats.org/officeDocument/2006/relationships/image" Target="../media/image92.jpg"/></Relationships>
</file>

<file path=ppt/slides/_rels/slide9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6.xml"/><Relationship Id="rId1" Type="http://schemas.openxmlformats.org/officeDocument/2006/relationships/slideLayout" Target="../slideLayouts/slideLayout424.xml"/><Relationship Id="rId4" Type="http://schemas.openxmlformats.org/officeDocument/2006/relationships/image" Target="../media/image92.jpg"/></Relationships>
</file>

<file path=ppt/slides/_rels/slide100.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7.xml"/><Relationship Id="rId1" Type="http://schemas.openxmlformats.org/officeDocument/2006/relationships/slideLayout" Target="../slideLayouts/slideLayout424.xml"/><Relationship Id="rId4" Type="http://schemas.openxmlformats.org/officeDocument/2006/relationships/image" Target="../media/image92.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7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75.xml"/></Relationships>
</file>

<file path=ppt/slides/_rels/slide10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8.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94.jpeg"/><Relationship Id="rId4" Type="http://schemas.microsoft.com/office/2007/relationships/hdphoto" Target="../media/hdphoto3.wdp"/></Relationships>
</file>

<file path=ppt/slides/_rels/slide10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9.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94.jpeg"/><Relationship Id="rId4" Type="http://schemas.microsoft.com/office/2007/relationships/hdphoto" Target="../media/hdphoto3.wdp"/></Relationships>
</file>

<file path=ppt/slides/_rels/slide10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0.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94.jpeg"/><Relationship Id="rId4" Type="http://schemas.microsoft.com/office/2007/relationships/hdphoto" Target="../media/hdphoto3.wdp"/></Relationships>
</file>

<file path=ppt/slides/_rels/slide10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1.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94.jpeg"/><Relationship Id="rId4" Type="http://schemas.microsoft.com/office/2007/relationships/hdphoto" Target="../media/hdphoto3.wdp"/></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92.xml"/></Relationships>
</file>

<file path=ppt/slides/_rels/slide10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48.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97.png"/></Relationships>
</file>

<file path=ppt/slides/_rels/slide109.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48.xml"/></Relationships>
</file>

<file path=ppt/slides/_rels/slide11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3.xml"/><Relationship Id="rId1" Type="http://schemas.openxmlformats.org/officeDocument/2006/relationships/slideLayout" Target="../slideLayouts/slideLayout248.xml"/><Relationship Id="rId4" Type="http://schemas.openxmlformats.org/officeDocument/2006/relationships/image" Target="../media/image99.png"/></Relationships>
</file>

<file path=ppt/slides/_rels/slide11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4.xml"/><Relationship Id="rId1" Type="http://schemas.openxmlformats.org/officeDocument/2006/relationships/slideLayout" Target="../slideLayouts/slideLayout248.xml"/><Relationship Id="rId5" Type="http://schemas.openxmlformats.org/officeDocument/2006/relationships/image" Target="../media/image100.png"/><Relationship Id="rId4" Type="http://schemas.openxmlformats.org/officeDocument/2006/relationships/image" Target="../media/image99.png"/></Relationships>
</file>

<file path=ppt/slides/_rels/slide11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hyperlink" Target="https://lab.dsst.io/32c3-slides/7197.html" TargetMode="External"/><Relationship Id="rId1" Type="http://schemas.openxmlformats.org/officeDocument/2006/relationships/slideLayout" Target="../slideLayouts/slideLayout248.xml"/></Relationships>
</file>

<file path=ppt/slides/_rels/slide113.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48.xml"/></Relationships>
</file>

<file path=ppt/slides/_rels/slide11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80.xml"/></Relationships>
</file>

<file path=ppt/slides/_rels/slide11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80.xml"/></Relationships>
</file>

<file path=ppt/slides/_rels/slide11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580.xml"/><Relationship Id="rId4" Type="http://schemas.openxmlformats.org/officeDocument/2006/relationships/image" Target="../media/image109.png"/></Relationships>
</file>

<file path=ppt/slides/_rels/slide11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799.xml"/></Relationships>
</file>

<file path=ppt/slides/_rels/slide11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99.xml"/></Relationships>
</file>

<file path=ppt/slides/_rels/slide11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799.xml"/></Relationships>
</file>

<file path=ppt/slides/_rels/slide12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48.xml"/><Relationship Id="rId4" Type="http://schemas.openxmlformats.org/officeDocument/2006/relationships/image" Target="../media/image118.png"/></Relationships>
</file>

<file path=ppt/slides/_rels/slide121.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48.xml"/></Relationships>
</file>

<file path=ppt/slides/_rels/slide12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https://support.apple.com/en-gb/HT204934" TargetMode="External"/><Relationship Id="rId1" Type="http://schemas.openxmlformats.org/officeDocument/2006/relationships/slideLayout" Target="../slideLayouts/slideLayout248.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24.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9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92.xml"/></Relationships>
</file>

<file path=ppt/slides/_rels/slide127.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72.xml"/></Relationships>
</file>

<file path=ppt/slides/_rels/slide128.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22.jpg"/><Relationship Id="rId1" Type="http://schemas.openxmlformats.org/officeDocument/2006/relationships/slideLayout" Target="../slideLayouts/slideLayout272.xml"/></Relationships>
</file>

<file path=ppt/slides/_rels/slide129.xml.rels><?xml version="1.0" encoding="UTF-8" standalone="yes"?>
<Relationships xmlns="http://schemas.openxmlformats.org/package/2006/relationships"><Relationship Id="rId3" Type="http://schemas.openxmlformats.org/officeDocument/2006/relationships/hyperlink" Target="https://www.youtube.com/watch?v=HvswnsfG3oQ&amp;list=PL5Q2soXY2Zi9xidyIgBxUz7xRPS-wisBN&amp;index=11"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787.xml"/><Relationship Id="rId4" Type="http://schemas.openxmlformats.org/officeDocument/2006/relationships/hyperlink" Target="https://www.youtube.com/onurmutlulectures" TargetMode="External"/></Relationships>
</file>

<file path=ppt/slides/_rels/slide13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23.png"/><Relationship Id="rId1" Type="http://schemas.openxmlformats.org/officeDocument/2006/relationships/slideLayout" Target="../slideLayouts/slideLayout27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24.png"/><Relationship Id="rId1" Type="http://schemas.openxmlformats.org/officeDocument/2006/relationships/slideLayout" Target="../slideLayouts/slideLayout272.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32.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25.pn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7.xml"/></Relationships>
</file>

<file path=ppt/slides/_rels/slide134.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787.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12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11.xml"/></Relationships>
</file>

<file path=ppt/slides/_rels/slide136.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27.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787.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37.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128.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787.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38.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787.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29.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139.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787.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140.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130.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14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9.xml"/><Relationship Id="rId1" Type="http://schemas.openxmlformats.org/officeDocument/2006/relationships/slideLayout" Target="../slideLayouts/slideLayout27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48.xml"/></Relationships>
</file>

<file path=ppt/slides/_rels/slide147.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903.xml"/><Relationship Id="rId4" Type="http://schemas.openxmlformats.org/officeDocument/2006/relationships/image" Target="../media/image133.jpeg"/></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15.xml"/></Relationships>
</file>

<file path=ppt/slides/_rels/slide151.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603.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14.xml"/></Relationships>
</file>

<file path=ppt/slides/_rels/slide15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3" Type="http://schemas.openxmlformats.org/officeDocument/2006/relationships/image" Target="../media/image136.tiff"/><Relationship Id="rId2" Type="http://schemas.openxmlformats.org/officeDocument/2006/relationships/image" Target="../media/image135.png"/><Relationship Id="rId1" Type="http://schemas.openxmlformats.org/officeDocument/2006/relationships/slideLayout" Target="../slideLayouts/slideLayout248.xml"/></Relationships>
</file>

<file path=ppt/slides/_rels/slide16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135.png"/><Relationship Id="rId1" Type="http://schemas.openxmlformats.org/officeDocument/2006/relationships/slideLayout" Target="../slideLayouts/slideLayout248.xml"/><Relationship Id="rId6" Type="http://schemas.openxmlformats.org/officeDocument/2006/relationships/image" Target="../media/image136.tiff"/><Relationship Id="rId5" Type="http://schemas.openxmlformats.org/officeDocument/2006/relationships/image" Target="../media/image59.jpeg"/><Relationship Id="rId4" Type="http://schemas.openxmlformats.org/officeDocument/2006/relationships/image" Target="../media/image61.png"/></Relationships>
</file>

<file path=ppt/slides/_rels/slide163.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48.xml"/></Relationships>
</file>

<file path=ppt/slides/_rels/slide16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48.xml"/></Relationships>
</file>

<file path=ppt/slides/_rels/slide16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58.xml"/><Relationship Id="rId5" Type="http://schemas.openxmlformats.org/officeDocument/2006/relationships/image" Target="../media/image139.tiff"/><Relationship Id="rId4" Type="http://schemas.openxmlformats.org/officeDocument/2006/relationships/hyperlink" Target="https://people.inf.ethz.ch/omutlu/pub/mutlu_hpca03_talk.pdf" TargetMode="External"/></Relationships>
</file>

<file path=ppt/slides/_rels/slide166.xml.rels><?xml version="1.0" encoding="UTF-8" standalone="yes"?>
<Relationships xmlns="http://schemas.openxmlformats.org/package/2006/relationships"><Relationship Id="rId2" Type="http://schemas.openxmlformats.org/officeDocument/2006/relationships/image" Target="../media/image140.tiff"/><Relationship Id="rId1" Type="http://schemas.openxmlformats.org/officeDocument/2006/relationships/slideLayout" Target="../slideLayouts/slideLayout248.xml"/></Relationships>
</file>

<file path=ppt/slides/_rels/slide167.xml.rels><?xml version="1.0" encoding="UTF-8" standalone="yes"?>
<Relationships xmlns="http://schemas.openxmlformats.org/package/2006/relationships"><Relationship Id="rId2" Type="http://schemas.openxmlformats.org/officeDocument/2006/relationships/image" Target="../media/image141.tiff"/><Relationship Id="rId1" Type="http://schemas.openxmlformats.org/officeDocument/2006/relationships/slideLayout" Target="../slideLayouts/slideLayout24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142.png"/><Relationship Id="rId1" Type="http://schemas.openxmlformats.org/officeDocument/2006/relationships/slideLayout" Target="../slideLayouts/slideLayout248.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691.xml"/></Relationships>
</file>

<file path=ppt/slides/_rels/slide173.xml.rels><?xml version="1.0" encoding="UTF-8" standalone="yes"?>
<Relationships xmlns="http://schemas.openxmlformats.org/package/2006/relationships"><Relationship Id="rId2" Type="http://schemas.openxmlformats.org/officeDocument/2006/relationships/image" Target="../media/image144.tiff"/><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78.tiff"/></Relationships>
</file>

<file path=ppt/slides/_rels/slide175.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1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8.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80.xml"/></Relationships>
</file>

<file path=ppt/slides/_rels/slide18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69.xml"/></Relationships>
</file>

<file path=ppt/slides/_rels/slide183.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48.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46.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6.xml.rels><?xml version="1.0" encoding="UTF-8" standalone="yes"?>
<Relationships xmlns="http://schemas.openxmlformats.org/package/2006/relationships"><Relationship Id="rId3" Type="http://schemas.openxmlformats.org/officeDocument/2006/relationships/image" Target="../media/image148.tiff"/><Relationship Id="rId2" Type="http://schemas.openxmlformats.org/officeDocument/2006/relationships/image" Target="../media/image147.tiff"/><Relationship Id="rId1" Type="http://schemas.openxmlformats.org/officeDocument/2006/relationships/slideLayout" Target="../slideLayouts/slideLayout13.xml"/></Relationships>
</file>

<file path=ppt/slides/_rels/slide187.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8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49.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88.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hyperlink" Target="https://arxiv.org/pdf/1905.09822.pdf" TargetMode="External"/><Relationship Id="rId1" Type="http://schemas.openxmlformats.org/officeDocument/2006/relationships/slideLayout" Target="../slideLayouts/slideLayout13.xml"/></Relationships>
</file>

<file path=ppt/slides/_rels/slide189.xml.rels><?xml version="1.0" encoding="UTF-8" standalone="yes"?>
<Relationships xmlns="http://schemas.openxmlformats.org/package/2006/relationships"><Relationship Id="rId3" Type="http://schemas.openxmlformats.org/officeDocument/2006/relationships/hyperlink" Target="https://people.inf.ethz.ch/omutlu/pub/SIMDRAM_asplos21-extended-abstract.pdf" TargetMode="External"/><Relationship Id="rId2" Type="http://schemas.openxmlformats.org/officeDocument/2006/relationships/hyperlink" Target="https://asplos-conference.org/" TargetMode="External"/><Relationship Id="rId1" Type="http://schemas.openxmlformats.org/officeDocument/2006/relationships/slideLayout" Target="../slideLayouts/slideLayout887.xml"/><Relationship Id="rId4" Type="http://schemas.openxmlformats.org/officeDocument/2006/relationships/image" Target="../media/image151.png"/></Relationships>
</file>

<file path=ppt/slides/_rels/slide190.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248.xml"/><Relationship Id="rId6" Type="http://schemas.openxmlformats.org/officeDocument/2006/relationships/chart" Target="../charts/chart3.xml"/><Relationship Id="rId5" Type="http://schemas.openxmlformats.org/officeDocument/2006/relationships/image" Target="../media/image155.png"/><Relationship Id="rId4" Type="http://schemas.openxmlformats.org/officeDocument/2006/relationships/image" Target="../media/image154.jpe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813.xml"/></Relationships>
</file>

<file path=ppt/slides/_rels/slide192.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691.xml"/></Relationships>
</file>

<file path=ppt/slides/_rels/slide193.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813.xml"/></Relationships>
</file>

<file path=ppt/slides/_rels/slide194.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813.xml"/></Relationships>
</file>

<file path=ppt/slides/_rels/slide195.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81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813.xml"/></Relationships>
</file>

<file path=ppt/slides/_rels/slide19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813.xml"/></Relationships>
</file>

<file path=ppt/slides/_rels/slide19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813.xml"/></Relationships>
</file>

<file path=ppt/slides/_rels/slide19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813.xml"/></Relationships>
</file>

<file path=ppt/slides/_rels/slide200.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813.xml"/><Relationship Id="rId6" Type="http://schemas.openxmlformats.org/officeDocument/2006/relationships/image" Target="../media/image158.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201.xml.rels><?xml version="1.0" encoding="UTF-8" standalone="yes"?>
<Relationships xmlns="http://schemas.openxmlformats.org/package/2006/relationships"><Relationship Id="rId3" Type="http://schemas.openxmlformats.org/officeDocument/2006/relationships/image" Target="../media/image160.png"/><Relationship Id="rId7" Type="http://schemas.openxmlformats.org/officeDocument/2006/relationships/image" Target="../media/image163.jpg"/><Relationship Id="rId2" Type="http://schemas.openxmlformats.org/officeDocument/2006/relationships/image" Target="../media/image159.png"/><Relationship Id="rId1" Type="http://schemas.openxmlformats.org/officeDocument/2006/relationships/slideLayout" Target="../slideLayouts/slideLayout568.xml"/><Relationship Id="rId6" Type="http://schemas.openxmlformats.org/officeDocument/2006/relationships/image" Target="../media/image162.png"/><Relationship Id="rId5" Type="http://schemas.openxmlformats.org/officeDocument/2006/relationships/image" Target="../media/image1.png"/><Relationship Id="rId4" Type="http://schemas.openxmlformats.org/officeDocument/2006/relationships/image" Target="../media/image161.png"/></Relationships>
</file>

<file path=ppt/slides/_rels/slide20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7.png"/><Relationship Id="rId2" Type="http://schemas.openxmlformats.org/officeDocument/2006/relationships/notesSlide" Target="../notesSlides/notesSlide33.xml"/><Relationship Id="rId1" Type="http://schemas.openxmlformats.org/officeDocument/2006/relationships/slideLayout" Target="../slideLayouts/slideLayout569.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png"/></Relationships>
</file>

<file path=ppt/slides/_rels/slide20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1.png"/><Relationship Id="rId7"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569.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569.xml"/></Relationships>
</file>

<file path=ppt/slides/_rels/slide2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569.xml"/></Relationships>
</file>

<file path=ppt/slides/_rels/slide206.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image" Target="../media/image1.png"/><Relationship Id="rId7" Type="http://schemas.openxmlformats.org/officeDocument/2006/relationships/image" Target="../media/image171.png"/><Relationship Id="rId2" Type="http://schemas.openxmlformats.org/officeDocument/2006/relationships/notesSlide" Target="../notesSlides/notesSlide37.xml"/><Relationship Id="rId1" Type="http://schemas.openxmlformats.org/officeDocument/2006/relationships/slideLayout" Target="../slideLayouts/slideLayout655.xml"/><Relationship Id="rId6" Type="http://schemas.openxmlformats.org/officeDocument/2006/relationships/image" Target="../media/image170.png"/><Relationship Id="rId11" Type="http://schemas.openxmlformats.org/officeDocument/2006/relationships/image" Target="../media/image175.png"/><Relationship Id="rId5" Type="http://schemas.openxmlformats.org/officeDocument/2006/relationships/image" Target="../media/image169.png"/><Relationship Id="rId10" Type="http://schemas.openxmlformats.org/officeDocument/2006/relationships/image" Target="../media/image174.png"/><Relationship Id="rId4" Type="http://schemas.openxmlformats.org/officeDocument/2006/relationships/image" Target="../media/image168.png"/><Relationship Id="rId9" Type="http://schemas.openxmlformats.org/officeDocument/2006/relationships/image" Target="../media/image173.png"/></Relationships>
</file>

<file path=ppt/slides/_rels/slide2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655.xml"/><Relationship Id="rId5" Type="http://schemas.openxmlformats.org/officeDocument/2006/relationships/image" Target="../media/image177.png"/><Relationship Id="rId4" Type="http://schemas.openxmlformats.org/officeDocument/2006/relationships/image" Target="../media/image176.png"/></Relationships>
</file>

<file path=ppt/slides/_rels/slide208.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78.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8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209.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824.xml"/></Relationships>
</file>

<file path=ppt/slides/_rels/slide210.xml.rels><?xml version="1.0" encoding="UTF-8" standalone="yes"?>
<Relationships xmlns="http://schemas.openxmlformats.org/package/2006/relationships"><Relationship Id="rId8" Type="http://schemas.openxmlformats.org/officeDocument/2006/relationships/image" Target="../media/image179.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8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11.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813.xml"/><Relationship Id="rId4" Type="http://schemas.openxmlformats.org/officeDocument/2006/relationships/image" Target="../media/image180.png"/></Relationships>
</file>

<file path=ppt/slides/_rels/slide21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813.xml"/><Relationship Id="rId4" Type="http://schemas.openxmlformats.org/officeDocument/2006/relationships/image" Target="../media/image181.png"/></Relationships>
</file>

<file path=ppt/slides/_rels/slide213.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8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82.png"/></Relationships>
</file>

<file path=ppt/slides/_rels/slide214.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183.png"/></Relationships>
</file>

<file path=ppt/slides/_rels/slide215.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84.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1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813.xml"/><Relationship Id="rId4" Type="http://schemas.openxmlformats.org/officeDocument/2006/relationships/image" Target="../media/image185.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218.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13.xml"/><Relationship Id="rId5" Type="http://schemas.openxmlformats.org/officeDocument/2006/relationships/image" Target="../media/image186.png"/><Relationship Id="rId4" Type="http://schemas.openxmlformats.org/officeDocument/2006/relationships/hyperlink" Target="https://arxiv.org/pdf/1903.03988.pdf" TargetMode="External"/></Relationships>
</file>

<file path=ppt/slides/_rels/slide219.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813.xml"/><Relationship Id="rId4" Type="http://schemas.openxmlformats.org/officeDocument/2006/relationships/image" Target="../media/image187.png"/></Relationships>
</file>

<file path=ppt/slides/_rels/slide220.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88.tiff"/><Relationship Id="rId1" Type="http://schemas.openxmlformats.org/officeDocument/2006/relationships/slideLayout" Target="../slideLayouts/slideLayout775.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89.tiff"/></Relationships>
</file>

<file path=ppt/slides/_rels/slide221.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35.png"/><Relationship Id="rId1" Type="http://schemas.openxmlformats.org/officeDocument/2006/relationships/slideLayout" Target="../slideLayouts/slideLayout775.xml"/></Relationships>
</file>

<file path=ppt/slides/_rels/slide2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75.xml"/></Relationships>
</file>

<file path=ppt/slides/_rels/slide2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90.png"/><Relationship Id="rId1" Type="http://schemas.openxmlformats.org/officeDocument/2006/relationships/slideLayout" Target="../slideLayouts/slideLayout775.xml"/></Relationships>
</file>

<file path=ppt/slides/_rels/slide22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87.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25.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87.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2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91.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14.xml"/></Relationships>
</file>

<file path=ppt/slides/_rels/slide23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1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3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631.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40.xml"/><Relationship Id="rId1" Type="http://schemas.openxmlformats.org/officeDocument/2006/relationships/slideLayout" Target="../slideLayouts/slideLayout620.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02.xml"/></Relationships>
</file>

<file path=ppt/slides/_rels/slide24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246.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614.xml"/></Relationships>
</file>

<file path=ppt/slides/_rels/slide24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614.xml"/><Relationship Id="rId4" Type="http://schemas.openxmlformats.org/officeDocument/2006/relationships/chart" Target="../charts/chart11.xml"/></Relationships>
</file>

<file path=ppt/slides/_rels/slide24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2.xml"/><Relationship Id="rId1" Type="http://schemas.openxmlformats.org/officeDocument/2006/relationships/slideLayout" Target="../slideLayouts/slideLayout614.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51.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43.xml"/><Relationship Id="rId1" Type="http://schemas.openxmlformats.org/officeDocument/2006/relationships/slideLayout" Target="../slideLayouts/slideLayout688.xml"/><Relationship Id="rId5" Type="http://schemas.openxmlformats.org/officeDocument/2006/relationships/image" Target="../media/image197.png"/><Relationship Id="rId4" Type="http://schemas.openxmlformats.org/officeDocument/2006/relationships/image" Target="../media/image196.jpeg"/></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89.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89.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89.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89.xml"/></Relationships>
</file>

<file path=ppt/slides/_rels/slide256.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72.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257.xml.rels><?xml version="1.0" encoding="UTF-8" standalone="yes"?>
<Relationships xmlns="http://schemas.openxmlformats.org/package/2006/relationships"><Relationship Id="rId3" Type="http://schemas.openxmlformats.org/officeDocument/2006/relationships/hyperlink" Target="https://www.youtube.com/watch?v=DUtPFW3jxq4&amp;list=PL5Q2soXY2Zi9xidyIgBxUz7xRPS-wisBN&amp;index=23" TargetMode="External"/><Relationship Id="rId2" Type="http://schemas.openxmlformats.org/officeDocument/2006/relationships/hyperlink" Target="https://www.youtube.com/watch?v=vQd1YgOH1Mw&amp;list=PL5Q2soXY2Zi9xidyIgBxUz7xRPS-wisBN&amp;index=19" TargetMode="External"/><Relationship Id="rId1" Type="http://schemas.openxmlformats.org/officeDocument/2006/relationships/slideLayout" Target="../slideLayouts/slideLayout787.xml"/><Relationship Id="rId6" Type="http://schemas.openxmlformats.org/officeDocument/2006/relationships/hyperlink" Target="https://www.youtube.com/onurmutlulectures" TargetMode="External"/><Relationship Id="rId5" Type="http://schemas.openxmlformats.org/officeDocument/2006/relationships/hyperlink" Target="https://www.youtube.com/watch?v=Y3hPv1I5f8Y&amp;list=PL5Q2soXY2Zi-DyoI3HbqcdtUm9YWRR_z-&amp;index=16" TargetMode="External"/><Relationship Id="rId4" Type="http://schemas.openxmlformats.org/officeDocument/2006/relationships/hyperlink" Target="https://www.youtube.com/watch?v=gR7XR-Eepcg&amp;list=PL5Q2soXY2Zi9xidyIgBxUz7xRPS-wisBN&amp;index=10" TargetMode="Externa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260.xml.rels><?xml version="1.0" encoding="UTF-8" standalone="yes"?>
<Relationships xmlns="http://schemas.openxmlformats.org/package/2006/relationships"><Relationship Id="rId3" Type="http://schemas.openxmlformats.org/officeDocument/2006/relationships/hyperlink" Target="https://www.storagereview.com/intel_optane_dc_persistent_memory_module_pmm" TargetMode="External"/><Relationship Id="rId2" Type="http://schemas.openxmlformats.org/officeDocument/2006/relationships/image" Target="../media/image199.tiff"/><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users.ece.cmu.edu/~omutlu/pub/pcm_isca09.pdf" TargetMode="External"/><Relationship Id="rId1" Type="http://schemas.openxmlformats.org/officeDocument/2006/relationships/slideLayout" Target="../slideLayouts/slideLayout847.xml"/><Relationship Id="rId5" Type="http://schemas.openxmlformats.org/officeDocument/2006/relationships/image" Target="../media/image200.png"/><Relationship Id="rId4" Type="http://schemas.openxmlformats.org/officeDocument/2006/relationships/hyperlink" Target="http://users.ece.cmu.edu/~omutlu/pub/lee_isca09_talk.pdf" TargetMode="External"/></Relationships>
</file>

<file path=ppt/slides/_rels/slide262.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users.ece.cmu.edu/~omutlu/pub/pcm_ieee_micro10.pdf" TargetMode="External"/><Relationship Id="rId1" Type="http://schemas.openxmlformats.org/officeDocument/2006/relationships/slideLayout" Target="../slideLayouts/slideLayout847.xml"/><Relationship Id="rId4" Type="http://schemas.openxmlformats.org/officeDocument/2006/relationships/image" Target="../media/image201.png"/></Relationships>
</file>

<file path=ppt/slides/_rels/slide2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8.xml"/><Relationship Id="rId1" Type="http://schemas.openxmlformats.org/officeDocument/2006/relationships/slideLayout" Target="../slideLayouts/slideLayout775.xml"/><Relationship Id="rId5" Type="http://schemas.openxmlformats.org/officeDocument/2006/relationships/hyperlink" Target="https://www.cerebras.net/cerebras-wafer-scale-engine-why-we-need-big-chips-for-deep-learning/" TargetMode="External"/><Relationship Id="rId4" Type="http://schemas.openxmlformats.org/officeDocument/2006/relationships/hyperlink" Target="https://www.anandtech.com/show/14758/hot-chips-31-live-blogs-cerebras-wafer-scale-deep-learning" TargetMode="External"/></Relationships>
</file>

<file path=ppt/slides/_rels/slide264.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33.tiff"/><Relationship Id="rId1" Type="http://schemas.openxmlformats.org/officeDocument/2006/relationships/slideLayout" Target="../slideLayouts/slideLayout775.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34.tiff"/></Relationships>
</file>

<file path=ppt/slides/_rels/slide265.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35.png"/><Relationship Id="rId1" Type="http://schemas.openxmlformats.org/officeDocument/2006/relationships/slideLayout" Target="../slideLayouts/slideLayout775.xml"/></Relationships>
</file>

<file path=ppt/slides/_rels/slide26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75.xml"/></Relationships>
</file>

<file path=ppt/slides/_rels/slide26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02.png"/><Relationship Id="rId1" Type="http://schemas.openxmlformats.org/officeDocument/2006/relationships/slideLayout" Target="../slideLayouts/slideLayout775.xml"/></Relationships>
</file>

<file path=ppt/slides/_rels/slide268.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37.png"/><Relationship Id="rId1" Type="http://schemas.openxmlformats.org/officeDocument/2006/relationships/slideLayout" Target="../slideLayouts/slideLayout775.xml"/></Relationships>
</file>

<file path=ppt/slides/_rels/slide2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90.png"/><Relationship Id="rId1" Type="http://schemas.openxmlformats.org/officeDocument/2006/relationships/slideLayout" Target="../slideLayouts/slideLayout775.xml"/></Relationships>
</file>

<file path=ppt/slides/_rels/slide27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hyperlink" Target="https://arxiv.org/pdf/1905.09822.pdf" TargetMode="External"/><Relationship Id="rId1" Type="http://schemas.openxmlformats.org/officeDocument/2006/relationships/slideLayout" Target="../slideLayouts/slideLayout358.xml"/></Relationships>
</file>

<file path=ppt/slides/_rels/slide27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58.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27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78.tiff"/></Relationships>
</file>

<file path=ppt/slides/_rels/slide27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58.xml"/><Relationship Id="rId6" Type="http://schemas.openxmlformats.org/officeDocument/2006/relationships/image" Target="../media/image204.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274.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30.png"/><Relationship Id="rId1" Type="http://schemas.openxmlformats.org/officeDocument/2006/relationships/slideLayout" Target="../slideLayouts/slideLayout775.xml"/><Relationship Id="rId4" Type="http://schemas.openxmlformats.org/officeDocument/2006/relationships/image" Target="../media/image31.tiff"/></Relationships>
</file>

<file path=ppt/slides/_rels/slide27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35.xml"/></Relationships>
</file>

<file path=ppt/slides/_rels/slide276.xml.rels><?xml version="1.0" encoding="UTF-8" standalone="yes"?>
<Relationships xmlns="http://schemas.openxmlformats.org/package/2006/relationships"><Relationship Id="rId2" Type="http://schemas.openxmlformats.org/officeDocument/2006/relationships/image" Target="../media/image205.tiff"/><Relationship Id="rId1" Type="http://schemas.openxmlformats.org/officeDocument/2006/relationships/slideLayout" Target="../slideLayouts/slideLayout835.xml"/></Relationships>
</file>

<file path=ppt/slides/_rels/slide277.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835.xml"/></Relationships>
</file>

<file path=ppt/slides/_rels/slide278.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835.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3" Type="http://schemas.openxmlformats.org/officeDocument/2006/relationships/hyperlink" Target="https://basicmi.github.io/AI-Chip/" TargetMode="External"/><Relationship Id="rId2" Type="http://schemas.openxmlformats.org/officeDocument/2006/relationships/image" Target="../media/image209.tiff"/><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81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3" Type="http://schemas.openxmlformats.org/officeDocument/2006/relationships/image" Target="../media/image210.jpeg"/><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211.png"/></Relationships>
</file>

<file path=ppt/slides/_rels/slide284.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213.jpeg"/></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3" Type="http://schemas.openxmlformats.org/officeDocument/2006/relationships/image" Target="../media/image214.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287.xml.rels><?xml version="1.0" encoding="UTF-8" standalone="yes"?>
<Relationships xmlns="http://schemas.openxmlformats.org/package/2006/relationships"><Relationship Id="rId8" Type="http://schemas.openxmlformats.org/officeDocument/2006/relationships/image" Target="../media/image220.jpeg"/><Relationship Id="rId13" Type="http://schemas.openxmlformats.org/officeDocument/2006/relationships/image" Target="../media/image224.tiff"/><Relationship Id="rId3" Type="http://schemas.openxmlformats.org/officeDocument/2006/relationships/image" Target="../media/image215.jpeg"/><Relationship Id="rId7" Type="http://schemas.openxmlformats.org/officeDocument/2006/relationships/image" Target="../media/image219.jpeg"/><Relationship Id="rId12" Type="http://schemas.openxmlformats.org/officeDocument/2006/relationships/image" Target="../media/image223.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218.jpeg"/><Relationship Id="rId11" Type="http://schemas.openxmlformats.org/officeDocument/2006/relationships/image" Target="../media/image222.png"/><Relationship Id="rId5" Type="http://schemas.openxmlformats.org/officeDocument/2006/relationships/image" Target="../media/image217.png"/><Relationship Id="rId10" Type="http://schemas.openxmlformats.org/officeDocument/2006/relationships/image" Target="../media/image221.png"/><Relationship Id="rId4" Type="http://schemas.openxmlformats.org/officeDocument/2006/relationships/image" Target="../media/image216.png"/><Relationship Id="rId9" Type="http://schemas.openxmlformats.org/officeDocument/2006/relationships/image" Target="../media/image58.png"/></Relationships>
</file>

<file path=ppt/slides/_rels/slide288.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53.xml"/><Relationship Id="rId7" Type="http://schemas.openxmlformats.org/officeDocument/2006/relationships/image" Target="../media/image73.emf"/><Relationship Id="rId2" Type="http://schemas.openxmlformats.org/officeDocument/2006/relationships/slideLayout" Target="../slideLayouts/slideLayout475.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226.jpeg"/><Relationship Id="rId4" Type="http://schemas.openxmlformats.org/officeDocument/2006/relationships/image" Target="../media/image225.png"/><Relationship Id="rId9" Type="http://schemas.openxmlformats.org/officeDocument/2006/relationships/image" Target="../media/image74.emf"/></Relationships>
</file>

<file path=ppt/slides/_rels/slide289.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56.png"/><Relationship Id="rId1" Type="http://schemas.openxmlformats.org/officeDocument/2006/relationships/slideLayout" Target="../slideLayouts/slideLayout248.xml"/></Relationships>
</file>

<file path=ppt/slides/_rels/slide29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54.xml"/><Relationship Id="rId7" Type="http://schemas.openxmlformats.org/officeDocument/2006/relationships/image" Target="../media/image73.emf"/><Relationship Id="rId2" Type="http://schemas.openxmlformats.org/officeDocument/2006/relationships/slideLayout" Target="../slideLayouts/slideLayout475.xml"/><Relationship Id="rId1" Type="http://schemas.openxmlformats.org/officeDocument/2006/relationships/vmlDrawing" Target="../drawings/vmlDrawing4.vml"/><Relationship Id="rId6" Type="http://schemas.openxmlformats.org/officeDocument/2006/relationships/oleObject" Target="../embeddings/oleObject3.bin"/><Relationship Id="rId5" Type="http://schemas.openxmlformats.org/officeDocument/2006/relationships/image" Target="../media/image226.jpeg"/><Relationship Id="rId10" Type="http://schemas.openxmlformats.org/officeDocument/2006/relationships/image" Target="../media/image227.jpeg"/><Relationship Id="rId4" Type="http://schemas.openxmlformats.org/officeDocument/2006/relationships/image" Target="../media/image225.png"/><Relationship Id="rId9" Type="http://schemas.openxmlformats.org/officeDocument/2006/relationships/image" Target="../media/image74.emf"/></Relationships>
</file>

<file path=ppt/slides/_rels/slide291.xml.rels><?xml version="1.0" encoding="UTF-8" standalone="yes"?>
<Relationships xmlns="http://schemas.openxmlformats.org/package/2006/relationships"><Relationship Id="rId3" Type="http://schemas.openxmlformats.org/officeDocument/2006/relationships/image" Target="../media/image228.tiff"/><Relationship Id="rId2" Type="http://schemas.openxmlformats.org/officeDocument/2006/relationships/notesSlide" Target="../notesSlides/notesSlide55.xml"/><Relationship Id="rId1" Type="http://schemas.openxmlformats.org/officeDocument/2006/relationships/slideLayout" Target="../slideLayouts/slideLayout492.xml"/><Relationship Id="rId5" Type="http://schemas.openxmlformats.org/officeDocument/2006/relationships/hyperlink" Target="http://mrfast.sourceforge.net/" TargetMode="External"/><Relationship Id="rId4" Type="http://schemas.openxmlformats.org/officeDocument/2006/relationships/image" Target="../media/image229.tiff"/></Relationships>
</file>

<file path=ppt/slides/_rels/slide29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94.xml.rels><?xml version="1.0" encoding="UTF-8" standalone="yes"?>
<Relationships xmlns="http://schemas.openxmlformats.org/package/2006/relationships"><Relationship Id="rId3" Type="http://schemas.openxmlformats.org/officeDocument/2006/relationships/image" Target="../media/image230.tiff"/><Relationship Id="rId2" Type="http://schemas.openxmlformats.org/officeDocument/2006/relationships/hyperlink" Target="http://mrfast.sourceforge.net/" TargetMode="External"/><Relationship Id="rId1" Type="http://schemas.openxmlformats.org/officeDocument/2006/relationships/slideLayout" Target="../slideLayouts/slideLayout492.xml"/></Relationships>
</file>

<file path=ppt/slides/_rels/slide295.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231.tiff"/><Relationship Id="rId1" Type="http://schemas.openxmlformats.org/officeDocument/2006/relationships/slideLayout" Target="../slideLayouts/slideLayout492.xml"/></Relationships>
</file>

<file path=ppt/slides/_rels/slide296.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75.xml"/><Relationship Id="rId1" Type="http://schemas.openxmlformats.org/officeDocument/2006/relationships/vmlDrawing" Target="../drawings/vmlDrawing5.vml"/><Relationship Id="rId6" Type="http://schemas.openxmlformats.org/officeDocument/2006/relationships/image" Target="../media/image233.jpeg"/><Relationship Id="rId5" Type="http://schemas.openxmlformats.org/officeDocument/2006/relationships/image" Target="../media/image232.emf"/><Relationship Id="rId4" Type="http://schemas.openxmlformats.org/officeDocument/2006/relationships/oleObject" Target="../embeddings/oleObject5.bin"/></Relationships>
</file>

<file path=ppt/slides/_rels/slide297.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234.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183.png"/><Relationship Id="rId4" Type="http://schemas.openxmlformats.org/officeDocument/2006/relationships/hyperlink" Target="https://arxiv.org/pdf/1711.01177.pdf" TargetMode="External"/></Relationships>
</file>

<file path=ppt/slides/_rels/slide300.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235.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301.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236.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302.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84.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0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05.xml.rels><?xml version="1.0" encoding="UTF-8" standalone="yes"?>
<Relationships xmlns="http://schemas.openxmlformats.org/package/2006/relationships"><Relationship Id="rId2" Type="http://schemas.openxmlformats.org/officeDocument/2006/relationships/image" Target="../media/image237.tiff"/><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53.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48.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1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315.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87.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319.xml.rels><?xml version="1.0" encoding="UTF-8" standalone="yes"?>
<Relationships xmlns="http://schemas.openxmlformats.org/package/2006/relationships"><Relationship Id="rId2" Type="http://schemas.openxmlformats.org/officeDocument/2006/relationships/image" Target="../media/image242.png"/><Relationship Id="rId1" Type="http://schemas.openxmlformats.org/officeDocument/2006/relationships/slideLayout" Target="../slideLayouts/slideLayout248.xml"/></Relationships>
</file>

<file path=ppt/slides/_rels/slide320.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248.xml"/></Relationships>
</file>

<file path=ppt/slides/_rels/slide321.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248.xml"/><Relationship Id="rId4" Type="http://schemas.openxmlformats.org/officeDocument/2006/relationships/image" Target="../media/image244.png"/></Relationships>
</file>

<file path=ppt/slides/_rels/slide322.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435.xml"/></Relationships>
</file>

<file path=ppt/slides/_rels/slide323.xml.rels><?xml version="1.0" encoding="UTF-8" standalone="yes"?>
<Relationships xmlns="http://schemas.openxmlformats.org/package/2006/relationships"><Relationship Id="rId2" Type="http://schemas.openxmlformats.org/officeDocument/2006/relationships/image" Target="../media/image246.jpeg"/><Relationship Id="rId1" Type="http://schemas.openxmlformats.org/officeDocument/2006/relationships/slideLayout" Target="../slideLayouts/slideLayout248.xml"/></Relationships>
</file>

<file path=ppt/slides/_rels/slide324.xml.rels><?xml version="1.0" encoding="UTF-8" standalone="yes"?>
<Relationships xmlns="http://schemas.openxmlformats.org/package/2006/relationships"><Relationship Id="rId2" Type="http://schemas.openxmlformats.org/officeDocument/2006/relationships/image" Target="../media/image247.jpeg"/><Relationship Id="rId1" Type="http://schemas.openxmlformats.org/officeDocument/2006/relationships/slideLayout" Target="../slideLayouts/slideLayout248.xml"/></Relationships>
</file>

<file path=ppt/slides/_rels/slide325.xml.rels><?xml version="1.0" encoding="UTF-8" standalone="yes"?>
<Relationships xmlns="http://schemas.openxmlformats.org/package/2006/relationships"><Relationship Id="rId3" Type="http://schemas.openxmlformats.org/officeDocument/2006/relationships/image" Target="../media/image249.jpeg"/><Relationship Id="rId2" Type="http://schemas.openxmlformats.org/officeDocument/2006/relationships/image" Target="../media/image248.jpeg"/><Relationship Id="rId1" Type="http://schemas.openxmlformats.org/officeDocument/2006/relationships/slideLayout" Target="../slideLayouts/slideLayout435.xml"/></Relationships>
</file>

<file path=ppt/slides/_rels/slide326.xml.rels><?xml version="1.0" encoding="UTF-8" standalone="yes"?>
<Relationships xmlns="http://schemas.openxmlformats.org/package/2006/relationships"><Relationship Id="rId2" Type="http://schemas.openxmlformats.org/officeDocument/2006/relationships/image" Target="../media/image250.jpeg"/><Relationship Id="rId1" Type="http://schemas.openxmlformats.org/officeDocument/2006/relationships/slideLayout" Target="../slideLayouts/slideLayout677.xml"/></Relationships>
</file>

<file path=ppt/slides/_rels/slide327.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image" Target="../media/image251.jpeg"/><Relationship Id="rId1" Type="http://schemas.openxmlformats.org/officeDocument/2006/relationships/slideLayout" Target="../slideLayouts/slideLayout248.xml"/><Relationship Id="rId4" Type="http://schemas.openxmlformats.org/officeDocument/2006/relationships/hyperlink" Target="https://commons.wikimedia.org/w/index.php?curid=31493356" TargetMode="External"/></Relationships>
</file>

<file path=ppt/slides/_rels/slide32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35.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3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48.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33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186.png"/><Relationship Id="rId4" Type="http://schemas.openxmlformats.org/officeDocument/2006/relationships/hyperlink" Target="https://arxiv.org/pdf/1903.03988.pdf" TargetMode="External"/></Relationships>
</file>

<file path=ppt/slides/_rels/slide33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187.png"/></Relationships>
</file>

<file path=ppt/slides/_rels/slide33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36.xml.rels><?xml version="1.0" encoding="UTF-8" standalone="yes"?>
<Relationships xmlns="http://schemas.openxmlformats.org/package/2006/relationships"><Relationship Id="rId2" Type="http://schemas.openxmlformats.org/officeDocument/2006/relationships/image" Target="../media/image253.png"/><Relationship Id="rId1" Type="http://schemas.openxmlformats.org/officeDocument/2006/relationships/slideLayout" Target="../slideLayouts/slideLayout248.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39.xml.rels><?xml version="1.0" encoding="UTF-8" standalone="yes"?>
<Relationships xmlns="http://schemas.openxmlformats.org/package/2006/relationships"><Relationship Id="rId3" Type="http://schemas.openxmlformats.org/officeDocument/2006/relationships/image" Target="../media/image254.jpeg"/><Relationship Id="rId2" Type="http://schemas.openxmlformats.org/officeDocument/2006/relationships/hyperlink" Target="http://www.safari.ethz.ch/" TargetMode="External"/><Relationship Id="rId1" Type="http://schemas.openxmlformats.org/officeDocument/2006/relationships/slideLayout" Target="../slideLayouts/slideLayout248.xml"/></Relationships>
</file>

<file path=ppt/slides/_rels/slide34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55.png"/><Relationship Id="rId1" Type="http://schemas.openxmlformats.org/officeDocument/2006/relationships/slideLayout" Target="../slideLayouts/slideLayout859.xml"/><Relationship Id="rId6" Type="http://schemas.openxmlformats.org/officeDocument/2006/relationships/hyperlink" Target="https://safari.ethz.ch/safari-newsletter-january-2021/" TargetMode="External"/><Relationship Id="rId5" Type="http://schemas.openxmlformats.org/officeDocument/2006/relationships/image" Target="../media/image256.jpeg"/><Relationship Id="rId4" Type="http://schemas.openxmlformats.org/officeDocument/2006/relationships/hyperlink" Target="http://www.safari.ethz.ch/" TargetMode="External"/></Relationships>
</file>

<file path=ppt/slides/_rels/slide341.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29.xml"/></Relationships>
</file>

<file path=ppt/slides/_rels/slide3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29.xml"/></Relationships>
</file>

<file path=ppt/slides/_rels/slide343.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690.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34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6.xml"/></Relationships>
</file>

<file path=ppt/slides/_rels/slide345.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53.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46.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714.xml"/><Relationship Id="rId4" Type="http://schemas.openxmlformats.org/officeDocument/2006/relationships/hyperlink" Target="https://people.inf.ethz.ch/omutlu/projects.htm" TargetMode="External"/></Relationships>
</file>

<file path=ppt/slides/_rels/slide347.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714.xml"/><Relationship Id="rId4" Type="http://schemas.openxmlformats.org/officeDocument/2006/relationships/hyperlink" Target="https://people.inf.ethz.ch/omutlu/projects.htm" TargetMode="External"/></Relationships>
</file>

<file path=ppt/slides/_rels/slide348.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14.xml"/></Relationships>
</file>

<file path=ppt/slides/_rels/slide349.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64.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5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186.png"/><Relationship Id="rId4" Type="http://schemas.openxmlformats.org/officeDocument/2006/relationships/hyperlink" Target="https://arxiv.org/pdf/1903.03988.pdf" TargetMode="External"/></Relationships>
</file>

<file path=ppt/slides/_rels/slide351.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258.png"/><Relationship Id="rId1" Type="http://schemas.openxmlformats.org/officeDocument/2006/relationships/slideLayout" Target="../slideLayouts/slideLayout8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35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187.png"/></Relationships>
</file>

<file path=ppt/slides/_rels/slide353.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813.xml"/><Relationship Id="rId4" Type="http://schemas.openxmlformats.org/officeDocument/2006/relationships/image" Target="../media/image259.png"/></Relationships>
</file>

<file path=ppt/slides/_rels/slide354.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48.xml"/><Relationship Id="rId4" Type="http://schemas.openxmlformats.org/officeDocument/2006/relationships/image" Target="../media/image260.png"/></Relationships>
</file>

<file path=ppt/slides/_rels/slide35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24.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356.xml.rels><?xml version="1.0" encoding="UTF-8" standalone="yes"?>
<Relationships xmlns="http://schemas.openxmlformats.org/package/2006/relationships"><Relationship Id="rId8" Type="http://schemas.openxmlformats.org/officeDocument/2006/relationships/image" Target="../media/image261.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48.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357.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hyperlink" Target="https://arxiv.org/pdf/1706.08642" TargetMode="External"/><Relationship Id="rId1" Type="http://schemas.openxmlformats.org/officeDocument/2006/relationships/slideLayout" Target="../slideLayouts/slideLayout813.xml"/></Relationships>
</file>

<file path=ppt/slides/_rels/slide358.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25.png"/></Relationships>
</file>

<file path=ppt/slides/_rels/slide359.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863.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360.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863.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36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875.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36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875.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363.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875.xml"/><Relationship Id="rId4" Type="http://schemas.openxmlformats.org/officeDocument/2006/relationships/image" Target="../media/image262.png"/></Relationships>
</file>

<file path=ppt/slides/_rels/slide364.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image" Target="../media/image263.png"/><Relationship Id="rId1" Type="http://schemas.openxmlformats.org/officeDocument/2006/relationships/slideLayout" Target="../slideLayouts/slideLayout875.xml"/></Relationships>
</file>

<file path=ppt/slides/_rels/slide36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63.xml"/><Relationship Id="rId4" Type="http://schemas.openxmlformats.org/officeDocument/2006/relationships/hyperlink" Target="https://www.youtube.com/onurmutlulectures" TargetMode="External"/></Relationships>
</file>

<file path=ppt/slides/_rels/slide366.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14.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 April 2021</a:t>
            </a:r>
          </a:p>
          <a:p>
            <a:r>
              <a:rPr lang="en-US" sz="2200" dirty="0"/>
              <a:t>CSCON’21 IEEE Turkey Student Branch Keynote Talk</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412776"/>
            <a:ext cx="8382000" cy="2201416"/>
          </a:xfrm>
        </p:spPr>
        <p:txBody>
          <a:bodyPr>
            <a:normAutofit fontScale="90000"/>
          </a:bodyPr>
          <a:lstStyle/>
          <a:p>
            <a:pPr algn="ctr"/>
            <a:r>
              <a:rPr lang="en-US" sz="5300" dirty="0"/>
              <a:t>Future Computing Architectures</a:t>
            </a:r>
            <a:br>
              <a:rPr lang="en-US" sz="4400" b="1" dirty="0"/>
            </a:br>
            <a:br>
              <a:rPr lang="en-US" sz="1300" dirty="0"/>
            </a:br>
            <a:r>
              <a:rPr lang="en-US" sz="44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1771954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519213"/>
      </p:ext>
    </p:extLst>
  </p:cSld>
  <p:clrMapOvr>
    <a:masterClrMapping/>
  </p:clrMapOvr>
  <p:transition spd="slow"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575103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8451845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177029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558283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195697367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1363239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60810269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87956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80407216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0763179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72322815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425359174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55036089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515616"/>
            <a:ext cx="8382000" cy="2201416"/>
          </a:xfrm>
        </p:spPr>
        <p:txBody>
          <a:bodyPr>
            <a:normAutofit fontScale="90000"/>
          </a:bodyPr>
          <a:lstStyle/>
          <a:p>
            <a:pPr algn="ctr"/>
            <a:r>
              <a:rPr lang="en-US" sz="5300" dirty="0"/>
              <a:t>Future Computing Architectures</a:t>
            </a:r>
            <a:br>
              <a:rPr lang="en-US" sz="4400" b="1" dirty="0"/>
            </a:br>
            <a:br>
              <a:rPr lang="en-US" sz="1300" dirty="0"/>
            </a:br>
            <a:r>
              <a:rPr lang="en-US" sz="4400" dirty="0">
                <a:solidFill>
                  <a:srgbClr val="FF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527116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Why Do We Do Computing?</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6181068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Solve Problems</a:t>
            </a:r>
          </a:p>
        </p:txBody>
      </p:sp>
      <p:sp>
        <p:nvSpPr>
          <p:cNvPr id="1515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2001930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Reworded</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Gain Insight</a:t>
            </a:r>
          </a:p>
        </p:txBody>
      </p:sp>
      <p:sp>
        <p:nvSpPr>
          <p:cNvPr id="1515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1475656" y="6431592"/>
            <a:ext cx="69557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Hamming, “</a:t>
            </a:r>
            <a:r>
              <a:rPr kumimoji="0" lang="en-US" sz="1800" b="0" i="0" u="none" strike="noStrike" kern="1200" cap="none" spc="0" normalizeH="0" baseline="0" noProof="0" dirty="0">
                <a:ln>
                  <a:noFill/>
                </a:ln>
                <a:solidFill>
                  <a:srgbClr val="0000FF"/>
                </a:solidFill>
                <a:effectLst/>
                <a:uLnTx/>
                <a:uFillTx/>
                <a:latin typeface="Tahoma"/>
                <a:ea typeface="+mn-ea"/>
                <a:cs typeface="+mn-cs"/>
              </a:rPr>
              <a:t>Numerical Methods for Scientists and Engineers</a:t>
            </a:r>
            <a:r>
              <a:rPr kumimoji="0" lang="en-US" sz="1800" b="0" i="0" u="none" strike="noStrike" kern="1200" cap="none" spc="0" normalizeH="0" baseline="0" noProof="0" dirty="0">
                <a:ln>
                  <a:noFill/>
                </a:ln>
                <a:solidFill>
                  <a:srgbClr val="000000"/>
                </a:solidFill>
                <a:effectLst/>
                <a:uLnTx/>
                <a:uFillTx/>
                <a:latin typeface="Tahoma"/>
                <a:ea typeface="+mn-ea"/>
                <a:cs typeface="+mn-cs"/>
              </a:rPr>
              <a:t>,” 1962.</a:t>
            </a:r>
          </a:p>
        </p:txBody>
      </p:sp>
    </p:spTree>
    <p:extLst>
      <p:ext uri="{BB962C8B-B14F-4D97-AF65-F5344CB8AC3E}">
        <p14:creationId xmlns:p14="http://schemas.microsoft.com/office/powerpoint/2010/main" val="293702749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Extended</a:t>
            </a:r>
          </a:p>
        </p:txBody>
      </p:sp>
      <p:sp>
        <p:nvSpPr>
          <p:cNvPr id="3" name="Content Placeholder 2"/>
          <p:cNvSpPr>
            <a:spLocks noGrp="1"/>
          </p:cNvSpPr>
          <p:nvPr>
            <p:ph idx="1"/>
          </p:nvPr>
        </p:nvSpPr>
        <p:spPr>
          <a:xfrm>
            <a:off x="0" y="996950"/>
            <a:ext cx="9144000" cy="5194300"/>
          </a:xfrm>
        </p:spPr>
        <p:txBody>
          <a:bodyPr/>
          <a:lstStyle/>
          <a:p>
            <a:pPr>
              <a:defRPr/>
            </a:pPr>
            <a:endParaRPr lang="en-US" dirty="0"/>
          </a:p>
          <a:p>
            <a:pPr>
              <a:defRPr/>
            </a:pPr>
            <a:endParaRPr lang="en-US" dirty="0"/>
          </a:p>
          <a:p>
            <a:pPr marL="0" indent="0">
              <a:buNone/>
              <a:defRPr/>
            </a:pPr>
            <a:endParaRPr lang="en-US" dirty="0"/>
          </a:p>
          <a:p>
            <a:pPr marL="0" indent="0" algn="ctr">
              <a:buFont typeface="Wingdings" charset="0"/>
              <a:buNone/>
              <a:defRPr/>
            </a:pPr>
            <a:r>
              <a:rPr lang="en-US" sz="6400" dirty="0"/>
              <a:t>To Enable </a:t>
            </a:r>
          </a:p>
          <a:p>
            <a:pPr marL="0" indent="0" algn="ctr">
              <a:buFont typeface="Wingdings" charset="0"/>
              <a:buNone/>
              <a:defRPr/>
            </a:pPr>
            <a:r>
              <a:rPr lang="en-US" sz="6400" dirty="0"/>
              <a:t>a Better Life &amp; Future</a:t>
            </a:r>
          </a:p>
        </p:txBody>
      </p:sp>
      <p:sp>
        <p:nvSpPr>
          <p:cNvPr id="1515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81963751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Does a Computer </a:t>
            </a:r>
            <a:br>
              <a:rPr lang="en-US" dirty="0">
                <a:latin typeface="Garamond" charset="0"/>
              </a:rPr>
            </a:br>
            <a:r>
              <a:rPr lang="en-US" dirty="0">
                <a:latin typeface="Garamond" charset="0"/>
              </a:rPr>
              <a:t>Solve Problems?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78991634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a:latin typeface="Garamond" charset="0"/>
              </a:rPr>
              <a:t>Answer</a:t>
            </a:r>
          </a:p>
        </p:txBody>
      </p:sp>
      <p:sp>
        <p:nvSpPr>
          <p:cNvPr id="3" name="Content Placeholder 2"/>
          <p:cNvSpPr>
            <a:spLocks noGrp="1"/>
          </p:cNvSpPr>
          <p:nvPr>
            <p:ph idx="1"/>
          </p:nvPr>
        </p:nvSpPr>
        <p:spPr>
          <a:xfrm>
            <a:off x="228600" y="996950"/>
            <a:ext cx="89154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Orchestrating Electrons</a:t>
            </a: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07150B-E94D-724A-920A-81E947F03D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5486400" y="6019800"/>
            <a:ext cx="35425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today’s dominant technologies</a:t>
            </a:r>
          </a:p>
        </p:txBody>
      </p:sp>
    </p:spTree>
    <p:extLst>
      <p:ext uri="{BB962C8B-B14F-4D97-AF65-F5344CB8AC3E}">
        <p14:creationId xmlns:p14="http://schemas.microsoft.com/office/powerpoint/2010/main" val="65096640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 Problems </a:t>
            </a:r>
            <a:br>
              <a:rPr lang="en-US" dirty="0">
                <a:latin typeface="Garamond" charset="0"/>
              </a:rPr>
            </a:br>
            <a:r>
              <a:rPr lang="en-US" dirty="0">
                <a:latin typeface="Garamond" charset="0"/>
              </a:rPr>
              <a:t>	Get Solved by Electrons?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10551216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mn-ea"/>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1822011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3" presetClass="entr" presetSubtype="1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linds(horizontal)">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1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5" grpId="1"/>
      <p:bldP spid="16" grpId="0" animBg="1"/>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Architecture</a:t>
            </a:r>
          </a:p>
        </p:txBody>
      </p:sp>
      <p:sp>
        <p:nvSpPr>
          <p:cNvPr id="3" name="Content Placeholder 2"/>
          <p:cNvSpPr>
            <a:spLocks noGrp="1"/>
          </p:cNvSpPr>
          <p:nvPr>
            <p:ph idx="1"/>
          </p:nvPr>
        </p:nvSpPr>
        <p:spPr>
          <a:xfrm>
            <a:off x="228600" y="1124744"/>
            <a:ext cx="8610600" cy="5123656"/>
          </a:xfrm>
        </p:spPr>
        <p:txBody>
          <a:bodyPr/>
          <a:lstStyle/>
          <a:p>
            <a:r>
              <a:rPr lang="en-US" dirty="0"/>
              <a:t>is the </a:t>
            </a:r>
            <a:r>
              <a:rPr lang="en-US" dirty="0">
                <a:solidFill>
                  <a:srgbClr val="0000FF"/>
                </a:solidFill>
              </a:rPr>
              <a:t>science</a:t>
            </a:r>
            <a:r>
              <a:rPr lang="en-US" dirty="0"/>
              <a:t> and </a:t>
            </a:r>
            <a:r>
              <a:rPr lang="en-US" dirty="0">
                <a:solidFill>
                  <a:srgbClr val="0000FF"/>
                </a:solidFill>
              </a:rPr>
              <a:t>art</a:t>
            </a:r>
            <a:r>
              <a:rPr lang="en-US" dirty="0"/>
              <a:t> of designing </a:t>
            </a:r>
            <a:r>
              <a:rPr lang="en-US" dirty="0">
                <a:solidFill>
                  <a:srgbClr val="0000FF"/>
                </a:solidFill>
              </a:rPr>
              <a:t>computing platforms </a:t>
            </a:r>
            <a:r>
              <a:rPr lang="en-US" dirty="0"/>
              <a:t>(hardware, interface, system SW, and programming model)</a:t>
            </a:r>
          </a:p>
          <a:p>
            <a:endParaRPr lang="en-US" dirty="0"/>
          </a:p>
          <a:p>
            <a:r>
              <a:rPr lang="en-US" dirty="0"/>
              <a:t>to achieve a set of </a:t>
            </a:r>
            <a:r>
              <a:rPr lang="en-US" dirty="0">
                <a:solidFill>
                  <a:srgbClr val="0000FF"/>
                </a:solidFill>
              </a:rPr>
              <a:t>design goals</a:t>
            </a:r>
          </a:p>
          <a:p>
            <a:pPr lvl="1"/>
            <a:r>
              <a:rPr lang="en-US" dirty="0"/>
              <a:t>E.g., highest performance on earth on workloads X, Y, Z</a:t>
            </a:r>
          </a:p>
          <a:p>
            <a:pPr lvl="1"/>
            <a:r>
              <a:rPr lang="en-US" dirty="0"/>
              <a:t>E.g., longest battery life at a form factor that fits in your pocket with cost &lt; $$$ CHF</a:t>
            </a:r>
          </a:p>
          <a:p>
            <a:pPr lvl="1"/>
            <a:r>
              <a:rPr lang="en-US" dirty="0"/>
              <a:t>E.g., best average performance across all known workloads at the best performance/cost ratio</a:t>
            </a:r>
          </a:p>
          <a:p>
            <a:pPr lvl="1"/>
            <a:r>
              <a:rPr lang="is-IS" dirty="0"/>
              <a:t>…</a:t>
            </a:r>
            <a:endParaRPr lang="en-US" dirty="0"/>
          </a:p>
          <a:p>
            <a:pPr lvl="1"/>
            <a:endParaRPr lang="en-US" dirty="0"/>
          </a:p>
          <a:p>
            <a:pPr lvl="1"/>
            <a:r>
              <a:rPr lang="en-US" dirty="0"/>
              <a:t>Designing a supercomputer is different from designing a smartphone </a:t>
            </a:r>
            <a:r>
              <a:rPr lang="en-US" dirty="0">
                <a:sym typeface="Wingdings"/>
              </a:rPr>
              <a:t> But, many fundamental principles are similar</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70400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5" name="TextBox 4"/>
          <p:cNvSpPr txBox="1"/>
          <p:nvPr/>
        </p:nvSpPr>
        <p:spPr>
          <a:xfrm>
            <a:off x="-812304" y="6553200"/>
            <a:ext cx="6248400" cy="24622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Source: http://www.sia-online.org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semiconductor</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industry</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association</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a:t>
            </a:r>
          </a:p>
        </p:txBody>
      </p:sp>
      <p:pic>
        <p:nvPicPr>
          <p:cNvPr id="14438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6900" y="2895600"/>
            <a:ext cx="3133725" cy="26050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44390"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5181600"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179855396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3" name="Picture 2" descr="drone-technology_1-1024x6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921172"/>
            <a:ext cx="8136904" cy="5427252"/>
          </a:xfrm>
          <a:prstGeom prst="rect">
            <a:avLst/>
          </a:prstGeom>
        </p:spPr>
      </p:pic>
      <p:sp>
        <p:nvSpPr>
          <p:cNvPr id="4" name="TextBox 3"/>
          <p:cNvSpPr txBox="1"/>
          <p:nvPr/>
        </p:nvSpPr>
        <p:spPr>
          <a:xfrm>
            <a:off x="1547664" y="6525344"/>
            <a:ext cx="376256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iq.intel.com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/5-awesome-uses-for-drone-technology/</a:t>
            </a:r>
          </a:p>
        </p:txBody>
      </p:sp>
    </p:spTree>
    <p:extLst>
      <p:ext uri="{BB962C8B-B14F-4D97-AF65-F5344CB8AC3E}">
        <p14:creationId xmlns:p14="http://schemas.microsoft.com/office/powerpoint/2010/main" val="232675327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67122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sm.pcmag.com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pcmag_uk</a:t>
            </a:r>
            <a:r>
              <a:rPr kumimoji="0" lang="en-US" sz="1000" b="0" i="0" u="none" strike="noStrike" kern="1200" cap="none" spc="0" normalizeH="0" baseline="0" noProof="0" dirty="0">
                <a:ln>
                  <a:noFill/>
                </a:ln>
                <a:solidFill>
                  <a:srgbClr val="000000"/>
                </a:solidFill>
                <a:effectLst/>
                <a:uLnTx/>
                <a:uFillTx/>
                <a:latin typeface="Calibri"/>
                <a:ea typeface="+mn-ea"/>
                <a:cs typeface="Calibri"/>
              </a:rPr>
              <a:t>/photo/g/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google</a:t>
            </a:r>
            <a:r>
              <a:rPr kumimoji="0" lang="en-US" sz="1000" b="0" i="0" u="none" strike="noStrike" kern="1200" cap="none" spc="0" normalizeH="0" baseline="0" noProof="0" dirty="0">
                <a:ln>
                  <a:noFill/>
                </a:ln>
                <a:solidFill>
                  <a:srgbClr val="000000"/>
                </a:solidFill>
                <a:effectLst/>
                <a:uLnTx/>
                <a:uFillTx/>
                <a:latin typeface="Calibri"/>
                <a:ea typeface="+mn-ea"/>
                <a:cs typeface="Calibri"/>
              </a:rPr>
              <a:t>-self-driving-car-the-guts/google-self-driving-car-the-guts_dwx8.jpg</a:t>
            </a:r>
          </a:p>
        </p:txBody>
      </p:sp>
      <p:pic>
        <p:nvPicPr>
          <p:cNvPr id="7" name="Picture 6" descr="google-self-driving-car-the-guts_dwx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0" y="1268760"/>
            <a:ext cx="6985000" cy="4660900"/>
          </a:xfrm>
          <a:prstGeom prst="rect">
            <a:avLst/>
          </a:prstGeom>
        </p:spPr>
      </p:pic>
    </p:spTree>
    <p:extLst>
      <p:ext uri="{BB962C8B-B14F-4D97-AF65-F5344CB8AC3E}">
        <p14:creationId xmlns:p14="http://schemas.microsoft.com/office/powerpoint/2010/main" val="381503695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1651992" y="6535738"/>
            <a:ext cx="4648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solidFill>
                  <a:srgbClr val="000000"/>
                </a:solidFill>
                <a:effectLst/>
                <a:uLnTx/>
                <a:uFillTx/>
                <a:latin typeface="Calibri" charset="0"/>
                <a:ea typeface="ＭＳ Ｐゴシック" charset="0"/>
              </a:rPr>
              <a:t>Source: http://datacentervoice.com/wp-content/uploads/2015/10/data-center.jpg</a:t>
            </a:r>
          </a:p>
        </p:txBody>
      </p:sp>
      <p:pic>
        <p:nvPicPr>
          <p:cNvPr id="145413" name="Picture 7" descr="data-cen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551" y="1007994"/>
            <a:ext cx="7849487" cy="52293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90337677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936104" y="6495147"/>
            <a:ext cx="5940152"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Source: https://</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fossbytes.com</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wp</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-content/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uploads</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/2015/06/Supercomputer-TIANHE2-china.jpg</a:t>
            </a:r>
          </a:p>
        </p:txBody>
      </p:sp>
      <p:pic>
        <p:nvPicPr>
          <p:cNvPr id="2" name="Picture 1" descr="Supercomputer-TIANHE2-chi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6483"/>
            <a:ext cx="9144000" cy="4976813"/>
          </a:xfrm>
          <a:prstGeom prst="rect">
            <a:avLst/>
          </a:prstGeom>
        </p:spPr>
      </p:pic>
    </p:spTree>
    <p:extLst>
      <p:ext uri="{BB962C8B-B14F-4D97-AF65-F5344CB8AC3E}">
        <p14:creationId xmlns:p14="http://schemas.microsoft.com/office/powerpoint/2010/main" val="200468309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320800"/>
            <a:ext cx="9144000" cy="4209861"/>
          </a:xfrm>
          <a:prstGeom prst="rect">
            <a:avLst/>
          </a:prstGeom>
        </p:spPr>
      </p:pic>
      <p:sp>
        <p:nvSpPr>
          <p:cNvPr id="6" name="TextBox 5"/>
          <p:cNvSpPr txBox="1"/>
          <p:nvPr/>
        </p:nvSpPr>
        <p:spPr>
          <a:xfrm>
            <a:off x="251520" y="5805264"/>
            <a:ext cx="844323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Jouppi</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In-Datacenter Performance Analysis of a Tensor Processing Unit</a:t>
            </a:r>
            <a:r>
              <a:rPr kumimoji="0" lang="en-US" sz="1600" b="0" i="0" u="none" strike="noStrike" kern="1200" cap="none" spc="0" normalizeH="0" baseline="0" noProof="0" dirty="0">
                <a:ln>
                  <a:noFill/>
                </a:ln>
                <a:solidFill>
                  <a:srgbClr val="000000"/>
                </a:solidFill>
                <a:effectLst/>
                <a:uLnTx/>
                <a:uFillTx/>
                <a:latin typeface="Tahoma"/>
                <a:ea typeface="+mn-ea"/>
                <a:cs typeface="+mn-cs"/>
              </a:rPr>
              <a:t>”, ISCA 2017.</a:t>
            </a:r>
          </a:p>
        </p:txBody>
      </p:sp>
    </p:spTree>
    <p:extLst>
      <p:ext uri="{BB962C8B-B14F-4D97-AF65-F5344CB8AC3E}">
        <p14:creationId xmlns:p14="http://schemas.microsoft.com/office/powerpoint/2010/main" val="338329654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latin typeface="Garamond" charset="0"/>
              </a:rPr>
              <a:t>Different Platforms, Different Goals</a:t>
            </a:r>
            <a:endParaRPr lang="en-US" dirty="0"/>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35473015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 (2019)</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686A470-8AEA-6545-A8E5-31C906F90F14}"/>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r="13333"/>
          <a:stretch/>
        </p:blipFill>
        <p:spPr>
          <a:xfrm>
            <a:off x="1143000" y="1170709"/>
            <a:ext cx="3962400" cy="3954779"/>
          </a:xfrm>
          <a:prstGeom prst="rect">
            <a:avLst/>
          </a:prstGeom>
        </p:spPr>
      </p:pic>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WSE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1.2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21.1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815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557838"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400,000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180131"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TITAN V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03539" y="6133643"/>
            <a:ext cx="873566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https://www.anandtech.com/show/14758/hot-chips-31-live-blogs-cerebras-wafer-scale-deep-learning</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0" y="6474022"/>
            <a:ext cx="8910637"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https://www.cerebras.net/cerebras-wafer-scale-engine-why-we-need-big-chips-for-deep-learning/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0358848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0659859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9951309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359237830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Genome Sequencing &amp; Analysis Systems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312393242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within the design goals</a:t>
            </a:r>
          </a:p>
        </p:txBody>
      </p:sp>
    </p:spTree>
    <p:extLst>
      <p:ext uri="{BB962C8B-B14F-4D97-AF65-F5344CB8AC3E}">
        <p14:creationId xmlns:p14="http://schemas.microsoft.com/office/powerpoint/2010/main" val="15112071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4"/>
            <a:ext cx="7924800" cy="1752600"/>
          </a:xfrm>
        </p:spPr>
        <p:txBody>
          <a:bodyPr/>
          <a:lstStyle/>
          <a:p>
            <a:r>
              <a:rPr lang="en-US" dirty="0"/>
              <a:t>What Kind of a Future </a:t>
            </a:r>
            <a:br>
              <a:rPr lang="en-US" dirty="0"/>
            </a:br>
            <a:r>
              <a:rPr lang="en-US" dirty="0"/>
              <a:t>				Do We Want?</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8395889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325698673"/>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92834879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View</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pic>
        <p:nvPicPr>
          <p:cNvPr id="6" name="Picture 5" descr="tacomax21024x102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87" y="949289"/>
            <a:ext cx="6859897" cy="5419587"/>
          </a:xfrm>
          <a:prstGeom prst="rect">
            <a:avLst/>
          </a:prstGeom>
        </p:spPr>
      </p:pic>
      <p:sp>
        <p:nvSpPr>
          <p:cNvPr id="7" name="TextBox 6"/>
          <p:cNvSpPr txBox="1"/>
          <p:nvPr/>
        </p:nvSpPr>
        <p:spPr>
          <a:xfrm>
            <a:off x="2339752" y="6495147"/>
            <a:ext cx="58272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www.seattlepi.com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/science/article/A-Tacoma-Narrows-Galloping-Gertie-bridge-6617030.php</a:t>
            </a:r>
          </a:p>
        </p:txBody>
      </p:sp>
    </p:spTree>
    <p:extLst>
      <p:ext uri="{BB962C8B-B14F-4D97-AF65-F5344CB8AC3E}">
        <p14:creationId xmlns:p14="http://schemas.microsoft.com/office/powerpoint/2010/main" val="394177680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860350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467544" y="2780928"/>
            <a:ext cx="8064896" cy="2088232"/>
          </a:xfrm>
        </p:spPr>
        <p:txBody>
          <a:bodyPr/>
          <a:lstStyle/>
          <a:p>
            <a:pPr marL="0" indent="0" algn="ctr">
              <a:buNone/>
            </a:pPr>
            <a:r>
              <a:rPr lang="en-US" sz="6400" dirty="0">
                <a:solidFill>
                  <a:srgbClr val="FF0000"/>
                </a:solidFill>
              </a:rPr>
              <a:t>Reliable, Secure, Safe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8258278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99471492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780554729"/>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08206879"/>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Climate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03648" y="6525344"/>
            <a:ext cx="624644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t>
            </a:r>
            <a:r>
              <a:rPr kumimoji="0" lang="en-US" sz="1000" b="0" i="0" u="none" strike="noStrike" kern="1200" cap="none" spc="0" normalizeH="0" baseline="0" noProof="0" dirty="0">
                <a:ln>
                  <a:noFill/>
                </a:ln>
                <a:solidFill>
                  <a:srgbClr val="000000"/>
                </a:solidFill>
                <a:effectLst/>
                <a:uLnTx/>
                <a:uFillTx/>
                <a:latin typeface="Calibri"/>
                <a:ea typeface="+mn-ea"/>
                <a:cs typeface="Calibri"/>
                <a:hlinkClick r:id="rId2"/>
              </a:rPr>
              <a:t>https://farm9.staticflickr.com/8571/16376102935_8628150df8_o.jpg</a:t>
            </a:r>
            <a:r>
              <a:rPr kumimoji="0" lang="en-US" sz="1000" b="0" i="0" u="none" strike="noStrike" kern="1200" cap="none" spc="0" normalizeH="0" baseline="0" noProof="0" dirty="0">
                <a:ln>
                  <a:noFill/>
                </a:ln>
                <a:solidFill>
                  <a:srgbClr val="000000"/>
                </a:solidFill>
                <a:effectLst/>
                <a:uLnTx/>
                <a:uFillTx/>
                <a:latin typeface="Calibri"/>
                <a:ea typeface="+mn-ea"/>
                <a:cs typeface="Calibri"/>
              </a:rPr>
              <a:t> </a:t>
            </a:r>
          </a:p>
        </p:txBody>
      </p:sp>
      <p:pic>
        <p:nvPicPr>
          <p:cNvPr id="7" name="Picture 6" descr="climate-modeling-16376102935_8628150df8_o.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055" y="1040284"/>
            <a:ext cx="7673353" cy="5269036"/>
          </a:xfrm>
          <a:prstGeom prst="rect">
            <a:avLst/>
          </a:prstGeom>
        </p:spPr>
      </p:pic>
    </p:spTree>
    <p:extLst>
      <p:ext uri="{BB962C8B-B14F-4D97-AF65-F5344CB8AC3E}">
        <p14:creationId xmlns:p14="http://schemas.microsoft.com/office/powerpoint/2010/main" val="318578278"/>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Congestion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75656" y="6478240"/>
            <a:ext cx="646246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https://blogs-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images.forbes.com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jimgorzelany</a:t>
            </a:r>
            <a:r>
              <a:rPr kumimoji="0" lang="en-US" sz="1000" b="0" i="0" u="none" strike="noStrike" kern="1200" cap="none" spc="0" normalizeH="0" baseline="0" noProof="0" dirty="0">
                <a:ln>
                  <a:noFill/>
                </a:ln>
                <a:solidFill>
                  <a:srgbClr val="000000"/>
                </a:solidFill>
                <a:effectLst/>
                <a:uLnTx/>
                <a:uFillTx/>
                <a:latin typeface="Calibri"/>
                <a:ea typeface="+mn-ea"/>
                <a:cs typeface="Calibri"/>
              </a:rPr>
              <a:t>/files/2015/10/China-G4-backup-this-oct-reuters.jpg</a:t>
            </a:r>
          </a:p>
        </p:txBody>
      </p:sp>
      <p:pic>
        <p:nvPicPr>
          <p:cNvPr id="6" name="Picture 5" descr="China-G4-backup-this-oct-reut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980728"/>
            <a:ext cx="7740352" cy="5163617"/>
          </a:xfrm>
          <a:prstGeom prst="rect">
            <a:avLst/>
          </a:prstGeom>
        </p:spPr>
      </p:pic>
    </p:spTree>
    <p:extLst>
      <p:ext uri="{BB962C8B-B14F-4D97-AF65-F5344CB8AC3E}">
        <p14:creationId xmlns:p14="http://schemas.microsoft.com/office/powerpoint/2010/main" val="3867815757"/>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Intelligence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18710"/>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32144787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67135-1DF3-9F44-84B1-3544D6C09EDD}"/>
              </a:ext>
            </a:extLst>
          </p:cNvPr>
          <p:cNvPicPr>
            <a:picLocks noChangeAspect="1"/>
          </p:cNvPicPr>
          <p:nvPr/>
        </p:nvPicPr>
        <p:blipFill>
          <a:blip r:embed="rId2"/>
          <a:stretch>
            <a:fillRect/>
          </a:stretch>
        </p:blipFill>
        <p:spPr>
          <a:xfrm>
            <a:off x="560082" y="980728"/>
            <a:ext cx="8023836" cy="5343875"/>
          </a:xfrm>
          <a:prstGeom prst="rect">
            <a:avLst/>
          </a:prstGeom>
        </p:spPr>
      </p:pic>
      <p:sp>
        <p:nvSpPr>
          <p:cNvPr id="2" name="Title 1"/>
          <p:cNvSpPr>
            <a:spLocks noGrp="1"/>
          </p:cNvSpPr>
          <p:nvPr>
            <p:ph type="title"/>
          </p:nvPr>
        </p:nvSpPr>
        <p:spPr/>
        <p:txBody>
          <a:bodyPr/>
          <a:lstStyle/>
          <a:p>
            <a:r>
              <a:rPr lang="en-US" dirty="0"/>
              <a:t>Many Difficult Problems: Public Health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187624" y="6411278"/>
            <a:ext cx="698477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Source: https://blog.wego.com/7-crowded-places-and-events-that-you-will-love/</a:t>
            </a:r>
            <a:r>
              <a:rPr kumimoji="0" lang="ar-SA"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9949589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a:xfrm>
            <a:off x="228600" y="152400"/>
            <a:ext cx="8807896" cy="1066800"/>
          </a:xfrm>
        </p:spPr>
        <p:txBody>
          <a:bodyPr/>
          <a:lstStyle/>
          <a:p>
            <a:pPr lvl="0">
              <a:defRPr/>
            </a:pPr>
            <a:r>
              <a:rPr lang="en-US" dirty="0"/>
              <a:t>Many Difficult Problems: Genome Analysis </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3309662766"/>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4824186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More on Fast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67800439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5793090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20287161"/>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Personalized Medicine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descr="img-59886-28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901855"/>
            <a:ext cx="4032448" cy="5429403"/>
          </a:xfrm>
          <a:prstGeom prst="rect">
            <a:avLst/>
          </a:prstGeom>
        </p:spPr>
      </p:pic>
      <p:sp>
        <p:nvSpPr>
          <p:cNvPr id="7" name="TextBox 6"/>
          <p:cNvSpPr txBox="1"/>
          <p:nvPr/>
        </p:nvSpPr>
        <p:spPr>
          <a:xfrm>
            <a:off x="1403648" y="6465788"/>
            <a:ext cx="152918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Jane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Ades</a:t>
            </a:r>
            <a:r>
              <a:rPr kumimoji="0" lang="en-US" sz="1000" b="0" i="0" u="none" strike="noStrike" kern="1200" cap="none" spc="0" normalizeH="0" baseline="0" noProof="0" dirty="0">
                <a:ln>
                  <a:noFill/>
                </a:ln>
                <a:solidFill>
                  <a:srgbClr val="000000"/>
                </a:solidFill>
                <a:effectLst/>
                <a:uLnTx/>
                <a:uFillTx/>
                <a:latin typeface="Calibri"/>
                <a:ea typeface="+mn-ea"/>
                <a:cs typeface="Calibri"/>
              </a:rPr>
              <a:t>, NHGRI</a:t>
            </a:r>
          </a:p>
        </p:txBody>
      </p:sp>
    </p:spTree>
    <p:extLst>
      <p:ext uri="{BB962C8B-B14F-4D97-AF65-F5344CB8AC3E}">
        <p14:creationId xmlns:p14="http://schemas.microsoft.com/office/powerpoint/2010/main" val="79268747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Genomics</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1181217558"/>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739826259"/>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076232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Lecture is About </a:t>
            </a:r>
            <a:r>
              <a:rPr lang="is-IS" dirty="0"/>
              <a:t>…</a:t>
            </a:r>
            <a:endParaRPr lang="en-US" dirty="0"/>
          </a:p>
        </p:txBody>
      </p:sp>
      <p:sp>
        <p:nvSpPr>
          <p:cNvPr id="3" name="Content Placeholder 2"/>
          <p:cNvSpPr>
            <a:spLocks noGrp="1"/>
          </p:cNvSpPr>
          <p:nvPr>
            <p:ph idx="1"/>
          </p:nvPr>
        </p:nvSpPr>
        <p:spPr>
          <a:xfrm>
            <a:off x="228600" y="1196752"/>
            <a:ext cx="8610600" cy="5051648"/>
          </a:xfrm>
        </p:spPr>
        <p:txBody>
          <a:bodyPr/>
          <a:lstStyle/>
          <a:p>
            <a:r>
              <a:rPr lang="en-US" sz="3200" dirty="0">
                <a:solidFill>
                  <a:srgbClr val="0000FF"/>
                </a:solidFill>
              </a:rPr>
              <a:t>Questioning</a:t>
            </a:r>
            <a:r>
              <a:rPr lang="en-US" sz="3200" dirty="0"/>
              <a:t> what limits us in designing the </a:t>
            </a:r>
            <a:r>
              <a:rPr lang="en-US" sz="3200" dirty="0">
                <a:solidFill>
                  <a:srgbClr val="FF0000"/>
                </a:solidFill>
              </a:rPr>
              <a:t>best computing architectures</a:t>
            </a:r>
            <a:r>
              <a:rPr lang="en-US" sz="3200" dirty="0"/>
              <a:t> for the future</a:t>
            </a:r>
          </a:p>
          <a:p>
            <a:endParaRPr lang="en-US" dirty="0"/>
          </a:p>
          <a:p>
            <a:pPr marL="0" indent="0">
              <a:buNone/>
            </a:pPr>
            <a:endParaRPr lang="en-US" dirty="0"/>
          </a:p>
          <a:p>
            <a:r>
              <a:rPr lang="en-US" sz="3200" dirty="0">
                <a:solidFill>
                  <a:srgbClr val="0000FF"/>
                </a:solidFill>
              </a:rPr>
              <a:t>Providing directions </a:t>
            </a:r>
            <a:r>
              <a:rPr lang="en-US" sz="3200" dirty="0"/>
              <a:t>for </a:t>
            </a:r>
            <a:r>
              <a:rPr lang="en-US" sz="3200" dirty="0">
                <a:solidFill>
                  <a:srgbClr val="FF0000"/>
                </a:solidFill>
              </a:rPr>
              <a:t>fundamentally better designs</a:t>
            </a:r>
          </a:p>
          <a:p>
            <a:endParaRPr lang="en-US" dirty="0"/>
          </a:p>
          <a:p>
            <a:pPr marL="0" indent="0">
              <a:buNone/>
            </a:pPr>
            <a:endParaRPr lang="en-US" dirty="0"/>
          </a:p>
          <a:p>
            <a:r>
              <a:rPr lang="en-US" sz="3200" dirty="0">
                <a:solidFill>
                  <a:srgbClr val="0000FF"/>
                </a:solidFill>
              </a:rPr>
              <a:t>Advocating </a:t>
            </a:r>
            <a:r>
              <a:rPr lang="en-US" sz="3200" dirty="0">
                <a:solidFill>
                  <a:srgbClr val="FF0000"/>
                </a:solidFill>
              </a:rPr>
              <a:t>principled approaches</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6019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a:latin typeface="Garamond" charset="0"/>
                <a:ea typeface="ＭＳ Ｐゴシック" charset="0"/>
                <a:cs typeface="ＭＳ Ｐゴシック" charset="0"/>
              </a:rPr>
              <a:t>Increasingly Demanding Applications</a:t>
            </a:r>
          </a:p>
        </p:txBody>
      </p:sp>
      <p:sp>
        <p:nvSpPr>
          <p:cNvPr id="269314" name="Content Placeholder 2"/>
          <p:cNvSpPr>
            <a:spLocks noGrp="1"/>
          </p:cNvSpPr>
          <p:nvPr>
            <p:ph idx="1"/>
          </p:nvPr>
        </p:nvSpPr>
        <p:spPr>
          <a:xfrm>
            <a:off x="228600" y="260648"/>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Dream</a:t>
            </a:r>
          </a:p>
          <a:p>
            <a:pPr marL="0" indent="0" algn="ctr">
              <a:buNone/>
            </a:pPr>
            <a:endParaRPr lang="en-US" sz="3800" dirty="0">
              <a:solidFill>
                <a:srgbClr val="0000FF"/>
              </a:solidFill>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and, they will come</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 name="TextBox 1"/>
          <p:cNvSpPr txBox="1"/>
          <p:nvPr/>
        </p:nvSpPr>
        <p:spPr>
          <a:xfrm>
            <a:off x="35496" y="5589240"/>
            <a:ext cx="9101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As applications push boundaries, computing platforms will become increasingly strained.</a:t>
            </a:r>
          </a:p>
        </p:txBody>
      </p:sp>
    </p:spTree>
    <p:extLst>
      <p:ext uri="{BB962C8B-B14F-4D97-AF65-F5344CB8AC3E}">
        <p14:creationId xmlns:p14="http://schemas.microsoft.com/office/powerpoint/2010/main" val="2951139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1700808"/>
            <a:ext cx="7924800" cy="1752600"/>
          </a:xfrm>
        </p:spPr>
        <p:txBody>
          <a:bodyPr/>
          <a:lstStyle/>
          <a:p>
            <a:r>
              <a:rPr lang="en-US" dirty="0"/>
              <a:t>Key Realization</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87406500"/>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a:t>
            </a:r>
          </a:p>
        </p:txBody>
      </p:sp>
      <p:sp>
        <p:nvSpPr>
          <p:cNvPr id="269314" name="Content Placeholder 2"/>
          <p:cNvSpPr>
            <a:spLocks noGrp="1"/>
          </p:cNvSpPr>
          <p:nvPr>
            <p:ph idx="1"/>
          </p:nvPr>
        </p:nvSpPr>
        <p:spPr>
          <a:xfrm>
            <a:off x="228600" y="134076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endParaRPr lang="en-US" sz="1200" dirty="0">
              <a:solidFill>
                <a:srgbClr val="FF0000"/>
              </a:solidFill>
              <a:latin typeface="Tahoma" charset="0"/>
              <a:ea typeface="ＭＳ Ｐゴシック" charset="0"/>
              <a:cs typeface="ＭＳ Ｐゴシック" charset="0"/>
            </a:endParaRPr>
          </a:p>
          <a:p>
            <a:pPr marL="0" indent="0" algn="ctr">
              <a:buNone/>
            </a:pPr>
            <a:r>
              <a:rPr lang="en-US" sz="6400" dirty="0">
                <a:solidFill>
                  <a:srgbClr val="FF0000"/>
                </a:solidFill>
                <a:latin typeface="Tahoma" charset="0"/>
                <a:ea typeface="ＭＳ Ｐゴシック" charset="0"/>
                <a:cs typeface="ＭＳ Ｐゴシック" charset="0"/>
              </a:rPr>
              <a:t>Data Storage </a:t>
            </a:r>
          </a:p>
          <a:p>
            <a:pPr marL="0" indent="0" algn="ctr">
              <a:buNone/>
            </a:pPr>
            <a:r>
              <a:rPr lang="en-US" sz="6400" dirty="0">
                <a:solidFill>
                  <a:srgbClr val="FF0000"/>
                </a:solidFill>
                <a:latin typeface="Tahoma" charset="0"/>
                <a:ea typeface="ＭＳ Ｐゴシック" charset="0"/>
                <a:cs typeface="ＭＳ Ｐゴシック" charset="0"/>
              </a:rPr>
              <a:t>and Movement</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68356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solidFill>
                  <a:srgbClr val="006633"/>
                </a:solidFill>
                <a:ea typeface="+mj-ea"/>
                <a:cs typeface="+mj-cs"/>
              </a:rPr>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0739625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3925336219"/>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683099901"/>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7248815"/>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885441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151989990"/>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2424094961"/>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479185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4109717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771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771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886221609"/>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873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874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AFFCC7EA-C3A3-494B-92B4-EABD9B35EAC1}"/>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634084698"/>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Open arxiv.org</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 version</a:t>
            </a:r>
            <a:r>
              <a:rPr kumimoji="0" lang="en-US" sz="1800" b="0" i="0" u="none" strike="noStrike" kern="1200" cap="none" spc="0" normalizeH="0" baseline="0" noProof="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84805979"/>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9" name="Rectangle 8">
            <a:extLst>
              <a:ext uri="{FF2B5EF4-FFF2-40B4-BE49-F238E27FC236}">
                <a16:creationId xmlns:a16="http://schemas.microsoft.com/office/drawing/2014/main" id="{78315B97-1A95-B647-8F53-885B89409F7E}"/>
              </a:ext>
            </a:extLst>
          </p:cNvPr>
          <p:cNvSpPr/>
          <p:nvPr/>
        </p:nvSpPr>
        <p:spPr>
          <a:xfrm>
            <a:off x="0" y="5013176"/>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575701788"/>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Energy </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259708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Reliability</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654874" y="2681423"/>
            <a:ext cx="2160259" cy="2826736"/>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As memory</a:t>
            </a:r>
          </a:p>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capacity increases, </a:t>
            </a:r>
            <a:r>
              <a:rPr kumimoji="0" lang="en-US" sz="3800" b="0" i="1" u="none" strike="noStrike" kern="1200" cap="none" spc="-38" normalizeH="0" baseline="0" noProof="0" dirty="0">
                <a:ln>
                  <a:noFill/>
                </a:ln>
                <a:solidFill>
                  <a:srgbClr val="FF0000"/>
                </a:solidFill>
                <a:effectLst/>
                <a:uLnTx/>
                <a:uFillTx/>
                <a:latin typeface="Garamond"/>
                <a:ea typeface="+mn-ea"/>
                <a:cs typeface="+mn-cs"/>
                <a:sym typeface="Vista Sans OT Medium"/>
              </a:rPr>
              <a:t>system reliability reduces</a:t>
            </a:r>
            <a:endParaRPr kumimoji="0" sz="3800" b="0" i="1" u="none" strike="noStrike" kern="1200" cap="none" spc="-38" normalizeH="0" baseline="0" noProof="0" dirty="0">
              <a:ln>
                <a:noFill/>
              </a:ln>
              <a:solidFill>
                <a:srgbClr val="FF0000"/>
              </a:solidFill>
              <a:effectLst/>
              <a:uLnTx/>
              <a:uFillTx/>
              <a:latin typeface="Garamond"/>
              <a:ea typeface="+mn-ea"/>
              <a:cs typeface="+mn-cs"/>
              <a:sym typeface="Vista Sans OT Medium"/>
            </a:endParaRPr>
          </a:p>
        </p:txBody>
      </p:sp>
      <p:pic>
        <p:nvPicPr>
          <p:cNvPr id="6" name="Picture 5"/>
          <p:cNvPicPr>
            <a:picLocks noChangeAspect="1"/>
          </p:cNvPicPr>
          <p:nvPr/>
        </p:nvPicPr>
        <p:blipFill>
          <a:blip r:embed="rId2"/>
          <a:stretch>
            <a:fillRect/>
          </a:stretch>
        </p:blipFill>
        <p:spPr>
          <a:xfrm>
            <a:off x="1403648" y="1844824"/>
            <a:ext cx="4953473" cy="4968552"/>
          </a:xfrm>
          <a:prstGeom prst="rect">
            <a:avLst/>
          </a:prstGeom>
        </p:spPr>
      </p:pic>
    </p:spTree>
    <p:extLst>
      <p:ext uri="{BB962C8B-B14F-4D97-AF65-F5344CB8AC3E}">
        <p14:creationId xmlns:p14="http://schemas.microsoft.com/office/powerpoint/2010/main" val="3348185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 Reworded</a:t>
            </a:r>
          </a:p>
        </p:txBody>
      </p:sp>
      <p:sp>
        <p:nvSpPr>
          <p:cNvPr id="269314" name="Content Placeholder 2"/>
          <p:cNvSpPr>
            <a:spLocks noGrp="1"/>
          </p:cNvSpPr>
          <p:nvPr>
            <p:ph idx="1"/>
          </p:nvPr>
        </p:nvSpPr>
        <p:spPr>
          <a:xfrm>
            <a:off x="228600" y="163855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r>
              <a:rPr lang="en-US" sz="6400" dirty="0">
                <a:solidFill>
                  <a:srgbClr val="FF0000"/>
                </a:solidFill>
                <a:latin typeface="Tahoma" charset="0"/>
                <a:ea typeface="ＭＳ Ｐゴシック" charset="0"/>
                <a:cs typeface="ＭＳ Ｐゴシック" charset="0"/>
              </a:rPr>
              <a:t>Memory</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966091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879830CA-BA35-0045-8193-F16DB890DD82}"/>
              </a:ext>
            </a:extLst>
          </p:cNvPr>
          <p:cNvSpPr/>
          <p:nvPr/>
        </p:nvSpPr>
        <p:spPr>
          <a:xfrm>
            <a:off x="568094" y="105273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5337765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16540204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994810591"/>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107504" y="1648544"/>
            <a:ext cx="8928992" cy="4876800"/>
          </a:xfrm>
        </p:spPr>
        <p:txBody>
          <a:bodyPr/>
          <a:lstStyle/>
          <a:p>
            <a:pPr marL="0" indent="0" algn="ctr">
              <a:buNone/>
            </a:pPr>
            <a:r>
              <a:rPr lang="en-US" sz="4400" dirty="0"/>
              <a:t>We do not seem to have </a:t>
            </a:r>
          </a:p>
          <a:p>
            <a:pPr marL="0" indent="0" algn="ctr">
              <a:buNone/>
            </a:pPr>
            <a:r>
              <a:rPr lang="en-US" sz="4400" dirty="0">
                <a:solidFill>
                  <a:srgbClr val="0000FF"/>
                </a:solidFill>
              </a:rPr>
              <a:t>design principles for </a:t>
            </a:r>
          </a:p>
          <a:p>
            <a:pPr marL="0" indent="0" algn="ctr">
              <a:buNone/>
            </a:pPr>
            <a:r>
              <a:rPr lang="en-US" sz="4400" dirty="0">
                <a:solidFill>
                  <a:srgbClr val="FF0000"/>
                </a:solidFill>
              </a:rPr>
              <a:t>(guaranteeing) </a:t>
            </a:r>
          </a:p>
          <a:p>
            <a:pPr marL="0" indent="0" algn="ctr">
              <a:buNone/>
            </a:pPr>
            <a:r>
              <a:rPr lang="en-US" sz="4400" dirty="0">
                <a:solidFill>
                  <a:srgbClr val="0000FF"/>
                </a:solidFill>
              </a:rPr>
              <a:t>reliability and security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31018230"/>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3186928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107504" y="1052736"/>
            <a:ext cx="9036496"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must be large enough for long data retention time</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marL="344487" lvl="1" indent="0">
              <a:buNone/>
            </a:pPr>
            <a:endParaRPr lang="en-US" sz="2000"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As DRAM cell becomes </a:t>
            </a:r>
            <a:r>
              <a:rPr lang="en-US" b="1" dirty="0">
                <a:solidFill>
                  <a:srgbClr val="FF0000"/>
                </a:solidFill>
                <a:latin typeface="Tahoma" charset="0"/>
                <a:ea typeface="ＭＳ Ｐゴシック" charset="0"/>
                <a:cs typeface="ＭＳ Ｐゴシック" charset="0"/>
              </a:rPr>
              <a:t>smaller</a:t>
            </a:r>
            <a:r>
              <a:rPr lang="en-US" dirty="0">
                <a:solidFill>
                  <a:srgbClr val="FF0000"/>
                </a:solidFill>
                <a:latin typeface="Tahoma" charset="0"/>
                <a:ea typeface="ＭＳ Ｐゴシック" charset="0"/>
                <a:cs typeface="ＭＳ Ｐゴシック" charset="0"/>
              </a:rPr>
              <a:t>, it becomes </a:t>
            </a:r>
            <a:r>
              <a:rPr lang="en-US" b="1" dirty="0">
                <a:solidFill>
                  <a:srgbClr val="FF0000"/>
                </a:solidFill>
                <a:latin typeface="Tahoma" charset="0"/>
                <a:ea typeface="ＭＳ Ｐゴシック" charset="0"/>
                <a:cs typeface="ＭＳ Ｐゴシック" charset="0"/>
              </a:rPr>
              <a:t>more vulnerable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276872"/>
            <a:ext cx="3581400" cy="3078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635318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251547364"/>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4794748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8290771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7456643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726673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647678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7795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430338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804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03782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46185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605418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746677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36258446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0928173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6447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7478184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196600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168191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a:t>
            </a:r>
            <a:r>
              <a:rPr lang="en-US" sz="2000" b="1" dirty="0">
                <a:solidFill>
                  <a:srgbClr val="FF0000"/>
                </a:solidFill>
              </a:rPr>
              <a:t>gain kernel privileges </a:t>
            </a:r>
            <a:r>
              <a:rPr lang="en-US" sz="2000" dirty="0"/>
              <a:t>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9646275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339308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15752800"/>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391092334"/>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74838935"/>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3633776137"/>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462718560"/>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08262684"/>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90417708"/>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1425895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9725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38865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56747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3012458684"/>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090351322"/>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dirty="0">
                <a:solidFill>
                  <a:srgbClr val="FF0000"/>
                </a:solidFill>
              </a:rPr>
              <a:t>Computer Architecture, Fall 2020, Lecture 4b</a:t>
            </a:r>
          </a:p>
          <a:p>
            <a:pPr lvl="1"/>
            <a:r>
              <a:rPr lang="en-US" sz="2400" dirty="0"/>
              <a:t>RowHammer (ETH Zürich, Fall 2020)</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2400" dirty="0">
              <a:solidFill>
                <a:srgbClr val="FF0000"/>
              </a:solidFill>
            </a:endParaRPr>
          </a:p>
          <a:p>
            <a:pPr marL="0" indent="0">
              <a:buNone/>
            </a:pPr>
            <a:endParaRPr lang="en-US" sz="2800" dirty="0">
              <a:solidFill>
                <a:srgbClr val="FF0000"/>
              </a:solidFill>
            </a:endParaRPr>
          </a:p>
          <a:p>
            <a:r>
              <a:rPr lang="en-US" dirty="0">
                <a:solidFill>
                  <a:srgbClr val="FF0000"/>
                </a:solidFill>
              </a:rPr>
              <a:t>Computer Architecture, Fall 2020, Lecture 5c</a:t>
            </a:r>
          </a:p>
          <a:p>
            <a:pPr lvl="1"/>
            <a:r>
              <a:rPr lang="en-US" sz="2400" dirty="0"/>
              <a:t>Secure and Reliable Memory (ETH Zürich, Fall 2020)</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400" dirty="0"/>
          </a:p>
          <a:p>
            <a:pPr lvl="1"/>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457099"/>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32859901"/>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141485329"/>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hlinkClick r:id="rId2"/>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5232637"/>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74113267"/>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641648859"/>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67113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hlinkClick r:id="rId2"/>
              </a:rPr>
              <a:t>"TRRespass: Exploiting the Many Sides of Target Row Refresh"</a:t>
            </a:r>
            <a:br>
              <a:rPr lang="en-US" sz="1600" dirty="0"/>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71913686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hlinkClick r:id="rId2"/>
              </a:rPr>
              <a:t>"BlockHammer: Preventing RowHammer at Low Cost by Blacklisting Rapidly-Accessed DRAM Rows"</a:t>
            </a:r>
            <a:br>
              <a:rPr lang="en-US" sz="1800" dirty="0"/>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1491237655"/>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7986810"/>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The Story of </a:t>
            </a:r>
            <a:r>
              <a:rPr lang="en-US" dirty="0" err="1"/>
              <a:t>RowHammer</a:t>
            </a:r>
            <a:r>
              <a:rPr lang="en-US" dirty="0"/>
              <a:t> 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Tree>
    <p:extLst>
      <p:ext uri="{BB962C8B-B14F-4D97-AF65-F5344CB8AC3E}">
        <p14:creationId xmlns:p14="http://schemas.microsoft.com/office/powerpoint/2010/main" val="602476188"/>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3426507321"/>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Reliability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2"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994651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Memory Technologies are Vulnerable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9511824"/>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Methodologies for failure modeling and discovery</a:t>
            </a:r>
          </a:p>
          <a:p>
            <a:pPr lvl="1"/>
            <a:r>
              <a:rPr lang="en-US" dirty="0"/>
              <a:t>Modeling and prediction based on real (device) data </a:t>
            </a:r>
          </a:p>
          <a:p>
            <a:endParaRPr lang="en-US" dirty="0"/>
          </a:p>
          <a:p>
            <a:pPr marL="0" indent="0">
              <a:buNone/>
            </a:pPr>
            <a:endParaRPr lang="en-US" dirty="0"/>
          </a:p>
          <a:p>
            <a:r>
              <a:rPr lang="en-US" b="1" dirty="0">
                <a:solidFill>
                  <a:srgbClr val="FF0000"/>
                </a:solidFill>
              </a:rPr>
              <a:t>Architect</a:t>
            </a:r>
            <a:r>
              <a:rPr lang="en-US" dirty="0">
                <a:solidFill>
                  <a:srgbClr val="FF0000"/>
                </a:solidFill>
              </a:rPr>
              <a:t>:</a:t>
            </a:r>
            <a:r>
              <a:rPr lang="en-US" dirty="0">
                <a:solidFill>
                  <a:srgbClr val="0000FF"/>
                </a:solidFill>
              </a:rPr>
              <a:t> Principled co-architecting of system and memory</a:t>
            </a:r>
          </a:p>
          <a:p>
            <a:pPr lvl="1"/>
            <a:r>
              <a:rPr lang="en-US" dirty="0"/>
              <a:t>Good partitioning of duties across the stack</a:t>
            </a:r>
          </a:p>
          <a:p>
            <a:endParaRPr lang="en-US" dirty="0"/>
          </a:p>
          <a:p>
            <a:endParaRPr lang="en-US"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testing</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053447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3258107117"/>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3683024715"/>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992862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0142544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
                <a:cs typeface="+mn-cs"/>
              </a:rPr>
              <a:t>NoECC</a:t>
            </a:r>
            <a:r>
              <a:rPr kumimoji="0" lang="en-US" sz="3200" b="0" i="0" u="none" strike="noStrike" kern="1200" cap="none" spc="0" normalizeH="0" baseline="0" noProof="0" dirty="0">
                <a:ln>
                  <a:noFill/>
                </a:ln>
                <a:solidFill>
                  <a:prstClr val="black"/>
                </a:solidFill>
                <a:effectLst/>
                <a:uLnTx/>
                <a:uFillTx/>
                <a:latin typeface="Calibri"/>
                <a:ea typeface=""/>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149</a:t>
            </a:fld>
            <a:endParaRPr kumimoji="0" lang="en-US" sz="16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
                <a:cs typeface="+mn-cs"/>
              </a:rPr>
              <a:t>cost </a:t>
            </a:r>
            <a:r>
              <a:rPr kumimoji="0" lang="en-US" sz="3200" b="0" i="0" u="none" strike="noStrike" kern="1200" cap="none" spc="0" normalizeH="0" baseline="0" noProof="0" dirty="0">
                <a:ln>
                  <a:noFill/>
                </a:ln>
                <a:solidFill>
                  <a:prstClr val="black"/>
                </a:solidFill>
                <a:effectLst/>
                <a:uLnTx/>
                <a:uFillTx/>
                <a:latin typeface="Calibri"/>
                <a:ea typeface=""/>
                <a:cs typeface="+mn-cs"/>
              </a:rPr>
              <a:t>by </a:t>
            </a:r>
            <a:r>
              <a:rPr kumimoji="0" lang="en-US" sz="3200" b="0" i="0" u="none" strike="noStrike" kern="1200" cap="none" spc="0" normalizeH="0" baseline="0" noProof="0" dirty="0">
                <a:ln>
                  <a:noFill/>
                </a:ln>
                <a:solidFill>
                  <a:srgbClr val="FF0000"/>
                </a:solidFill>
                <a:effectLst/>
                <a:uLnTx/>
                <a:uFillTx/>
                <a:latin typeface="Calibri"/>
                <a:ea typeface=""/>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
                <a:cs typeface="+mn-cs"/>
              </a:rPr>
              <a:t>99.90 %</a:t>
            </a:r>
          </a:p>
        </p:txBody>
      </p:sp>
    </p:spTree>
    <p:extLst>
      <p:ext uri="{BB962C8B-B14F-4D97-AF65-F5344CB8AC3E}">
        <p14:creationId xmlns:p14="http://schemas.microsoft.com/office/powerpoint/2010/main" val="38463650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0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 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8968659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873235621"/>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AF454C8E-644E-3243-B4AA-441B607FE0D8}"/>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92529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2295767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74483826"/>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3230553"/>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65371010"/>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44733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71988"/>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2572645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1189715493"/>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099841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214853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hlinkClick r:id="rId2"/>
              </a:rPr>
              <a:t>"Runahead Execution: An Alternative to Very Large Instruction Windows for Out-of-order Processors"</a:t>
            </a:r>
            <a:br>
              <a:rPr lang="en-US" sz="1800" dirty="0"/>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2394073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1184211700"/>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963273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457382059"/>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51378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6735085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003568788"/>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4258232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2730886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905904010"/>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78886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3359673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62137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113087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382614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35739237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0324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330626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272875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algn="ctr">
              <a:defRPr/>
            </a:pPr>
            <a:r>
              <a:rPr lang="en-US" altLang="ko-KR" sz="2400" b="1" kern="0" dirty="0">
                <a:solidFill>
                  <a:srgbClr val="FF0000"/>
                </a:solidFill>
                <a:latin typeface="Tahoma"/>
              </a:rPr>
              <a:t>&gt;4-12X Performance Improvement</a:t>
            </a:r>
            <a:endParaRPr lang="ko-KR" altLang="en-US" sz="2400" b="1" kern="0" dirty="0">
              <a:solidFill>
                <a:srgbClr val="FF0000"/>
              </a:solidFill>
              <a:latin typeface="Tahoma"/>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hlinkClick r:id="rId2"/>
              </a:rPr>
              <a:t>"Ambit: In-Memory Accelerator for Bulk Bitwise Operations Using Commodity DRAM Technology"</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41300756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Coming Up in ASPLOS 2021…</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800" dirty="0" err="1"/>
              <a:t>Nastaran</a:t>
            </a:r>
            <a:r>
              <a:rPr lang="en-US" sz="1800" dirty="0"/>
              <a:t> </a:t>
            </a:r>
            <a:r>
              <a:rPr lang="en-US" sz="1800" dirty="0" err="1"/>
              <a:t>Hajinazar</a:t>
            </a:r>
            <a:r>
              <a:rPr lang="en-US" sz="1800" dirty="0"/>
              <a:t>, Geraldo F. Oliveira, Sven Gregorio, Joao </a:t>
            </a:r>
            <a:r>
              <a:rPr lang="en-US" sz="1800" dirty="0" err="1"/>
              <a:t>Dinis</a:t>
            </a:r>
            <a:r>
              <a:rPr lang="en-US" sz="1800" dirty="0"/>
              <a:t> Ferreira, Nika Mansouri </a:t>
            </a:r>
            <a:r>
              <a:rPr lang="en-US" sz="1800" dirty="0" err="1"/>
              <a:t>Ghiasi</a:t>
            </a:r>
            <a:r>
              <a:rPr lang="en-US" sz="1800" dirty="0"/>
              <a:t>, </a:t>
            </a:r>
            <a:r>
              <a:rPr lang="en-US" sz="1800" dirty="0" err="1"/>
              <a:t>Minesh</a:t>
            </a:r>
            <a:r>
              <a:rPr lang="en-US" sz="1800" dirty="0"/>
              <a:t> Patel, Mohammed </a:t>
            </a:r>
            <a:r>
              <a:rPr lang="en-US" sz="1800" dirty="0" err="1"/>
              <a:t>Alser</a:t>
            </a:r>
            <a:r>
              <a:rPr lang="en-US" sz="1800" dirty="0"/>
              <a:t>, </a:t>
            </a:r>
            <a:r>
              <a:rPr lang="en-US" sz="1800" dirty="0" err="1"/>
              <a:t>Saugata</a:t>
            </a:r>
            <a:r>
              <a:rPr lang="en-US" sz="1800" dirty="0"/>
              <a:t> Ghose, Juan Gomez-Luna, and Onur Mutlu,</a:t>
            </a:r>
            <a:br>
              <a:rPr lang="en-US" sz="1800" dirty="0"/>
            </a:br>
            <a:r>
              <a:rPr lang="en-US" sz="1800" b="1" dirty="0"/>
              <a:t>"SIMDRAM: An End-to-End Framework for Bit-Serial SIMD Computing in DRAM"</a:t>
            </a:r>
            <a:br>
              <a:rPr lang="en-US" sz="1800" dirty="0"/>
            </a:br>
            <a:r>
              <a:rPr lang="en-US" sz="1800" i="1" dirty="0"/>
              <a:t>Proceedings of the </a:t>
            </a:r>
            <a:r>
              <a:rPr lang="en-US" sz="1800" i="1" dirty="0">
                <a:hlinkClick r:id="rId2"/>
              </a:rPr>
              <a:t>26th International Conference on Architectural Support for Programming Languages and Operating Systems</a:t>
            </a:r>
            <a:r>
              <a:rPr lang="en-US" sz="1800" i="1" dirty="0"/>
              <a:t> (</a:t>
            </a:r>
            <a:r>
              <a:rPr lang="en-US" sz="1800" b="1" i="1" dirty="0"/>
              <a:t>ASPLOS</a:t>
            </a:r>
            <a:r>
              <a:rPr lang="en-US" sz="1800" i="1" dirty="0"/>
              <a:t>)</a:t>
            </a:r>
            <a:r>
              <a:rPr lang="en-US" sz="1800" dirty="0"/>
              <a:t>, Virtual, March-April 2021.</a:t>
            </a:r>
            <a:br>
              <a:rPr lang="en-US" sz="1800" dirty="0"/>
            </a:br>
            <a:r>
              <a:rPr lang="en-US" sz="1800" dirty="0"/>
              <a:t>[</a:t>
            </a:r>
            <a:r>
              <a:rPr lang="en-US" sz="1800" dirty="0">
                <a:hlinkClick r:id="rId3"/>
              </a:rPr>
              <a:t>2-page Extended Abstract</a:t>
            </a:r>
            <a:r>
              <a:rPr lang="en-US" sz="18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AFC24D0-9C8A-A14F-A594-6E7FBE683859}"/>
              </a:ext>
            </a:extLst>
          </p:cNvPr>
          <p:cNvPicPr>
            <a:picLocks noChangeAspect="1"/>
          </p:cNvPicPr>
          <p:nvPr/>
        </p:nvPicPr>
        <p:blipFill>
          <a:blip r:embed="rId4"/>
          <a:stretch>
            <a:fillRect/>
          </a:stretch>
        </p:blipFill>
        <p:spPr>
          <a:xfrm>
            <a:off x="179512" y="4371430"/>
            <a:ext cx="8931992" cy="1872208"/>
          </a:xfrm>
          <a:prstGeom prst="rect">
            <a:avLst/>
          </a:prstGeom>
        </p:spPr>
      </p:pic>
    </p:spTree>
    <p:extLst>
      <p:ext uri="{BB962C8B-B14F-4D97-AF65-F5344CB8AC3E}">
        <p14:creationId xmlns:p14="http://schemas.microsoft.com/office/powerpoint/2010/main" val="1991140228"/>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190</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altLang="ko-KR" dirty="0"/>
              <a:t>Large graphs are everywhere (circa 2015)</a:t>
            </a:r>
          </a:p>
          <a:p>
            <a:endParaRPr lang="en-US" altLang="ko-KR" sz="1800" dirty="0"/>
          </a:p>
          <a:p>
            <a:endParaRPr lang="en-US" altLang="ko-KR" sz="1800" dirty="0"/>
          </a:p>
          <a:p>
            <a:endParaRPr lang="en-US" altLang="ko-KR" sz="1800" dirty="0"/>
          </a:p>
          <a:p>
            <a:endParaRPr lang="en-US" altLang="ko-KR" dirty="0"/>
          </a:p>
          <a:p>
            <a:endParaRPr lang="en-US" altLang="ko-KR" dirty="0"/>
          </a:p>
          <a:p>
            <a:pPr marL="0" indent="0">
              <a:buFont typeface="Wingdings" charset="0"/>
              <a:buNone/>
            </a:pPr>
            <a:endParaRPr lang="en-US" altLang="ko-KR" sz="2000" dirty="0"/>
          </a:p>
          <a:p>
            <a:r>
              <a:rPr lang="en-US" altLang="ko-KR" dirty="0"/>
              <a:t>Scalable large-scale graph processing is challenging</a:t>
            </a:r>
            <a:endParaRPr lang="ko-KR" altLang="en-US" dirty="0"/>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36 Million </a:t>
              </a:r>
            </a:p>
            <a:p>
              <a:pPr algn="ctr"/>
              <a:r>
                <a:rPr lang="en-US" dirty="0"/>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1.4 Billion</a:t>
              </a:r>
            </a:p>
            <a:p>
              <a:pPr algn="ctr"/>
              <a:r>
                <a:rPr lang="en-US" dirty="0"/>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300 Million</a:t>
              </a:r>
            </a:p>
            <a:p>
              <a:pPr algn="ctr"/>
              <a:r>
                <a:rPr lang="en-US" dirty="0"/>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 Billion</a:t>
              </a:r>
            </a:p>
            <a:p>
              <a:pPr algn="ctr"/>
              <a:r>
                <a:rPr lang="en-US" dirty="0"/>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975044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28194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1292701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28812832"/>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189817504"/>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Accelerating Genome Sequence Analysis</a:t>
            </a:r>
          </a:p>
        </p:txBody>
      </p:sp>
      <p:sp>
        <p:nvSpPr>
          <p:cNvPr id="3" name="Content Placeholder 2"/>
          <p:cNvSpPr>
            <a:spLocks noGrp="1"/>
          </p:cNvSpPr>
          <p:nvPr>
            <p:ph idx="1"/>
          </p:nvPr>
        </p:nvSpPr>
        <p:spPr>
          <a:xfrm>
            <a:off x="228600" y="1052736"/>
            <a:ext cx="8735888" cy="4876800"/>
          </a:xfrm>
        </p:spPr>
        <p:txBody>
          <a:bodyPr/>
          <a:lstStyle/>
          <a:p>
            <a:r>
              <a:rPr lang="en-US" sz="1400" dirty="0" err="1"/>
              <a:t>Jeremie</a:t>
            </a:r>
            <a:r>
              <a:rPr lang="en-US" sz="1400" dirty="0"/>
              <a:t> S. Kim, </a:t>
            </a:r>
            <a:r>
              <a:rPr lang="en-US" sz="1400" dirty="0" err="1"/>
              <a:t>Damla</a:t>
            </a:r>
            <a:r>
              <a:rPr lang="en-US" sz="1400" dirty="0"/>
              <a:t> </a:t>
            </a:r>
            <a:r>
              <a:rPr lang="en-US" sz="1400" dirty="0" err="1"/>
              <a:t>Senol</a:t>
            </a:r>
            <a:r>
              <a:rPr lang="en-US" sz="1400" dirty="0"/>
              <a:t> Cali, </a:t>
            </a:r>
            <a:r>
              <a:rPr lang="en-US" sz="1400" dirty="0" err="1"/>
              <a:t>Hongyi</a:t>
            </a:r>
            <a:r>
              <a:rPr lang="en-US" sz="1400" dirty="0"/>
              <a:t> Xin, </a:t>
            </a:r>
            <a:r>
              <a:rPr lang="en-US" sz="1400" dirty="0" err="1"/>
              <a:t>Donghyuk</a:t>
            </a:r>
            <a:r>
              <a:rPr lang="en-US" sz="1400" dirty="0"/>
              <a:t> Lee, </a:t>
            </a:r>
            <a:r>
              <a:rPr lang="en-US" sz="1400" dirty="0" err="1"/>
              <a:t>Saugata</a:t>
            </a:r>
            <a:r>
              <a:rPr lang="en-US" sz="1400" dirty="0"/>
              <a:t> Ghose, Mohammed </a:t>
            </a:r>
            <a:r>
              <a:rPr lang="en-US" sz="1400" dirty="0" err="1"/>
              <a:t>Alser</a:t>
            </a:r>
            <a:r>
              <a:rPr lang="en-US" sz="1400" dirty="0"/>
              <a:t>, Hasan Hassan, </a:t>
            </a:r>
            <a:r>
              <a:rPr lang="en-US" sz="1400" dirty="0" err="1"/>
              <a:t>Oguz</a:t>
            </a:r>
            <a:r>
              <a:rPr lang="en-US" sz="1400" dirty="0"/>
              <a:t> </a:t>
            </a:r>
            <a:r>
              <a:rPr lang="en-US" sz="1400" dirty="0" err="1"/>
              <a:t>Ergin</a:t>
            </a:r>
            <a:r>
              <a:rPr lang="en-US" sz="1400" dirty="0"/>
              <a:t>, Can </a:t>
            </a:r>
            <a:r>
              <a:rPr lang="en-US" sz="1400" dirty="0" err="1"/>
              <a:t>Alkan</a:t>
            </a:r>
            <a:r>
              <a:rPr lang="en-US" sz="1400" dirty="0"/>
              <a:t>, and Onur Mutlu,</a:t>
            </a:r>
            <a:br>
              <a:rPr lang="en-US" sz="1400" dirty="0"/>
            </a:br>
            <a:r>
              <a:rPr lang="en-US" sz="1400" b="1" dirty="0">
                <a:hlinkClick r:id="rId2"/>
              </a:rPr>
              <a:t>"GRIM-Filter: Fast Seed Location Filtering in DNA Read Mapping Using Processing-in-Memory Technologies"</a:t>
            </a:r>
            <a:br>
              <a:rPr lang="en-US" sz="1400" dirty="0"/>
            </a:br>
            <a:r>
              <a:rPr lang="en-US" sz="1400" b="1" i="1" dirty="0">
                <a:hlinkClick r:id="rId3"/>
              </a:rPr>
              <a:t>BMC Genomics</a:t>
            </a:r>
            <a:r>
              <a:rPr lang="en-US" sz="1400" dirty="0"/>
              <a:t>, 2018.</a:t>
            </a:r>
            <a:br>
              <a:rPr lang="en-US" sz="1400" dirty="0"/>
            </a:br>
            <a:r>
              <a:rPr lang="en-US" sz="1400" i="1" dirty="0"/>
              <a:t>Proceedings of the </a:t>
            </a:r>
            <a:r>
              <a:rPr lang="en-US" sz="1400" i="1" dirty="0">
                <a:hlinkClick r:id="rId4"/>
              </a:rPr>
              <a:t>16th Asia Pacific Bioinformatics Conference</a:t>
            </a:r>
            <a:r>
              <a:rPr lang="en-US" sz="1400" i="1" dirty="0"/>
              <a:t> (</a:t>
            </a:r>
            <a:r>
              <a:rPr lang="en-US" sz="1400" b="1" i="1" dirty="0"/>
              <a:t>APBC</a:t>
            </a:r>
            <a:r>
              <a:rPr lang="en-US" sz="1400" i="1" dirty="0"/>
              <a:t>)</a:t>
            </a:r>
            <a:r>
              <a:rPr lang="en-US" sz="1400" dirty="0"/>
              <a:t>, Yokohama, Japan, January 2018.</a:t>
            </a:r>
            <a:br>
              <a:rPr lang="en-US" sz="1400" dirty="0"/>
            </a:br>
            <a:r>
              <a:rPr lang="en-US" sz="1400" dirty="0"/>
              <a:t>[</a:t>
            </a:r>
            <a:r>
              <a:rPr lang="en-US" sz="1400" dirty="0">
                <a:hlinkClick r:id="rId5"/>
              </a:rPr>
              <a:t>Slides (pptx)</a:t>
            </a:r>
            <a:r>
              <a:rPr lang="en-US" sz="1400" dirty="0"/>
              <a:t> </a:t>
            </a:r>
            <a:r>
              <a:rPr lang="en-US" sz="1400" dirty="0">
                <a:hlinkClick r:id="rId6"/>
              </a:rPr>
              <a:t>(pdf)</a:t>
            </a:r>
            <a:r>
              <a:rPr lang="en-US" sz="1400" dirty="0"/>
              <a:t>]</a:t>
            </a:r>
            <a:br>
              <a:rPr lang="en-US" sz="1400" dirty="0"/>
            </a:br>
            <a:r>
              <a:rPr lang="en-US" sz="1400" dirty="0"/>
              <a:t>[</a:t>
            </a:r>
            <a:r>
              <a:rPr lang="en-US" sz="1400" dirty="0">
                <a:hlinkClick r:id="rId7"/>
              </a:rPr>
              <a:t>Source Code</a:t>
            </a:r>
            <a:r>
              <a:rPr lang="en-US" sz="1400" dirty="0"/>
              <a:t>]</a:t>
            </a:r>
            <a:br>
              <a:rPr lang="en-US" sz="1400" dirty="0"/>
            </a:br>
            <a:r>
              <a:rPr lang="en-US" sz="1400" dirty="0"/>
              <a:t>[</a:t>
            </a:r>
            <a:r>
              <a:rPr lang="en-US" sz="1400" dirty="0">
                <a:hlinkClick r:id="rId2"/>
              </a:rPr>
              <a:t>arxiv.org Version (pdf)</a:t>
            </a:r>
            <a:r>
              <a:rPr lang="en-US" sz="1400" dirty="0"/>
              <a:t>]</a:t>
            </a:r>
            <a:br>
              <a:rPr lang="en-US" sz="1400" dirty="0"/>
            </a:br>
            <a:r>
              <a:rPr lang="en-US" sz="1400" dirty="0"/>
              <a:t>[</a:t>
            </a:r>
            <a:r>
              <a:rPr lang="en-US" sz="1400" dirty="0">
                <a:hlinkClick r:id="rId8"/>
              </a:rPr>
              <a:t>Talk Video at AACBB 2019</a:t>
            </a:r>
            <a:r>
              <a:rPr lang="en-US" sz="1400" dirty="0"/>
              <a:t>]</a:t>
            </a:r>
          </a:p>
          <a:p>
            <a:pPr marL="0" indent="0">
              <a:buNone/>
            </a:pPr>
            <a:br>
              <a:rPr lang="en-US" sz="1400" dirty="0"/>
            </a:br>
            <a:endParaRPr lang="en-US" sz="1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9"/>
          <a:stretch>
            <a:fillRect/>
          </a:stretch>
        </p:blipFill>
        <p:spPr>
          <a:xfrm>
            <a:off x="611560" y="3560982"/>
            <a:ext cx="7956376" cy="2892354"/>
          </a:xfrm>
          <a:prstGeom prst="rect">
            <a:avLst/>
          </a:prstGeom>
        </p:spPr>
      </p:pic>
    </p:spTree>
    <p:extLst>
      <p:ext uri="{BB962C8B-B14F-4D97-AF65-F5344CB8AC3E}">
        <p14:creationId xmlns:p14="http://schemas.microsoft.com/office/powerpoint/2010/main" val="30689821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146486922"/>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Alser, Juan Gómez-Luna, </a:t>
            </a:r>
            <a:r>
              <a:rPr lang="en-US" sz="1800" dirty="0" err="1"/>
              <a:t>Eladio</a:t>
            </a:r>
            <a:r>
              <a:rPr lang="en-US" sz="1800" dirty="0"/>
              <a:t> Gutiérrez, Oscar Plata, and Onur Mutlu,</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endParaRPr lang="en-US" sz="1800" dirty="0"/>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4"/>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4130064809"/>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1195329140"/>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228</a:t>
            </a:fld>
            <a:endParaRPr lang="en-US"/>
          </a:p>
        </p:txBody>
      </p:sp>
    </p:spTree>
    <p:extLst>
      <p:ext uri="{BB962C8B-B14F-4D97-AF65-F5344CB8AC3E}">
        <p14:creationId xmlns:p14="http://schemas.microsoft.com/office/powerpoint/2010/main" val="3465530973"/>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4077072"/>
            <a:ext cx="799288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6970895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Latency Communication is Critical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90718"/>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531014778"/>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14794634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0221184"/>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1149251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51044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3553469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8062664" cy="1752600"/>
          </a:xfrm>
        </p:spPr>
        <p:txBody>
          <a:bodyPr/>
          <a:lstStyle/>
          <a:p>
            <a:r>
              <a:rPr lang="en-US" dirty="0">
                <a:latin typeface="Garamond" charset="0"/>
              </a:rPr>
              <a:t>Truly 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376300595"/>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2564904"/>
            <a:ext cx="8452048" cy="2952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78206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1927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a:ea typeface="+mn-ea"/>
                  <a:cs typeface="+mn-cs"/>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Gill Sans MT"/>
                  <a:ea typeface="+mn-ea"/>
                  <a:cs typeface="+mn-cs"/>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Heterogeneous manufacturing &amp; operating conditions</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a:t>
            </a:r>
            <a:b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800" b="0" i="0" u="none" strike="noStrike" kern="1200" cap="none" spc="0" normalizeH="0" baseline="0" noProof="0" dirty="0">
                <a:ln>
                  <a:noFill/>
                </a:ln>
                <a:solidFill>
                  <a:srgbClr val="C0504D"/>
                </a:solidFill>
                <a:effectLst/>
                <a:uLnTx/>
                <a:uFillTx/>
                <a:latin typeface="Gill Sans MT"/>
                <a:ea typeface="+mn-ea"/>
                <a:cs typeface="+mn-cs"/>
              </a:rPr>
              <a:t>latency variation in timing parameters</a:t>
            </a:r>
          </a:p>
        </p:txBody>
      </p:sp>
    </p:spTree>
    <p:extLst>
      <p:ext uri="{BB962C8B-B14F-4D97-AF65-F5344CB8AC3E}">
        <p14:creationId xmlns:p14="http://schemas.microsoft.com/office/powerpoint/2010/main" val="153811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240</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414325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What Causes the Long Memory Latency?</a:t>
            </a:r>
          </a:p>
        </p:txBody>
      </p:sp>
      <p:sp>
        <p:nvSpPr>
          <p:cNvPr id="3" name="Content Placeholder 2"/>
          <p:cNvSpPr>
            <a:spLocks noGrp="1"/>
          </p:cNvSpPr>
          <p:nvPr>
            <p:ph idx="1"/>
          </p:nvPr>
        </p:nvSpPr>
        <p:spPr>
          <a:xfrm>
            <a:off x="228600" y="1052736"/>
            <a:ext cx="8610600" cy="5051648"/>
          </a:xfrm>
        </p:spPr>
        <p:txBody>
          <a:bodyPr/>
          <a:lstStyle/>
          <a:p>
            <a:r>
              <a:rPr lang="en-US" b="1" dirty="0">
                <a:solidFill>
                  <a:srgbClr val="FF0000"/>
                </a:solidFill>
              </a:rPr>
              <a:t>Conservative timing margins! </a:t>
            </a:r>
          </a:p>
          <a:p>
            <a:endParaRPr lang="en-US" dirty="0">
              <a:solidFill>
                <a:srgbClr val="FF0000"/>
              </a:solidFill>
            </a:endParaRPr>
          </a:p>
          <a:p>
            <a:r>
              <a:rPr lang="en-US" dirty="0">
                <a:solidFill>
                  <a:srgbClr val="0000FF"/>
                </a:solidFill>
              </a:rPr>
              <a:t>DRAM timing parameters are set to cover the worst case</a:t>
            </a:r>
          </a:p>
          <a:p>
            <a:pPr lvl="1"/>
            <a:endParaRPr lang="en-US" dirty="0"/>
          </a:p>
          <a:p>
            <a:r>
              <a:rPr lang="en-US" dirty="0">
                <a:solidFill>
                  <a:srgbClr val="FF0000"/>
                </a:solidFill>
              </a:rPr>
              <a:t>Worst-case temperatures </a:t>
            </a:r>
          </a:p>
          <a:p>
            <a:pPr lvl="1"/>
            <a:r>
              <a:rPr lang="en-US" dirty="0"/>
              <a:t>85 degrees vs. common-case</a:t>
            </a:r>
          </a:p>
          <a:p>
            <a:pPr lvl="1"/>
            <a:r>
              <a:rPr lang="en-US" dirty="0"/>
              <a:t>to enable a wide range of operating conditions</a:t>
            </a:r>
          </a:p>
          <a:p>
            <a:r>
              <a:rPr lang="en-US" dirty="0">
                <a:solidFill>
                  <a:srgbClr val="FF0000"/>
                </a:solidFill>
              </a:rPr>
              <a:t>Worst-case devices </a:t>
            </a:r>
          </a:p>
          <a:p>
            <a:pPr lvl="1"/>
            <a:r>
              <a:rPr lang="en-US" dirty="0"/>
              <a:t>DRAM cell with smallest charge across any acceptable device</a:t>
            </a:r>
          </a:p>
          <a:p>
            <a:pPr lvl="1"/>
            <a:r>
              <a:rPr lang="en-US" dirty="0"/>
              <a:t>to tolerate process variation at acceptable yield</a:t>
            </a:r>
          </a:p>
          <a:p>
            <a:pPr lvl="1"/>
            <a:endParaRPr lang="en-US" dirty="0"/>
          </a:p>
          <a:p>
            <a:r>
              <a:rPr lang="en-US" dirty="0">
                <a:solidFill>
                  <a:srgbClr val="0000FF"/>
                </a:solidFill>
              </a:rPr>
              <a:t>This leads to large timing margins for the common case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41305519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524000"/>
            <a:ext cx="8794750" cy="822325"/>
          </a:xfrm>
        </p:spPr>
        <p:txBody>
          <a:bodyPr/>
          <a:lstStyle/>
          <a:p>
            <a:pPr algn="ctr" eaLnBrk="1" hangingPunct="1"/>
            <a:r>
              <a:rPr lang="en-US" dirty="0">
                <a:latin typeface="Garamond" charset="0"/>
              </a:rPr>
              <a:t>Understanding and Exploiting</a:t>
            </a:r>
            <a:br>
              <a:rPr lang="en-US" dirty="0">
                <a:latin typeface="Garamond" charset="0"/>
              </a:rPr>
            </a:br>
            <a:r>
              <a:rPr lang="en-US" dirty="0">
                <a:latin typeface="Garamond" charset="0"/>
              </a:rPr>
              <a:t>Variation in DRAM Latency</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03650019"/>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979712"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79205577"/>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0340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56743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System</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CPU: AMD 4386 ( 8 Cores, 3.1GHz, 8MB LLC)</a:t>
            </a:r>
            <a:endParaRPr kumimoji="0" lang="en-US" sz="3200" b="1" i="1" u="none" strike="noStrike" kern="1200" cap="none" spc="0" normalizeH="0" baseline="0" noProof="0" dirty="0">
              <a:ln>
                <a:noFill/>
              </a:ln>
              <a:solidFill>
                <a:prstClr val="black"/>
              </a:solidFill>
              <a:effectLst/>
              <a:uLnTx/>
              <a:uFillTx/>
              <a:latin typeface="Calibri Light"/>
              <a:ea typeface="+mn-ea"/>
              <a:cs typeface="+mn-cs"/>
            </a:endParaRP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DRAM: 4GByte DDR3-1600 (800Mhz Clock)</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OS: Linux</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Storage: 128GByte SSD</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Workload</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35 applications from SPEC, STREAM, Parsec, </a:t>
            </a:r>
            <a:r>
              <a:rPr kumimoji="0" lang="en-US" sz="3200" b="0" i="1" u="none" strike="noStrike" kern="1200" cap="none" spc="0" normalizeH="0" baseline="0" noProof="0" dirty="0" err="1">
                <a:ln>
                  <a:noFill/>
                </a:ln>
                <a:solidFill>
                  <a:prstClr val="black"/>
                </a:solidFill>
                <a:effectLst/>
                <a:uLnTx/>
                <a:uFillTx/>
                <a:latin typeface="Calibri Light"/>
                <a:ea typeface="+mn-ea"/>
                <a:cs typeface="+mn-cs"/>
              </a:rPr>
              <a:t>Memcached</a:t>
            </a:r>
            <a:r>
              <a:rPr kumimoji="0" lang="en-US" sz="3200" b="0" i="1" u="none" strike="noStrike" kern="1200" cap="none" spc="0" normalizeH="0" baseline="0" noProof="0" dirty="0">
                <a:ln>
                  <a:noFill/>
                </a:ln>
                <a:solidFill>
                  <a:prstClr val="black"/>
                </a:solidFill>
                <a:effectLst/>
                <a:uLnTx/>
                <a:uFillTx/>
                <a:latin typeface="Calibri Light"/>
                <a:ea typeface="+mn-ea"/>
                <a:cs typeface="+mn-cs"/>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74348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improves single-core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20562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higher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428112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8077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5821655"/>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447757"/>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105288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78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179816"/>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157057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hlinkClick r:id="rId2"/>
              </a:rPr>
              <a:t>"D-RaNGe: Using Commodity DRAM Devices to Generate True Random Numbers with Low Latency and High Throughput"</a:t>
            </a:r>
            <a:br>
              <a:rPr lang="en-US" sz="1800" dirty="0"/>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a:stretch>
            <a:fillRect/>
          </a:stretch>
        </p:blipFill>
        <p:spPr>
          <a:xfrm>
            <a:off x="0" y="4005064"/>
            <a:ext cx="9144000" cy="2180492"/>
          </a:xfrm>
          <a:prstGeom prst="rect">
            <a:avLst/>
          </a:prstGeom>
        </p:spPr>
      </p:pic>
    </p:spTree>
    <p:extLst>
      <p:ext uri="{BB962C8B-B14F-4D97-AF65-F5344CB8AC3E}">
        <p14:creationId xmlns:p14="http://schemas.microsoft.com/office/powerpoint/2010/main" val="977549130"/>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Lectures on Low-Latency Memory</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10</a:t>
            </a:r>
          </a:p>
          <a:p>
            <a:pPr lvl="1"/>
            <a:r>
              <a:rPr lang="en-US" sz="2000" b="1" dirty="0"/>
              <a:t>Low-Latency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https://www.youtube.com/watch?v=vQd1YgOH1Mw&amp;list=PL5Q2soXY2Zi9xidyIgBxUz7xRPS-wisBN&amp;index=19</a:t>
            </a:r>
            <a:r>
              <a:rPr lang="en-US" sz="1700" dirty="0">
                <a:solidFill>
                  <a:srgbClr val="0000FF"/>
                </a:solidFill>
              </a:rPr>
              <a:t> </a:t>
            </a:r>
          </a:p>
          <a:p>
            <a:pPr lvl="1"/>
            <a:endParaRPr lang="en-US" sz="600" dirty="0">
              <a:solidFill>
                <a:srgbClr val="FF0000"/>
              </a:solidFill>
            </a:endParaRPr>
          </a:p>
          <a:p>
            <a:r>
              <a:rPr lang="en-US" sz="2000" dirty="0">
                <a:solidFill>
                  <a:srgbClr val="FF0000"/>
                </a:solidFill>
              </a:rPr>
              <a:t>Computer Architecture, Fall 2020, Lecture 12b</a:t>
            </a:r>
          </a:p>
          <a:p>
            <a:pPr lvl="1"/>
            <a:r>
              <a:rPr lang="en-US" sz="2000" b="1" dirty="0"/>
              <a:t>Capacity-Latency Reconfigurable DRAM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https://www.youtube.com/watch?v=DUtPFW3jxq4&amp;list=PL5Q2soXY2Zi9xidyIgBxUz7xRPS-wisBN&amp;index=23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2019, Lecture 11a</a:t>
            </a:r>
          </a:p>
          <a:p>
            <a:pPr lvl="1"/>
            <a:r>
              <a:rPr lang="en-US" sz="2000" b="1" dirty="0"/>
              <a:t>DRAM Latency PUF </a:t>
            </a:r>
            <a:r>
              <a:rPr lang="en-US" sz="2000" dirty="0"/>
              <a:t>(ETH Zürich, Fall 2019)</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https://www.youtube.com/watch?v=7gqnrTZpjxE&amp;list=PL5Q2soXY2Zi-DyoI3HbqcdtUm9YWRR_z-&amp;index=15</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2019, Lecture 11b</a:t>
            </a:r>
          </a:p>
          <a:p>
            <a:pPr lvl="1"/>
            <a:r>
              <a:rPr lang="en-US" sz="2000" b="1" dirty="0"/>
              <a:t>DRAM True Random Number Generator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https://www.youtube.com/watch?v=Y3hPv1I5f8Y&amp;list=PL5Q2soXY2Zi-DyoI3HbqcdtUm9YWRR_z-&amp;index=16</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73186544"/>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28327911"/>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5373216"/>
            <a:ext cx="727280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60133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Intel </a:t>
            </a:r>
            <a:r>
              <a:rPr lang="en-US" dirty="0" err="1"/>
              <a:t>Optane</a:t>
            </a:r>
            <a:r>
              <a:rPr lang="en-US" dirty="0"/>
              <a:t> Persistent Memory (2019)</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p:txBody>
          <a:bodyPr/>
          <a:lstStyle/>
          <a:p>
            <a:r>
              <a:rPr lang="en-US" dirty="0"/>
              <a:t>Non-volatile main memory</a:t>
            </a:r>
          </a:p>
          <a:p>
            <a:r>
              <a:rPr lang="en-US" dirty="0"/>
              <a:t>Based on 3D-XPoint Technology</a:t>
            </a:r>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BCE39BC-334D-7544-8D1A-61F20B2D7312}"/>
              </a:ext>
            </a:extLst>
          </p:cNvPr>
          <p:cNvPicPr>
            <a:picLocks noChangeAspect="1"/>
          </p:cNvPicPr>
          <p:nvPr/>
        </p:nvPicPr>
        <p:blipFill>
          <a:blip r:embed="rId2"/>
          <a:stretch>
            <a:fillRect/>
          </a:stretch>
        </p:blipFill>
        <p:spPr>
          <a:xfrm>
            <a:off x="228600" y="2912311"/>
            <a:ext cx="8554528" cy="2133600"/>
          </a:xfrm>
          <a:prstGeom prst="rect">
            <a:avLst/>
          </a:prstGeom>
        </p:spPr>
      </p:pic>
      <p:sp>
        <p:nvSpPr>
          <p:cNvPr id="6" name="TextBox 5">
            <a:extLst>
              <a:ext uri="{FF2B5EF4-FFF2-40B4-BE49-F238E27FC236}">
                <a16:creationId xmlns:a16="http://schemas.microsoft.com/office/drawing/2014/main" id="{C433FB3A-2443-7440-B501-876FDC60EE2F}"/>
              </a:ext>
            </a:extLst>
          </p:cNvPr>
          <p:cNvSpPr txBox="1"/>
          <p:nvPr/>
        </p:nvSpPr>
        <p:spPr>
          <a:xfrm>
            <a:off x="1395080" y="6510254"/>
            <a:ext cx="726468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https://www.storagereview.com/intel_optane_dc_persistent_memory_module_pmm</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90509533"/>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200" dirty="0"/>
              <a:t>Benjamin C. Lee, </a:t>
            </a:r>
            <a:r>
              <a:rPr lang="en-US" sz="2200" dirty="0" err="1"/>
              <a:t>Engin</a:t>
            </a:r>
            <a:r>
              <a:rPr lang="en-US" sz="2200" dirty="0"/>
              <a:t> </a:t>
            </a:r>
            <a:r>
              <a:rPr lang="en-US" sz="2200" dirty="0" err="1"/>
              <a:t>Ipek</a:t>
            </a:r>
            <a:r>
              <a:rPr lang="en-US" sz="2200" dirty="0"/>
              <a:t>, Onur Mutlu, and Doug Burger,</a:t>
            </a:r>
            <a:br>
              <a:rPr lang="en-US" sz="2200" dirty="0"/>
            </a:br>
            <a:r>
              <a:rPr lang="en-US" sz="2200" b="1" dirty="0">
                <a:hlinkClick r:id="rId2"/>
              </a:rPr>
              <a:t>"Architecting Phase Change Memory as a Scalable DRAM Alternative"</a:t>
            </a:r>
            <a:br>
              <a:rPr lang="en-US" sz="2200" dirty="0"/>
            </a:br>
            <a:r>
              <a:rPr lang="en-US" sz="2200" i="1" dirty="0"/>
              <a:t>Proceedings of the </a:t>
            </a:r>
            <a:r>
              <a:rPr lang="en-US" sz="2200" i="1" dirty="0">
                <a:hlinkClick r:id="rId3"/>
              </a:rPr>
              <a:t>36th International Symposium on Computer Architecture</a:t>
            </a:r>
            <a:r>
              <a:rPr lang="en-US" sz="2200" i="1" dirty="0"/>
              <a:t> (</a:t>
            </a:r>
            <a:r>
              <a:rPr lang="en-US" sz="2200" b="1" i="1" dirty="0"/>
              <a:t>ISCA</a:t>
            </a:r>
            <a:r>
              <a:rPr lang="en-US" sz="2200" i="1" dirty="0"/>
              <a:t>)</a:t>
            </a:r>
            <a:r>
              <a:rPr lang="en-US" sz="2200" dirty="0"/>
              <a:t>, pages 2-13, Austin, TX, June 2009. </a:t>
            </a:r>
            <a:r>
              <a:rPr lang="en-US" sz="2200" dirty="0">
                <a:hlinkClick r:id="rId4"/>
              </a:rPr>
              <a:t>Slides (pdf)</a:t>
            </a:r>
            <a:endParaRPr lang="en-US" sz="2200"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9482452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100" dirty="0"/>
              <a:t>Benjamin C. Lee, Ping Zhou, Jun Yang, </a:t>
            </a:r>
            <a:r>
              <a:rPr lang="en-US" sz="2100" dirty="0" err="1"/>
              <a:t>Youtao</a:t>
            </a:r>
            <a:r>
              <a:rPr lang="en-US" sz="2100" dirty="0"/>
              <a:t> Zhang, Bo Zhao, </a:t>
            </a:r>
            <a:r>
              <a:rPr lang="en-US" sz="2100" dirty="0" err="1"/>
              <a:t>Engin</a:t>
            </a:r>
            <a:r>
              <a:rPr lang="en-US" sz="2100" dirty="0"/>
              <a:t> </a:t>
            </a:r>
            <a:r>
              <a:rPr lang="en-US" sz="2100" dirty="0" err="1"/>
              <a:t>Ipek</a:t>
            </a:r>
            <a:r>
              <a:rPr lang="en-US" sz="2100" dirty="0"/>
              <a:t>, Onur Mutlu, and Doug Burger,</a:t>
            </a:r>
            <a:br>
              <a:rPr lang="en-US" sz="2100" dirty="0"/>
            </a:br>
            <a:r>
              <a:rPr lang="en-US" sz="2100" b="1" dirty="0">
                <a:hlinkClick r:id="rId2"/>
              </a:rPr>
              <a:t>"Phase Change Technology and the Future of Main Memory"</a:t>
            </a:r>
            <a:br>
              <a:rPr lang="en-US" sz="2100" dirty="0"/>
            </a:br>
            <a:r>
              <a:rPr lang="en-US" sz="2100" i="1" dirty="0">
                <a:hlinkClick r:id="rId3"/>
              </a:rPr>
              <a:t>IEEE Micro</a:t>
            </a:r>
            <a:r>
              <a:rPr lang="en-US" sz="2100" i="1" dirty="0"/>
              <a:t>, Special Issue: Micro's Top Picks from 2009 Computer Architecture Conferences (</a:t>
            </a:r>
            <a:r>
              <a:rPr lang="en-US" sz="2100" b="1" i="1" dirty="0"/>
              <a:t>MICRO TOP PICKS</a:t>
            </a:r>
            <a:r>
              <a:rPr lang="en-US" sz="2100" i="1" dirty="0"/>
              <a:t>)</a:t>
            </a:r>
            <a:r>
              <a:rPr lang="en-US" sz="2100" dirty="0"/>
              <a:t>, Vol. 30, No. 1, pages 60-70, January/February 2010.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4"/>
          <a:stretch>
            <a:fillRect/>
          </a:stretch>
        </p:blipFill>
        <p:spPr>
          <a:xfrm>
            <a:off x="0" y="3875936"/>
            <a:ext cx="9144000" cy="1785312"/>
          </a:xfrm>
          <a:prstGeom prst="rect">
            <a:avLst/>
          </a:prstGeom>
        </p:spPr>
      </p:pic>
    </p:spTree>
    <p:extLst>
      <p:ext uri="{BB962C8B-B14F-4D97-AF65-F5344CB8AC3E}">
        <p14:creationId xmlns:p14="http://schemas.microsoft.com/office/powerpoint/2010/main" val="3190341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 (2019)</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686A470-8AEA-6545-A8E5-31C906F90F14}"/>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r="13333"/>
          <a:stretch/>
        </p:blipFill>
        <p:spPr>
          <a:xfrm>
            <a:off x="1143000" y="1170709"/>
            <a:ext cx="3962400" cy="3954779"/>
          </a:xfrm>
          <a:prstGeom prst="rect">
            <a:avLst/>
          </a:prstGeom>
        </p:spPr>
      </p:pic>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WSE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1.2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21.1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815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557838"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400,000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180131"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TITAN V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03539" y="6133643"/>
            <a:ext cx="873566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https://www.anandtech.com/show/14758/hot-chips-31-live-blogs-cerebras-wafer-scale-deep-learning</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0" y="6474022"/>
            <a:ext cx="8910637"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https://www.cerebras.net/cerebras-wafer-scale-engine-why-we-need-big-chips-for-deep-learning/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99775239"/>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17546799"/>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958269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4091761511"/>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1855220599"/>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578094420"/>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77729461"/>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Processing in Memory (I)</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3543259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(II)</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50365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(III)</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2872176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(IV)</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004100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t>TESLA Full Self-Driving Computer (2019)</a:t>
            </a:r>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681469180"/>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CBF6F0D8-83CA-264F-8D66-FEC860915558}"/>
              </a:ext>
            </a:extLst>
          </p:cNvPr>
          <p:cNvSpPr>
            <a:spLocks noGrp="1"/>
          </p:cNvSpPr>
          <p:nvPr>
            <p:ph type="title"/>
          </p:nvPr>
        </p:nvSpPr>
        <p:spPr/>
        <p:txBody>
          <a:bodyPr/>
          <a:lstStyle/>
          <a:p>
            <a:r>
              <a:rPr lang="en-US" altLang="en-US" sz="3800" dirty="0">
                <a:ea typeface="ＭＳ Ｐゴシック" panose="020B0600070205080204" pitchFamily="34" charset="-128"/>
              </a:rPr>
              <a:t>Google TPU Generation I (~2016)</a:t>
            </a:r>
          </a:p>
        </p:txBody>
      </p:sp>
      <p:sp>
        <p:nvSpPr>
          <p:cNvPr id="87042" name="Content Placeholder 2">
            <a:extLst>
              <a:ext uri="{FF2B5EF4-FFF2-40B4-BE49-F238E27FC236}">
                <a16:creationId xmlns:a16="http://schemas.microsoft.com/office/drawing/2014/main" id="{E3C78D9C-47A0-3F4A-8719-D44502AA2CFB}"/>
              </a:ext>
            </a:extLst>
          </p:cNvPr>
          <p:cNvSpPr>
            <a:spLocks noGrp="1"/>
          </p:cNvSpPr>
          <p:nvPr>
            <p:ph idx="1"/>
          </p:nvPr>
        </p:nvSpPr>
        <p:spPr>
          <a:xfrm>
            <a:off x="228600" y="996950"/>
            <a:ext cx="8610600" cy="5194300"/>
          </a:xfrm>
        </p:spPr>
        <p:txBody>
          <a:bodyPr/>
          <a:lstStyle/>
          <a:p>
            <a:endParaRPr lang="en-US" altLang="en-US" dirty="0">
              <a:ea typeface="ＭＳ Ｐゴシック" panose="020B0600070205080204" pitchFamily="34" charset="-128"/>
            </a:endParaRPr>
          </a:p>
        </p:txBody>
      </p:sp>
      <p:sp>
        <p:nvSpPr>
          <p:cNvPr id="87043" name="Slide Number Placeholder 3">
            <a:extLst>
              <a:ext uri="{FF2B5EF4-FFF2-40B4-BE49-F238E27FC236}">
                <a16:creationId xmlns:a16="http://schemas.microsoft.com/office/drawing/2014/main" id="{64334E1C-B545-CC49-8CF0-961C03E5833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C47D24-021C-EC41-99D4-45DC935A4713}"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7044" name="Picture 4">
            <a:extLst>
              <a:ext uri="{FF2B5EF4-FFF2-40B4-BE49-F238E27FC236}">
                <a16:creationId xmlns:a16="http://schemas.microsoft.com/office/drawing/2014/main" id="{DAE7EBA6-B27B-2B41-99A2-01F67E5373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20800"/>
            <a:ext cx="91440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TextBox 5">
            <a:extLst>
              <a:ext uri="{FF2B5EF4-FFF2-40B4-BE49-F238E27FC236}">
                <a16:creationId xmlns:a16="http://schemas.microsoft.com/office/drawing/2014/main" id="{D58C8DB3-596B-3E41-8803-F43CC5920C4F}"/>
              </a:ext>
            </a:extLst>
          </p:cNvPr>
          <p:cNvSpPr txBox="1">
            <a:spLocks noChangeArrowheads="1"/>
          </p:cNvSpPr>
          <p:nvPr/>
        </p:nvSpPr>
        <p:spPr bwMode="auto">
          <a:xfrm>
            <a:off x="250825" y="5805488"/>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Jouppi</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a:t>
            </a:r>
            <a:r>
              <a:rPr kumimoji="0" lang="en-US" altLang="ja-JP" sz="16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564757391"/>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p:txBody>
          <a:bodyPr/>
          <a:lstStyle/>
          <a:p>
            <a:r>
              <a:rPr lang="en-US" altLang="en-US" dirty="0">
                <a:ea typeface="ＭＳ Ｐゴシック" panose="020B0600070205080204" pitchFamily="34" charset="-128"/>
              </a:rPr>
              <a:t>Google TPU Generation II (2017)</a:t>
            </a: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p:cNvPicPr>
            <a:picLocks noChangeAspect="1"/>
          </p:cNvPicPr>
          <p:nvPr/>
        </p:nvPicPr>
        <p:blipFill>
          <a:blip r:embed="rId2"/>
          <a:stretch>
            <a:fillRect/>
          </a:stretch>
        </p:blipFill>
        <p:spPr>
          <a:xfrm>
            <a:off x="228600" y="2125717"/>
            <a:ext cx="5600953" cy="2903483"/>
          </a:xfrm>
          <a:prstGeom prst="rect">
            <a:avLst/>
          </a:prstGeom>
        </p:spPr>
      </p:pic>
      <p:sp>
        <p:nvSpPr>
          <p:cNvPr id="3" name="TextBox 2"/>
          <p:cNvSpPr txBox="1"/>
          <p:nvPr/>
        </p:nvSpPr>
        <p:spPr>
          <a:xfrm>
            <a:off x="214832" y="4966156"/>
            <a:ext cx="4509568" cy="21544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www.nextplatform.com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/2017/05/17/first-depth-look-googles-new-second-generation-</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tpu</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p>
        </p:txBody>
      </p:sp>
      <p:sp>
        <p:nvSpPr>
          <p:cNvPr id="4" name="TextBox 3"/>
          <p:cNvSpPr txBox="1"/>
          <p:nvPr/>
        </p:nvSpPr>
        <p:spPr>
          <a:xfrm>
            <a:off x="6096000" y="1438870"/>
            <a:ext cx="1988686"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 TPU chips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1 chip in TPU1</a:t>
            </a:r>
          </a:p>
        </p:txBody>
      </p:sp>
      <p:sp>
        <p:nvSpPr>
          <p:cNvPr id="8" name="TextBox 7"/>
          <p:cNvSpPr txBox="1"/>
          <p:nvPr/>
        </p:nvSpPr>
        <p:spPr>
          <a:xfrm>
            <a:off x="6096000" y="2296120"/>
            <a:ext cx="2762295"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High Bandwidth Memory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DDR3</a:t>
            </a:r>
          </a:p>
        </p:txBody>
      </p:sp>
      <p:sp>
        <p:nvSpPr>
          <p:cNvPr id="9" name="TextBox 8"/>
          <p:cNvSpPr txBox="1"/>
          <p:nvPr/>
        </p:nvSpPr>
        <p:spPr>
          <a:xfrm>
            <a:off x="6096000" y="3153370"/>
            <a:ext cx="2710999"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Floating point operations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FP16</a:t>
            </a:r>
          </a:p>
        </p:txBody>
      </p:sp>
      <p:sp>
        <p:nvSpPr>
          <p:cNvPr id="10" name="TextBox 9"/>
          <p:cNvSpPr txBox="1"/>
          <p:nvPr/>
        </p:nvSpPr>
        <p:spPr>
          <a:xfrm>
            <a:off x="6096000" y="4010620"/>
            <a:ext cx="2283638"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45 TFLOPS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23 TOPS</a:t>
            </a:r>
          </a:p>
        </p:txBody>
      </p:sp>
      <p:sp>
        <p:nvSpPr>
          <p:cNvPr id="11" name="TextBox 10"/>
          <p:cNvSpPr txBox="1"/>
          <p:nvPr/>
        </p:nvSpPr>
        <p:spPr>
          <a:xfrm>
            <a:off x="6098362" y="4867870"/>
            <a:ext cx="2377574" cy="92333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Designed for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training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and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inference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only inference</a:t>
            </a:r>
          </a:p>
        </p:txBody>
      </p:sp>
    </p:spTree>
    <p:extLst>
      <p:ext uri="{BB962C8B-B14F-4D97-AF65-F5344CB8AC3E}">
        <p14:creationId xmlns:p14="http://schemas.microsoft.com/office/powerpoint/2010/main" val="2515220202"/>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5168F5DC-307D-D74B-8763-CAAA0354729C}"/>
              </a:ext>
            </a:extLst>
          </p:cNvPr>
          <p:cNvSpPr>
            <a:spLocks noGrp="1"/>
          </p:cNvSpPr>
          <p:nvPr>
            <p:ph type="title"/>
          </p:nvPr>
        </p:nvSpPr>
        <p:spPr>
          <a:xfrm>
            <a:off x="228600" y="152400"/>
            <a:ext cx="8775700" cy="1066800"/>
          </a:xfrm>
        </p:spPr>
        <p:txBody>
          <a:bodyPr/>
          <a:lstStyle/>
          <a:p>
            <a:r>
              <a:rPr lang="en-US" altLang="en-US" sz="3800" dirty="0">
                <a:ea typeface="ＭＳ Ｐゴシック" panose="020B0600070205080204" pitchFamily="34" charset="-128"/>
              </a:rPr>
              <a:t>An Example Modern Systolic Array: TPU (II)</a:t>
            </a:r>
          </a:p>
        </p:txBody>
      </p:sp>
      <p:sp>
        <p:nvSpPr>
          <p:cNvPr id="88066" name="Slide Number Placeholder 3">
            <a:extLst>
              <a:ext uri="{FF2B5EF4-FFF2-40B4-BE49-F238E27FC236}">
                <a16:creationId xmlns:a16="http://schemas.microsoft.com/office/drawing/2014/main" id="{E028C3CB-5025-EB4E-8118-2C4E59D19B2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599F66-A283-D146-BD00-F6CFE108E8A8}"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8067" name="Picture 4">
            <a:extLst>
              <a:ext uri="{FF2B5EF4-FFF2-40B4-BE49-F238E27FC236}">
                <a16:creationId xmlns:a16="http://schemas.microsoft.com/office/drawing/2014/main" id="{57D3FEF3-3D27-9847-85C7-3A713D89E9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8" name="TextBox 5">
            <a:extLst>
              <a:ext uri="{FF2B5EF4-FFF2-40B4-BE49-F238E27FC236}">
                <a16:creationId xmlns:a16="http://schemas.microsoft.com/office/drawing/2014/main" id="{9C3ABED2-934B-6740-8BEC-F4440429979D}"/>
              </a:ext>
            </a:extLst>
          </p:cNvPr>
          <p:cNvSpPr txBox="1">
            <a:spLocks noChangeArrowheads="1"/>
          </p:cNvSpPr>
          <p:nvPr/>
        </p:nvSpPr>
        <p:spPr bwMode="auto">
          <a:xfrm>
            <a:off x="250825" y="6062663"/>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Jouppi et al., “</a:t>
            </a:r>
            <a:r>
              <a:rPr kumimoji="0" lang="en-US" altLang="ja-JP" sz="1600" b="0"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88069" name="Picture 7">
            <a:extLst>
              <a:ext uri="{FF2B5EF4-FFF2-40B4-BE49-F238E27FC236}">
                <a16:creationId xmlns:a16="http://schemas.microsoft.com/office/drawing/2014/main" id="{407D4CDB-8641-914F-A615-DC6125BB15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889250"/>
            <a:ext cx="4051300"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074074"/>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a:xfrm>
            <a:off x="152400" y="152400"/>
            <a:ext cx="9144000" cy="1066800"/>
          </a:xfrm>
        </p:spPr>
        <p:txBody>
          <a:bodyPr/>
          <a:lstStyle/>
          <a:p>
            <a:r>
              <a:rPr lang="en-US" altLang="en-US" sz="3800" dirty="0">
                <a:solidFill>
                  <a:srgbClr val="006633"/>
                </a:solidFill>
                <a:ea typeface="ＭＳ Ｐゴシック" panose="020B0600070205080204" pitchFamily="34" charset="-128"/>
              </a:rPr>
              <a:t>An Example Modern Systolic Array: TPU (III)</a:t>
            </a:r>
            <a:endParaRPr lang="en-US" altLang="en-US" dirty="0">
              <a:ea typeface="ＭＳ Ｐゴシック" panose="020B0600070205080204" pitchFamily="34" charset="-128"/>
            </a:endParaRP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9091" name="Picture 4">
            <a:extLst>
              <a:ext uri="{FF2B5EF4-FFF2-40B4-BE49-F238E27FC236}">
                <a16:creationId xmlns:a16="http://schemas.microsoft.com/office/drawing/2014/main" id="{E795BB9E-5CE1-BB4E-990A-006605D498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811213"/>
            <a:ext cx="5791200" cy="604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211556"/>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Intel</a:t>
            </a:r>
          </a:p>
          <a:p>
            <a:r>
              <a:rPr lang="en-US" dirty="0"/>
              <a:t>Microsoft</a:t>
            </a:r>
          </a:p>
          <a:p>
            <a:r>
              <a:rPr lang="en-US" dirty="0"/>
              <a:t>NVIDIA</a:t>
            </a:r>
          </a:p>
          <a:p>
            <a:r>
              <a:rPr lang="en-US" dirty="0"/>
              <a:t>Tesla</a:t>
            </a:r>
          </a:p>
          <a:p>
            <a:r>
              <a:rPr lang="en-US" dirty="0"/>
              <a:t>Many Others and Many Startups…</a:t>
            </a:r>
          </a:p>
          <a:p>
            <a:endParaRPr lang="en-US" dirty="0"/>
          </a:p>
          <a:p>
            <a:r>
              <a:rPr lang="en-US" b="1" dirty="0">
                <a:solidFill>
                  <a:srgbClr val="FF0000"/>
                </a:solidFill>
              </a:rPr>
              <a:t>Many More to Come…</a:t>
            </a:r>
          </a:p>
          <a:p>
            <a:endParaRPr lang="en-US" dirty="0"/>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7885602"/>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522E56E-0566-C442-8D34-C481D9F84BC2}"/>
              </a:ext>
            </a:extLst>
          </p:cNvPr>
          <p:cNvPicPr>
            <a:picLocks noChangeAspect="1"/>
          </p:cNvPicPr>
          <p:nvPr/>
        </p:nvPicPr>
        <p:blipFill>
          <a:blip r:embed="rId2"/>
          <a:stretch>
            <a:fillRect/>
          </a:stretch>
        </p:blipFill>
        <p:spPr>
          <a:xfrm>
            <a:off x="241029" y="945864"/>
            <a:ext cx="7971091" cy="5404401"/>
          </a:xfrm>
          <a:prstGeom prst="rect">
            <a:avLst/>
          </a:prstGeom>
        </p:spPr>
      </p:pic>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87638139"/>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899592" y="1795462"/>
            <a:ext cx="7924800" cy="1752600"/>
          </a:xfrm>
        </p:spPr>
        <p:txBody>
          <a:bodyPr/>
          <a:lstStyle/>
          <a:p>
            <a:r>
              <a:rPr lang="en-US" dirty="0"/>
              <a:t>Accelerating Genome Analysis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5111559"/>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What disease/condition might this particular DNA/RNA piece associated with?</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81944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1938792325"/>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2249567333"/>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8689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954422"/>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14219900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367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367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2373895245"/>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2591967287"/>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469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470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40687445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83591259"/>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3366486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24052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712742625"/>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42109100"/>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25662"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3994442422"/>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1721024959"/>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91124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2593731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Shouji </a:t>
            </a:r>
            <a:r>
              <a:rPr lang="en-US" dirty="0">
                <a:solidFill>
                  <a:srgbClr val="006633"/>
                </a:solidFill>
              </a:rPr>
              <a:t>(</a:t>
            </a:r>
            <a:r>
              <a:rPr lang="ja-JP" altLang="en-US">
                <a:solidFill>
                  <a:srgbClr val="006633"/>
                </a:solidFill>
              </a:rPr>
              <a:t>障子</a:t>
            </a:r>
            <a:r>
              <a:rPr lang="en-US" altLang="ja-JP" dirty="0">
                <a:solidFill>
                  <a:srgbClr val="006633"/>
                </a:solidFill>
              </a:rPr>
              <a:t>)</a:t>
            </a:r>
            <a:r>
              <a:rPr lang="en-US" sz="3600" dirty="0"/>
              <a:t> </a:t>
            </a:r>
            <a:r>
              <a:rPr lang="en-US" sz="3000" b="1" dirty="0"/>
              <a:t>[Alser+,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58464217"/>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err="1"/>
              <a:t>SneakySnake</a:t>
            </a:r>
            <a:r>
              <a:rPr lang="en-US" sz="3600" dirty="0"/>
              <a:t> </a:t>
            </a:r>
            <a:r>
              <a:rPr lang="en-US" sz="30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Alser, 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Juan-Gomez Luna, Can Alkan,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2020.</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Tahoma"/>
                <a:ea typeface="+mn-ea"/>
                <a:cs typeface="+mn-cs"/>
              </a:rPr>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54999595"/>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122865929"/>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endParaRPr lang="en-US" b="1" dirty="0">
              <a:solidFill>
                <a:srgbClr val="7030A0"/>
              </a:solidFill>
            </a:endParaRPr>
          </a:p>
          <a:p>
            <a:endParaRPr lang="en-US" b="1" dirty="0">
              <a:solidFill>
                <a:srgbClr val="7030A0"/>
              </a:solidFill>
            </a:endParaRPr>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~100-1000X</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20895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582154933"/>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795222520"/>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63647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307</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895260285"/>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Why Do We Care? An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30215823"/>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BF76-B631-ED47-A0B9-BF5EAB39348D}"/>
              </a:ext>
            </a:extLst>
          </p:cNvPr>
          <p:cNvSpPr>
            <a:spLocks noGrp="1"/>
          </p:cNvSpPr>
          <p:nvPr>
            <p:ph type="title"/>
          </p:nvPr>
        </p:nvSpPr>
        <p:spPr/>
        <p:txBody>
          <a:bodyPr>
            <a:normAutofit/>
          </a:bodyPr>
          <a:lstStyle/>
          <a:p>
            <a:r>
              <a:rPr lang="en-US" dirty="0"/>
              <a:t>Sequencing of COVID-19</a:t>
            </a:r>
          </a:p>
        </p:txBody>
      </p:sp>
      <p:sp>
        <p:nvSpPr>
          <p:cNvPr id="3" name="Content Placeholder 2">
            <a:extLst>
              <a:ext uri="{FF2B5EF4-FFF2-40B4-BE49-F238E27FC236}">
                <a16:creationId xmlns:a16="http://schemas.microsoft.com/office/drawing/2014/main" id="{F8716B1D-4F0D-544D-8751-DC77F99600F7}"/>
              </a:ext>
            </a:extLst>
          </p:cNvPr>
          <p:cNvSpPr>
            <a:spLocks noGrp="1"/>
          </p:cNvSpPr>
          <p:nvPr>
            <p:ph idx="1"/>
          </p:nvPr>
        </p:nvSpPr>
        <p:spPr>
          <a:xfrm>
            <a:off x="228600" y="980728"/>
            <a:ext cx="8610600" cy="4876800"/>
          </a:xfrm>
        </p:spPr>
        <p:txBody>
          <a:bodyPr/>
          <a:lstStyle/>
          <a:p>
            <a:pPr fontAlgn="base">
              <a:lnSpc>
                <a:spcPct val="100000"/>
              </a:lnSpc>
            </a:pPr>
            <a:r>
              <a:rPr lang="en-US" b="1" dirty="0">
                <a:solidFill>
                  <a:srgbClr val="0000FF"/>
                </a:solidFill>
              </a:rPr>
              <a:t>Whole genome sequencing (WGS) and sequence data analysis are important</a:t>
            </a:r>
            <a:endParaRPr lang="en-US" dirty="0">
              <a:solidFill>
                <a:srgbClr val="0000FF"/>
              </a:solidFill>
            </a:endParaRPr>
          </a:p>
          <a:p>
            <a:pPr lvl="1" fontAlgn="base">
              <a:lnSpc>
                <a:spcPct val="100000"/>
              </a:lnSpc>
            </a:pPr>
            <a:r>
              <a:rPr lang="en-US" sz="2000" dirty="0"/>
              <a:t>To detect the virus from a human sample such as saliva, Bronchoalveolar fluid etc. </a:t>
            </a:r>
          </a:p>
          <a:p>
            <a:pPr lvl="1" fontAlgn="base">
              <a:lnSpc>
                <a:spcPct val="100000"/>
              </a:lnSpc>
            </a:pPr>
            <a:r>
              <a:rPr lang="en-US" sz="2000" dirty="0"/>
              <a:t>To understand the sources and modes of transmission of the virus</a:t>
            </a:r>
          </a:p>
          <a:p>
            <a:pPr lvl="1" fontAlgn="base">
              <a:lnSpc>
                <a:spcPct val="100000"/>
              </a:lnSpc>
            </a:pPr>
            <a:r>
              <a:rPr lang="en-US" sz="2000" dirty="0"/>
              <a:t>To discover the genomic characteristics of the virus, and compare with better-known viruses (e.g., 02-03 SARS epidemic)</a:t>
            </a:r>
          </a:p>
          <a:p>
            <a:pPr lvl="1" fontAlgn="base">
              <a:lnSpc>
                <a:spcPct val="100000"/>
              </a:lnSpc>
            </a:pPr>
            <a:r>
              <a:rPr lang="en-US" sz="2000" dirty="0"/>
              <a:t>To design and evaluate the diagnostic tests and deep-dive studies</a:t>
            </a:r>
          </a:p>
          <a:p>
            <a:pPr lvl="1" fontAlgn="base">
              <a:lnSpc>
                <a:spcPct val="100000"/>
              </a:lnSpc>
            </a:pPr>
            <a:endParaRPr lang="en-US" sz="800" dirty="0"/>
          </a:p>
          <a:p>
            <a:r>
              <a:rPr lang="en-US" b="1" dirty="0">
                <a:solidFill>
                  <a:srgbClr val="0000FF"/>
                </a:solidFill>
              </a:rPr>
              <a:t>Two key areas of COVID-19 genomic research</a:t>
            </a:r>
          </a:p>
          <a:p>
            <a:pPr lvl="1">
              <a:lnSpc>
                <a:spcPct val="100000"/>
              </a:lnSpc>
            </a:pPr>
            <a:r>
              <a:rPr lang="en-US" sz="2000" dirty="0">
                <a:solidFill>
                  <a:srgbClr val="FF0000"/>
                </a:solidFill>
              </a:rPr>
              <a:t>To sequence the genome of the virus itself, COVID-19, in order to track the mutations in the virus. </a:t>
            </a:r>
          </a:p>
          <a:p>
            <a:pPr lvl="1">
              <a:lnSpc>
                <a:spcPct val="100000"/>
              </a:lnSpc>
            </a:pPr>
            <a:r>
              <a:rPr lang="en-US" sz="2000" dirty="0">
                <a:solidFill>
                  <a:srgbClr val="FF0000"/>
                </a:solidFill>
              </a:rPr>
              <a:t>To explore the genes of infected patients. </a:t>
            </a:r>
            <a:r>
              <a:rPr lang="en-US" sz="2000" dirty="0"/>
              <a:t>This analysis can be used to understand why some people get more severe symptoms than others, as well as, help with the development of new treatments in the future.</a:t>
            </a:r>
          </a:p>
        </p:txBody>
      </p:sp>
      <p:sp>
        <p:nvSpPr>
          <p:cNvPr id="4" name="Slide Number Placeholder 3">
            <a:extLst>
              <a:ext uri="{FF2B5EF4-FFF2-40B4-BE49-F238E27FC236}">
                <a16:creationId xmlns:a16="http://schemas.microsoft.com/office/drawing/2014/main" id="{46464C01-5556-6946-B805-03D6251C186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309</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5807365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rmAutofit/>
          </a:bodyPr>
          <a:lstStyle/>
          <a:p>
            <a:r>
              <a:rPr lang="en-US" dirty="0"/>
              <a:t>COVID-19 Nanopore Sequencing (I)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310</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3074" name="Picture 2">
            <a:extLst>
              <a:ext uri="{FF2B5EF4-FFF2-40B4-BE49-F238E27FC236}">
                <a16:creationId xmlns:a16="http://schemas.microsoft.com/office/drawing/2014/main" id="{3B8E9BCF-9EE2-5D42-9F8F-B25C36944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683" y="1289716"/>
            <a:ext cx="5558631" cy="427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120109"/>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Autofit/>
          </a:bodyPr>
          <a:lstStyle/>
          <a:p>
            <a:r>
              <a:rPr lang="en-US" sz="4100" dirty="0"/>
              <a:t>COVID-19 Nanopore Sequencing (II)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311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4098" name="Picture 2">
            <a:extLst>
              <a:ext uri="{FF2B5EF4-FFF2-40B4-BE49-F238E27FC236}">
                <a16:creationId xmlns:a16="http://schemas.microsoft.com/office/drawing/2014/main" id="{C14BC97C-9776-2C4D-BED5-2896E6A5B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69" y="1149202"/>
            <a:ext cx="8719860" cy="4904921"/>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55AE043F-540E-8F48-8365-73BDC27C3CB3}"/>
              </a:ext>
            </a:extLst>
          </p:cNvPr>
          <p:cNvSpPr>
            <a:spLocks noChangeArrowheads="1"/>
          </p:cNvSpPr>
          <p:nvPr/>
        </p:nvSpPr>
        <p:spPr bwMode="auto">
          <a:xfrm rot="5400000">
            <a:off x="3527885" y="1016735"/>
            <a:ext cx="1728189" cy="7128792"/>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mn-cs"/>
            </a:endParaRPr>
          </a:p>
        </p:txBody>
      </p:sp>
    </p:spTree>
    <p:extLst>
      <p:ext uri="{BB962C8B-B14F-4D97-AF65-F5344CB8AC3E}">
        <p14:creationId xmlns:p14="http://schemas.microsoft.com/office/powerpoint/2010/main" val="7426653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312</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2230953912"/>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1057243079"/>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More on Fast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126831747"/>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43301169"/>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29762622"/>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323730"/>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893697311"/>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9079810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477108851"/>
      </p:ext>
    </p:extLst>
  </p:cSld>
  <p:clrMapOvr>
    <a:masterClrMapping/>
  </p:clrMapOvr>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104550088"/>
      </p:ext>
    </p:extLst>
  </p:cSld>
  <p:clrMapOvr>
    <a:masterClrMapping/>
  </p:clrMapOvr>
  <p:transition/>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127836"/>
      </p:ext>
    </p:extLst>
  </p:cSld>
  <p:clrMapOvr>
    <a:masterClrMapping/>
  </p:clrMapOvr>
  <p:transition/>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530419439"/>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3677826540"/>
      </p:ext>
    </p:extLst>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325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1265879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773906571"/>
      </p:ext>
    </p:extLst>
  </p:cSld>
  <p:clrMapOvr>
    <a:masterClrMapping/>
  </p:clrMapOvr>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4938780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48606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Good cross-layer communication, expressive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7EF5BC18-EE1D-6F4B-B345-541A869C9E6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1217050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FF0000"/>
                </a:solidFill>
              </a:rPr>
              <a:t>principled computing architectures </a:t>
            </a:r>
            <a:r>
              <a:rPr lang="en-US" dirty="0"/>
              <a:t>to achieve the highest </a:t>
            </a:r>
            <a:r>
              <a:rPr lang="en-US" dirty="0">
                <a:solidFill>
                  <a:srgbClr val="0000FF"/>
                </a:solidFill>
              </a:rPr>
              <a:t>security, performance, and efficiency</a:t>
            </a:r>
          </a:p>
          <a:p>
            <a:endParaRPr lang="en-US" sz="1400" dirty="0"/>
          </a:p>
          <a:p>
            <a:r>
              <a:rPr lang="en-US" dirty="0">
                <a:solidFill>
                  <a:srgbClr val="FF0000"/>
                </a:solidFill>
              </a:rPr>
              <a:t>Discover design principles for </a:t>
            </a:r>
            <a:r>
              <a:rPr lang="en-US" dirty="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Design complete systems to be balanced and energy-efficient</a:t>
            </a:r>
            <a:r>
              <a:rPr lang="en-US" dirty="0"/>
              <a:t>, i.e., </a:t>
            </a:r>
            <a:r>
              <a:rPr lang="en-US" dirty="0">
                <a:solidFill>
                  <a:srgbClr val="0000FF"/>
                </a:solidFill>
              </a:rPr>
              <a:t>data-centric (or memory-centric) and low-latency</a:t>
            </a:r>
          </a:p>
          <a:p>
            <a:endParaRPr lang="en-US" sz="1400" dirty="0">
              <a:solidFill>
                <a:srgbClr val="0000FF"/>
              </a:solidFill>
            </a:endParaRPr>
          </a:p>
          <a:p>
            <a:r>
              <a:rPr lang="en-US" dirty="0">
                <a:solidFill>
                  <a:srgbClr val="FF0000"/>
                </a:solidFill>
              </a:rPr>
              <a:t>Enable new platforms for genomics, medicine, health</a:t>
            </a:r>
          </a:p>
          <a:p>
            <a:endParaRPr lang="en-US" sz="14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sz="2000" b="1" dirty="0">
                <a:solidFill>
                  <a:srgbClr val="2C6123"/>
                </a:solidFill>
              </a:rPr>
              <a:t>…</a:t>
            </a:r>
            <a:endParaRPr lang="en-US" sz="2000" b="1" dirty="0">
              <a:solidFill>
                <a:srgbClr val="2C6123"/>
              </a:solidFill>
            </a:endParaRPr>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2132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Future is Very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9929102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ea typeface="ＭＳ Ｐゴシック" pitchFamily="-106" charset="-128"/>
              </a:rPr>
              <a:t>We Need to Think and Act Across the Stack</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3277397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9662418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452572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807896" cy="1066800"/>
          </a:xfrm>
        </p:spPr>
        <p:txBody>
          <a:bodyPr/>
          <a:lstStyle/>
          <a:p>
            <a:r>
              <a:rPr lang="en-US" dirty="0"/>
              <a:t>A Tutorial on Memory-Centric Systems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err="1"/>
              <a:t>Onur</a:t>
            </a:r>
            <a:r>
              <a:rPr lang="en-US" dirty="0"/>
              <a:t> </a:t>
            </a:r>
            <a:r>
              <a:rPr lang="en-US" dirty="0" err="1"/>
              <a:t>Mutlu</a:t>
            </a:r>
            <a:r>
              <a:rPr lang="en-US" dirty="0"/>
              <a:t>,</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BB09B705-782D-5543-A36E-90C01DB83752}"/>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50739689"/>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9CA3-848B-5245-8819-2933CCE0DA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E9916E3-20F4-BE49-AE12-FDE247FE642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87CDB9E-A400-0A49-8FFF-6476E9542025}"/>
              </a:ext>
            </a:extLst>
          </p:cNvPr>
          <p:cNvSpPr>
            <a:spLocks noGrp="1"/>
          </p:cNvSpPr>
          <p:nvPr>
            <p:ph type="sldNum" sz="quarter" idx="11"/>
          </p:nvPr>
        </p:nvSpPr>
        <p:spPr/>
        <p:txBody>
          <a:bodyPr/>
          <a:lstStyle/>
          <a:p>
            <a:pPr>
              <a:defRPr/>
            </a:pPr>
            <a:fld id="{8E574D81-B5DE-384D-B24B-566C679AE608}" type="slidenum">
              <a:rPr lang="en-US" smtClean="0"/>
              <a:pPr>
                <a:defRPr/>
              </a:pPr>
              <a:t>336</a:t>
            </a:fld>
            <a:endParaRPr lang="en-US"/>
          </a:p>
        </p:txBody>
      </p:sp>
      <p:pic>
        <p:nvPicPr>
          <p:cNvPr id="5" name="Picture 4">
            <a:extLst>
              <a:ext uri="{FF2B5EF4-FFF2-40B4-BE49-F238E27FC236}">
                <a16:creationId xmlns:a16="http://schemas.microsoft.com/office/drawing/2014/main" id="{3D727200-6179-4646-ABDE-FE20EA9FABEF}"/>
              </a:ext>
            </a:extLst>
          </p:cNvPr>
          <p:cNvPicPr>
            <a:picLocks noChangeAspect="1"/>
          </p:cNvPicPr>
          <p:nvPr/>
        </p:nvPicPr>
        <p:blipFill>
          <a:blip r:embed="rId2"/>
          <a:stretch>
            <a:fillRect/>
          </a:stretch>
        </p:blipFill>
        <p:spPr>
          <a:xfrm>
            <a:off x="0" y="7055"/>
            <a:ext cx="9144000" cy="6843889"/>
          </a:xfrm>
          <a:prstGeom prst="rect">
            <a:avLst/>
          </a:prstGeom>
        </p:spPr>
      </p:pic>
    </p:spTree>
    <p:extLst>
      <p:ext uri="{BB962C8B-B14F-4D97-AF65-F5344CB8AC3E}">
        <p14:creationId xmlns:p14="http://schemas.microsoft.com/office/powerpoint/2010/main" val="1855353155"/>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8801732"/>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35448188"/>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486858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11384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389688006"/>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626485526"/>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 April 2021</a:t>
            </a:r>
          </a:p>
          <a:p>
            <a:r>
              <a:rPr lang="en-US" sz="2200" dirty="0"/>
              <a:t>CSCON’21 IEEE Turkey Student Branch Keynote Talk</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412776"/>
            <a:ext cx="8382000" cy="2201416"/>
          </a:xfrm>
        </p:spPr>
        <p:txBody>
          <a:bodyPr>
            <a:normAutofit fontScale="90000"/>
          </a:bodyPr>
          <a:lstStyle/>
          <a:p>
            <a:pPr algn="ctr"/>
            <a:r>
              <a:rPr lang="en-US" sz="5300" dirty="0"/>
              <a:t>Future Computing Architectures</a:t>
            </a:r>
            <a:br>
              <a:rPr lang="en-US" sz="4400" b="1" dirty="0"/>
            </a:br>
            <a:br>
              <a:rPr lang="en-US" sz="1300" dirty="0"/>
            </a:br>
            <a:r>
              <a:rPr lang="en-US" sz="44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2737512996"/>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32091693"/>
      </p:ext>
    </p:extLst>
  </p:cSld>
  <p:clrMapOvr>
    <a:masterClrMapping/>
  </p:clrMapOvr>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555694458"/>
      </p:ext>
    </p:extLst>
  </p:cSld>
  <p:clrMapOvr>
    <a:masterClrMapping/>
  </p:clrMapOvr>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346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63400203"/>
      </p:ext>
    </p:extLst>
  </p:cSld>
  <p:clrMapOvr>
    <a:masterClrMapping/>
  </p:clrMapOvr>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347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35165045"/>
      </p:ext>
    </p:extLst>
  </p:cSld>
  <p:clrMapOvr>
    <a:masterClrMapping/>
  </p:clrMapOvr>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59861364"/>
      </p:ext>
    </p:extLst>
  </p:cSld>
  <p:clrMapOvr>
    <a:masterClrMapping/>
  </p:clrMapOvr>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61323714"/>
      </p:ext>
    </p:extLst>
  </p:cSld>
  <p:clrMapOvr>
    <a:masterClrMapping/>
  </p:clrMapOvr>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616090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1105548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798327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175969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484712183"/>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672628722"/>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338957518"/>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846558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hlinkClick r:id="rId2"/>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635782034"/>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90635514"/>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09698862"/>
      </p:ext>
    </p:extLst>
  </p:cSld>
  <p:clrMapOvr>
    <a:masterClrMapping/>
  </p:clrMapOvr>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084259714"/>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4202230"/>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249119151"/>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2261414133"/>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82539221"/>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6053347"/>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367</a:t>
            </a:fld>
            <a:endParaRPr lang="en-US">
              <a:solidFill>
                <a:srgbClr val="000000"/>
              </a:solidFill>
            </a:endParaRPr>
          </a:p>
        </p:txBody>
      </p:sp>
    </p:spTree>
    <p:extLst>
      <p:ext uri="{BB962C8B-B14F-4D97-AF65-F5344CB8AC3E}">
        <p14:creationId xmlns:p14="http://schemas.microsoft.com/office/powerpoint/2010/main" val="1020926108"/>
      </p:ext>
    </p:extLst>
  </p:cSld>
  <p:clrMapOvr>
    <a:masterClrMapping/>
  </p:clrMapOvr>
  <p:transition/>
</p:sld>
</file>

<file path=ppt/theme/_rels/theme36.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6.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2.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3.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4.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6.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9.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2.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9.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6.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203553</TotalTime>
  <Words>20878</Words>
  <Application>Microsoft Macintosh PowerPoint</Application>
  <PresentationFormat>On-screen Show (4:3)</PresentationFormat>
  <Paragraphs>3284</Paragraphs>
  <Slides>367</Slides>
  <Notes>60</Notes>
  <HiddenSlides>0</HiddenSlides>
  <MMClips>0</MMClips>
  <ScaleCrop>false</ScaleCrop>
  <HeadingPairs>
    <vt:vector size="8" baseType="variant">
      <vt:variant>
        <vt:lpstr>Fonts Used</vt:lpstr>
      </vt:variant>
      <vt:variant>
        <vt:i4>24</vt:i4>
      </vt:variant>
      <vt:variant>
        <vt:lpstr>Theme</vt:lpstr>
      </vt:variant>
      <vt:variant>
        <vt:i4>86</vt:i4>
      </vt:variant>
      <vt:variant>
        <vt:lpstr>Embedded OLE Servers</vt:lpstr>
      </vt:variant>
      <vt:variant>
        <vt:i4>1</vt:i4>
      </vt:variant>
      <vt:variant>
        <vt:lpstr>Slide Titles</vt:lpstr>
      </vt:variant>
      <vt:variant>
        <vt:i4>367</vt:i4>
      </vt:variant>
    </vt:vector>
  </HeadingPairs>
  <TitlesOfParts>
    <vt:vector size="478" baseType="lpstr">
      <vt:lpstr>Adobe Garamond Pro</vt:lpstr>
      <vt:lpstr>Arial</vt:lpstr>
      <vt:lpstr>Arial</vt:lpstr>
      <vt:lpstr>Arial Narrow</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medium-content-sans-serif-font</vt:lpstr>
      <vt:lpstr>Myriad Pro Bold Cond</vt:lpstr>
      <vt:lpstr>Perpetua</vt:lpstr>
      <vt:lpstr>Proxima Nova</vt:lpstr>
      <vt:lpstr>Tahoma</vt:lpstr>
      <vt:lpstr>Times New Roman</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12_Office Theme</vt:lpstr>
      <vt:lpstr>15_Office Theme</vt:lpstr>
      <vt:lpstr>170_Edge</vt:lpstr>
      <vt:lpstr>safari</vt:lpstr>
      <vt:lpstr>153_Edge</vt:lpstr>
      <vt:lpstr>5_Edge</vt:lpstr>
      <vt:lpstr>78_Edge</vt:lpstr>
      <vt:lpstr>7_Edge</vt:lpstr>
      <vt:lpstr>11_Edge</vt:lpstr>
      <vt:lpstr>12_Edge</vt:lpstr>
      <vt:lpstr>40_Edge</vt:lpstr>
      <vt:lpstr>41_Edge</vt:lpstr>
      <vt:lpstr>14_Edge</vt:lpstr>
      <vt:lpstr>25_Edge</vt:lpstr>
      <vt:lpstr>3_sesha-theme</vt:lpstr>
      <vt:lpstr>15_Edge</vt:lpstr>
      <vt:lpstr>3_Office Theme</vt:lpstr>
      <vt:lpstr>18_Edge</vt:lpstr>
      <vt:lpstr>21_Office Theme</vt:lpstr>
      <vt:lpstr>5_Office Theme</vt:lpstr>
      <vt:lpstr>102_Edge</vt:lpstr>
      <vt:lpstr>50_Edge</vt:lpstr>
      <vt:lpstr>4_sesha-theme</vt:lpstr>
      <vt:lpstr>16_Office Theme</vt:lpstr>
      <vt:lpstr>10_Edge</vt:lpstr>
      <vt:lpstr>Office Theme</vt:lpstr>
      <vt:lpstr>20_Edge</vt:lpstr>
      <vt:lpstr>26_Edge</vt:lpstr>
      <vt:lpstr>42_Edge</vt:lpstr>
      <vt:lpstr>7_Office Theme</vt:lpstr>
      <vt:lpstr>62_Edge</vt:lpstr>
      <vt:lpstr>67_Edge</vt:lpstr>
      <vt:lpstr>21_Edge</vt:lpstr>
      <vt:lpstr>22_Edge</vt:lpstr>
      <vt:lpstr>24_Edge</vt:lpstr>
      <vt:lpstr>99_Edge</vt:lpstr>
      <vt:lpstr>27_Edge</vt:lpstr>
      <vt:lpstr>1_Office Theme</vt:lpstr>
      <vt:lpstr>28_Edge</vt:lpstr>
      <vt:lpstr>27_Office Theme</vt:lpstr>
      <vt:lpstr>29_Edge</vt:lpstr>
      <vt:lpstr>30_Edge</vt:lpstr>
      <vt:lpstr>6_Office Theme</vt:lpstr>
      <vt:lpstr>19_Edge</vt:lpstr>
      <vt:lpstr>171_Edge</vt:lpstr>
      <vt:lpstr>155_Edge</vt:lpstr>
      <vt:lpstr>2_Metropolitan_bullet</vt:lpstr>
      <vt:lpstr>Metropolitan_bullet</vt:lpstr>
      <vt:lpstr>Visio</vt:lpstr>
      <vt:lpstr>Future Computing Architectures  Challenges and Opportunities </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Principle: Teaching and Research</vt:lpstr>
      <vt:lpstr>Principle: Insight and Ideas</vt:lpstr>
      <vt:lpstr>Research &amp; Teaching: Some Overview Talks</vt:lpstr>
      <vt:lpstr>An Interview on Research and Education</vt:lpstr>
      <vt:lpstr>More Thoughts and Suggestions</vt:lpstr>
      <vt:lpstr>Referenced Papers and Talks</vt:lpstr>
      <vt:lpstr>Future Computing Architectures  Challenges and Opportunities </vt:lpstr>
      <vt:lpstr>Why Do We Do Computing?</vt:lpstr>
      <vt:lpstr>Answer</vt:lpstr>
      <vt:lpstr>Answer Reworded</vt:lpstr>
      <vt:lpstr>Answer Extended</vt:lpstr>
      <vt:lpstr>How Does a Computer  Solve Problems?</vt:lpstr>
      <vt:lpstr>Answer</vt:lpstr>
      <vt:lpstr>How Do Problems   Get Solved by Electrons?</vt:lpstr>
      <vt:lpstr>The Transformation Hierarchy</vt:lpstr>
      <vt:lpstr>Computer Architecture</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Cerebras’s Wafer Scale Engine (2019)</vt:lpstr>
      <vt:lpstr>UPMEM Processing-in-DRAM Engine (2019)</vt:lpstr>
      <vt:lpstr>Samsung Function-in-Memory DRAM (2021)</vt:lpstr>
      <vt:lpstr>Samsung Function-in-Memory DRAM (2021)</vt:lpstr>
      <vt:lpstr>Genome Sequencing &amp; Analysis Systems</vt:lpstr>
      <vt:lpstr>Axiom</vt:lpstr>
      <vt:lpstr>What Kind of a Future      Do We Want?</vt:lpstr>
      <vt:lpstr>How Reliable/Secure/Safe is This Bridge?</vt:lpstr>
      <vt:lpstr>Collapse of the “Galloping Gertie”</vt:lpstr>
      <vt:lpstr>Another View</vt:lpstr>
      <vt:lpstr>How Secure Are These People?</vt:lpstr>
      <vt:lpstr>Challenge and Opportunity for Future</vt:lpstr>
      <vt:lpstr>Do We Want This?</vt:lpstr>
      <vt:lpstr>Or This?</vt:lpstr>
      <vt:lpstr>Challenge and Opportunity for Future</vt:lpstr>
      <vt:lpstr>Many Difficult Problems: Climate</vt:lpstr>
      <vt:lpstr>Many Difficult Problems: Congestion</vt:lpstr>
      <vt:lpstr>Many Difficult Problems: Intelligence </vt:lpstr>
      <vt:lpstr>Many Difficult Problems: Public Health </vt:lpstr>
      <vt:lpstr>Many Difficult Problems: Genome Analysis </vt:lpstr>
      <vt:lpstr>Accelerating Genome Analysis</vt:lpstr>
      <vt:lpstr>More on Fast Genome Analysis …</vt:lpstr>
      <vt:lpstr>Detailed Lectures on Genome Analysis</vt:lpstr>
      <vt:lpstr>Challenge and Opportunity for Future</vt:lpstr>
      <vt:lpstr>Personalized Medicine</vt:lpstr>
      <vt:lpstr>Comparative Genomics</vt:lpstr>
      <vt:lpstr>New Genome Sequencing Technologies</vt:lpstr>
      <vt:lpstr>Challenge and Opportunity for Future</vt:lpstr>
      <vt:lpstr>This Lecture is About …</vt:lpstr>
      <vt:lpstr>Increasingly Demanding Applications</vt:lpstr>
      <vt:lpstr>Key Realization</vt:lpstr>
      <vt:lpstr>Realization</vt:lpstr>
      <vt:lpstr>Focus is on Data Storage Systems (Memory)</vt:lpstr>
      <vt:lpstr>Focus is on Data Storage Systems (Memory)</vt:lpstr>
      <vt:lpstr>Focus is on Data Storage Systems (Memory)</vt:lpstr>
      <vt:lpstr>The Problem</vt:lpstr>
      <vt:lpstr>Data is Key for AI, ML, Genomics, …</vt:lpstr>
      <vt:lpstr>Memory Is Critical for Performance (I)</vt:lpstr>
      <vt:lpstr>Memory Is Critical for Performance (I)</vt:lpstr>
      <vt:lpstr>Memory Is Critical for Performance (II)</vt:lpstr>
      <vt:lpstr>Memory Is Critical for Performance (II)</vt:lpstr>
      <vt:lpstr>PowerPoint Presentation</vt:lpstr>
      <vt:lpstr>PowerPoint Presentation</vt:lpstr>
      <vt:lpstr>New Genome Sequencing Technologies</vt:lpstr>
      <vt:lpstr>New Genome Sequencing Technologies</vt:lpstr>
      <vt:lpstr>Memory is Critical for Energy </vt:lpstr>
      <vt:lpstr>Memory is Critical for Reliability</vt:lpstr>
      <vt:lpstr>Realization Reworded</vt:lpstr>
      <vt:lpstr>Four Key Issues in Future Platforms</vt:lpstr>
      <vt:lpstr>Maslow’s (Human) Hierarchy of Needs</vt:lpstr>
      <vt:lpstr>How Reliable/Secure/Safe is This Bridge?</vt:lpstr>
      <vt:lpstr>Collapse of the “Galloping Gertie”</vt:lpstr>
      <vt:lpstr>How Secure Are These People?</vt:lpstr>
      <vt:lpstr>The Problem</vt:lpstr>
      <vt:lpstr>As Memory Scales, It Becomes Unreliable</vt:lpstr>
      <vt:lpstr>The DRAM Scaling Problem</vt:lpstr>
      <vt:lpstr>Infrastructures to Understand Such Issues</vt:lpstr>
      <vt:lpstr>Infrastructures to Understand Such Issues</vt:lpstr>
      <vt:lpstr>SoftMC: Open Source DRAM Infrastructure</vt:lpstr>
      <vt:lpstr>SoftMC</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Apple’s Patch for RowHammer</vt:lpstr>
      <vt:lpstr>Solution Direction: Principled Designs</vt:lpstr>
      <vt:lpstr>Our Solution to RowHammer</vt:lpstr>
      <vt:lpstr>Advantages of PARA</vt:lpstr>
      <vt:lpstr>Requirements for PARA</vt:lpstr>
      <vt:lpstr>Probabilistic Activation in Real Life (I)</vt:lpstr>
      <vt:lpstr>Probabilistic Activation in Real Life (II)</vt:lpstr>
      <vt:lpstr>Detailed Lectures on RowHammer</vt:lpstr>
      <vt:lpstr>First RowHammer Analysis</vt:lpstr>
      <vt:lpstr>Future of Memory Reliability/Security</vt:lpstr>
      <vt:lpstr>A More Recent RowHammer Retrospective</vt:lpstr>
      <vt:lpstr>RowHammer in 2020</vt:lpstr>
      <vt:lpstr>RowHammer in 2020 (I)</vt:lpstr>
      <vt:lpstr>Key Takeaways from 1580 Chips</vt:lpstr>
      <vt:lpstr>RowHammer in 2020 (II)</vt:lpstr>
      <vt:lpstr>RowHammer in 2020 (III)</vt:lpstr>
      <vt:lpstr>BlockHammer Solution in 2021</vt:lpstr>
      <vt:lpstr>Detailed Lectures on RowHammer</vt:lpstr>
      <vt:lpstr>The Story of RowHammer Lecture …</vt:lpstr>
      <vt:lpstr>PowerPoint Presentation</vt:lpstr>
      <vt:lpstr>Future of Main Memory Reliability</vt:lpstr>
      <vt:lpstr>All Memory Technologies are Vulnerable</vt:lpstr>
      <vt:lpstr>How Do We Keep Memory Secure?</vt:lpstr>
      <vt:lpstr>PowerPoint Presentation</vt:lpstr>
      <vt:lpstr>Understand and Model with Experiments (Flash)</vt:lpstr>
      <vt:lpstr>Understanding Flash Memory Reliability</vt:lpstr>
      <vt:lpstr>There are Two Other Solution Directions</vt:lpstr>
      <vt:lpstr>Exploiting Memory Error Tolerance  with Hybrid Memory Systems</vt:lpstr>
      <vt:lpstr>Heterogeneous-Reliability Memory</vt:lpstr>
      <vt:lpstr>More on Heterogeneous Reliability Memory</vt:lpstr>
      <vt:lpstr>Challenge and Opportunity for Future</vt:lpstr>
      <vt:lpstr>One Important Takeaway</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(2015)</vt:lpstr>
      <vt:lpstr>The Performance Perspective (2015)</vt:lpstr>
      <vt:lpstr>Perils of Processor-Centric Design</vt:lpstr>
      <vt:lpstr>Perils of Processor-Centric Design</vt:lpstr>
      <vt:lpstr>Three Key Systems Trends</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(Truly) In-Memory Computation </vt:lpstr>
      <vt:lpstr>In-DRAM Acceleration of Database Queries</vt:lpstr>
      <vt:lpstr>More on Ambit</vt:lpstr>
      <vt:lpstr>In-DRAM Bulk Bitwise Execution</vt:lpstr>
      <vt:lpstr>Coming Up in ASPLOS 2021…</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Google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Climate Modeling</vt:lpstr>
      <vt:lpstr>Accelerating Genome Sequence Analysis</vt:lpstr>
      <vt:lpstr>Accelerating Approximate String Matching</vt:lpstr>
      <vt:lpstr>Accelerating Time Series Analysis</vt:lpstr>
      <vt:lpstr>We Need to Revisit the Entire Stack</vt:lpstr>
      <vt:lpstr>PIM Review and Open Problems</vt:lpstr>
      <vt:lpstr>PIM Review and Open Problems (II)</vt:lpstr>
      <vt:lpstr>UPMEM Processing-in-DRAM Engine (2019)</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Challenge and Opportunity for Future</vt:lpstr>
      <vt:lpstr>Four Key Issues in Future Platforms</vt:lpstr>
      <vt:lpstr>Low Latency Communication is Critical</vt:lpstr>
      <vt:lpstr>Maslow’s Hierarchy of Needs, A Third Time</vt:lpstr>
      <vt:lpstr>Challenge and Opportunity for Future</vt:lpstr>
      <vt:lpstr>Main Memory Latency Lags Behind</vt:lpstr>
      <vt:lpstr>The Memory Latency Problem</vt:lpstr>
      <vt:lpstr>Retrospective: Conventional Latency Tolerance Techniques</vt:lpstr>
      <vt:lpstr>Truly Reducing Memory Latency</vt:lpstr>
      <vt:lpstr>Why the Long Memory Latency?</vt:lpstr>
      <vt:lpstr>Tackling the Fixed Latency Mindset</vt:lpstr>
      <vt:lpstr>Latency Variation in Memory Chips</vt:lpstr>
      <vt:lpstr>Why is Latency High?</vt:lpstr>
      <vt:lpstr>What Causes the Long Memory Latency?</vt:lpstr>
      <vt:lpstr>Understanding and Exploiting Variation in DRAM Latency</vt:lpstr>
      <vt:lpstr>DRAM Characterization Infrastructure</vt:lpstr>
      <vt:lpstr>Adaptive-Latency DRAM</vt:lpstr>
      <vt:lpstr>PowerPoint Presentation</vt:lpstr>
      <vt:lpstr>PowerPoint Presentation</vt:lpstr>
      <vt:lpstr>PowerPoint Presentation</vt:lpstr>
      <vt:lpstr>PowerPoint Presentation</vt:lpstr>
      <vt:lpstr>Reducing Latency Also Reduces Energy</vt:lpstr>
      <vt:lpstr>Challenge and Opportunity for Future</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DRAM Latency True Random Number Generator</vt:lpstr>
      <vt:lpstr>Lectures on Low-Latency Memory</vt:lpstr>
      <vt:lpstr>Challenge and Opportunity for Future</vt:lpstr>
      <vt:lpstr>Four Key Issues in Future Platforms</vt:lpstr>
      <vt:lpstr>Intel Optane Persistent Memory (2019)</vt:lpstr>
      <vt:lpstr>PCM as Main Memory: Idea in 2009</vt:lpstr>
      <vt:lpstr>PCM as Main Memory: Idea in 2009</vt:lpstr>
      <vt:lpstr>Cerebras’s Wafer Scale Engine (2019)</vt:lpstr>
      <vt:lpstr>UPMEM Processing-in-DRAM Engine (2019)</vt:lpstr>
      <vt:lpstr>Samsung Function-in-Memory DRAM (2021)</vt:lpstr>
      <vt:lpstr>Samsung Function-in-Memory DRAM (2021)</vt:lpstr>
      <vt:lpstr>Samsung Function-in-Memory DRAM (2021)</vt:lpstr>
      <vt:lpstr>Samsung Function-in-Memory DRAM (2021)</vt:lpstr>
      <vt:lpstr>Samsung Function-in-Memory DRAM (2021)</vt:lpstr>
      <vt:lpstr>More on Processing in Memory (I)</vt:lpstr>
      <vt:lpstr>More on Processing in Memory (II)</vt:lpstr>
      <vt:lpstr>More on Processing in Memory (III)</vt:lpstr>
      <vt:lpstr>More on Processing in Memory (IV)</vt:lpstr>
      <vt:lpstr>TESLA Full Self-Driving Computer (2019)</vt:lpstr>
      <vt:lpstr>Google TPU Generation I (~2016)</vt:lpstr>
      <vt:lpstr>Google TPU Generation II (2017)</vt:lpstr>
      <vt:lpstr>An Example Modern Systolic Array: TPU (II)</vt:lpstr>
      <vt:lpstr>An Example Modern Systolic Array: TPU (III)</vt:lpstr>
      <vt:lpstr>Many (Other) AI/ML Chips</vt:lpstr>
      <vt:lpstr>Many (Other) AI/ML Chips</vt:lpstr>
      <vt:lpstr>Accelerating Genome Analysis</vt:lpstr>
      <vt:lpstr>Our Dream (circa 2007)</vt:lpstr>
      <vt:lpstr>What Is a Genome Made Of?</vt:lpstr>
      <vt:lpstr>DNA Under Electron Microscope</vt:lpstr>
      <vt:lpstr>DNA Sequencing</vt:lpstr>
      <vt:lpstr>Untangling Yarn Balls &amp; DNA Sequencing</vt:lpstr>
      <vt:lpstr>PowerPoint Presentation</vt:lpstr>
      <vt:lpstr>PowerPoint Presentation</vt:lpstr>
      <vt:lpstr>Genome Sequence Alignment: Example</vt:lpstr>
      <vt:lpstr>PowerPoint Presentation</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GateKeeper: FPGA-Based Alignment Filtering</vt:lpstr>
      <vt:lpstr>DNA Read Mapping &amp; Filtering</vt:lpstr>
      <vt:lpstr>In-Memory DNA Sequence Analysis</vt:lpstr>
      <vt:lpstr>Shouji (障子) [Alser+, Bioinformatics 2019]</vt:lpstr>
      <vt:lpstr>SneakySnake [Alser+, Bioinformatics 2020]</vt:lpstr>
      <vt:lpstr>GenASM Framework [MICRO 2020]</vt:lpstr>
      <vt:lpstr>Quick Note: Key Principles and Results</vt:lpstr>
      <vt:lpstr>New Genome Sequencing Technologies</vt:lpstr>
      <vt:lpstr>Nanopore Genome Assembly Pipeline</vt:lpstr>
      <vt:lpstr>Recall Our Dream</vt:lpstr>
      <vt:lpstr>Future of Genome Sequencing &amp; Analysis</vt:lpstr>
      <vt:lpstr>Why Do We Care? An Example from 2020</vt:lpstr>
      <vt:lpstr>Sequencing of COVID-19</vt:lpstr>
      <vt:lpstr>COVID-19 Nanopore Sequencing (I)</vt:lpstr>
      <vt:lpstr>COVID-19 Nanopore Sequencing (II)</vt:lpstr>
      <vt:lpstr>Future of Genome Sequencing &amp; Analysis</vt:lpstr>
      <vt:lpstr>Accelerating Genome Analysis: Overview</vt:lpstr>
      <vt:lpstr>More on Fast Genome Analysis …</vt:lpstr>
      <vt:lpstr>Detailed Lectures on Genome Analysis</vt:lpstr>
      <vt:lpstr>Challenge and Opportunity for Future</vt:lpstr>
      <vt:lpstr>Challenge and Opportunity for Future</vt:lpstr>
      <vt:lpstr> Concluding Remarks</vt:lpstr>
      <vt:lpstr>A Quote from A Famous Architect</vt:lpstr>
      <vt:lpstr>Precedent-Based Design</vt:lpstr>
      <vt:lpstr>Principled Design</vt:lpstr>
      <vt:lpstr>PowerPoint Presentation</vt:lpstr>
      <vt:lpstr>Another Example: Precedent-Based Design</vt:lpstr>
      <vt:lpstr>Principled Design</vt:lpstr>
      <vt:lpstr>Another Principled Design</vt:lpstr>
      <vt:lpstr>Another Principled Design</vt:lpstr>
      <vt:lpstr>Principle Applied to Another Structure</vt:lpstr>
      <vt:lpstr>Overarching Principles for Computing?</vt:lpstr>
      <vt:lpstr>We Need to Exploit Good Principles</vt:lpstr>
      <vt:lpstr>Concluding Remarks</vt:lpstr>
      <vt:lpstr>The Future is Very Bright</vt:lpstr>
      <vt:lpstr>We Need to Think and Act Across the Stack</vt:lpstr>
      <vt:lpstr>PIM Review and Open Problems</vt:lpstr>
      <vt:lpstr>PIM Review and Open Problems (II)</vt:lpstr>
      <vt:lpstr>A Tutorial on Memory-Centric Systems</vt:lpstr>
      <vt:lpstr>PowerPoint Presentation</vt:lpstr>
      <vt:lpstr>Funding Acknowledgments</vt:lpstr>
      <vt:lpstr>Acknowledgments</vt:lpstr>
      <vt:lpstr>Acknowledgments</vt:lpstr>
      <vt:lpstr>PowerPoint Presentation</vt:lpstr>
      <vt:lpstr>SAFARI Newsletter April 2020 Edition</vt:lpstr>
      <vt:lpstr>SAFARI Newsletter January 2021 Edition</vt:lpstr>
      <vt:lpstr>Future Computing Architectures  Challenges and Opportunities </vt:lpstr>
      <vt:lpstr>Readings, Videos, Reference Materials</vt:lpstr>
      <vt:lpstr>Research &amp; Teaching: Some Overview Talks</vt:lpstr>
      <vt:lpstr>Accelerated Memory Course (~6.5 hours)</vt:lpstr>
      <vt:lpstr>Longer Memory Course (~18 hours)</vt:lpstr>
      <vt:lpstr>An Interview on Research and Education</vt:lpstr>
      <vt:lpstr>More Thoughts and Suggestions</vt:lpstr>
      <vt:lpstr>Reference Overview Paper</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2827</cp:revision>
  <cp:lastPrinted>2017-09-14T13:39:03Z</cp:lastPrinted>
  <dcterms:created xsi:type="dcterms:W3CDTF">2010-10-08T20:41:54Z</dcterms:created>
  <dcterms:modified xsi:type="dcterms:W3CDTF">2021-04-06T15:45:32Z</dcterms:modified>
</cp:coreProperties>
</file>