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53.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theme/theme54.xml" ContentType="application/vnd.openxmlformats-officedocument.theme+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theme/theme55.xml" ContentType="application/vnd.openxmlformats-officedocument.theme+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6.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theme/theme57.xml" ContentType="application/vnd.openxmlformats-officedocument.theme+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theme/theme58.xml" ContentType="application/vnd.openxmlformats-officedocument.theme+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theme/theme59.xml" ContentType="application/vnd.openxmlformats-officedocument.theme+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theme/theme60.xml" ContentType="application/vnd.openxmlformats-officedocument.theme+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theme/theme61.xml" ContentType="application/vnd.openxmlformats-officedocument.theme+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theme/theme62.xml" ContentType="application/vnd.openxmlformats-officedocument.theme+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4.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theme/theme65.xml" ContentType="application/vnd.openxmlformats-officedocument.theme+xml"/>
  <Override PartName="/ppt/theme/theme66.xml" ContentType="application/vnd.openxmlformats-officedocument.theme+xml"/>
  <Override PartName="/ppt/theme/theme6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8.xml" ContentType="application/vnd.openxmlformats-officedocument.drawingml.chart+xml"/>
  <Override PartName="/ppt/notesSlides/notesSlide22.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2.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13.xml" ContentType="application/vnd.openxmlformats-officedocument.drawingml.chart+xml"/>
  <Override PartName="/ppt/theme/themeOverride8.xml" ContentType="application/vnd.openxmlformats-officedocument.themeOverride+xml"/>
  <Override PartName="/ppt/drawings/drawing1.xml" ContentType="application/vnd.openxmlformats-officedocument.drawingml.chartshapes+xml"/>
  <Override PartName="/ppt/charts/chart14.xml" ContentType="application/vnd.openxmlformats-officedocument.drawingml.chart+xml"/>
  <Override PartName="/ppt/theme/themeOverride9.xml" ContentType="application/vnd.openxmlformats-officedocument.themeOverride+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7.xml" ContentType="application/vnd.openxmlformats-officedocument.drawingml.chart+xml"/>
  <Override PartName="/ppt/theme/themeOverride12.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78" r:id="rId48"/>
    <p:sldMasterId id="2147488390" r:id="rId49"/>
    <p:sldMasterId id="2147488559" r:id="rId50"/>
    <p:sldMasterId id="2147488571" r:id="rId51"/>
    <p:sldMasterId id="2147488584" r:id="rId52"/>
    <p:sldMasterId id="2147488597" r:id="rId53"/>
    <p:sldMasterId id="2147488609" r:id="rId54"/>
    <p:sldMasterId id="2147488616" r:id="rId55"/>
    <p:sldMasterId id="2147488629" r:id="rId56"/>
    <p:sldMasterId id="2147488642" r:id="rId57"/>
    <p:sldMasterId id="2147488655" r:id="rId58"/>
    <p:sldMasterId id="2147488668" r:id="rId59"/>
    <p:sldMasterId id="2147488680" r:id="rId60"/>
    <p:sldMasterId id="2147488683" r:id="rId61"/>
    <p:sldMasterId id="2147488695" r:id="rId62"/>
    <p:sldMasterId id="2147488707" r:id="rId63"/>
    <p:sldMasterId id="2147488721" r:id="rId64"/>
    <p:sldMasterId id="2147488734" r:id="rId65"/>
  </p:sldMasterIdLst>
  <p:notesMasterIdLst>
    <p:notesMasterId r:id="rId323"/>
  </p:notesMasterIdLst>
  <p:handoutMasterIdLst>
    <p:handoutMasterId r:id="rId324"/>
  </p:handoutMasterIdLst>
  <p:sldIdLst>
    <p:sldId id="5373" r:id="rId66"/>
    <p:sldId id="5219" r:id="rId67"/>
    <p:sldId id="5218" r:id="rId68"/>
    <p:sldId id="5220" r:id="rId69"/>
    <p:sldId id="5221" r:id="rId70"/>
    <p:sldId id="5222" r:id="rId71"/>
    <p:sldId id="5223" r:id="rId72"/>
    <p:sldId id="4457" r:id="rId73"/>
    <p:sldId id="4436" r:id="rId74"/>
    <p:sldId id="4696" r:id="rId75"/>
    <p:sldId id="5742" r:id="rId76"/>
    <p:sldId id="5224" r:id="rId77"/>
    <p:sldId id="5225" r:id="rId78"/>
    <p:sldId id="5232" r:id="rId79"/>
    <p:sldId id="5227" r:id="rId80"/>
    <p:sldId id="5226" r:id="rId81"/>
    <p:sldId id="5228" r:id="rId82"/>
    <p:sldId id="5229" r:id="rId83"/>
    <p:sldId id="5230" r:id="rId84"/>
    <p:sldId id="5374" r:id="rId85"/>
    <p:sldId id="5388" r:id="rId86"/>
    <p:sldId id="5233" r:id="rId87"/>
    <p:sldId id="5743" r:id="rId88"/>
    <p:sldId id="5399" r:id="rId89"/>
    <p:sldId id="5400" r:id="rId90"/>
    <p:sldId id="5503" r:id="rId91"/>
    <p:sldId id="5212" r:id="rId92"/>
    <p:sldId id="656" r:id="rId93"/>
    <p:sldId id="3712" r:id="rId94"/>
    <p:sldId id="3719" r:id="rId95"/>
    <p:sldId id="4917" r:id="rId96"/>
    <p:sldId id="5645" r:id="rId97"/>
    <p:sldId id="552" r:id="rId98"/>
    <p:sldId id="5690" r:id="rId99"/>
    <p:sldId id="5691" r:id="rId100"/>
    <p:sldId id="4146" r:id="rId101"/>
    <p:sldId id="5061" r:id="rId102"/>
    <p:sldId id="5162" r:id="rId103"/>
    <p:sldId id="5063" r:id="rId104"/>
    <p:sldId id="5066" r:id="rId105"/>
    <p:sldId id="5071" r:id="rId106"/>
    <p:sldId id="5072" r:id="rId107"/>
    <p:sldId id="5084" r:id="rId108"/>
    <p:sldId id="5689" r:id="rId109"/>
    <p:sldId id="5744" r:id="rId110"/>
    <p:sldId id="3983" r:id="rId111"/>
    <p:sldId id="3604" r:id="rId112"/>
    <p:sldId id="5504" r:id="rId113"/>
    <p:sldId id="5234" r:id="rId114"/>
    <p:sldId id="5235" r:id="rId115"/>
    <p:sldId id="5236" r:id="rId116"/>
    <p:sldId id="5237" r:id="rId117"/>
    <p:sldId id="5238" r:id="rId118"/>
    <p:sldId id="5239" r:id="rId119"/>
    <p:sldId id="5240" r:id="rId120"/>
    <p:sldId id="5241" r:id="rId121"/>
    <p:sldId id="5242" r:id="rId122"/>
    <p:sldId id="5692" r:id="rId123"/>
    <p:sldId id="5244" r:id="rId124"/>
    <p:sldId id="5245" r:id="rId125"/>
    <p:sldId id="5246" r:id="rId126"/>
    <p:sldId id="5247" r:id="rId127"/>
    <p:sldId id="5248" r:id="rId128"/>
    <p:sldId id="5249" r:id="rId129"/>
    <p:sldId id="5509" r:id="rId130"/>
    <p:sldId id="5251" r:id="rId131"/>
    <p:sldId id="5252" r:id="rId132"/>
    <p:sldId id="5693" r:id="rId133"/>
    <p:sldId id="5254" r:id="rId134"/>
    <p:sldId id="5540" r:id="rId135"/>
    <p:sldId id="5259" r:id="rId136"/>
    <p:sldId id="5260" r:id="rId137"/>
    <p:sldId id="5261" r:id="rId138"/>
    <p:sldId id="5262" r:id="rId139"/>
    <p:sldId id="5263" r:id="rId140"/>
    <p:sldId id="5264" r:id="rId141"/>
    <p:sldId id="5265" r:id="rId142"/>
    <p:sldId id="5266" r:id="rId143"/>
    <p:sldId id="5267" r:id="rId144"/>
    <p:sldId id="5268" r:id="rId145"/>
    <p:sldId id="5269" r:id="rId146"/>
    <p:sldId id="1331" r:id="rId147"/>
    <p:sldId id="5270" r:id="rId148"/>
    <p:sldId id="5273" r:id="rId149"/>
    <p:sldId id="5274" r:id="rId150"/>
    <p:sldId id="5276" r:id="rId151"/>
    <p:sldId id="5277" r:id="rId152"/>
    <p:sldId id="4167" r:id="rId153"/>
    <p:sldId id="4272" r:id="rId154"/>
    <p:sldId id="5694" r:id="rId155"/>
    <p:sldId id="5196" r:id="rId156"/>
    <p:sldId id="5195" r:id="rId157"/>
    <p:sldId id="5280" r:id="rId158"/>
    <p:sldId id="5281" r:id="rId159"/>
    <p:sldId id="5282" r:id="rId160"/>
    <p:sldId id="5283" r:id="rId161"/>
    <p:sldId id="5284" r:id="rId162"/>
    <p:sldId id="5285" r:id="rId163"/>
    <p:sldId id="5286" r:id="rId164"/>
    <p:sldId id="5287" r:id="rId165"/>
    <p:sldId id="5288" r:id="rId166"/>
    <p:sldId id="5289" r:id="rId167"/>
    <p:sldId id="5290" r:id="rId168"/>
    <p:sldId id="5291" r:id="rId169"/>
    <p:sldId id="5292" r:id="rId170"/>
    <p:sldId id="5294" r:id="rId171"/>
    <p:sldId id="5295" r:id="rId172"/>
    <p:sldId id="5296" r:id="rId173"/>
    <p:sldId id="5298" r:id="rId174"/>
    <p:sldId id="5299" r:id="rId175"/>
    <p:sldId id="5300" r:id="rId176"/>
    <p:sldId id="5301" r:id="rId177"/>
    <p:sldId id="5302" r:id="rId178"/>
    <p:sldId id="5303" r:id="rId179"/>
    <p:sldId id="5304" r:id="rId180"/>
    <p:sldId id="5305" r:id="rId181"/>
    <p:sldId id="5308" r:id="rId182"/>
    <p:sldId id="5309" r:id="rId183"/>
    <p:sldId id="5311" r:id="rId184"/>
    <p:sldId id="5312" r:id="rId185"/>
    <p:sldId id="5313" r:id="rId186"/>
    <p:sldId id="5314" r:id="rId187"/>
    <p:sldId id="4279" r:id="rId188"/>
    <p:sldId id="3372" r:id="rId189"/>
    <p:sldId id="5593" r:id="rId190"/>
    <p:sldId id="5208" r:id="rId191"/>
    <p:sldId id="3378" r:id="rId192"/>
    <p:sldId id="1416" r:id="rId193"/>
    <p:sldId id="1417" r:id="rId194"/>
    <p:sldId id="3379" r:id="rId195"/>
    <p:sldId id="3380" r:id="rId196"/>
    <p:sldId id="3381" r:id="rId197"/>
    <p:sldId id="1422" r:id="rId198"/>
    <p:sldId id="1427" r:id="rId199"/>
    <p:sldId id="4683" r:id="rId200"/>
    <p:sldId id="5351" r:id="rId201"/>
    <p:sldId id="5470" r:id="rId202"/>
    <p:sldId id="5353" r:id="rId203"/>
    <p:sldId id="5355" r:id="rId204"/>
    <p:sldId id="5543" r:id="rId205"/>
    <p:sldId id="5155" r:id="rId206"/>
    <p:sldId id="3781" r:id="rId207"/>
    <p:sldId id="3782" r:id="rId208"/>
    <p:sldId id="3908" r:id="rId209"/>
    <p:sldId id="5594" r:id="rId210"/>
    <p:sldId id="5595" r:id="rId211"/>
    <p:sldId id="5596" r:id="rId212"/>
    <p:sldId id="5474" r:id="rId213"/>
    <p:sldId id="5383" r:id="rId214"/>
    <p:sldId id="3910" r:id="rId215"/>
    <p:sldId id="3796" r:id="rId216"/>
    <p:sldId id="5597" r:id="rId217"/>
    <p:sldId id="5558" r:id="rId218"/>
    <p:sldId id="3792" r:id="rId219"/>
    <p:sldId id="3800" r:id="rId220"/>
    <p:sldId id="5367" r:id="rId221"/>
    <p:sldId id="4214" r:id="rId222"/>
    <p:sldId id="5368" r:id="rId223"/>
    <p:sldId id="5695" r:id="rId224"/>
    <p:sldId id="5359" r:id="rId225"/>
    <p:sldId id="4834" r:id="rId226"/>
    <p:sldId id="5211" r:id="rId227"/>
    <p:sldId id="5057" r:id="rId228"/>
    <p:sldId id="5680" r:id="rId229"/>
    <p:sldId id="5375" r:id="rId230"/>
    <p:sldId id="5729" r:id="rId231"/>
    <p:sldId id="3812" r:id="rId232"/>
    <p:sldId id="3813" r:id="rId233"/>
    <p:sldId id="3814" r:id="rId234"/>
    <p:sldId id="3815" r:id="rId235"/>
    <p:sldId id="5730" r:id="rId236"/>
    <p:sldId id="2535" r:id="rId237"/>
    <p:sldId id="2532" r:id="rId238"/>
    <p:sldId id="5731" r:id="rId239"/>
    <p:sldId id="5732" r:id="rId240"/>
    <p:sldId id="5733" r:id="rId241"/>
    <p:sldId id="3583" r:id="rId242"/>
    <p:sldId id="3614" r:id="rId243"/>
    <p:sldId id="3615" r:id="rId244"/>
    <p:sldId id="5734" r:id="rId245"/>
    <p:sldId id="5735" r:id="rId246"/>
    <p:sldId id="5736" r:id="rId247"/>
    <p:sldId id="5737" r:id="rId248"/>
    <p:sldId id="5738" r:id="rId249"/>
    <p:sldId id="5739" r:id="rId250"/>
    <p:sldId id="3835" r:id="rId251"/>
    <p:sldId id="1413" r:id="rId252"/>
    <p:sldId id="4827" r:id="rId253"/>
    <p:sldId id="3602" r:id="rId254"/>
    <p:sldId id="5505" r:id="rId255"/>
    <p:sldId id="5507" r:id="rId256"/>
    <p:sldId id="1201" r:id="rId257"/>
    <p:sldId id="3156" r:id="rId258"/>
    <p:sldId id="5379" r:id="rId259"/>
    <p:sldId id="5506" r:id="rId260"/>
    <p:sldId id="4907" r:id="rId261"/>
    <p:sldId id="4918" r:id="rId262"/>
    <p:sldId id="5740" r:id="rId263"/>
    <p:sldId id="5741" r:id="rId264"/>
    <p:sldId id="5508" r:id="rId265"/>
    <p:sldId id="4914" r:id="rId266"/>
    <p:sldId id="5398" r:id="rId267"/>
    <p:sldId id="5336" r:id="rId268"/>
    <p:sldId id="5696" r:id="rId269"/>
    <p:sldId id="5697" r:id="rId270"/>
    <p:sldId id="5698" r:id="rId271"/>
    <p:sldId id="5699" r:id="rId272"/>
    <p:sldId id="5485" r:id="rId273"/>
    <p:sldId id="5486" r:id="rId274"/>
    <p:sldId id="5487" r:id="rId275"/>
    <p:sldId id="5488" r:id="rId276"/>
    <p:sldId id="5489" r:id="rId277"/>
    <p:sldId id="5490" r:id="rId278"/>
    <p:sldId id="5491" r:id="rId279"/>
    <p:sldId id="5492" r:id="rId280"/>
    <p:sldId id="5493" r:id="rId281"/>
    <p:sldId id="5494" r:id="rId282"/>
    <p:sldId id="5495" r:id="rId283"/>
    <p:sldId id="5496" r:id="rId284"/>
    <p:sldId id="5497" r:id="rId285"/>
    <p:sldId id="5498" r:id="rId286"/>
    <p:sldId id="5499" r:id="rId287"/>
    <p:sldId id="5500" r:id="rId288"/>
    <p:sldId id="5700" r:id="rId289"/>
    <p:sldId id="5701" r:id="rId290"/>
    <p:sldId id="5702" r:id="rId291"/>
    <p:sldId id="5703" r:id="rId292"/>
    <p:sldId id="5704" r:id="rId293"/>
    <p:sldId id="5586" r:id="rId294"/>
    <p:sldId id="5705" r:id="rId295"/>
    <p:sldId id="5706" r:id="rId296"/>
    <p:sldId id="5707" r:id="rId297"/>
    <p:sldId id="5708" r:id="rId298"/>
    <p:sldId id="5709" r:id="rId299"/>
    <p:sldId id="5612" r:id="rId300"/>
    <p:sldId id="5613" r:id="rId301"/>
    <p:sldId id="5710" r:id="rId302"/>
    <p:sldId id="5366" r:id="rId303"/>
    <p:sldId id="5711" r:id="rId304"/>
    <p:sldId id="5727" r:id="rId305"/>
    <p:sldId id="5712" r:id="rId306"/>
    <p:sldId id="5537" r:id="rId307"/>
    <p:sldId id="5714" r:id="rId308"/>
    <p:sldId id="5715" r:id="rId309"/>
    <p:sldId id="5716" r:id="rId310"/>
    <p:sldId id="5717" r:id="rId311"/>
    <p:sldId id="5718" r:id="rId312"/>
    <p:sldId id="5719" r:id="rId313"/>
    <p:sldId id="5720" r:id="rId314"/>
    <p:sldId id="5721" r:id="rId315"/>
    <p:sldId id="5722" r:id="rId316"/>
    <p:sldId id="5723" r:id="rId317"/>
    <p:sldId id="5724" r:id="rId318"/>
    <p:sldId id="5725" r:id="rId319"/>
    <p:sldId id="5644" r:id="rId320"/>
    <p:sldId id="5726" r:id="rId321"/>
    <p:sldId id="5728" r:id="rId322"/>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8C0000"/>
    <a:srgbClr val="FF00C4"/>
    <a:srgbClr val="1A5712"/>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814" autoAdjust="0"/>
    <p:restoredTop sz="99433" autoAdjust="0"/>
  </p:normalViewPr>
  <p:slideViewPr>
    <p:cSldViewPr>
      <p:cViewPr varScale="1">
        <p:scale>
          <a:sx n="92" d="100"/>
          <a:sy n="92" d="100"/>
        </p:scale>
        <p:origin x="488"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52.xml"/><Relationship Id="rId299" Type="http://schemas.openxmlformats.org/officeDocument/2006/relationships/slide" Target="slides/slide234.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4.xml"/><Relationship Id="rId324" Type="http://schemas.openxmlformats.org/officeDocument/2006/relationships/handoutMaster" Target="handoutMasters/handoutMaster1.xml"/><Relationship Id="rId170" Type="http://schemas.openxmlformats.org/officeDocument/2006/relationships/slide" Target="slides/slide105.xml"/><Relationship Id="rId226" Type="http://schemas.openxmlformats.org/officeDocument/2006/relationships/slide" Target="slides/slide161.xml"/><Relationship Id="rId268" Type="http://schemas.openxmlformats.org/officeDocument/2006/relationships/slide" Target="slides/slide203.xml"/><Relationship Id="rId32" Type="http://schemas.openxmlformats.org/officeDocument/2006/relationships/slideMaster" Target="slideMasters/slideMaster32.xml"/><Relationship Id="rId74" Type="http://schemas.openxmlformats.org/officeDocument/2006/relationships/slide" Target="slides/slide9.xml"/><Relationship Id="rId128" Type="http://schemas.openxmlformats.org/officeDocument/2006/relationships/slide" Target="slides/slide63.xml"/><Relationship Id="rId5" Type="http://schemas.openxmlformats.org/officeDocument/2006/relationships/slideMaster" Target="slideMasters/slideMaster5.xml"/><Relationship Id="rId181" Type="http://schemas.openxmlformats.org/officeDocument/2006/relationships/slide" Target="slides/slide116.xml"/><Relationship Id="rId237" Type="http://schemas.openxmlformats.org/officeDocument/2006/relationships/slide" Target="slides/slide172.xml"/><Relationship Id="rId279" Type="http://schemas.openxmlformats.org/officeDocument/2006/relationships/slide" Target="slides/slide214.xml"/><Relationship Id="rId43" Type="http://schemas.openxmlformats.org/officeDocument/2006/relationships/slideMaster" Target="slideMasters/slideMaster43.xml"/><Relationship Id="rId139" Type="http://schemas.openxmlformats.org/officeDocument/2006/relationships/slide" Target="slides/slide74.xml"/><Relationship Id="rId290" Type="http://schemas.openxmlformats.org/officeDocument/2006/relationships/slide" Target="slides/slide225.xml"/><Relationship Id="rId304" Type="http://schemas.openxmlformats.org/officeDocument/2006/relationships/slide" Target="slides/slide239.xml"/><Relationship Id="rId85" Type="http://schemas.openxmlformats.org/officeDocument/2006/relationships/slide" Target="slides/slide20.xml"/><Relationship Id="rId150" Type="http://schemas.openxmlformats.org/officeDocument/2006/relationships/slide" Target="slides/slide85.xml"/><Relationship Id="rId192" Type="http://schemas.openxmlformats.org/officeDocument/2006/relationships/slide" Target="slides/slide127.xml"/><Relationship Id="rId206" Type="http://schemas.openxmlformats.org/officeDocument/2006/relationships/slide" Target="slides/slide141.xml"/><Relationship Id="rId248" Type="http://schemas.openxmlformats.org/officeDocument/2006/relationships/slide" Target="slides/slide183.xml"/><Relationship Id="rId12" Type="http://schemas.openxmlformats.org/officeDocument/2006/relationships/slideMaster" Target="slideMasters/slideMaster12.xml"/><Relationship Id="rId108" Type="http://schemas.openxmlformats.org/officeDocument/2006/relationships/slide" Target="slides/slide43.xml"/><Relationship Id="rId315" Type="http://schemas.openxmlformats.org/officeDocument/2006/relationships/slide" Target="slides/slide250.xml"/><Relationship Id="rId54" Type="http://schemas.openxmlformats.org/officeDocument/2006/relationships/slideMaster" Target="slideMasters/slideMaster54.xml"/><Relationship Id="rId96" Type="http://schemas.openxmlformats.org/officeDocument/2006/relationships/slide" Target="slides/slide31.xml"/><Relationship Id="rId161" Type="http://schemas.openxmlformats.org/officeDocument/2006/relationships/slide" Target="slides/slide96.xml"/><Relationship Id="rId217" Type="http://schemas.openxmlformats.org/officeDocument/2006/relationships/slide" Target="slides/slide152.xml"/><Relationship Id="rId259" Type="http://schemas.openxmlformats.org/officeDocument/2006/relationships/slide" Target="slides/slide194.xml"/><Relationship Id="rId23" Type="http://schemas.openxmlformats.org/officeDocument/2006/relationships/slideMaster" Target="slideMasters/slideMaster23.xml"/><Relationship Id="rId119" Type="http://schemas.openxmlformats.org/officeDocument/2006/relationships/slide" Target="slides/slide54.xml"/><Relationship Id="rId270" Type="http://schemas.openxmlformats.org/officeDocument/2006/relationships/slide" Target="slides/slide205.xml"/><Relationship Id="rId326" Type="http://schemas.openxmlformats.org/officeDocument/2006/relationships/viewProps" Target="viewProps.xml"/><Relationship Id="rId65" Type="http://schemas.openxmlformats.org/officeDocument/2006/relationships/slideMaster" Target="slideMasters/slideMaster65.xml"/><Relationship Id="rId130" Type="http://schemas.openxmlformats.org/officeDocument/2006/relationships/slide" Target="slides/slide65.xml"/><Relationship Id="rId172" Type="http://schemas.openxmlformats.org/officeDocument/2006/relationships/slide" Target="slides/slide107.xml"/><Relationship Id="rId228" Type="http://schemas.openxmlformats.org/officeDocument/2006/relationships/slide" Target="slides/slide163.xml"/><Relationship Id="rId281" Type="http://schemas.openxmlformats.org/officeDocument/2006/relationships/slide" Target="slides/slide216.xml"/><Relationship Id="rId34" Type="http://schemas.openxmlformats.org/officeDocument/2006/relationships/slideMaster" Target="slideMasters/slideMaster34.xml"/><Relationship Id="rId76" Type="http://schemas.openxmlformats.org/officeDocument/2006/relationships/slide" Target="slides/slide11.xml"/><Relationship Id="rId141" Type="http://schemas.openxmlformats.org/officeDocument/2006/relationships/slide" Target="slides/slide76.xml"/><Relationship Id="rId7" Type="http://schemas.openxmlformats.org/officeDocument/2006/relationships/slideMaster" Target="slideMasters/slideMaster7.xml"/><Relationship Id="rId162" Type="http://schemas.openxmlformats.org/officeDocument/2006/relationships/slide" Target="slides/slide97.xml"/><Relationship Id="rId183" Type="http://schemas.openxmlformats.org/officeDocument/2006/relationships/slide" Target="slides/slide118.xml"/><Relationship Id="rId218" Type="http://schemas.openxmlformats.org/officeDocument/2006/relationships/slide" Target="slides/slide153.xml"/><Relationship Id="rId239" Type="http://schemas.openxmlformats.org/officeDocument/2006/relationships/slide" Target="slides/slide174.xml"/><Relationship Id="rId250" Type="http://schemas.openxmlformats.org/officeDocument/2006/relationships/slide" Target="slides/slide185.xml"/><Relationship Id="rId271" Type="http://schemas.openxmlformats.org/officeDocument/2006/relationships/slide" Target="slides/slide206.xml"/><Relationship Id="rId292" Type="http://schemas.openxmlformats.org/officeDocument/2006/relationships/slide" Target="slides/slide227.xml"/><Relationship Id="rId306" Type="http://schemas.openxmlformats.org/officeDocument/2006/relationships/slide" Target="slides/slide241.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xml"/><Relationship Id="rId87" Type="http://schemas.openxmlformats.org/officeDocument/2006/relationships/slide" Target="slides/slide22.xml"/><Relationship Id="rId110" Type="http://schemas.openxmlformats.org/officeDocument/2006/relationships/slide" Target="slides/slide45.xml"/><Relationship Id="rId131" Type="http://schemas.openxmlformats.org/officeDocument/2006/relationships/slide" Target="slides/slide66.xml"/><Relationship Id="rId327" Type="http://schemas.openxmlformats.org/officeDocument/2006/relationships/theme" Target="theme/theme1.xml"/><Relationship Id="rId152" Type="http://schemas.openxmlformats.org/officeDocument/2006/relationships/slide" Target="slides/slide87.xml"/><Relationship Id="rId173" Type="http://schemas.openxmlformats.org/officeDocument/2006/relationships/slide" Target="slides/slide108.xml"/><Relationship Id="rId194" Type="http://schemas.openxmlformats.org/officeDocument/2006/relationships/slide" Target="slides/slide129.xml"/><Relationship Id="rId208" Type="http://schemas.openxmlformats.org/officeDocument/2006/relationships/slide" Target="slides/slide143.xml"/><Relationship Id="rId229" Type="http://schemas.openxmlformats.org/officeDocument/2006/relationships/slide" Target="slides/slide164.xml"/><Relationship Id="rId240" Type="http://schemas.openxmlformats.org/officeDocument/2006/relationships/slide" Target="slides/slide175.xml"/><Relationship Id="rId261" Type="http://schemas.openxmlformats.org/officeDocument/2006/relationships/slide" Target="slides/slide196.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12.xml"/><Relationship Id="rId100" Type="http://schemas.openxmlformats.org/officeDocument/2006/relationships/slide" Target="slides/slide35.xml"/><Relationship Id="rId282" Type="http://schemas.openxmlformats.org/officeDocument/2006/relationships/slide" Target="slides/slide217.xml"/><Relationship Id="rId317" Type="http://schemas.openxmlformats.org/officeDocument/2006/relationships/slide" Target="slides/slide252.xml"/><Relationship Id="rId8" Type="http://schemas.openxmlformats.org/officeDocument/2006/relationships/slideMaster" Target="slideMasters/slideMaster8.xml"/><Relationship Id="rId98" Type="http://schemas.openxmlformats.org/officeDocument/2006/relationships/slide" Target="slides/slide33.xml"/><Relationship Id="rId121" Type="http://schemas.openxmlformats.org/officeDocument/2006/relationships/slide" Target="slides/slide56.xml"/><Relationship Id="rId142" Type="http://schemas.openxmlformats.org/officeDocument/2006/relationships/slide" Target="slides/slide77.xml"/><Relationship Id="rId163" Type="http://schemas.openxmlformats.org/officeDocument/2006/relationships/slide" Target="slides/slide98.xml"/><Relationship Id="rId184" Type="http://schemas.openxmlformats.org/officeDocument/2006/relationships/slide" Target="slides/slide119.xml"/><Relationship Id="rId219" Type="http://schemas.openxmlformats.org/officeDocument/2006/relationships/slide" Target="slides/slide154.xml"/><Relationship Id="rId230" Type="http://schemas.openxmlformats.org/officeDocument/2006/relationships/slide" Target="slides/slide165.xml"/><Relationship Id="rId251" Type="http://schemas.openxmlformats.org/officeDocument/2006/relationships/slide" Target="slides/slide186.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2.xml"/><Relationship Id="rId272" Type="http://schemas.openxmlformats.org/officeDocument/2006/relationships/slide" Target="slides/slide207.xml"/><Relationship Id="rId293" Type="http://schemas.openxmlformats.org/officeDocument/2006/relationships/slide" Target="slides/slide228.xml"/><Relationship Id="rId307" Type="http://schemas.openxmlformats.org/officeDocument/2006/relationships/slide" Target="slides/slide242.xml"/><Relationship Id="rId328" Type="http://schemas.openxmlformats.org/officeDocument/2006/relationships/tableStyles" Target="tableStyles.xml"/><Relationship Id="rId88" Type="http://schemas.openxmlformats.org/officeDocument/2006/relationships/slide" Target="slides/slide23.xml"/><Relationship Id="rId111" Type="http://schemas.openxmlformats.org/officeDocument/2006/relationships/slide" Target="slides/slide46.xml"/><Relationship Id="rId132" Type="http://schemas.openxmlformats.org/officeDocument/2006/relationships/slide" Target="slides/slide67.xml"/><Relationship Id="rId153" Type="http://schemas.openxmlformats.org/officeDocument/2006/relationships/slide" Target="slides/slide88.xml"/><Relationship Id="rId174" Type="http://schemas.openxmlformats.org/officeDocument/2006/relationships/slide" Target="slides/slide109.xml"/><Relationship Id="rId195" Type="http://schemas.openxmlformats.org/officeDocument/2006/relationships/slide" Target="slides/slide130.xml"/><Relationship Id="rId209" Type="http://schemas.openxmlformats.org/officeDocument/2006/relationships/slide" Target="slides/slide144.xml"/><Relationship Id="rId220" Type="http://schemas.openxmlformats.org/officeDocument/2006/relationships/slide" Target="slides/slide155.xml"/><Relationship Id="rId241" Type="http://schemas.openxmlformats.org/officeDocument/2006/relationships/slide" Target="slides/slide176.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7.xml"/><Relationship Id="rId283" Type="http://schemas.openxmlformats.org/officeDocument/2006/relationships/slide" Target="slides/slide218.xml"/><Relationship Id="rId318" Type="http://schemas.openxmlformats.org/officeDocument/2006/relationships/slide" Target="slides/slide253.xml"/><Relationship Id="rId78" Type="http://schemas.openxmlformats.org/officeDocument/2006/relationships/slide" Target="slides/slide13.xml"/><Relationship Id="rId99" Type="http://schemas.openxmlformats.org/officeDocument/2006/relationships/slide" Target="slides/slide34.xml"/><Relationship Id="rId101" Type="http://schemas.openxmlformats.org/officeDocument/2006/relationships/slide" Target="slides/slide36.xml"/><Relationship Id="rId122" Type="http://schemas.openxmlformats.org/officeDocument/2006/relationships/slide" Target="slides/slide57.xml"/><Relationship Id="rId143" Type="http://schemas.openxmlformats.org/officeDocument/2006/relationships/slide" Target="slides/slide78.xml"/><Relationship Id="rId164" Type="http://schemas.openxmlformats.org/officeDocument/2006/relationships/slide" Target="slides/slide99.xml"/><Relationship Id="rId185" Type="http://schemas.openxmlformats.org/officeDocument/2006/relationships/slide" Target="slides/slide120.xml"/><Relationship Id="rId9" Type="http://schemas.openxmlformats.org/officeDocument/2006/relationships/slideMaster" Target="slideMasters/slideMaster9.xml"/><Relationship Id="rId210" Type="http://schemas.openxmlformats.org/officeDocument/2006/relationships/slide" Target="slides/slide145.xml"/><Relationship Id="rId26" Type="http://schemas.openxmlformats.org/officeDocument/2006/relationships/slideMaster" Target="slideMasters/slideMaster26.xml"/><Relationship Id="rId231" Type="http://schemas.openxmlformats.org/officeDocument/2006/relationships/slide" Target="slides/slide166.xml"/><Relationship Id="rId252" Type="http://schemas.openxmlformats.org/officeDocument/2006/relationships/slide" Target="slides/slide187.xml"/><Relationship Id="rId273" Type="http://schemas.openxmlformats.org/officeDocument/2006/relationships/slide" Target="slides/slide208.xml"/><Relationship Id="rId294" Type="http://schemas.openxmlformats.org/officeDocument/2006/relationships/slide" Target="slides/slide229.xml"/><Relationship Id="rId308" Type="http://schemas.openxmlformats.org/officeDocument/2006/relationships/slide" Target="slides/slide243.xml"/><Relationship Id="rId47" Type="http://schemas.openxmlformats.org/officeDocument/2006/relationships/slideMaster" Target="slideMasters/slideMaster47.xml"/><Relationship Id="rId68" Type="http://schemas.openxmlformats.org/officeDocument/2006/relationships/slide" Target="slides/slide3.xml"/><Relationship Id="rId89" Type="http://schemas.openxmlformats.org/officeDocument/2006/relationships/slide" Target="slides/slide24.xml"/><Relationship Id="rId112" Type="http://schemas.openxmlformats.org/officeDocument/2006/relationships/slide" Target="slides/slide47.xml"/><Relationship Id="rId133" Type="http://schemas.openxmlformats.org/officeDocument/2006/relationships/slide" Target="slides/slide68.xml"/><Relationship Id="rId154" Type="http://schemas.openxmlformats.org/officeDocument/2006/relationships/slide" Target="slides/slide89.xml"/><Relationship Id="rId175" Type="http://schemas.openxmlformats.org/officeDocument/2006/relationships/slide" Target="slides/slide110.xml"/><Relationship Id="rId196" Type="http://schemas.openxmlformats.org/officeDocument/2006/relationships/slide" Target="slides/slide131.xml"/><Relationship Id="rId200" Type="http://schemas.openxmlformats.org/officeDocument/2006/relationships/slide" Target="slides/slide135.xml"/><Relationship Id="rId16" Type="http://schemas.openxmlformats.org/officeDocument/2006/relationships/slideMaster" Target="slideMasters/slideMaster16.xml"/><Relationship Id="rId221" Type="http://schemas.openxmlformats.org/officeDocument/2006/relationships/slide" Target="slides/slide156.xml"/><Relationship Id="rId242" Type="http://schemas.openxmlformats.org/officeDocument/2006/relationships/slide" Target="slides/slide177.xml"/><Relationship Id="rId263" Type="http://schemas.openxmlformats.org/officeDocument/2006/relationships/slide" Target="slides/slide198.xml"/><Relationship Id="rId284" Type="http://schemas.openxmlformats.org/officeDocument/2006/relationships/slide" Target="slides/slide219.xml"/><Relationship Id="rId319" Type="http://schemas.openxmlformats.org/officeDocument/2006/relationships/slide" Target="slides/slide254.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4.xml"/><Relationship Id="rId102" Type="http://schemas.openxmlformats.org/officeDocument/2006/relationships/slide" Target="slides/slide37.xml"/><Relationship Id="rId123" Type="http://schemas.openxmlformats.org/officeDocument/2006/relationships/slide" Target="slides/slide58.xml"/><Relationship Id="rId144" Type="http://schemas.openxmlformats.org/officeDocument/2006/relationships/slide" Target="slides/slide79.xml"/><Relationship Id="rId90" Type="http://schemas.openxmlformats.org/officeDocument/2006/relationships/slide" Target="slides/slide25.xml"/><Relationship Id="rId165" Type="http://schemas.openxmlformats.org/officeDocument/2006/relationships/slide" Target="slides/slide100.xml"/><Relationship Id="rId186" Type="http://schemas.openxmlformats.org/officeDocument/2006/relationships/slide" Target="slides/slide121.xml"/><Relationship Id="rId211" Type="http://schemas.openxmlformats.org/officeDocument/2006/relationships/slide" Target="slides/slide146.xml"/><Relationship Id="rId232" Type="http://schemas.openxmlformats.org/officeDocument/2006/relationships/slide" Target="slides/slide167.xml"/><Relationship Id="rId253" Type="http://schemas.openxmlformats.org/officeDocument/2006/relationships/slide" Target="slides/slide188.xml"/><Relationship Id="rId274" Type="http://schemas.openxmlformats.org/officeDocument/2006/relationships/slide" Target="slides/slide209.xml"/><Relationship Id="rId295" Type="http://schemas.openxmlformats.org/officeDocument/2006/relationships/slide" Target="slides/slide230.xml"/><Relationship Id="rId309" Type="http://schemas.openxmlformats.org/officeDocument/2006/relationships/slide" Target="slides/slide244.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4.xml"/><Relationship Id="rId113" Type="http://schemas.openxmlformats.org/officeDocument/2006/relationships/slide" Target="slides/slide48.xml"/><Relationship Id="rId134" Type="http://schemas.openxmlformats.org/officeDocument/2006/relationships/slide" Target="slides/slide69.xml"/><Relationship Id="rId320" Type="http://schemas.openxmlformats.org/officeDocument/2006/relationships/slide" Target="slides/slide255.xml"/><Relationship Id="rId80" Type="http://schemas.openxmlformats.org/officeDocument/2006/relationships/slide" Target="slides/slide15.xml"/><Relationship Id="rId155" Type="http://schemas.openxmlformats.org/officeDocument/2006/relationships/slide" Target="slides/slide90.xml"/><Relationship Id="rId176" Type="http://schemas.openxmlformats.org/officeDocument/2006/relationships/slide" Target="slides/slide111.xml"/><Relationship Id="rId197" Type="http://schemas.openxmlformats.org/officeDocument/2006/relationships/slide" Target="slides/slide132.xml"/><Relationship Id="rId201" Type="http://schemas.openxmlformats.org/officeDocument/2006/relationships/slide" Target="slides/slide136.xml"/><Relationship Id="rId222" Type="http://schemas.openxmlformats.org/officeDocument/2006/relationships/slide" Target="slides/slide157.xml"/><Relationship Id="rId243" Type="http://schemas.openxmlformats.org/officeDocument/2006/relationships/slide" Target="slides/slide178.xml"/><Relationship Id="rId264" Type="http://schemas.openxmlformats.org/officeDocument/2006/relationships/slide" Target="slides/slide199.xml"/><Relationship Id="rId285" Type="http://schemas.openxmlformats.org/officeDocument/2006/relationships/slide" Target="slides/slide220.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8.xml"/><Relationship Id="rId124" Type="http://schemas.openxmlformats.org/officeDocument/2006/relationships/slide" Target="slides/slide59.xml"/><Relationship Id="rId310" Type="http://schemas.openxmlformats.org/officeDocument/2006/relationships/slide" Target="slides/slide245.xml"/><Relationship Id="rId70" Type="http://schemas.openxmlformats.org/officeDocument/2006/relationships/slide" Target="slides/slide5.xml"/><Relationship Id="rId91" Type="http://schemas.openxmlformats.org/officeDocument/2006/relationships/slide" Target="slides/slide26.xml"/><Relationship Id="rId145" Type="http://schemas.openxmlformats.org/officeDocument/2006/relationships/slide" Target="slides/slide80.xml"/><Relationship Id="rId166" Type="http://schemas.openxmlformats.org/officeDocument/2006/relationships/slide" Target="slides/slide101.xml"/><Relationship Id="rId187" Type="http://schemas.openxmlformats.org/officeDocument/2006/relationships/slide" Target="slides/slide122.xml"/><Relationship Id="rId1" Type="http://schemas.openxmlformats.org/officeDocument/2006/relationships/slideMaster" Target="slideMasters/slideMaster1.xml"/><Relationship Id="rId212" Type="http://schemas.openxmlformats.org/officeDocument/2006/relationships/slide" Target="slides/slide147.xml"/><Relationship Id="rId233" Type="http://schemas.openxmlformats.org/officeDocument/2006/relationships/slide" Target="slides/slide168.xml"/><Relationship Id="rId254" Type="http://schemas.openxmlformats.org/officeDocument/2006/relationships/slide" Target="slides/slide189.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9.xml"/><Relationship Id="rId275" Type="http://schemas.openxmlformats.org/officeDocument/2006/relationships/slide" Target="slides/slide210.xml"/><Relationship Id="rId296" Type="http://schemas.openxmlformats.org/officeDocument/2006/relationships/slide" Target="slides/slide231.xml"/><Relationship Id="rId300" Type="http://schemas.openxmlformats.org/officeDocument/2006/relationships/slide" Target="slides/slide235.xml"/><Relationship Id="rId60" Type="http://schemas.openxmlformats.org/officeDocument/2006/relationships/slideMaster" Target="slideMasters/slideMaster60.xml"/><Relationship Id="rId81" Type="http://schemas.openxmlformats.org/officeDocument/2006/relationships/slide" Target="slides/slide16.xml"/><Relationship Id="rId135" Type="http://schemas.openxmlformats.org/officeDocument/2006/relationships/slide" Target="slides/slide70.xml"/><Relationship Id="rId156" Type="http://schemas.openxmlformats.org/officeDocument/2006/relationships/slide" Target="slides/slide91.xml"/><Relationship Id="rId177" Type="http://schemas.openxmlformats.org/officeDocument/2006/relationships/slide" Target="slides/slide112.xml"/><Relationship Id="rId198" Type="http://schemas.openxmlformats.org/officeDocument/2006/relationships/slide" Target="slides/slide133.xml"/><Relationship Id="rId321" Type="http://schemas.openxmlformats.org/officeDocument/2006/relationships/slide" Target="slides/slide256.xml"/><Relationship Id="rId202" Type="http://schemas.openxmlformats.org/officeDocument/2006/relationships/slide" Target="slides/slide137.xml"/><Relationship Id="rId223" Type="http://schemas.openxmlformats.org/officeDocument/2006/relationships/slide" Target="slides/slide158.xml"/><Relationship Id="rId244" Type="http://schemas.openxmlformats.org/officeDocument/2006/relationships/slide" Target="slides/slide179.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00.xml"/><Relationship Id="rId286" Type="http://schemas.openxmlformats.org/officeDocument/2006/relationships/slide" Target="slides/slide221.xml"/><Relationship Id="rId50" Type="http://schemas.openxmlformats.org/officeDocument/2006/relationships/slideMaster" Target="slideMasters/slideMaster50.xml"/><Relationship Id="rId104" Type="http://schemas.openxmlformats.org/officeDocument/2006/relationships/slide" Target="slides/slide39.xml"/><Relationship Id="rId125" Type="http://schemas.openxmlformats.org/officeDocument/2006/relationships/slide" Target="slides/slide60.xml"/><Relationship Id="rId146" Type="http://schemas.openxmlformats.org/officeDocument/2006/relationships/slide" Target="slides/slide81.xml"/><Relationship Id="rId167" Type="http://schemas.openxmlformats.org/officeDocument/2006/relationships/slide" Target="slides/slide102.xml"/><Relationship Id="rId188" Type="http://schemas.openxmlformats.org/officeDocument/2006/relationships/slide" Target="slides/slide123.xml"/><Relationship Id="rId311" Type="http://schemas.openxmlformats.org/officeDocument/2006/relationships/slide" Target="slides/slide246.xml"/><Relationship Id="rId71" Type="http://schemas.openxmlformats.org/officeDocument/2006/relationships/slide" Target="slides/slide6.xml"/><Relationship Id="rId92" Type="http://schemas.openxmlformats.org/officeDocument/2006/relationships/slide" Target="slides/slide27.xml"/><Relationship Id="rId213" Type="http://schemas.openxmlformats.org/officeDocument/2006/relationships/slide" Target="slides/slide148.xml"/><Relationship Id="rId234" Type="http://schemas.openxmlformats.org/officeDocument/2006/relationships/slide" Target="slides/slide169.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90.xml"/><Relationship Id="rId276" Type="http://schemas.openxmlformats.org/officeDocument/2006/relationships/slide" Target="slides/slide211.xml"/><Relationship Id="rId297" Type="http://schemas.openxmlformats.org/officeDocument/2006/relationships/slide" Target="slides/slide232.xml"/><Relationship Id="rId40" Type="http://schemas.openxmlformats.org/officeDocument/2006/relationships/slideMaster" Target="slideMasters/slideMaster40.xml"/><Relationship Id="rId115" Type="http://schemas.openxmlformats.org/officeDocument/2006/relationships/slide" Target="slides/slide50.xml"/><Relationship Id="rId136" Type="http://schemas.openxmlformats.org/officeDocument/2006/relationships/slide" Target="slides/slide71.xml"/><Relationship Id="rId157" Type="http://schemas.openxmlformats.org/officeDocument/2006/relationships/slide" Target="slides/slide92.xml"/><Relationship Id="rId178" Type="http://schemas.openxmlformats.org/officeDocument/2006/relationships/slide" Target="slides/slide113.xml"/><Relationship Id="rId301" Type="http://schemas.openxmlformats.org/officeDocument/2006/relationships/slide" Target="slides/slide236.xml"/><Relationship Id="rId322" Type="http://schemas.openxmlformats.org/officeDocument/2006/relationships/slide" Target="slides/slide257.xml"/><Relationship Id="rId61" Type="http://schemas.openxmlformats.org/officeDocument/2006/relationships/slideMaster" Target="slideMasters/slideMaster61.xml"/><Relationship Id="rId82" Type="http://schemas.openxmlformats.org/officeDocument/2006/relationships/slide" Target="slides/slide17.xml"/><Relationship Id="rId199" Type="http://schemas.openxmlformats.org/officeDocument/2006/relationships/slide" Target="slides/slide134.xml"/><Relationship Id="rId203" Type="http://schemas.openxmlformats.org/officeDocument/2006/relationships/slide" Target="slides/slide138.xml"/><Relationship Id="rId19" Type="http://schemas.openxmlformats.org/officeDocument/2006/relationships/slideMaster" Target="slideMasters/slideMaster19.xml"/><Relationship Id="rId224" Type="http://schemas.openxmlformats.org/officeDocument/2006/relationships/slide" Target="slides/slide159.xml"/><Relationship Id="rId245" Type="http://schemas.openxmlformats.org/officeDocument/2006/relationships/slide" Target="slides/slide180.xml"/><Relationship Id="rId266" Type="http://schemas.openxmlformats.org/officeDocument/2006/relationships/slide" Target="slides/slide201.xml"/><Relationship Id="rId287" Type="http://schemas.openxmlformats.org/officeDocument/2006/relationships/slide" Target="slides/slide222.xml"/><Relationship Id="rId30" Type="http://schemas.openxmlformats.org/officeDocument/2006/relationships/slideMaster" Target="slideMasters/slideMaster30.xml"/><Relationship Id="rId105" Type="http://schemas.openxmlformats.org/officeDocument/2006/relationships/slide" Target="slides/slide40.xml"/><Relationship Id="rId126" Type="http://schemas.openxmlformats.org/officeDocument/2006/relationships/slide" Target="slides/slide61.xml"/><Relationship Id="rId147" Type="http://schemas.openxmlformats.org/officeDocument/2006/relationships/slide" Target="slides/slide82.xml"/><Relationship Id="rId168" Type="http://schemas.openxmlformats.org/officeDocument/2006/relationships/slide" Target="slides/slide103.xml"/><Relationship Id="rId312" Type="http://schemas.openxmlformats.org/officeDocument/2006/relationships/slide" Target="slides/slide247.xml"/><Relationship Id="rId51" Type="http://schemas.openxmlformats.org/officeDocument/2006/relationships/slideMaster" Target="slideMasters/slideMaster51.xml"/><Relationship Id="rId72" Type="http://schemas.openxmlformats.org/officeDocument/2006/relationships/slide" Target="slides/slide7.xml"/><Relationship Id="rId93" Type="http://schemas.openxmlformats.org/officeDocument/2006/relationships/slide" Target="slides/slide28.xml"/><Relationship Id="rId189" Type="http://schemas.openxmlformats.org/officeDocument/2006/relationships/slide" Target="slides/slide124.xml"/><Relationship Id="rId3" Type="http://schemas.openxmlformats.org/officeDocument/2006/relationships/slideMaster" Target="slideMasters/slideMaster3.xml"/><Relationship Id="rId214" Type="http://schemas.openxmlformats.org/officeDocument/2006/relationships/slide" Target="slides/slide149.xml"/><Relationship Id="rId235" Type="http://schemas.openxmlformats.org/officeDocument/2006/relationships/slide" Target="slides/slide170.xml"/><Relationship Id="rId256" Type="http://schemas.openxmlformats.org/officeDocument/2006/relationships/slide" Target="slides/slide191.xml"/><Relationship Id="rId277" Type="http://schemas.openxmlformats.org/officeDocument/2006/relationships/slide" Target="slides/slide212.xml"/><Relationship Id="rId298" Type="http://schemas.openxmlformats.org/officeDocument/2006/relationships/slide" Target="slides/slide233.xml"/><Relationship Id="rId116" Type="http://schemas.openxmlformats.org/officeDocument/2006/relationships/slide" Target="slides/slide51.xml"/><Relationship Id="rId137" Type="http://schemas.openxmlformats.org/officeDocument/2006/relationships/slide" Target="slides/slide72.xml"/><Relationship Id="rId158" Type="http://schemas.openxmlformats.org/officeDocument/2006/relationships/slide" Target="slides/slide93.xml"/><Relationship Id="rId302" Type="http://schemas.openxmlformats.org/officeDocument/2006/relationships/slide" Target="slides/slide237.xml"/><Relationship Id="rId323" Type="http://schemas.openxmlformats.org/officeDocument/2006/relationships/notesMaster" Target="notesMasters/notesMaster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8.xml"/><Relationship Id="rId179" Type="http://schemas.openxmlformats.org/officeDocument/2006/relationships/slide" Target="slides/slide114.xml"/><Relationship Id="rId190" Type="http://schemas.openxmlformats.org/officeDocument/2006/relationships/slide" Target="slides/slide125.xml"/><Relationship Id="rId204" Type="http://schemas.openxmlformats.org/officeDocument/2006/relationships/slide" Target="slides/slide139.xml"/><Relationship Id="rId225" Type="http://schemas.openxmlformats.org/officeDocument/2006/relationships/slide" Target="slides/slide160.xml"/><Relationship Id="rId246" Type="http://schemas.openxmlformats.org/officeDocument/2006/relationships/slide" Target="slides/slide181.xml"/><Relationship Id="rId267" Type="http://schemas.openxmlformats.org/officeDocument/2006/relationships/slide" Target="slides/slide202.xml"/><Relationship Id="rId288" Type="http://schemas.openxmlformats.org/officeDocument/2006/relationships/slide" Target="slides/slide223.xml"/><Relationship Id="rId106" Type="http://schemas.openxmlformats.org/officeDocument/2006/relationships/slide" Target="slides/slide41.xml"/><Relationship Id="rId127" Type="http://schemas.openxmlformats.org/officeDocument/2006/relationships/slide" Target="slides/slide62.xml"/><Relationship Id="rId313" Type="http://schemas.openxmlformats.org/officeDocument/2006/relationships/slide" Target="slides/slide24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8.xml"/><Relationship Id="rId94" Type="http://schemas.openxmlformats.org/officeDocument/2006/relationships/slide" Target="slides/slide29.xml"/><Relationship Id="rId148" Type="http://schemas.openxmlformats.org/officeDocument/2006/relationships/slide" Target="slides/slide83.xml"/><Relationship Id="rId169" Type="http://schemas.openxmlformats.org/officeDocument/2006/relationships/slide" Target="slides/slide104.xml"/><Relationship Id="rId4" Type="http://schemas.openxmlformats.org/officeDocument/2006/relationships/slideMaster" Target="slideMasters/slideMaster4.xml"/><Relationship Id="rId180" Type="http://schemas.openxmlformats.org/officeDocument/2006/relationships/slide" Target="slides/slide115.xml"/><Relationship Id="rId215" Type="http://schemas.openxmlformats.org/officeDocument/2006/relationships/slide" Target="slides/slide150.xml"/><Relationship Id="rId236" Type="http://schemas.openxmlformats.org/officeDocument/2006/relationships/slide" Target="slides/slide171.xml"/><Relationship Id="rId257" Type="http://schemas.openxmlformats.org/officeDocument/2006/relationships/slide" Target="slides/slide192.xml"/><Relationship Id="rId278" Type="http://schemas.openxmlformats.org/officeDocument/2006/relationships/slide" Target="slides/slide213.xml"/><Relationship Id="rId303" Type="http://schemas.openxmlformats.org/officeDocument/2006/relationships/slide" Target="slides/slide238.xml"/><Relationship Id="rId42" Type="http://schemas.openxmlformats.org/officeDocument/2006/relationships/slideMaster" Target="slideMasters/slideMaster42.xml"/><Relationship Id="rId84" Type="http://schemas.openxmlformats.org/officeDocument/2006/relationships/slide" Target="slides/slide19.xml"/><Relationship Id="rId138" Type="http://schemas.openxmlformats.org/officeDocument/2006/relationships/slide" Target="slides/slide73.xml"/><Relationship Id="rId191" Type="http://schemas.openxmlformats.org/officeDocument/2006/relationships/slide" Target="slides/slide126.xml"/><Relationship Id="rId205" Type="http://schemas.openxmlformats.org/officeDocument/2006/relationships/slide" Target="slides/slide140.xml"/><Relationship Id="rId247" Type="http://schemas.openxmlformats.org/officeDocument/2006/relationships/slide" Target="slides/slide182.xml"/><Relationship Id="rId107" Type="http://schemas.openxmlformats.org/officeDocument/2006/relationships/slide" Target="slides/slide42.xml"/><Relationship Id="rId289" Type="http://schemas.openxmlformats.org/officeDocument/2006/relationships/slide" Target="slides/slide224.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4.xml"/><Relationship Id="rId314" Type="http://schemas.openxmlformats.org/officeDocument/2006/relationships/slide" Target="slides/slide249.xml"/><Relationship Id="rId95" Type="http://schemas.openxmlformats.org/officeDocument/2006/relationships/slide" Target="slides/slide30.xml"/><Relationship Id="rId160" Type="http://schemas.openxmlformats.org/officeDocument/2006/relationships/slide" Target="slides/slide95.xml"/><Relationship Id="rId216" Type="http://schemas.openxmlformats.org/officeDocument/2006/relationships/slide" Target="slides/slide151.xml"/><Relationship Id="rId258" Type="http://schemas.openxmlformats.org/officeDocument/2006/relationships/slide" Target="slides/slide193.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53.xml"/><Relationship Id="rId325" Type="http://schemas.openxmlformats.org/officeDocument/2006/relationships/presProps" Target="presProps.xml"/><Relationship Id="rId171" Type="http://schemas.openxmlformats.org/officeDocument/2006/relationships/slide" Target="slides/slide106.xml"/><Relationship Id="rId227" Type="http://schemas.openxmlformats.org/officeDocument/2006/relationships/slide" Target="slides/slide162.xml"/><Relationship Id="rId269" Type="http://schemas.openxmlformats.org/officeDocument/2006/relationships/slide" Target="slides/slide204.xml"/><Relationship Id="rId33" Type="http://schemas.openxmlformats.org/officeDocument/2006/relationships/slideMaster" Target="slideMasters/slideMaster33.xml"/><Relationship Id="rId129" Type="http://schemas.openxmlformats.org/officeDocument/2006/relationships/slide" Target="slides/slide64.xml"/><Relationship Id="rId280" Type="http://schemas.openxmlformats.org/officeDocument/2006/relationships/slide" Target="slides/slide215.xml"/><Relationship Id="rId75" Type="http://schemas.openxmlformats.org/officeDocument/2006/relationships/slide" Target="slides/slide10.xml"/><Relationship Id="rId140" Type="http://schemas.openxmlformats.org/officeDocument/2006/relationships/slide" Target="slides/slide75.xml"/><Relationship Id="rId182" Type="http://schemas.openxmlformats.org/officeDocument/2006/relationships/slide" Target="slides/slide117.xml"/><Relationship Id="rId6" Type="http://schemas.openxmlformats.org/officeDocument/2006/relationships/slideMaster" Target="slideMasters/slideMaster6.xml"/><Relationship Id="rId238" Type="http://schemas.openxmlformats.org/officeDocument/2006/relationships/slide" Target="slides/slide173.xml"/><Relationship Id="rId291" Type="http://schemas.openxmlformats.org/officeDocument/2006/relationships/slide" Target="slides/slide226.xml"/><Relationship Id="rId305" Type="http://schemas.openxmlformats.org/officeDocument/2006/relationships/slide" Target="slides/slide240.xml"/><Relationship Id="rId44" Type="http://schemas.openxmlformats.org/officeDocument/2006/relationships/slideMaster" Target="slideMasters/slideMaster44.xml"/><Relationship Id="rId86" Type="http://schemas.openxmlformats.org/officeDocument/2006/relationships/slide" Target="slides/slide21.xml"/><Relationship Id="rId151" Type="http://schemas.openxmlformats.org/officeDocument/2006/relationships/slide" Target="slides/slide86.xml"/><Relationship Id="rId193" Type="http://schemas.openxmlformats.org/officeDocument/2006/relationships/slide" Target="slides/slide128.xml"/><Relationship Id="rId207" Type="http://schemas.openxmlformats.org/officeDocument/2006/relationships/slide" Target="slides/slide142.xml"/><Relationship Id="rId249" Type="http://schemas.openxmlformats.org/officeDocument/2006/relationships/slide" Target="slides/slide184.xml"/><Relationship Id="rId13" Type="http://schemas.openxmlformats.org/officeDocument/2006/relationships/slideMaster" Target="slideMasters/slideMaster13.xml"/><Relationship Id="rId109" Type="http://schemas.openxmlformats.org/officeDocument/2006/relationships/slide" Target="slides/slide44.xml"/><Relationship Id="rId260" Type="http://schemas.openxmlformats.org/officeDocument/2006/relationships/slide" Target="slides/slide195.xml"/><Relationship Id="rId316" Type="http://schemas.openxmlformats.org/officeDocument/2006/relationships/slide" Target="slides/slide251.xml"/><Relationship Id="rId55" Type="http://schemas.openxmlformats.org/officeDocument/2006/relationships/slideMaster" Target="slideMasters/slideMaster55.xml"/><Relationship Id="rId97" Type="http://schemas.openxmlformats.org/officeDocument/2006/relationships/slide" Target="slides/slide32.xml"/><Relationship Id="rId120" Type="http://schemas.openxmlformats.org/officeDocument/2006/relationships/slide" Target="slides/slide55.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13.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drawings/drawing1.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6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7/20/20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7/20/20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6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7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8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0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0481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239925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0521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76041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83529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498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1151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3962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8608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58608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99317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3307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95708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85448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684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70729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0024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576793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131603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175</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1183034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383291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202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2689606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1035766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30426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8400972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239</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9511186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7/20/20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2020. 7. 20.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2020. 7. 20.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2020. 7. 20.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2020. 7. 20.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7/20/20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7/20/20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7/20/20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7/20/20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7/20/20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7/20/20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7/20/20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7/20/20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7/20/20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7/20/20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7/20/20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7/20/20</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7/20/20</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7/20/20</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7/20/20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7/20/20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7/20/20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7/20/20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7/20/20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7/20/20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7/20/20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7/20/20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7/20/20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7/20/20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7/20/20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7/20/20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7/20/20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7/20/20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7/20/20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7/20/20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7/20/20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82192674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669194012"/>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137163032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9108493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26290586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90205265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7343454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4229829815"/>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57378184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74281503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845258813"/>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787311637"/>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7/20/20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649046300"/>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4221357"/>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03860185"/>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34573004"/>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7/20/20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38532051"/>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7/20/20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0348999"/>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7/20/20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0340122"/>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26001780"/>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7/20/20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36819774"/>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09265934"/>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7/20/20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2294787"/>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048990862"/>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1691956"/>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4805012"/>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1898126"/>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1713630"/>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3026743"/>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4280632972"/>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41933756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76800740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489922226"/>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4128479778"/>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15494776"/>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896117832"/>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945366016"/>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5269325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570140322"/>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58968365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41838735"/>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867647313"/>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4103592076"/>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172906265"/>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47238019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79796844"/>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64243471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22544261"/>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62363022"/>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216146392"/>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947601521"/>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52723294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44698952"/>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243522461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53989498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98270980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993699984"/>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730917170"/>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383577656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5681437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104771955"/>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233283652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276548786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85152140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64452922"/>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2389402778"/>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728432432"/>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303555991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246323866"/>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855213926"/>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3863534424"/>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1253261043"/>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595788768"/>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959557162"/>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2108980184"/>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497667997"/>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344135494"/>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551421878"/>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51700705"/>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56660024"/>
      </p:ext>
    </p:extLst>
  </p:cSld>
  <p:clrMapOvr>
    <a:masterClrMapping/>
  </p:clrMapOvr>
</p:sldLayout>
</file>

<file path=ppt/slideLayouts/slideLayout6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9655108"/>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01773475"/>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0140792"/>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67156162"/>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0133315"/>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4147557"/>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9091871"/>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07029686"/>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6754670"/>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936542078"/>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492767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637610"/>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043881"/>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4729138"/>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06515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7450334"/>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72703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4165744"/>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79458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925711"/>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554704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30771690"/>
      </p:ext>
    </p:extLst>
  </p:cSld>
  <p:clrMapOvr>
    <a:masterClrMapping/>
  </p:clrMapOvr>
</p:sldLayout>
</file>

<file path=ppt/slideLayouts/slideLayout65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6191725"/>
      </p:ext>
    </p:extLst>
  </p:cSld>
  <p:clrMapOvr>
    <a:masterClrMapping/>
  </p:clrMapOvr>
</p:sldLayout>
</file>

<file path=ppt/slideLayouts/slideLayout660.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72408104"/>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00321431"/>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8110056"/>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314091539"/>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04917183"/>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77221621"/>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80933571"/>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73904879"/>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934573126"/>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257752448"/>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02843706"/>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207429160"/>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8557636"/>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653772484"/>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84443837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150504986"/>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15552041"/>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4191715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957544855"/>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96788766"/>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867041493"/>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88333762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3046140950"/>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3217797551"/>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2940855495"/>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3981911110"/>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040815425"/>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3782503919"/>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216256631"/>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1448186768"/>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2987150526"/>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2683654005"/>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55216684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467082363"/>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779649521"/>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35067253"/>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747937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88727020"/>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35789792"/>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04900371"/>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96303241"/>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69349850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572144"/>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98071899"/>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7799158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404743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 Id="rId14" Type="http://schemas.openxmlformats.org/officeDocument/2006/relationships/image" Target="../media/image1.png"/></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theme" Target="../theme/theme51.xml"/><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slideLayout" Target="../slideLayouts/slideLayout556.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theme" Target="../theme/theme52.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slideLayout" Target="../slideLayouts/slideLayout568.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theme" Target="../theme/theme53.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3" Type="http://schemas.openxmlformats.org/officeDocument/2006/relationships/slideLayout" Target="../slideLayouts/slideLayout582.xml"/><Relationship Id="rId7" Type="http://schemas.openxmlformats.org/officeDocument/2006/relationships/theme" Target="../theme/theme54.xml"/><Relationship Id="rId2" Type="http://schemas.openxmlformats.org/officeDocument/2006/relationships/slideLayout" Target="../slideLayouts/slideLayout581.xml"/><Relationship Id="rId1" Type="http://schemas.openxmlformats.org/officeDocument/2006/relationships/slideLayout" Target="../slideLayouts/slideLayout580.xml"/><Relationship Id="rId6" Type="http://schemas.openxmlformats.org/officeDocument/2006/relationships/slideLayout" Target="../slideLayouts/slideLayout585.xml"/><Relationship Id="rId5" Type="http://schemas.openxmlformats.org/officeDocument/2006/relationships/slideLayout" Target="../slideLayouts/slideLayout584.xml"/><Relationship Id="rId4" Type="http://schemas.openxmlformats.org/officeDocument/2006/relationships/slideLayout" Target="../slideLayouts/slideLayout583.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3.xml"/><Relationship Id="rId13" Type="http://schemas.openxmlformats.org/officeDocument/2006/relationships/theme" Target="../theme/theme55.xml"/><Relationship Id="rId3" Type="http://schemas.openxmlformats.org/officeDocument/2006/relationships/slideLayout" Target="../slideLayouts/slideLayout588.xml"/><Relationship Id="rId7" Type="http://schemas.openxmlformats.org/officeDocument/2006/relationships/slideLayout" Target="../slideLayouts/slideLayout592.xml"/><Relationship Id="rId12" Type="http://schemas.openxmlformats.org/officeDocument/2006/relationships/slideLayout" Target="../slideLayouts/slideLayout597.xml"/><Relationship Id="rId2" Type="http://schemas.openxmlformats.org/officeDocument/2006/relationships/slideLayout" Target="../slideLayouts/slideLayout587.xml"/><Relationship Id="rId1" Type="http://schemas.openxmlformats.org/officeDocument/2006/relationships/slideLayout" Target="../slideLayouts/slideLayout586.xml"/><Relationship Id="rId6" Type="http://schemas.openxmlformats.org/officeDocument/2006/relationships/slideLayout" Target="../slideLayouts/slideLayout591.xml"/><Relationship Id="rId11" Type="http://schemas.openxmlformats.org/officeDocument/2006/relationships/slideLayout" Target="../slideLayouts/slideLayout596.xml"/><Relationship Id="rId5" Type="http://schemas.openxmlformats.org/officeDocument/2006/relationships/slideLayout" Target="../slideLayouts/slideLayout590.xml"/><Relationship Id="rId10" Type="http://schemas.openxmlformats.org/officeDocument/2006/relationships/slideLayout" Target="../slideLayouts/slideLayout595.xml"/><Relationship Id="rId4" Type="http://schemas.openxmlformats.org/officeDocument/2006/relationships/slideLayout" Target="../slideLayouts/slideLayout589.xml"/><Relationship Id="rId9" Type="http://schemas.openxmlformats.org/officeDocument/2006/relationships/slideLayout" Target="../slideLayouts/slideLayout594.xml"/><Relationship Id="rId14" Type="http://schemas.openxmlformats.org/officeDocument/2006/relationships/image" Target="../media/image1.png"/></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5.xml"/><Relationship Id="rId13" Type="http://schemas.openxmlformats.org/officeDocument/2006/relationships/theme" Target="../theme/theme56.xml"/><Relationship Id="rId3" Type="http://schemas.openxmlformats.org/officeDocument/2006/relationships/slideLayout" Target="../slideLayouts/slideLayout600.xml"/><Relationship Id="rId7" Type="http://schemas.openxmlformats.org/officeDocument/2006/relationships/slideLayout" Target="../slideLayouts/slideLayout604.xml"/><Relationship Id="rId12" Type="http://schemas.openxmlformats.org/officeDocument/2006/relationships/slideLayout" Target="../slideLayouts/slideLayout609.xml"/><Relationship Id="rId2" Type="http://schemas.openxmlformats.org/officeDocument/2006/relationships/slideLayout" Target="../slideLayouts/slideLayout599.xml"/><Relationship Id="rId1" Type="http://schemas.openxmlformats.org/officeDocument/2006/relationships/slideLayout" Target="../slideLayouts/slideLayout598.xml"/><Relationship Id="rId6" Type="http://schemas.openxmlformats.org/officeDocument/2006/relationships/slideLayout" Target="../slideLayouts/slideLayout603.xml"/><Relationship Id="rId11" Type="http://schemas.openxmlformats.org/officeDocument/2006/relationships/slideLayout" Target="../slideLayouts/slideLayout608.xml"/><Relationship Id="rId5" Type="http://schemas.openxmlformats.org/officeDocument/2006/relationships/slideLayout" Target="../slideLayouts/slideLayout602.xml"/><Relationship Id="rId10" Type="http://schemas.openxmlformats.org/officeDocument/2006/relationships/slideLayout" Target="../slideLayouts/slideLayout607.xml"/><Relationship Id="rId4" Type="http://schemas.openxmlformats.org/officeDocument/2006/relationships/slideLayout" Target="../slideLayouts/slideLayout601.xml"/><Relationship Id="rId9" Type="http://schemas.openxmlformats.org/officeDocument/2006/relationships/slideLayout" Target="../slideLayouts/slideLayout606.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theme" Target="../theme/theme57.xml"/><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slideLayout" Target="../slideLayouts/slideLayout621.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9.xml"/><Relationship Id="rId13" Type="http://schemas.openxmlformats.org/officeDocument/2006/relationships/theme" Target="../theme/theme58.xml"/><Relationship Id="rId3" Type="http://schemas.openxmlformats.org/officeDocument/2006/relationships/slideLayout" Target="../slideLayouts/slideLayout624.xml"/><Relationship Id="rId7" Type="http://schemas.openxmlformats.org/officeDocument/2006/relationships/slideLayout" Target="../slideLayouts/slideLayout628.xml"/><Relationship Id="rId12" Type="http://schemas.openxmlformats.org/officeDocument/2006/relationships/slideLayout" Target="../slideLayouts/slideLayout633.xml"/><Relationship Id="rId2" Type="http://schemas.openxmlformats.org/officeDocument/2006/relationships/slideLayout" Target="../slideLayouts/slideLayout623.xml"/><Relationship Id="rId1" Type="http://schemas.openxmlformats.org/officeDocument/2006/relationships/slideLayout" Target="../slideLayouts/slideLayout622.xml"/><Relationship Id="rId6" Type="http://schemas.openxmlformats.org/officeDocument/2006/relationships/slideLayout" Target="../slideLayouts/slideLayout627.xml"/><Relationship Id="rId11" Type="http://schemas.openxmlformats.org/officeDocument/2006/relationships/slideLayout" Target="../slideLayouts/slideLayout632.xml"/><Relationship Id="rId5" Type="http://schemas.openxmlformats.org/officeDocument/2006/relationships/slideLayout" Target="../slideLayouts/slideLayout626.xml"/><Relationship Id="rId10" Type="http://schemas.openxmlformats.org/officeDocument/2006/relationships/slideLayout" Target="../slideLayouts/slideLayout631.xml"/><Relationship Id="rId4" Type="http://schemas.openxmlformats.org/officeDocument/2006/relationships/slideLayout" Target="../slideLayouts/slideLayout625.xml"/><Relationship Id="rId9" Type="http://schemas.openxmlformats.org/officeDocument/2006/relationships/slideLayout" Target="../slideLayouts/slideLayout630.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1.xml"/><Relationship Id="rId3" Type="http://schemas.openxmlformats.org/officeDocument/2006/relationships/slideLayout" Target="../slideLayouts/slideLayout636.xml"/><Relationship Id="rId7" Type="http://schemas.openxmlformats.org/officeDocument/2006/relationships/slideLayout" Target="../slideLayouts/slideLayout640.xml"/><Relationship Id="rId12" Type="http://schemas.openxmlformats.org/officeDocument/2006/relationships/theme" Target="../theme/theme59.xml"/><Relationship Id="rId2" Type="http://schemas.openxmlformats.org/officeDocument/2006/relationships/slideLayout" Target="../slideLayouts/slideLayout635.xml"/><Relationship Id="rId1" Type="http://schemas.openxmlformats.org/officeDocument/2006/relationships/slideLayout" Target="../slideLayouts/slideLayout634.xml"/><Relationship Id="rId6" Type="http://schemas.openxmlformats.org/officeDocument/2006/relationships/slideLayout" Target="../slideLayouts/slideLayout639.xml"/><Relationship Id="rId11" Type="http://schemas.openxmlformats.org/officeDocument/2006/relationships/slideLayout" Target="../slideLayouts/slideLayout644.xml"/><Relationship Id="rId5" Type="http://schemas.openxmlformats.org/officeDocument/2006/relationships/slideLayout" Target="../slideLayouts/slideLayout638.xml"/><Relationship Id="rId10" Type="http://schemas.openxmlformats.org/officeDocument/2006/relationships/slideLayout" Target="../slideLayouts/slideLayout643.xml"/><Relationship Id="rId4" Type="http://schemas.openxmlformats.org/officeDocument/2006/relationships/slideLayout" Target="../slideLayouts/slideLayout637.xml"/><Relationship Id="rId9" Type="http://schemas.openxmlformats.org/officeDocument/2006/relationships/slideLayout" Target="../slideLayouts/slideLayout642.xml"/></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6.xml"/><Relationship Id="rId1"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4.xml"/><Relationship Id="rId13" Type="http://schemas.openxmlformats.org/officeDocument/2006/relationships/image" Target="../media/image1.png"/><Relationship Id="rId3" Type="http://schemas.openxmlformats.org/officeDocument/2006/relationships/slideLayout" Target="../slideLayouts/slideLayout649.xml"/><Relationship Id="rId7" Type="http://schemas.openxmlformats.org/officeDocument/2006/relationships/slideLayout" Target="../slideLayouts/slideLayout653.xml"/><Relationship Id="rId12" Type="http://schemas.openxmlformats.org/officeDocument/2006/relationships/theme" Target="../theme/theme61.xml"/><Relationship Id="rId2" Type="http://schemas.openxmlformats.org/officeDocument/2006/relationships/slideLayout" Target="../slideLayouts/slideLayout648.xml"/><Relationship Id="rId1" Type="http://schemas.openxmlformats.org/officeDocument/2006/relationships/slideLayout" Target="../slideLayouts/slideLayout647.xml"/><Relationship Id="rId6" Type="http://schemas.openxmlformats.org/officeDocument/2006/relationships/slideLayout" Target="../slideLayouts/slideLayout652.xml"/><Relationship Id="rId11" Type="http://schemas.openxmlformats.org/officeDocument/2006/relationships/slideLayout" Target="../slideLayouts/slideLayout657.xml"/><Relationship Id="rId5" Type="http://schemas.openxmlformats.org/officeDocument/2006/relationships/slideLayout" Target="../slideLayouts/slideLayout651.xml"/><Relationship Id="rId10" Type="http://schemas.openxmlformats.org/officeDocument/2006/relationships/slideLayout" Target="../slideLayouts/slideLayout656.xml"/><Relationship Id="rId4" Type="http://schemas.openxmlformats.org/officeDocument/2006/relationships/slideLayout" Target="../slideLayouts/slideLayout650.xml"/><Relationship Id="rId9" Type="http://schemas.openxmlformats.org/officeDocument/2006/relationships/slideLayout" Target="../slideLayouts/slideLayout655.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5.xml"/><Relationship Id="rId3" Type="http://schemas.openxmlformats.org/officeDocument/2006/relationships/slideLayout" Target="../slideLayouts/slideLayout660.xml"/><Relationship Id="rId7" Type="http://schemas.openxmlformats.org/officeDocument/2006/relationships/slideLayout" Target="../slideLayouts/slideLayout664.xml"/><Relationship Id="rId12" Type="http://schemas.openxmlformats.org/officeDocument/2006/relationships/theme" Target="../theme/theme62.xml"/><Relationship Id="rId2" Type="http://schemas.openxmlformats.org/officeDocument/2006/relationships/slideLayout" Target="../slideLayouts/slideLayout659.xml"/><Relationship Id="rId1" Type="http://schemas.openxmlformats.org/officeDocument/2006/relationships/slideLayout" Target="../slideLayouts/slideLayout658.xml"/><Relationship Id="rId6" Type="http://schemas.openxmlformats.org/officeDocument/2006/relationships/slideLayout" Target="../slideLayouts/slideLayout663.xml"/><Relationship Id="rId11" Type="http://schemas.openxmlformats.org/officeDocument/2006/relationships/slideLayout" Target="../slideLayouts/slideLayout668.xml"/><Relationship Id="rId5" Type="http://schemas.openxmlformats.org/officeDocument/2006/relationships/slideLayout" Target="../slideLayouts/slideLayout662.xml"/><Relationship Id="rId10" Type="http://schemas.openxmlformats.org/officeDocument/2006/relationships/slideLayout" Target="../slideLayouts/slideLayout667.xml"/><Relationship Id="rId4" Type="http://schemas.openxmlformats.org/officeDocument/2006/relationships/slideLayout" Target="../slideLayouts/slideLayout661.xml"/><Relationship Id="rId9" Type="http://schemas.openxmlformats.org/officeDocument/2006/relationships/slideLayout" Target="../slideLayouts/slideLayout666.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6.xml"/><Relationship Id="rId13" Type="http://schemas.openxmlformats.org/officeDocument/2006/relationships/slideLayout" Target="../slideLayouts/slideLayout681.xml"/><Relationship Id="rId3" Type="http://schemas.openxmlformats.org/officeDocument/2006/relationships/slideLayout" Target="../slideLayouts/slideLayout671.xml"/><Relationship Id="rId7" Type="http://schemas.openxmlformats.org/officeDocument/2006/relationships/slideLayout" Target="../slideLayouts/slideLayout675.xml"/><Relationship Id="rId12" Type="http://schemas.openxmlformats.org/officeDocument/2006/relationships/slideLayout" Target="../slideLayouts/slideLayout680.xml"/><Relationship Id="rId2" Type="http://schemas.openxmlformats.org/officeDocument/2006/relationships/slideLayout" Target="../slideLayouts/slideLayout670.xml"/><Relationship Id="rId1" Type="http://schemas.openxmlformats.org/officeDocument/2006/relationships/slideLayout" Target="../slideLayouts/slideLayout669.xml"/><Relationship Id="rId6" Type="http://schemas.openxmlformats.org/officeDocument/2006/relationships/slideLayout" Target="../slideLayouts/slideLayout674.xml"/><Relationship Id="rId11" Type="http://schemas.openxmlformats.org/officeDocument/2006/relationships/slideLayout" Target="../slideLayouts/slideLayout679.xml"/><Relationship Id="rId5" Type="http://schemas.openxmlformats.org/officeDocument/2006/relationships/slideLayout" Target="../slideLayouts/slideLayout673.xml"/><Relationship Id="rId15" Type="http://schemas.openxmlformats.org/officeDocument/2006/relationships/image" Target="../media/image8.png"/><Relationship Id="rId10" Type="http://schemas.openxmlformats.org/officeDocument/2006/relationships/slideLayout" Target="../slideLayouts/slideLayout678.xml"/><Relationship Id="rId4" Type="http://schemas.openxmlformats.org/officeDocument/2006/relationships/slideLayout" Target="../slideLayouts/slideLayout672.xml"/><Relationship Id="rId9" Type="http://schemas.openxmlformats.org/officeDocument/2006/relationships/slideLayout" Target="../slideLayouts/slideLayout677.xml"/><Relationship Id="rId14" Type="http://schemas.openxmlformats.org/officeDocument/2006/relationships/theme" Target="../theme/theme63.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theme" Target="../theme/theme64.xml"/><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slideLayout" Target="../slideLayouts/slideLayout693.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1.xml"/><Relationship Id="rId13" Type="http://schemas.openxmlformats.org/officeDocument/2006/relationships/theme" Target="../theme/theme65.xml"/><Relationship Id="rId3" Type="http://schemas.openxmlformats.org/officeDocument/2006/relationships/slideLayout" Target="../slideLayouts/slideLayout696.xml"/><Relationship Id="rId7" Type="http://schemas.openxmlformats.org/officeDocument/2006/relationships/slideLayout" Target="../slideLayouts/slideLayout700.xml"/><Relationship Id="rId12" Type="http://schemas.openxmlformats.org/officeDocument/2006/relationships/slideLayout" Target="../slideLayouts/slideLayout705.xml"/><Relationship Id="rId2" Type="http://schemas.openxmlformats.org/officeDocument/2006/relationships/slideLayout" Target="../slideLayouts/slideLayout695.xml"/><Relationship Id="rId1" Type="http://schemas.openxmlformats.org/officeDocument/2006/relationships/slideLayout" Target="../slideLayouts/slideLayout694.xml"/><Relationship Id="rId6" Type="http://schemas.openxmlformats.org/officeDocument/2006/relationships/slideLayout" Target="../slideLayouts/slideLayout699.xml"/><Relationship Id="rId11" Type="http://schemas.openxmlformats.org/officeDocument/2006/relationships/slideLayout" Target="../slideLayouts/slideLayout704.xml"/><Relationship Id="rId5" Type="http://schemas.openxmlformats.org/officeDocument/2006/relationships/slideLayout" Target="../slideLayouts/slideLayout698.xml"/><Relationship Id="rId10" Type="http://schemas.openxmlformats.org/officeDocument/2006/relationships/slideLayout" Target="../slideLayouts/slideLayout703.xml"/><Relationship Id="rId4" Type="http://schemas.openxmlformats.org/officeDocument/2006/relationships/slideLayout" Target="../slideLayouts/slideLayout697.xml"/><Relationship Id="rId9" Type="http://schemas.openxmlformats.org/officeDocument/2006/relationships/slideLayout" Target="../slideLayouts/slideLayout70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2020. 7. 20.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7/20/20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7/20/20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500557365"/>
      </p:ext>
    </p:extLst>
  </p:cSld>
  <p:clrMap bg1="lt1" tx1="dk1" bg2="lt2" tx2="dk2" accent1="accent1" accent2="accent2" accent3="accent3" accent4="accent4" accent5="accent5" accent6="accent6" hlink="hlink" folHlink="folHlink"/>
  <p:sldLayoutIdLst>
    <p:sldLayoutId id="2147488585" r:id="rId1"/>
    <p:sldLayoutId id="2147488586" r:id="rId2"/>
    <p:sldLayoutId id="2147488587" r:id="rId3"/>
    <p:sldLayoutId id="2147488588" r:id="rId4"/>
    <p:sldLayoutId id="2147488589" r:id="rId5"/>
    <p:sldLayoutId id="2147488590" r:id="rId6"/>
    <p:sldLayoutId id="2147488591" r:id="rId7"/>
    <p:sldLayoutId id="2147488592" r:id="rId8"/>
    <p:sldLayoutId id="2147488593" r:id="rId9"/>
    <p:sldLayoutId id="2147488594" r:id="rId10"/>
    <p:sldLayoutId id="2147488595" r:id="rId11"/>
    <p:sldLayoutId id="21474885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7/20/20</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664330112"/>
      </p:ext>
    </p:extLst>
  </p:cSld>
  <p:clrMap bg1="lt1" tx1="dk1" bg2="lt2" tx2="dk2" accent1="accent1" accent2="accent2" accent3="accent3" accent4="accent4" accent5="accent5" accent6="accent6" hlink="hlink" folHlink="folHlink"/>
  <p:sldLayoutIdLst>
    <p:sldLayoutId id="2147488598" r:id="rId1"/>
    <p:sldLayoutId id="2147488599" r:id="rId2"/>
    <p:sldLayoutId id="2147488600" r:id="rId3"/>
    <p:sldLayoutId id="2147488601" r:id="rId4"/>
    <p:sldLayoutId id="2147488602" r:id="rId5"/>
    <p:sldLayoutId id="2147488603" r:id="rId6"/>
    <p:sldLayoutId id="2147488604" r:id="rId7"/>
    <p:sldLayoutId id="2147488605" r:id="rId8"/>
    <p:sldLayoutId id="2147488606" r:id="rId9"/>
    <p:sldLayoutId id="2147488607" r:id="rId10"/>
    <p:sldLayoutId id="2147488608"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1373518"/>
      </p:ext>
    </p:extLst>
  </p:cSld>
  <p:clrMap bg1="lt1" tx1="dk1" bg2="lt2" tx2="dk2" accent1="accent1" accent2="accent2" accent3="accent3" accent4="accent4" accent5="accent5" accent6="accent6" hlink="hlink" folHlink="folHlink"/>
  <p:sldLayoutIdLst>
    <p:sldLayoutId id="2147488610" r:id="rId1"/>
    <p:sldLayoutId id="2147488611" r:id="rId2"/>
    <p:sldLayoutId id="2147488612" r:id="rId3"/>
    <p:sldLayoutId id="2147488613" r:id="rId4"/>
    <p:sldLayoutId id="2147488614" r:id="rId5"/>
    <p:sldLayoutId id="214748861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719246792"/>
      </p:ext>
    </p:extLst>
  </p:cSld>
  <p:clrMap bg1="lt1" tx1="dk1" bg2="lt2" tx2="dk2" accent1="accent1" accent2="accent2" accent3="accent3" accent4="accent4" accent5="accent5" accent6="accent6" hlink="hlink" folHlink="folHlink"/>
  <p:sldLayoutIdLst>
    <p:sldLayoutId id="2147488617" r:id="rId1"/>
    <p:sldLayoutId id="2147488618" r:id="rId2"/>
    <p:sldLayoutId id="2147488619" r:id="rId3"/>
    <p:sldLayoutId id="2147488620" r:id="rId4"/>
    <p:sldLayoutId id="2147488621" r:id="rId5"/>
    <p:sldLayoutId id="2147488622" r:id="rId6"/>
    <p:sldLayoutId id="2147488623" r:id="rId7"/>
    <p:sldLayoutId id="2147488624" r:id="rId8"/>
    <p:sldLayoutId id="2147488625" r:id="rId9"/>
    <p:sldLayoutId id="2147488626" r:id="rId10"/>
    <p:sldLayoutId id="2147488627" r:id="rId11"/>
    <p:sldLayoutId id="21474886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850692592"/>
      </p:ext>
    </p:extLst>
  </p:cSld>
  <p:clrMap bg1="lt1" tx1="dk1" bg2="lt2" tx2="dk2" accent1="accent1" accent2="accent2" accent3="accent3" accent4="accent4" accent5="accent5" accent6="accent6" hlink="hlink" folHlink="folHlink"/>
  <p:sldLayoutIdLst>
    <p:sldLayoutId id="2147488630" r:id="rId1"/>
    <p:sldLayoutId id="2147488631" r:id="rId2"/>
    <p:sldLayoutId id="2147488632" r:id="rId3"/>
    <p:sldLayoutId id="2147488633" r:id="rId4"/>
    <p:sldLayoutId id="2147488634" r:id="rId5"/>
    <p:sldLayoutId id="2147488635" r:id="rId6"/>
    <p:sldLayoutId id="2147488636" r:id="rId7"/>
    <p:sldLayoutId id="2147488637" r:id="rId8"/>
    <p:sldLayoutId id="2147488638" r:id="rId9"/>
    <p:sldLayoutId id="2147488639" r:id="rId10"/>
    <p:sldLayoutId id="2147488640" r:id="rId11"/>
    <p:sldLayoutId id="214748864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056827371"/>
      </p:ext>
    </p:extLst>
  </p:cSld>
  <p:clrMap bg1="lt1" tx1="dk1" bg2="lt2" tx2="dk2" accent1="accent1" accent2="accent2" accent3="accent3" accent4="accent4" accent5="accent5" accent6="accent6" hlink="hlink" folHlink="folHlink"/>
  <p:sldLayoutIdLst>
    <p:sldLayoutId id="2147488643" r:id="rId1"/>
    <p:sldLayoutId id="2147488644" r:id="rId2"/>
    <p:sldLayoutId id="2147488645" r:id="rId3"/>
    <p:sldLayoutId id="2147488646" r:id="rId4"/>
    <p:sldLayoutId id="2147488647" r:id="rId5"/>
    <p:sldLayoutId id="2147488648" r:id="rId6"/>
    <p:sldLayoutId id="2147488649" r:id="rId7"/>
    <p:sldLayoutId id="2147488650" r:id="rId8"/>
    <p:sldLayoutId id="2147488651" r:id="rId9"/>
    <p:sldLayoutId id="2147488652" r:id="rId10"/>
    <p:sldLayoutId id="2147488653" r:id="rId11"/>
    <p:sldLayoutId id="21474886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852650340"/>
      </p:ext>
    </p:extLst>
  </p:cSld>
  <p:clrMap bg1="lt1" tx1="dk1" bg2="lt2" tx2="dk2" accent1="accent1" accent2="accent2" accent3="accent3" accent4="accent4" accent5="accent5" accent6="accent6" hlink="hlink" folHlink="folHlink"/>
  <p:sldLayoutIdLst>
    <p:sldLayoutId id="2147488656" r:id="rId1"/>
    <p:sldLayoutId id="2147488657" r:id="rId2"/>
    <p:sldLayoutId id="2147488658" r:id="rId3"/>
    <p:sldLayoutId id="2147488659" r:id="rId4"/>
    <p:sldLayoutId id="2147488660" r:id="rId5"/>
    <p:sldLayoutId id="2147488661" r:id="rId6"/>
    <p:sldLayoutId id="2147488662" r:id="rId7"/>
    <p:sldLayoutId id="2147488663" r:id="rId8"/>
    <p:sldLayoutId id="2147488664" r:id="rId9"/>
    <p:sldLayoutId id="2147488665" r:id="rId10"/>
    <p:sldLayoutId id="2147488666" r:id="rId11"/>
    <p:sldLayoutId id="214748866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191832"/>
      </p:ext>
    </p:extLst>
  </p:cSld>
  <p:clrMap bg1="lt1" tx1="dk1" bg2="lt2" tx2="dk2" accent1="accent1" accent2="accent2" accent3="accent3" accent4="accent4" accent5="accent5" accent6="accent6" hlink="hlink" folHlink="folHlink"/>
  <p:sldLayoutIdLst>
    <p:sldLayoutId id="2147488669" r:id="rId1"/>
    <p:sldLayoutId id="2147488670" r:id="rId2"/>
    <p:sldLayoutId id="2147488671" r:id="rId3"/>
    <p:sldLayoutId id="2147488672" r:id="rId4"/>
    <p:sldLayoutId id="2147488673" r:id="rId5"/>
    <p:sldLayoutId id="2147488674" r:id="rId6"/>
    <p:sldLayoutId id="2147488675" r:id="rId7"/>
    <p:sldLayoutId id="2147488676" r:id="rId8"/>
    <p:sldLayoutId id="2147488677" r:id="rId9"/>
    <p:sldLayoutId id="2147488678" r:id="rId10"/>
    <p:sldLayoutId id="214748867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3143228"/>
      </p:ext>
    </p:extLst>
  </p:cSld>
  <p:clrMap bg1="lt1" tx1="dk1" bg2="lt2" tx2="dk2" accent1="accent1" accent2="accent2" accent3="accent3" accent4="accent4" accent5="accent5" accent6="accent6" hlink="hlink" folHlink="folHlink"/>
  <p:sldLayoutIdLst>
    <p:sldLayoutId id="2147488681" r:id="rId1"/>
    <p:sldLayoutId id="214748868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4520270"/>
      </p:ext>
    </p:extLst>
  </p:cSld>
  <p:clrMap bg1="lt1" tx1="dk1" bg2="lt2" tx2="dk2" accent1="accent1" accent2="accent2" accent3="accent3" accent4="accent4" accent5="accent5" accent6="accent6" hlink="hlink" folHlink="folHlink"/>
  <p:sldLayoutIdLst>
    <p:sldLayoutId id="2147488684" r:id="rId1"/>
    <p:sldLayoutId id="2147488685" r:id="rId2"/>
    <p:sldLayoutId id="2147488686" r:id="rId3"/>
    <p:sldLayoutId id="2147488687" r:id="rId4"/>
    <p:sldLayoutId id="2147488688" r:id="rId5"/>
    <p:sldLayoutId id="2147488689" r:id="rId6"/>
    <p:sldLayoutId id="2147488690" r:id="rId7"/>
    <p:sldLayoutId id="2147488691" r:id="rId8"/>
    <p:sldLayoutId id="2147488692" r:id="rId9"/>
    <p:sldLayoutId id="2147488693" r:id="rId10"/>
    <p:sldLayoutId id="214748869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76890490"/>
      </p:ext>
    </p:extLst>
  </p:cSld>
  <p:clrMap bg1="lt1" tx1="dk1" bg2="dk2" tx2="lt2" accent1="accent1" accent2="accent2" accent3="accent3" accent4="accent4" accent5="accent5" accent6="accent6" hlink="hlink" folHlink="folHlink"/>
  <p:sldLayoutIdLst>
    <p:sldLayoutId id="2147488696" r:id="rId1"/>
    <p:sldLayoutId id="2147488697" r:id="rId2"/>
    <p:sldLayoutId id="2147488698" r:id="rId3"/>
    <p:sldLayoutId id="2147488699" r:id="rId4"/>
    <p:sldLayoutId id="2147488700" r:id="rId5"/>
    <p:sldLayoutId id="2147488701" r:id="rId6"/>
    <p:sldLayoutId id="2147488702" r:id="rId7"/>
    <p:sldLayoutId id="2147488703" r:id="rId8"/>
    <p:sldLayoutId id="2147488704" r:id="rId9"/>
    <p:sldLayoutId id="2147488705" r:id="rId10"/>
    <p:sldLayoutId id="2147488706"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06273238"/>
      </p:ext>
    </p:extLst>
  </p:cSld>
  <p:clrMap bg1="lt1" tx1="dk1" bg2="lt2" tx2="dk2" accent1="accent1" accent2="accent2" accent3="accent3" accent4="accent4" accent5="accent5" accent6="accent6" hlink="hlink" folHlink="folHlink"/>
  <p:sldLayoutIdLst>
    <p:sldLayoutId id="2147488708" r:id="rId1"/>
    <p:sldLayoutId id="2147488709" r:id="rId2"/>
    <p:sldLayoutId id="2147488710" r:id="rId3"/>
    <p:sldLayoutId id="2147488711" r:id="rId4"/>
    <p:sldLayoutId id="2147488712" r:id="rId5"/>
    <p:sldLayoutId id="2147488713" r:id="rId6"/>
    <p:sldLayoutId id="2147488714" r:id="rId7"/>
    <p:sldLayoutId id="2147488715" r:id="rId8"/>
    <p:sldLayoutId id="2147488716" r:id="rId9"/>
    <p:sldLayoutId id="2147488717" r:id="rId10"/>
    <p:sldLayoutId id="2147488718" r:id="rId11"/>
    <p:sldLayoutId id="2147488719" r:id="rId12"/>
    <p:sldLayoutId id="2147488720"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646924728"/>
      </p:ext>
    </p:extLst>
  </p:cSld>
  <p:clrMap bg1="lt1" tx1="dk1" bg2="lt2" tx2="dk2" accent1="accent1" accent2="accent2" accent3="accent3" accent4="accent4" accent5="accent5" accent6="accent6" hlink="hlink" folHlink="folHlink"/>
  <p:sldLayoutIdLst>
    <p:sldLayoutId id="2147488722" r:id="rId1"/>
    <p:sldLayoutId id="2147488723" r:id="rId2"/>
    <p:sldLayoutId id="2147488724" r:id="rId3"/>
    <p:sldLayoutId id="2147488725" r:id="rId4"/>
    <p:sldLayoutId id="2147488726" r:id="rId5"/>
    <p:sldLayoutId id="2147488727" r:id="rId6"/>
    <p:sldLayoutId id="2147488728" r:id="rId7"/>
    <p:sldLayoutId id="2147488729" r:id="rId8"/>
    <p:sldLayoutId id="2147488730" r:id="rId9"/>
    <p:sldLayoutId id="2147488731" r:id="rId10"/>
    <p:sldLayoutId id="2147488732" r:id="rId11"/>
    <p:sldLayoutId id="21474887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3613658"/>
      </p:ext>
    </p:extLst>
  </p:cSld>
  <p:clrMap bg1="lt1" tx1="dk1" bg2="lt2" tx2="dk2" accent1="accent1" accent2="accent2" accent3="accent3" accent4="accent4" accent5="accent5" accent6="accent6" hlink="hlink" folHlink="folHlink"/>
  <p:sldLayoutIdLst>
    <p:sldLayoutId id="2147488735" r:id="rId1"/>
    <p:sldLayoutId id="2147488736" r:id="rId2"/>
    <p:sldLayoutId id="2147488737" r:id="rId3"/>
    <p:sldLayoutId id="2147488738" r:id="rId4"/>
    <p:sldLayoutId id="2147488739" r:id="rId5"/>
    <p:sldLayoutId id="2147488740" r:id="rId6"/>
    <p:sldLayoutId id="2147488741" r:id="rId7"/>
    <p:sldLayoutId id="2147488742" r:id="rId8"/>
    <p:sldLayoutId id="2147488743" r:id="rId9"/>
    <p:sldLayoutId id="2147488744" r:id="rId10"/>
    <p:sldLayoutId id="2147488745" r:id="rId11"/>
    <p:sldLayoutId id="2147488746"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2.pn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3.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6.jpeg"/><Relationship Id="rId4" Type="http://schemas.openxmlformats.org/officeDocument/2006/relationships/image" Target="../media/image25.png"/><Relationship Id="rId9" Type="http://schemas.openxmlformats.org/officeDocument/2006/relationships/image" Target="../media/image24.emf"/></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346.xml"/><Relationship Id="rId4"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38.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39.png"/></Relationships>
</file>

<file path=ppt/slides/_rels/slide2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623.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9.xml"/><Relationship Id="rId1" Type="http://schemas.openxmlformats.org/officeDocument/2006/relationships/slideLayout" Target="../slideLayouts/slideLayout635.xml"/><Relationship Id="rId4" Type="http://schemas.openxmlformats.org/officeDocument/2006/relationships/image" Target="../media/image42.jp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2.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46.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46.xml"/></Relationships>
</file>

<file path=ppt/slides/_rels/slide34.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4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99.xml"/><Relationship Id="rId5" Type="http://schemas.openxmlformats.org/officeDocument/2006/relationships/image" Target="../media/image49.png"/><Relationship Id="rId4" Type="http://schemas.openxmlformats.org/officeDocument/2006/relationships/hyperlink" Target="http://users.ece.cmu.edu/~omutlu/pub/liu_isca12_talk.pdf"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99.xml"/><Relationship Id="rId6" Type="http://schemas.openxmlformats.org/officeDocument/2006/relationships/image" Target="../media/image50.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39.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95.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51.png"/></Relationships>
</file>

<file path=ppt/slides/_rels/slide40.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695.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95.xml"/><Relationship Id="rId6" Type="http://schemas.openxmlformats.org/officeDocument/2006/relationships/image" Target="../media/image53.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95.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54.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55.png"/><Relationship Id="rId1" Type="http://schemas.openxmlformats.org/officeDocument/2006/relationships/slideLayout" Target="../slideLayouts/slideLayout599.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58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5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60.xml"/></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6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0.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5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29.png"/><Relationship Id="rId1" Type="http://schemas.openxmlformats.org/officeDocument/2006/relationships/slideLayout" Target="../slideLayouts/slideLayout236.xml"/><Relationship Id="rId6" Type="http://schemas.openxmlformats.org/officeDocument/2006/relationships/image" Target="../media/image30.tiff"/><Relationship Id="rId5" Type="http://schemas.openxmlformats.org/officeDocument/2006/relationships/image" Target="../media/image32.jpeg"/><Relationship Id="rId4" Type="http://schemas.openxmlformats.org/officeDocument/2006/relationships/image" Target="../media/image62.png"/></Relationships>
</file>

<file path=ppt/slides/_rels/slide5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36.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36.xml"/></Relationships>
</file>

<file path=ppt/slides/_rels/slide59.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65.tiff"/><Relationship Id="rId4" Type="http://schemas.openxmlformats.org/officeDocument/2006/relationships/hyperlink" Target="https://people.inf.ethz.ch/omutlu/pub/mutlu_hpca03_talk.pdf" TargetMode="External"/></Relationships>
</file>

<file path=ppt/slides/_rels/slide60.xml.rels><?xml version="1.0" encoding="UTF-8" standalone="yes"?>
<Relationships xmlns="http://schemas.openxmlformats.org/package/2006/relationships"><Relationship Id="rId2" Type="http://schemas.openxmlformats.org/officeDocument/2006/relationships/image" Target="../media/image66.tiff"/><Relationship Id="rId1" Type="http://schemas.openxmlformats.org/officeDocument/2006/relationships/slideLayout" Target="../slideLayouts/slideLayout236.xml"/></Relationships>
</file>

<file path=ppt/slides/_rels/slide61.xml.rels><?xml version="1.0" encoding="UTF-8" standalone="yes"?>
<Relationships xmlns="http://schemas.openxmlformats.org/package/2006/relationships"><Relationship Id="rId2" Type="http://schemas.openxmlformats.org/officeDocument/2006/relationships/image" Target="../media/image67.tiff"/><Relationship Id="rId1" Type="http://schemas.openxmlformats.org/officeDocument/2006/relationships/slideLayout" Target="../slideLayouts/slideLayout23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6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9.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6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72.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7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8.xml"/></Relationships>
</file>

<file path=ppt/slides/_rels/slide7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78.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7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48.xml"/></Relationships>
</file>

<file path=ppt/slides/_rels/slide83.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85.xml.rels><?xml version="1.0" encoding="UTF-8" standalone="yes"?>
<Relationships xmlns="http://schemas.openxmlformats.org/package/2006/relationships"><Relationship Id="rId2" Type="http://schemas.openxmlformats.org/officeDocument/2006/relationships/image" Target="../media/image73.tiff"/><Relationship Id="rId1" Type="http://schemas.openxmlformats.org/officeDocument/2006/relationships/slideLayout" Target="../slideLayouts/slideLayout279.xml"/></Relationships>
</file>

<file path=ppt/slides/_rels/slide86.xml.rels><?xml version="1.0" encoding="UTF-8" standalone="yes"?>
<Relationships xmlns="http://schemas.openxmlformats.org/package/2006/relationships"><Relationship Id="rId2" Type="http://schemas.openxmlformats.org/officeDocument/2006/relationships/image" Target="../media/image74.tiff"/><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76.tiff"/><Relationship Id="rId2" Type="http://schemas.openxmlformats.org/officeDocument/2006/relationships/image" Target="../media/image75.tiff"/><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77.png"/></Relationships>
</file>

<file path=ppt/slides/_rels/slide89.xml.rels><?xml version="1.0" encoding="UTF-8" standalone="yes"?>
<Relationships xmlns="http://schemas.openxmlformats.org/package/2006/relationships"><Relationship Id="rId3" Type="http://schemas.openxmlformats.org/officeDocument/2006/relationships/image" Target="../media/image78.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91.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80.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81.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2.tiff"/><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86.png"/><Relationship Id="rId4" Type="http://schemas.openxmlformats.org/officeDocument/2006/relationships/image" Target="../media/image85.jpe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0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87.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3.tiff"/></Relationships>
</file>

<file path=ppt/slides/_rels/slide10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91.png"/><Relationship Id="rId2" Type="http://schemas.openxmlformats.org/officeDocument/2006/relationships/notesSlide" Target="../notesSlides/notesSlide13.xml"/><Relationship Id="rId1" Type="http://schemas.openxmlformats.org/officeDocument/2006/relationships/slideLayout" Target="../slideLayouts/slideLayout468.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1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68.xml"/></Relationships>
</file>

<file path=ppt/slides/_rels/slide1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68.xml"/></Relationships>
</file>

<file path=ppt/slides/_rels/slide1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68.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68.xml"/><Relationship Id="rId5" Type="http://schemas.openxmlformats.org/officeDocument/2006/relationships/image" Target="../media/image92.png"/><Relationship Id="rId4" Type="http://schemas.openxmlformats.org/officeDocument/2006/relationships/image" Target="../media/image16.png"/></Relationships>
</file>

<file path=ppt/slides/_rels/slide1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468.xml"/></Relationships>
</file>

<file path=ppt/slides/_rels/slide11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1.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18.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2.xml"/><Relationship Id="rId1" Type="http://schemas.openxmlformats.org/officeDocument/2006/relationships/slideLayout" Target="../slideLayouts/slideLayout468.xml"/></Relationships>
</file>

<file path=ppt/slides/_rels/slide119.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33.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2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379.xml"/></Relationships>
</file>

<file path=ppt/slides/_rels/slide12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22.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95.png"/></Relationships>
</file>

<file path=ppt/slides/_rels/slide123.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96.png"/></Relationships>
</file>

<file path=ppt/slides/_rels/slide124.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98.png"/></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99.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8.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gif"/><Relationship Id="rId1" Type="http://schemas.openxmlformats.org/officeDocument/2006/relationships/slideLayout" Target="../slideLayouts/slideLayout479.xml"/></Relationships>
</file>

<file path=ppt/slides/_rels/slide129.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gif"/><Relationship Id="rId1" Type="http://schemas.openxmlformats.org/officeDocument/2006/relationships/slideLayout" Target="../slideLayouts/slideLayout479.xml"/></Relationships>
</file>

<file path=ppt/slides/_rels/slide13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13.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3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04.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05.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40.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06.png"/></Relationships>
</file>

<file path=ppt/slides/_rels/slide141.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07.tiff"/><Relationship Id="rId1" Type="http://schemas.openxmlformats.org/officeDocument/2006/relationships/slideLayout" Target="../slideLayouts/slideLayout6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08.tiff"/></Relationships>
</file>

<file path=ppt/slides/_rels/slide142.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379.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44.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45.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95.png"/></Relationships>
</file>

<file path=ppt/slides/_rels/slide146.xml.rels><?xml version="1.0" encoding="UTF-8" standalone="yes"?>
<Relationships xmlns="http://schemas.openxmlformats.org/package/2006/relationships"><Relationship Id="rId8" Type="http://schemas.openxmlformats.org/officeDocument/2006/relationships/image" Target="../media/image97.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98.png"/></Relationships>
</file>

<file path=ppt/slides/_rels/slide147.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99.png"/></Relationships>
</file>

<file path=ppt/slides/_rels/slide14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09.png"/></Relationships>
</file>

<file path=ppt/slides/_rels/slide149.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10.png"/></Relationships>
</file>

<file path=ppt/slides/_rels/slide15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96.png"/></Relationships>
</file>

<file path=ppt/slides/_rels/slide151.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11.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52.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12.png"/></Relationships>
</file>

<file path=ppt/slides/_rels/slide153.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13.pn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6.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3.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people.inf.ethz.ch/omutlu" TargetMode="Externa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1.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558.xml"/><Relationship Id="rId5" Type="http://schemas.openxmlformats.org/officeDocument/2006/relationships/image" Target="../media/image115.png"/><Relationship Id="rId4" Type="http://schemas.openxmlformats.org/officeDocument/2006/relationships/hyperlink" Target="https://people.inf.ethz.ch/omutlu/projects.htm"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35.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163.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7.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16.png"/><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71.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17.png"/><Relationship Id="rId2" Type="http://schemas.openxmlformats.org/officeDocument/2006/relationships/hyperlink" Target="http://www.sigmetrics.org/sigmetrics2019/" TargetMode="External"/><Relationship Id="rId1" Type="http://schemas.openxmlformats.org/officeDocument/2006/relationships/slideLayout" Target="../slideLayouts/slideLayout58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67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28.xml"/><Relationship Id="rId1" Type="http://schemas.openxmlformats.org/officeDocument/2006/relationships/slideLayout" Target="../slideLayouts/slideLayout570.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81.xml"/></Relationships>
</file>

<file path=ppt/slides/_rels/slide17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13.xml"/></Relationships>
</file>

<file path=ppt/slides/_rels/slide17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21.png"/></Relationships>
</file>

<file path=ppt/slides/_rels/slide179.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81.xml"/></Relationships>
</file>

<file path=ppt/slides/_rels/slide181.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9.xml"/><Relationship Id="rId1" Type="http://schemas.openxmlformats.org/officeDocument/2006/relationships/slideLayout" Target="../slideLayouts/slideLayout581.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183.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23.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8" Type="http://schemas.openxmlformats.org/officeDocument/2006/relationships/image" Target="../media/image125.png"/><Relationship Id="rId3" Type="http://schemas.openxmlformats.org/officeDocument/2006/relationships/hyperlink" Target="http://www.sigmetrics.org/sigmetrics2016/" TargetMode="External"/><Relationship Id="rId7" Type="http://schemas.openxmlformats.org/officeDocument/2006/relationships/image" Target="../media/image124.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186.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126.png"/></Relationships>
</file>

<file path=ppt/slides/_rels/slide187.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683.xml"/><Relationship Id="rId4" Type="http://schemas.openxmlformats.org/officeDocument/2006/relationships/image" Target="../media/image127.png"/></Relationships>
</file>

<file path=ppt/slides/_rels/slide188.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28.png"/></Relationships>
</file>

<file path=ppt/slides/_rels/slide189.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129.png"/></Relationships>
</file>

<file path=ppt/slides/_rels/slide190.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130.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191.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131.png"/><Relationship Id="rId4" Type="http://schemas.openxmlformats.org/officeDocument/2006/relationships/hyperlink" Target="https://people.inf.ethz.ch/omutlu/pub/kim_isca12_talk.pptx" TargetMode="External"/></Relationships>
</file>

<file path=ppt/slides/_rels/slide192.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hyperlink" Target="http://users.ece.cmu.edu/~omutlu/pub/lee_hpca13_talk.pptx" TargetMode="External"/></Relationships>
</file>

<file path=ppt/slides/_rels/slide193.xml.rels><?xml version="1.0" encoding="UTF-8" standalone="yes"?>
<Relationships xmlns="http://schemas.openxmlformats.org/package/2006/relationships"><Relationship Id="rId8" Type="http://schemas.openxmlformats.org/officeDocument/2006/relationships/image" Target="../media/image134.png"/><Relationship Id="rId3" Type="http://schemas.openxmlformats.org/officeDocument/2006/relationships/hyperlink" Target="http://hpca22.site.ac.upc.edu/" TargetMode="External"/><Relationship Id="rId7" Type="http://schemas.openxmlformats.org/officeDocument/2006/relationships/image" Target="../media/image133.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94.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587.xml"/><Relationship Id="rId4" Type="http://schemas.openxmlformats.org/officeDocument/2006/relationships/image" Target="../media/image135.png"/></Relationships>
</file>

<file path=ppt/slides/_rels/slide195.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136.png"/></Relationships>
</file>

<file path=ppt/slides/_rels/slide196.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137.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49.png"/><Relationship Id="rId4" Type="http://schemas.openxmlformats.org/officeDocument/2006/relationships/hyperlink" Target="http://users.ece.cmu.edu/~omutlu/pub/liu_isca12_talk.pdf" TargetMode="External"/></Relationships>
</file>

<file path=ppt/slides/_rels/slide198.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138.png"/></Relationships>
</file>

<file path=ppt/slides/_rels/slide199.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587.xml"/><Relationship Id="rId4" Type="http://schemas.openxmlformats.org/officeDocument/2006/relationships/image" Target="../media/image139.png"/></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587.xml"/></Relationships>
</file>

<file path=ppt/slides/_rels/slide20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86.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00.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599.xml"/></Relationships>
</file>

<file path=ppt/slides/_rels/slide210.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599.xml"/></Relationships>
</file>

<file path=ppt/slides/_rels/slide211.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99.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599.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599.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21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611.xml"/><Relationship Id="rId4" Type="http://schemas.openxmlformats.org/officeDocument/2006/relationships/image" Target="../media/image142.png"/></Relationships>
</file>

<file path=ppt/slides/_rels/slide216.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611.xml"/></Relationships>
</file>

<file path=ppt/slides/_rels/slide21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611.xml"/><Relationship Id="rId4" Type="http://schemas.openxmlformats.org/officeDocument/2006/relationships/image" Target="../media/image144.png"/></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21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image" Target="../media/image145.png"/><Relationship Id="rId1" Type="http://schemas.openxmlformats.org/officeDocument/2006/relationships/slideLayout" Target="../slideLayouts/slideLayout611.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22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611.xml"/><Relationship Id="rId4" Type="http://schemas.openxmlformats.org/officeDocument/2006/relationships/image" Target="../media/image147.png"/></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226.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611.xml"/></Relationships>
</file>

<file path=ppt/slides/_rels/slide22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611.xml"/></Relationships>
</file>

<file path=ppt/slides/_rels/slide228.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611.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50.png"/></Relationships>
</file>

<file path=ppt/slides/_rels/slide229.xml.rels><?xml version="1.0" encoding="UTF-8" standalone="yes"?>
<Relationships xmlns="http://schemas.openxmlformats.org/package/2006/relationships"><Relationship Id="rId2" Type="http://schemas.openxmlformats.org/officeDocument/2006/relationships/image" Target="../media/image151.png"/><Relationship Id="rId1" Type="http://schemas.openxmlformats.org/officeDocument/2006/relationships/slideLayout" Target="../slideLayouts/slideLayout611.xml"/></Relationships>
</file>

<file path=ppt/slides/_rels/slide230.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611.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52.png"/></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32.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3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32.xml"/><Relationship Id="rId1" Type="http://schemas.openxmlformats.org/officeDocument/2006/relationships/slideLayout" Target="../slideLayouts/slideLayout253.xml"/><Relationship Id="rId4" Type="http://schemas.openxmlformats.org/officeDocument/2006/relationships/image" Target="../media/image154.jpeg"/></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235.xml.rels><?xml version="1.0" encoding="UTF-8" standalone="yes"?>
<Relationships xmlns="http://schemas.openxmlformats.org/package/2006/relationships"><Relationship Id="rId3" Type="http://schemas.openxmlformats.org/officeDocument/2006/relationships/image" Target="../media/image155.png"/><Relationship Id="rId2" Type="http://schemas.openxmlformats.org/officeDocument/2006/relationships/notesSlide" Target="../notesSlides/notesSlide33.xml"/><Relationship Id="rId1" Type="http://schemas.openxmlformats.org/officeDocument/2006/relationships/slideLayout" Target="../slideLayouts/slideLayout660.xml"/><Relationship Id="rId4" Type="http://schemas.openxmlformats.org/officeDocument/2006/relationships/image" Target="../media/image156.png"/></Relationships>
</file>

<file path=ppt/slides/_rels/slide236.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57.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4.xml"/></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35.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3.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05.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44.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58.png"/></Relationships>
</file>

<file path=ppt/slides/_rels/slide245.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59.png"/></Relationships>
</file>

<file path=ppt/slides/_rels/slide246.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60.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7.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48.xml.rels><?xml version="1.0" encoding="UTF-8" standalone="yes"?>
<Relationships xmlns="http://schemas.openxmlformats.org/package/2006/relationships"><Relationship Id="rId3" Type="http://schemas.openxmlformats.org/officeDocument/2006/relationships/image" Target="../media/image161.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49.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39.png"/></Relationships>
</file>

<file path=ppt/slides/_rels/slide250.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23.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51.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23.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5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46.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5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46.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54.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46.xml"/><Relationship Id="rId4" Type="http://schemas.openxmlformats.org/officeDocument/2006/relationships/image" Target="../media/image162.png"/></Relationships>
</file>

<file path=ppt/slides/_rels/slide255.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546.xml"/></Relationships>
</file>

<file path=ppt/slides/_rels/slide25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23.xml"/><Relationship Id="rId4" Type="http://schemas.openxmlformats.org/officeDocument/2006/relationships/hyperlink" Target="https://www.youtube.com/onurmutlulectures" TargetMode="External"/></Relationships>
</file>

<file path=ppt/slides/_rels/slide25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July 2020</a:t>
            </a:r>
          </a:p>
          <a:p>
            <a:r>
              <a:rPr lang="en-US" sz="2200" dirty="0"/>
              <a:t>DAC Tutorial on Toward New Era of Compute-in-Memory</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091539DA-A9C8-8347-AC02-F95E92A26DD7}"/>
              </a:ext>
            </a:extLst>
          </p:cNvPr>
          <p:cNvSpPr>
            <a:spLocks noGrp="1"/>
          </p:cNvSpPr>
          <p:nvPr>
            <p:ph type="ctrTitle"/>
          </p:nvPr>
        </p:nvSpPr>
        <p:spPr>
          <a:xfrm>
            <a:off x="381000" y="1446134"/>
            <a:ext cx="8382000" cy="2201416"/>
          </a:xfrm>
        </p:spPr>
        <p:txBody>
          <a:bodyPr>
            <a:noAutofit/>
          </a:bodyPr>
          <a:lstStyle/>
          <a:p>
            <a:pPr algn="ctr"/>
            <a:r>
              <a:rPr lang="en-US" dirty="0"/>
              <a:t>Computation in Memory</a:t>
            </a:r>
            <a:br>
              <a:rPr lang="en-US" dirty="0"/>
            </a:br>
            <a:r>
              <a:rPr lang="en-US" dirty="0">
                <a:solidFill>
                  <a:srgbClr val="FF0000"/>
                </a:solidFill>
              </a:rPr>
              <a:t>An Architectural Perspective</a:t>
            </a:r>
            <a:br>
              <a:rPr lang="en-US" dirty="0"/>
            </a:br>
            <a:br>
              <a:rPr lang="en-US" dirty="0"/>
            </a:br>
            <a:endParaRPr lang="en-US" dirty="0">
              <a:solidFill>
                <a:srgbClr val="FF0000"/>
              </a:solidFill>
            </a:endParaRPr>
          </a:p>
        </p:txBody>
      </p:sp>
      <p:sp>
        <p:nvSpPr>
          <p:cNvPr id="2" name="Rectangle 1">
            <a:extLst>
              <a:ext uri="{FF2B5EF4-FFF2-40B4-BE49-F238E27FC236}">
                <a16:creationId xmlns:a16="http://schemas.microsoft.com/office/drawing/2014/main" id="{059F1B5F-D1B0-FA48-B059-BD1C40821DAE}"/>
              </a:ext>
            </a:extLst>
          </p:cNvPr>
          <p:cNvSpPr/>
          <p:nvPr/>
        </p:nvSpPr>
        <p:spPr>
          <a:xfrm>
            <a:off x="8474262" y="5314434"/>
            <a:ext cx="256802"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1750147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35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35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44926147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319371754"/>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19</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&amp; scalable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1071250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9013137"/>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716855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1829138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93689227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177560978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49894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60641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5463044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97251307"/>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a:stretch>
            <a:fillRect/>
          </a:stretch>
        </p:blipFill>
        <p:spPr>
          <a:xfrm>
            <a:off x="0" y="4445871"/>
            <a:ext cx="9144000" cy="2374232"/>
          </a:xfrm>
          <a:prstGeom prst="rect">
            <a:avLst/>
          </a:prstGeom>
        </p:spPr>
      </p:pic>
    </p:spTree>
    <p:extLst>
      <p:ext uri="{BB962C8B-B14F-4D97-AF65-F5344CB8AC3E}">
        <p14:creationId xmlns:p14="http://schemas.microsoft.com/office/powerpoint/2010/main" val="244341761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010434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a:stretch>
            <a:fillRect/>
          </a:stretch>
        </p:blipFill>
        <p:spPr>
          <a:xfrm>
            <a:off x="0" y="4335202"/>
            <a:ext cx="9144000" cy="2595247"/>
          </a:xfrm>
          <a:prstGeom prst="rect">
            <a:avLst/>
          </a:prstGeom>
        </p:spPr>
      </p:pic>
    </p:spTree>
    <p:extLst>
      <p:ext uri="{BB962C8B-B14F-4D97-AF65-F5344CB8AC3E}">
        <p14:creationId xmlns:p14="http://schemas.microsoft.com/office/powerpoint/2010/main" val="4139534615"/>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716762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41464311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4190716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40271930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905656994"/>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795755481"/>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a:stretch>
            <a:fillRect/>
          </a:stretch>
        </p:blipFill>
        <p:spPr>
          <a:xfrm>
            <a:off x="0" y="3893823"/>
            <a:ext cx="9144000" cy="1839433"/>
          </a:xfrm>
          <a:prstGeom prst="rect">
            <a:avLst/>
          </a:prstGeom>
        </p:spPr>
      </p:pic>
    </p:spTree>
    <p:extLst>
      <p:ext uri="{BB962C8B-B14F-4D97-AF65-F5344CB8AC3E}">
        <p14:creationId xmlns:p14="http://schemas.microsoft.com/office/powerpoint/2010/main" val="1269189138"/>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3652803817"/>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33344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0172678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4923185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035131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664951615"/>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017012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973802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12310616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59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56922441"/>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559484931"/>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397243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425258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357281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39200554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Bitwise Operations</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3959410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25646092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135896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05276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154259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3116337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154928309"/>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65252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391027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9321183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5415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09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362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78936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366695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a:stretch>
            <a:fillRect/>
          </a:stretch>
        </p:blipFill>
        <p:spPr>
          <a:xfrm>
            <a:off x="0" y="4218136"/>
            <a:ext cx="9144000" cy="2235200"/>
          </a:xfrm>
          <a:prstGeom prst="rect">
            <a:avLst/>
          </a:prstGeom>
        </p:spPr>
      </p:pic>
    </p:spTree>
    <p:extLst>
      <p:ext uri="{BB962C8B-B14F-4D97-AF65-F5344CB8AC3E}">
        <p14:creationId xmlns:p14="http://schemas.microsoft.com/office/powerpoint/2010/main" val="34784746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3778455651"/>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24376933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13461621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18323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144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13161826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397857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20432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37342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308486654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400" b="1" kern="0" dirty="0">
                <a:solidFill>
                  <a:srgbClr val="FF0000"/>
                </a:solidFill>
                <a:latin typeface="Tahoma"/>
              </a:rPr>
              <a:t>47%</a:t>
            </a:r>
            <a:r>
              <a:rPr kumimoji="0" lang="en-US" altLang="ko-KR" sz="2400" b="1" i="0" u="none" strike="noStrike" kern="0" cap="none" spc="0" normalizeH="0" baseline="0" noProof="0" dirty="0">
                <a:ln>
                  <a:noFill/>
                </a:ln>
                <a:solidFill>
                  <a:srgbClr val="FF0000"/>
                </a:solidFill>
                <a:effectLst/>
                <a:uLnTx/>
                <a:uFillTx/>
                <a:latin typeface="Tahoma"/>
                <a:ea typeface="+mn-ea"/>
                <a:cs typeface="+mn-cs"/>
              </a:rPr>
              <a:t>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03098960"/>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400" b="1" kern="0" dirty="0">
                <a:solidFill>
                  <a:srgbClr val="FF0000"/>
                </a:solidFill>
                <a:latin typeface="Tahoma"/>
              </a:rPr>
              <a:t>25%</a:t>
            </a:r>
            <a:r>
              <a:rPr kumimoji="0" lang="en-US" altLang="ko-KR" sz="2400" b="1" i="0" u="none" strike="noStrike" kern="0" cap="none" spc="0" normalizeH="0" baseline="0" noProof="0" dirty="0">
                <a:ln>
                  <a:noFill/>
                </a:ln>
                <a:solidFill>
                  <a:srgbClr val="FF0000"/>
                </a:solidFill>
                <a:effectLst/>
                <a:uLnTx/>
                <a:uFillTx/>
                <a:latin typeface="Tahoma"/>
                <a:ea typeface="+mn-ea"/>
                <a:cs typeface="+mn-cs"/>
              </a:rPr>
              <a:t>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512301832"/>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955505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1685516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400" b="1" kern="0" dirty="0">
                <a:solidFill>
                  <a:srgbClr val="FF0000"/>
                </a:solidFill>
                <a:latin typeface="Tahoma"/>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8447031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r>
              <a:rPr lang="en-US" b="1" dirty="0">
                <a:solidFill>
                  <a:srgbClr val="0432FF"/>
                </a:solidFill>
                <a:hlinkClick r:id="rId5">
                  <a:extLst>
                    <a:ext uri="{A12FA001-AC4F-418D-AE19-62706E023703}">
                      <ahyp:hlinkClr xmlns:ahyp="http://schemas.microsoft.com/office/drawing/2018/hyperlinkcolor" val="tx"/>
                    </a:ext>
                  </a:extLst>
                </a:hlinkClick>
              </a:rPr>
              <a:t>https://arxiv.org/pdf/1903.03988.pdf</a:t>
            </a:r>
            <a:endParaRPr lang="en-US" b="1" dirty="0">
              <a:solidFill>
                <a:srgbClr val="0432FF"/>
              </a:solidFill>
            </a:endParaRPr>
          </a:p>
        </p:txBody>
      </p:sp>
    </p:spTree>
    <p:extLst>
      <p:ext uri="{BB962C8B-B14F-4D97-AF65-F5344CB8AC3E}">
        <p14:creationId xmlns:p14="http://schemas.microsoft.com/office/powerpoint/2010/main" val="23822044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8784652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a:srcRect r="42545"/>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a:srcRect l="47479" t="23963" r="2821" b="58766"/>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321092834"/>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16372468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23110051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565069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2756270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3559160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0722869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675049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a:stretch>
            <a:fillRect/>
          </a:stretch>
        </p:blipFill>
        <p:spPr>
          <a:xfrm>
            <a:off x="4401" y="3858574"/>
            <a:ext cx="9144000" cy="2405311"/>
          </a:xfrm>
          <a:prstGeom prst="rect">
            <a:avLst/>
          </a:prstGeom>
        </p:spPr>
      </p:pic>
    </p:spTree>
    <p:extLst>
      <p:ext uri="{BB962C8B-B14F-4D97-AF65-F5344CB8AC3E}">
        <p14:creationId xmlns:p14="http://schemas.microsoft.com/office/powerpoint/2010/main" val="3258458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9861227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103031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172705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a:stretch>
            <a:fillRect/>
          </a:stretch>
        </p:blipFill>
        <p:spPr>
          <a:xfrm>
            <a:off x="0" y="4437112"/>
            <a:ext cx="9144000" cy="1573967"/>
          </a:xfrm>
          <a:prstGeom prst="rect">
            <a:avLst/>
          </a:prstGeom>
        </p:spPr>
      </p:pic>
    </p:spTree>
    <p:extLst>
      <p:ext uri="{BB962C8B-B14F-4D97-AF65-F5344CB8AC3E}">
        <p14:creationId xmlns:p14="http://schemas.microsoft.com/office/powerpoint/2010/main" val="352762717"/>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56931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156</a:t>
            </a:fld>
            <a:endParaRPr lang="en-US" altLang="en-US">
              <a:solidFill>
                <a:srgbClr val="000000"/>
              </a:solidFill>
            </a:endParaRPr>
          </a:p>
        </p:txBody>
      </p:sp>
    </p:spTree>
    <p:extLst>
      <p:ext uri="{BB962C8B-B14F-4D97-AF65-F5344CB8AC3E}">
        <p14:creationId xmlns:p14="http://schemas.microsoft.com/office/powerpoint/2010/main" val="1767376193"/>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157</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2036059575"/>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400" b="1" kern="0" dirty="0">
                <a:solidFill>
                  <a:srgbClr val="FF0000"/>
                </a:solidFill>
                <a:latin typeface="Tahoma"/>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116656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20 July 2020</a:t>
            </a:r>
          </a:p>
          <a:p>
            <a:r>
              <a:rPr lang="en-US" sz="2200" dirty="0"/>
              <a:t>DAC Tutorial on Toward New Era of Compute-in-Memory</a:t>
            </a:r>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091539DA-A9C8-8347-AC02-F95E92A26DD7}"/>
              </a:ext>
            </a:extLst>
          </p:cNvPr>
          <p:cNvSpPr>
            <a:spLocks noGrp="1"/>
          </p:cNvSpPr>
          <p:nvPr>
            <p:ph type="ctrTitle"/>
          </p:nvPr>
        </p:nvSpPr>
        <p:spPr>
          <a:xfrm>
            <a:off x="381000" y="1446134"/>
            <a:ext cx="8382000" cy="2201416"/>
          </a:xfrm>
        </p:spPr>
        <p:txBody>
          <a:bodyPr>
            <a:noAutofit/>
          </a:bodyPr>
          <a:lstStyle/>
          <a:p>
            <a:pPr algn="ctr"/>
            <a:r>
              <a:rPr lang="en-US" dirty="0"/>
              <a:t>Computation in Memory</a:t>
            </a:r>
            <a:br>
              <a:rPr lang="en-US" dirty="0"/>
            </a:br>
            <a:r>
              <a:rPr lang="en-US" dirty="0">
                <a:solidFill>
                  <a:srgbClr val="FF0000"/>
                </a:solidFill>
              </a:rPr>
              <a:t>An Architectural Perspective</a:t>
            </a:r>
            <a:br>
              <a:rPr lang="en-US" dirty="0"/>
            </a:br>
            <a:br>
              <a:rPr lang="en-US" dirty="0"/>
            </a:br>
            <a:endParaRPr lang="en-US" dirty="0">
              <a:solidFill>
                <a:srgbClr val="FF0000"/>
              </a:solidFill>
            </a:endParaRPr>
          </a:p>
        </p:txBody>
      </p:sp>
      <p:sp>
        <p:nvSpPr>
          <p:cNvPr id="2" name="Rectangle 1">
            <a:extLst>
              <a:ext uri="{FF2B5EF4-FFF2-40B4-BE49-F238E27FC236}">
                <a16:creationId xmlns:a16="http://schemas.microsoft.com/office/drawing/2014/main" id="{059F1B5F-D1B0-FA48-B059-BD1C40821DAE}"/>
              </a:ext>
            </a:extLst>
          </p:cNvPr>
          <p:cNvSpPr/>
          <p:nvPr/>
        </p:nvSpPr>
        <p:spPr>
          <a:xfrm>
            <a:off x="8474262" y="5314434"/>
            <a:ext cx="256802"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698715984"/>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1743187"/>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2805247"/>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576354160"/>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05831563"/>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169876350"/>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4312602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pPr algn="ctr"/>
            <a:r>
              <a:rPr lang="en-US" dirty="0"/>
              <a:t>Low-Latency &amp; Low-Energy</a:t>
            </a:r>
            <a:br>
              <a:rPr lang="en-US" dirty="0"/>
            </a:br>
            <a:r>
              <a:rPr lang="en-US" dirty="0"/>
              <a:t>Data Access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3649228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FFFFF"/>
                </a:solidFill>
                <a:effectLst/>
                <a:uLnTx/>
                <a:uFillTx/>
                <a:latin typeface="Tahoma"/>
                <a:ea typeface="+mn-ea"/>
                <a:cs typeface="+mn-cs"/>
              </a:rPr>
              <a:t>Memory latency remains almost constant</a:t>
            </a:r>
          </a:p>
        </p:txBody>
      </p:sp>
    </p:spTree>
    <p:extLst>
      <p:ext uri="{BB962C8B-B14F-4D97-AF65-F5344CB8AC3E}">
        <p14:creationId xmlns:p14="http://schemas.microsoft.com/office/powerpoint/2010/main" val="41923806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Chang+, “</a:t>
            </a: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Understanding Latency Variation in Modern DRAM Chips: Experimental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000000"/>
                </a:solidFill>
                <a:effectLst/>
                <a:uLnTx/>
                <a:uFillTx/>
                <a:latin typeface="Tahoma"/>
                <a:ea typeface="+mn-ea"/>
                <a:cs typeface="+mn-cs"/>
                <a:hlinkClick r:id="rId3"/>
              </a:rPr>
              <a:t>Characterization, Analysis, and Optimization"</a:t>
            </a:r>
            <a:r>
              <a:rPr kumimoji="0" lang="en-US" sz="1700" b="0" i="0" u="none" strike="noStrike" kern="1200" cap="none" spc="0" normalizeH="0" baseline="0" noProof="0" dirty="0">
                <a:ln>
                  <a:noFill/>
                </a:ln>
                <a:solidFill>
                  <a:srgbClr val="000000"/>
                </a:solidFill>
                <a:effectLst/>
                <a:uLnTx/>
                <a:uFillTx/>
                <a:latin typeface="Tahoma"/>
                <a:ea typeface="+mn-ea"/>
                <a:cs typeface="+mn-cs"/>
              </a:rPr>
              <a:t>,” SIGMETRICS 2016.</a:t>
            </a:r>
          </a:p>
        </p:txBody>
      </p:sp>
    </p:spTree>
    <p:extLst>
      <p:ext uri="{BB962C8B-B14F-4D97-AF65-F5344CB8AC3E}">
        <p14:creationId xmlns:p14="http://schemas.microsoft.com/office/powerpoint/2010/main" val="2587393005"/>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04178592"/>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Long memory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latency </a:t>
            </a:r>
            <a:r>
              <a:rPr kumimoji="0" lang="en-US" sz="3200" b="0" i="0" u="none" strike="noStrike" kern="1200" cap="none" spc="0" normalizeH="0" baseline="0" noProof="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a:ln>
                  <a:noFill/>
                </a:ln>
                <a:solidFill>
                  <a:prstClr val="white"/>
                </a:solidFill>
                <a:effectLst/>
                <a:uLnTx/>
                <a:uFillTx/>
                <a:latin typeface="Gill Sans MT"/>
                <a:ea typeface="+mn-ea"/>
                <a:cs typeface="+mn-cs"/>
              </a:rPr>
              <a:t> </a:t>
            </a:r>
            <a:r>
              <a:rPr kumimoji="0" lang="en-US" sz="3200" b="0" i="0" u="none" strike="noStrike" kern="1200" cap="none" spc="0" normalizeH="0" baseline="0" noProof="0">
                <a:ln>
                  <a:noFill/>
                </a:ln>
                <a:solidFill>
                  <a:prstClr val="white"/>
                </a:solidFill>
                <a:effectLst/>
                <a:uLnTx/>
                <a:uFillTx/>
                <a:latin typeface="Futura Medium" charset="0"/>
                <a:ea typeface="Futura Medium" charset="0"/>
                <a:cs typeface="Futura Medium" charset="0"/>
              </a:rPr>
              <a:t>performance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bottleneck</a:t>
            </a:r>
          </a:p>
        </p:txBody>
      </p:sp>
    </p:spTree>
    <p:extLst>
      <p:ext uri="{BB962C8B-B14F-4D97-AF65-F5344CB8AC3E}">
        <p14:creationId xmlns:p14="http://schemas.microsoft.com/office/powerpoint/2010/main" val="1308409683"/>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New DRAM Types </a:t>
            </a:r>
            <a:r>
              <a:rPr lang="en-US" b="1" dirty="0"/>
              <a:t>Increase</a:t>
            </a:r>
            <a:r>
              <a:rPr lang="en-US" dirty="0"/>
              <a:t> Latency!</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1905195930"/>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056946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7614757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4104134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175</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149935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3077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5516880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221231634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22312492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3665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1107178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188108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37243421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267213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35613642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3008485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3481245337"/>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3634384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a:stretch>
            <a:fillRect/>
          </a:stretch>
        </p:blipFill>
        <p:spPr>
          <a:xfrm>
            <a:off x="0" y="3480756"/>
            <a:ext cx="9144000" cy="2180492"/>
          </a:xfrm>
          <a:prstGeom prst="rect">
            <a:avLst/>
          </a:prstGeom>
        </p:spPr>
      </p:pic>
    </p:spTree>
    <p:extLst>
      <p:ext uri="{BB962C8B-B14F-4D97-AF65-F5344CB8AC3E}">
        <p14:creationId xmlns:p14="http://schemas.microsoft.com/office/powerpoint/2010/main" val="303118958"/>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315391"/>
            <a:ext cx="9144000" cy="2497985"/>
          </a:xfrm>
          <a:prstGeom prst="rect">
            <a:avLst/>
          </a:prstGeom>
        </p:spPr>
      </p:pic>
    </p:spTree>
    <p:extLst>
      <p:ext uri="{BB962C8B-B14F-4D97-AF65-F5344CB8AC3E}">
        <p14:creationId xmlns:p14="http://schemas.microsoft.com/office/powerpoint/2010/main" val="27329253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a:stretch>
            <a:fillRect/>
          </a:stretch>
        </p:blipFill>
        <p:spPr>
          <a:xfrm>
            <a:off x="0" y="4653136"/>
            <a:ext cx="9144000" cy="1427408"/>
          </a:xfrm>
          <a:prstGeom prst="rect">
            <a:avLst/>
          </a:prstGeom>
        </p:spPr>
      </p:pic>
    </p:spTree>
    <p:extLst>
      <p:ext uri="{BB962C8B-B14F-4D97-AF65-F5344CB8AC3E}">
        <p14:creationId xmlns:p14="http://schemas.microsoft.com/office/powerpoint/2010/main" val="10008364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38647534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7005392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486583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a:stretch>
            <a:fillRect/>
          </a:stretch>
        </p:blipFill>
        <p:spPr>
          <a:xfrm>
            <a:off x="0" y="3717129"/>
            <a:ext cx="9144000" cy="2376167"/>
          </a:xfrm>
          <a:prstGeom prst="rect">
            <a:avLst/>
          </a:prstGeom>
        </p:spPr>
      </p:pic>
    </p:spTree>
    <p:extLst>
      <p:ext uri="{BB962C8B-B14F-4D97-AF65-F5344CB8AC3E}">
        <p14:creationId xmlns:p14="http://schemas.microsoft.com/office/powerpoint/2010/main" val="3539453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19515045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847319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35850361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2671777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302937718"/>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17274521"/>
      </p:ext>
    </p:extLst>
  </p:cSld>
  <p:clrMapOvr>
    <a:masterClrMapping/>
  </p:clrMapOvr>
  <p:transition/>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28800"/>
            <a:ext cx="8428037" cy="822325"/>
          </a:xfrm>
        </p:spPr>
        <p:txBody>
          <a:bodyPr/>
          <a:lstStyle/>
          <a:p>
            <a:pPr algn="ctr" eaLnBrk="1" hangingPunct="1"/>
            <a:r>
              <a:rPr lang="en-US" dirty="0">
                <a:latin typeface="Garamond" charset="0"/>
              </a:rPr>
              <a:t>Data-Driven and Data-Aware Architectures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927634393"/>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6237125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99549940"/>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7384626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99729150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228015662"/>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3158505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45224893"/>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6454265"/>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2594577"/>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76255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213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38145690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6782054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980469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853656453"/>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7510988"/>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4184977829"/>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645636638"/>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402614876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3111302235"/>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41934883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501878717"/>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552851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21959805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3934853257"/>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3154657390"/>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459092222"/>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643483018"/>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a:stretch>
            <a:fillRect/>
          </a:stretch>
        </p:blipFill>
        <p:spPr>
          <a:xfrm>
            <a:off x="0" y="3949144"/>
            <a:ext cx="9144000" cy="1928128"/>
          </a:xfrm>
          <a:prstGeom prst="rect">
            <a:avLst/>
          </a:prstGeom>
        </p:spPr>
      </p:pic>
    </p:spTree>
    <p:extLst>
      <p:ext uri="{BB962C8B-B14F-4D97-AF65-F5344CB8AC3E}">
        <p14:creationId xmlns:p14="http://schemas.microsoft.com/office/powerpoint/2010/main" val="33249752"/>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149225915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9796373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8456535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3421169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235</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4127423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a:stretch>
            <a:fillRect/>
          </a:stretch>
        </p:blipFill>
        <p:spPr>
          <a:xfrm>
            <a:off x="0" y="4203576"/>
            <a:ext cx="9144000" cy="1828800"/>
          </a:xfrm>
          <a:prstGeom prst="rect">
            <a:avLst/>
          </a:prstGeom>
        </p:spPr>
      </p:pic>
    </p:spTree>
    <p:extLst>
      <p:ext uri="{BB962C8B-B14F-4D97-AF65-F5344CB8AC3E}">
        <p14:creationId xmlns:p14="http://schemas.microsoft.com/office/powerpoint/2010/main" val="2650449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80998994"/>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515515781"/>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108675310"/>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356043988"/>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01822985"/>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03494"/>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18636907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08902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281042577"/>
      </p:ext>
    </p:extLst>
  </p:cSld>
  <p:clrMapOvr>
    <a:masterClrMapping/>
  </p:clrMapOvr>
  <p:transition/>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655606887"/>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891648912"/>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7543036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208080239"/>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684710849"/>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890447156"/>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9817108"/>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546410673"/>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1017752364"/>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1219257503"/>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1952984"/>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71391409"/>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4.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3.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210226</TotalTime>
  <Words>15900</Words>
  <Application>Microsoft Macintosh PowerPoint</Application>
  <PresentationFormat>On-screen Show (4:3)</PresentationFormat>
  <Paragraphs>2327</Paragraphs>
  <Slides>257</Slides>
  <Notes>34</Notes>
  <HiddenSlides>0</HiddenSlides>
  <MMClips>0</MMClips>
  <ScaleCrop>false</ScaleCrop>
  <HeadingPairs>
    <vt:vector size="8" baseType="variant">
      <vt:variant>
        <vt:lpstr>Fonts Used</vt:lpstr>
      </vt:variant>
      <vt:variant>
        <vt:i4>27</vt:i4>
      </vt:variant>
      <vt:variant>
        <vt:lpstr>Theme</vt:lpstr>
      </vt:variant>
      <vt:variant>
        <vt:i4>65</vt:i4>
      </vt:variant>
      <vt:variant>
        <vt:lpstr>Embedded OLE Servers</vt:lpstr>
      </vt:variant>
      <vt:variant>
        <vt:i4>1</vt:i4>
      </vt:variant>
      <vt:variant>
        <vt:lpstr>Slide Titles</vt:lpstr>
      </vt:variant>
      <vt:variant>
        <vt:i4>257</vt:i4>
      </vt:variant>
    </vt:vector>
  </HeadingPairs>
  <TitlesOfParts>
    <vt:vector size="350" baseType="lpstr">
      <vt:lpstr>ＭＳ Ｐゴシック</vt:lpstr>
      <vt:lpstr>ヒラギノ角ゴ ProN W3</vt:lpstr>
      <vt:lpstr>ヒラギノ角ゴ ProN W6</vt:lpstr>
      <vt:lpstr>Adobe Garamond Pro</vt:lpstr>
      <vt:lpstr>Arial</vt:lpstr>
      <vt:lpstr>Calibri</vt:lpstr>
      <vt:lpstr>Calibri Light</vt:lpstr>
      <vt:lpstr>Cambria</vt:lpstr>
      <vt:lpstr>Cambria Math</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Symbol</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11_Edge</vt:lpstr>
      <vt:lpstr>12_Edge</vt:lpstr>
      <vt:lpstr>14_Edge</vt:lpstr>
      <vt:lpstr>171_Edge</vt:lpstr>
      <vt:lpstr>15_Edge</vt:lpstr>
      <vt:lpstr>5_Office Theme</vt:lpstr>
      <vt:lpstr>21_Office Theme</vt:lpstr>
      <vt:lpstr>16_Edge</vt:lpstr>
      <vt:lpstr>10_Edge</vt:lpstr>
      <vt:lpstr>60_Edge</vt:lpstr>
      <vt:lpstr>2_Edge</vt:lpstr>
      <vt:lpstr>19_Office Theme</vt:lpstr>
      <vt:lpstr>Office Theme</vt:lpstr>
      <vt:lpstr>137_Edge</vt:lpstr>
      <vt:lpstr>Simple Light</vt:lpstr>
      <vt:lpstr>102_Edge</vt:lpstr>
      <vt:lpstr>22_Edge</vt:lpstr>
      <vt:lpstr>99_Edge</vt:lpstr>
      <vt:lpstr>Visio</vt:lpstr>
      <vt:lpstr>Computation in Memory An Architectural Perspective  </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Memory Scaling Issues Are Real</vt:lpstr>
      <vt:lpstr>The Story of RowHammer </vt:lpstr>
      <vt:lpstr>Recent DRAM Is More Vulnerable</vt:lpstr>
      <vt:lpstr>One Can Take Over an Otherwise-Secure System</vt:lpstr>
      <vt:lpstr>The Push from Circuits and Devices</vt:lpstr>
      <vt:lpstr>RowHammer in 2020 (I)</vt:lpstr>
      <vt:lpstr>Key Takeaways from 1580 Chips</vt:lpstr>
      <vt:lpstr>RowHammer in 2020 (II)</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The Push from Circuits and Devices</vt:lpstr>
      <vt:lpstr>Industry Is Writing Papers About It, Too</vt:lpstr>
      <vt:lpstr>Call for Intelligent Memory Controllers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In-DRAM Bitwise Operations</vt:lpstr>
      <vt:lpstr>More on In-DRAM Bulk Bitwise Execution</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Two Key Questions in 3D-Stacked PIM</vt:lpstr>
      <vt:lpstr>PEI: PIM-Enabled Instructions (Ideas)</vt:lpstr>
      <vt:lpstr>Simple PIM Operations as ISA Extensions (II)</vt:lpstr>
      <vt:lpstr>Simple PIM Operations as ISA Extensions (III)</vt:lpstr>
      <vt:lpstr>PEI: PIM-Enabled Instructions (Example)</vt:lpstr>
      <vt:lpstr>Example (Abstract) PEI uArchitecture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Concluding Remarks</vt:lpstr>
      <vt:lpstr>Architectures for Intelligent Machines</vt:lpstr>
      <vt:lpstr>PowerPoint Presentation</vt:lpstr>
      <vt:lpstr>We Need to Revisit the Entire Stack</vt:lpstr>
      <vt:lpstr>Computation in Memory An Architectural Perspective  </vt:lpstr>
      <vt:lpstr>Backup Slides</vt:lpstr>
      <vt:lpstr>A Bit About Myself</vt:lpstr>
      <vt:lpstr>Related Overview Talks</vt:lpstr>
      <vt:lpstr>Accelerated Memory Course (~6.5 hours)</vt:lpstr>
      <vt:lpstr>An Interview on Research and Education</vt:lpstr>
      <vt:lpstr>Data-Centric Architectures: Properties</vt:lpstr>
      <vt:lpstr>Low-Latency &amp; Low-Energy Data Access</vt:lpstr>
      <vt:lpstr>Main Memory Latency Lags Behind</vt:lpstr>
      <vt:lpstr>A Closer Look …</vt:lpstr>
      <vt:lpstr>DRAM Latency Is Critical for Performance</vt:lpstr>
      <vt:lpstr>DRAM Latency Is Critical for Performance</vt:lpstr>
      <vt:lpstr>New DRAM Types Increase Latency!</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lpstr>Data-Driven and Data-Aware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Another Example: EDEN for DNNs</vt:lpstr>
      <vt:lpstr>PowerPoint Presentation</vt:lpstr>
      <vt:lpstr>EDEN: Data-Aware Efficient DNN Inference</vt:lpstr>
      <vt:lpstr>Challenge and Opportunity for Future</vt:lpstr>
      <vt:lpstr>Recap: Corollaries: Architectures Today …</vt:lpstr>
      <vt:lpstr>Readings, Videos, Reference Materials</vt:lpstr>
      <vt:lpstr>Some Overview Talks</vt:lpstr>
      <vt:lpstr>Accelerated Memory Course (~6.5 hours)</vt:lpstr>
      <vt:lpstr>Longer Memory Course (~18 hours)</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Microsoft Office User</cp:lastModifiedBy>
  <cp:revision>2852</cp:revision>
  <cp:lastPrinted>2020-07-20T23:23:06Z</cp:lastPrinted>
  <dcterms:created xsi:type="dcterms:W3CDTF">2010-10-08T20:41:54Z</dcterms:created>
  <dcterms:modified xsi:type="dcterms:W3CDTF">2020-07-20T23:53:43Z</dcterms:modified>
</cp:coreProperties>
</file>