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Masters/slideMaster69.xml" ContentType="application/vnd.openxmlformats-officedocument.presentationml.slideMaster+xml"/>
  <Override PartName="/ppt/slideMasters/slideMaster70.xml" ContentType="application/vnd.openxmlformats-officedocument.presentationml.slideMaster+xml"/>
  <Override PartName="/ppt/slideMasters/slideMaster71.xml" ContentType="application/vnd.openxmlformats-officedocument.presentationml.slideMaster+xml"/>
  <Override PartName="/ppt/slideMasters/slideMaster72.xml" ContentType="application/vnd.openxmlformats-officedocument.presentationml.slideMaster+xml"/>
  <Override PartName="/ppt/slideMasters/slideMaster73.xml" ContentType="application/vnd.openxmlformats-officedocument.presentationml.slideMaster+xml"/>
  <Override PartName="/ppt/slideMasters/slideMaster74.xml" ContentType="application/vnd.openxmlformats-officedocument.presentationml.slideMaster+xml"/>
  <Override PartName="/ppt/slideMasters/slideMaster75.xml" ContentType="application/vnd.openxmlformats-officedocument.presentationml.slideMaster+xml"/>
  <Override PartName="/ppt/slideMasters/slideMaster76.xml" ContentType="application/vnd.openxmlformats-officedocument.presentationml.slideMaster+xml"/>
  <Override PartName="/ppt/slideMasters/slideMaster77.xml" ContentType="application/vnd.openxmlformats-officedocument.presentationml.slideMaster+xml"/>
  <Override PartName="/ppt/slideMasters/slideMaster78.xml" ContentType="application/vnd.openxmlformats-officedocument.presentationml.slideMaster+xml"/>
  <Override PartName="/ppt/slideMasters/slideMaster79.xml" ContentType="application/vnd.openxmlformats-officedocument.presentationml.slideMaster+xml"/>
  <Override PartName="/ppt/slideMasters/slideMaster80.xml" ContentType="application/vnd.openxmlformats-officedocument.presentationml.slideMaster+xml"/>
  <Override PartName="/ppt/slideMasters/slideMaster81.xml" ContentType="application/vnd.openxmlformats-officedocument.presentationml.slideMaster+xml"/>
  <Override PartName="/ppt/slideMasters/slideMaster82.xml" ContentType="application/vnd.openxmlformats-officedocument.presentationml.slideMaster+xml"/>
  <Override PartName="/ppt/slideMasters/slideMaster83.xml" ContentType="application/vnd.openxmlformats-officedocument.presentationml.slideMaster+xml"/>
  <Override PartName="/ppt/slideMasters/slideMaster84.xml" ContentType="application/vnd.openxmlformats-officedocument.presentationml.slideMaster+xml"/>
  <Override PartName="/ppt/slideMasters/slideMaster85.xml" ContentType="application/vnd.openxmlformats-officedocument.presentationml.slideMaster+xml"/>
  <Override PartName="/ppt/slideMasters/slideMaster86.xml" ContentType="application/vnd.openxmlformats-officedocument.presentationml.slideMaster+xml"/>
  <Override PartName="/ppt/slideMasters/slideMaster87.xml" ContentType="application/vnd.openxmlformats-officedocument.presentationml.slideMaster+xml"/>
  <Override PartName="/ppt/slideMasters/slideMaster8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8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9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0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1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2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3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14.xml" ContentType="application/vnd.openxmlformats-officedocument.theme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15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16.xml" ContentType="application/vnd.openxmlformats-officedocument.theme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theme/theme17.xml" ContentType="application/vnd.openxmlformats-officedocument.theme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theme/theme18.xml" ContentType="application/vnd.openxmlformats-officedocument.theme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19.xml" ContentType="application/vnd.openxmlformats-officedocument.theme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theme/theme20.xml" ContentType="application/vnd.openxmlformats-officedocument.theme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theme/theme21.xml" ContentType="application/vnd.openxmlformats-officedocument.theme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22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theme/theme23.xml" ContentType="application/vnd.openxmlformats-officedocument.theme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24.xml" ContentType="application/vnd.openxmlformats-officedocument.theme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theme/theme25.xml" ContentType="application/vnd.openxmlformats-officedocument.theme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theme/theme26.xml" ContentType="application/vnd.openxmlformats-officedocument.theme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theme/theme27.xml" ContentType="application/vnd.openxmlformats-officedocument.theme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theme/theme28.xml" ContentType="application/vnd.openxmlformats-officedocument.theme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theme/theme29.xml" ContentType="application/vnd.openxmlformats-officedocument.theme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theme/theme30.xml" ContentType="application/vnd.openxmlformats-officedocument.theme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theme/theme31.xml" ContentType="application/vnd.openxmlformats-officedocument.theme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theme/theme32.xml" ContentType="application/vnd.openxmlformats-officedocument.theme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theme/theme33.xml" ContentType="application/vnd.openxmlformats-officedocument.theme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theme/theme34.xml" ContentType="application/vnd.openxmlformats-officedocument.theme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theme/theme35.xml" ContentType="application/vnd.openxmlformats-officedocument.theme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theme/theme36.xml" ContentType="application/vnd.openxmlformats-officedocument.theme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theme/theme37.xml" ContentType="application/vnd.openxmlformats-officedocument.theme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theme/theme38.xml" ContentType="application/vnd.openxmlformats-officedocument.theme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theme/theme39.xml" ContentType="application/vnd.openxmlformats-officedocument.theme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theme/theme40.xml" ContentType="application/vnd.openxmlformats-officedocument.theme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theme/theme41.xml" ContentType="application/vnd.openxmlformats-officedocument.theme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theme/theme42.xml" ContentType="application/vnd.openxmlformats-officedocument.theme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theme/theme43.xml" ContentType="application/vnd.openxmlformats-officedocument.theme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theme/theme44.xml" ContentType="application/vnd.openxmlformats-officedocument.theme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theme/theme45.xml" ContentType="application/vnd.openxmlformats-officedocument.theme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theme/theme46.xml" ContentType="application/vnd.openxmlformats-officedocument.theme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theme/theme47.xml" ContentType="application/vnd.openxmlformats-officedocument.theme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theme/theme48.xml" ContentType="application/vnd.openxmlformats-officedocument.theme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theme/theme49.xml" ContentType="application/vnd.openxmlformats-officedocument.theme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theme/theme50.xml" ContentType="application/vnd.openxmlformats-officedocument.theme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theme/theme51.xml" ContentType="application/vnd.openxmlformats-officedocument.theme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theme/theme52.xml" ContentType="application/vnd.openxmlformats-officedocument.theme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theme/theme53.xml" ContentType="application/vnd.openxmlformats-officedocument.theme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theme/theme54.xml" ContentType="application/vnd.openxmlformats-officedocument.theme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slideLayouts/slideLayout591.xml" ContentType="application/vnd.openxmlformats-officedocument.presentationml.slideLayout+xml"/>
  <Override PartName="/ppt/slideLayouts/slideLayout592.xml" ContentType="application/vnd.openxmlformats-officedocument.presentationml.slideLayout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theme/theme55.xml" ContentType="application/vnd.openxmlformats-officedocument.theme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05.xml" ContentType="application/vnd.openxmlformats-officedocument.presentationml.slideLayout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theme/theme56.xml" ContentType="application/vnd.openxmlformats-officedocument.theme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slideLayouts/slideLayout611.xml" ContentType="application/vnd.openxmlformats-officedocument.presentationml.slideLayout+xml"/>
  <Override PartName="/ppt/slideLayouts/slideLayout612.xml" ContentType="application/vnd.openxmlformats-officedocument.presentationml.slideLayout+xml"/>
  <Override PartName="/ppt/slideLayouts/slideLayout613.xml" ContentType="application/vnd.openxmlformats-officedocument.presentationml.slideLayout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slideLayouts/slideLayout617.xml" ContentType="application/vnd.openxmlformats-officedocument.presentationml.slideLayout+xml"/>
  <Override PartName="/ppt/slideLayouts/slideLayout618.xml" ContentType="application/vnd.openxmlformats-officedocument.presentationml.slideLayout+xml"/>
  <Override PartName="/ppt/slideLayouts/slideLayout619.xml" ContentType="application/vnd.openxmlformats-officedocument.presentationml.slideLayout+xml"/>
  <Override PartName="/ppt/theme/theme57.xml" ContentType="application/vnd.openxmlformats-officedocument.theme+xml"/>
  <Override PartName="/ppt/slideLayouts/slideLayout620.xml" ContentType="application/vnd.openxmlformats-officedocument.presentationml.slideLayout+xml"/>
  <Override PartName="/ppt/slideLayouts/slideLayout621.xml" ContentType="application/vnd.openxmlformats-officedocument.presentationml.slideLayout+xml"/>
  <Override PartName="/ppt/slideLayouts/slideLayout622.xml" ContentType="application/vnd.openxmlformats-officedocument.presentationml.slideLayout+xml"/>
  <Override PartName="/ppt/slideLayouts/slideLayout623.xml" ContentType="application/vnd.openxmlformats-officedocument.presentationml.slideLayout+xml"/>
  <Override PartName="/ppt/slideLayouts/slideLayout624.xml" ContentType="application/vnd.openxmlformats-officedocument.presentationml.slideLayout+xml"/>
  <Override PartName="/ppt/slideLayouts/slideLayout625.xml" ContentType="application/vnd.openxmlformats-officedocument.presentationml.slideLayout+xml"/>
  <Override PartName="/ppt/slideLayouts/slideLayout626.xml" ContentType="application/vnd.openxmlformats-officedocument.presentationml.slideLayout+xml"/>
  <Override PartName="/ppt/slideLayouts/slideLayout627.xml" ContentType="application/vnd.openxmlformats-officedocument.presentationml.slideLayout+xml"/>
  <Override PartName="/ppt/slideLayouts/slideLayout628.xml" ContentType="application/vnd.openxmlformats-officedocument.presentationml.slideLayout+xml"/>
  <Override PartName="/ppt/slideLayouts/slideLayout629.xml" ContentType="application/vnd.openxmlformats-officedocument.presentationml.slideLayout+xml"/>
  <Override PartName="/ppt/slideLayouts/slideLayout630.xml" ContentType="application/vnd.openxmlformats-officedocument.presentationml.slideLayout+xml"/>
  <Override PartName="/ppt/theme/theme58.xml" ContentType="application/vnd.openxmlformats-officedocument.theme+xml"/>
  <Override PartName="/ppt/slideLayouts/slideLayout631.xml" ContentType="application/vnd.openxmlformats-officedocument.presentationml.slideLayout+xml"/>
  <Override PartName="/ppt/slideLayouts/slideLayout632.xml" ContentType="application/vnd.openxmlformats-officedocument.presentationml.slideLayout+xml"/>
  <Override PartName="/ppt/slideLayouts/slideLayout633.xml" ContentType="application/vnd.openxmlformats-officedocument.presentationml.slideLayout+xml"/>
  <Override PartName="/ppt/slideLayouts/slideLayout634.xml" ContentType="application/vnd.openxmlformats-officedocument.presentationml.slideLayout+xml"/>
  <Override PartName="/ppt/slideLayouts/slideLayout635.xml" ContentType="application/vnd.openxmlformats-officedocument.presentationml.slideLayout+xml"/>
  <Override PartName="/ppt/slideLayouts/slideLayout636.xml" ContentType="application/vnd.openxmlformats-officedocument.presentationml.slideLayout+xml"/>
  <Override PartName="/ppt/slideLayouts/slideLayout637.xml" ContentType="application/vnd.openxmlformats-officedocument.presentationml.slideLayout+xml"/>
  <Override PartName="/ppt/slideLayouts/slideLayout638.xml" ContentType="application/vnd.openxmlformats-officedocument.presentationml.slideLayout+xml"/>
  <Override PartName="/ppt/slideLayouts/slideLayout639.xml" ContentType="application/vnd.openxmlformats-officedocument.presentationml.slideLayout+xml"/>
  <Override PartName="/ppt/slideLayouts/slideLayout640.xml" ContentType="application/vnd.openxmlformats-officedocument.presentationml.slideLayout+xml"/>
  <Override PartName="/ppt/slideLayouts/slideLayout641.xml" ContentType="application/vnd.openxmlformats-officedocument.presentationml.slideLayout+xml"/>
  <Override PartName="/ppt/theme/theme59.xml" ContentType="application/vnd.openxmlformats-officedocument.theme+xml"/>
  <Override PartName="/ppt/slideLayouts/slideLayout642.xml" ContentType="application/vnd.openxmlformats-officedocument.presentationml.slideLayout+xml"/>
  <Override PartName="/ppt/slideLayouts/slideLayout643.xml" ContentType="application/vnd.openxmlformats-officedocument.presentationml.slideLayout+xml"/>
  <Override PartName="/ppt/slideLayouts/slideLayout644.xml" ContentType="application/vnd.openxmlformats-officedocument.presentationml.slideLayout+xml"/>
  <Override PartName="/ppt/slideLayouts/slideLayout645.xml" ContentType="application/vnd.openxmlformats-officedocument.presentationml.slideLayout+xml"/>
  <Override PartName="/ppt/slideLayouts/slideLayout646.xml" ContentType="application/vnd.openxmlformats-officedocument.presentationml.slideLayout+xml"/>
  <Override PartName="/ppt/slideLayouts/slideLayout647.xml" ContentType="application/vnd.openxmlformats-officedocument.presentationml.slideLayout+xml"/>
  <Override PartName="/ppt/slideLayouts/slideLayout648.xml" ContentType="application/vnd.openxmlformats-officedocument.presentationml.slideLayout+xml"/>
  <Override PartName="/ppt/slideLayouts/slideLayout649.xml" ContentType="application/vnd.openxmlformats-officedocument.presentationml.slideLayout+xml"/>
  <Override PartName="/ppt/slideLayouts/slideLayout650.xml" ContentType="application/vnd.openxmlformats-officedocument.presentationml.slideLayout+xml"/>
  <Override PartName="/ppt/slideLayouts/slideLayout651.xml" ContentType="application/vnd.openxmlformats-officedocument.presentationml.slideLayout+xml"/>
  <Override PartName="/ppt/slideLayouts/slideLayout652.xml" ContentType="application/vnd.openxmlformats-officedocument.presentationml.slideLayout+xml"/>
  <Override PartName="/ppt/theme/theme60.xml" ContentType="application/vnd.openxmlformats-officedocument.theme+xml"/>
  <Override PartName="/ppt/slideLayouts/slideLayout653.xml" ContentType="application/vnd.openxmlformats-officedocument.presentationml.slideLayout+xml"/>
  <Override PartName="/ppt/slideLayouts/slideLayout654.xml" ContentType="application/vnd.openxmlformats-officedocument.presentationml.slideLayout+xml"/>
  <Override PartName="/ppt/slideLayouts/slideLayout655.xml" ContentType="application/vnd.openxmlformats-officedocument.presentationml.slideLayout+xml"/>
  <Override PartName="/ppt/slideLayouts/slideLayout656.xml" ContentType="application/vnd.openxmlformats-officedocument.presentationml.slideLayout+xml"/>
  <Override PartName="/ppt/slideLayouts/slideLayout657.xml" ContentType="application/vnd.openxmlformats-officedocument.presentationml.slideLayout+xml"/>
  <Override PartName="/ppt/slideLayouts/slideLayout658.xml" ContentType="application/vnd.openxmlformats-officedocument.presentationml.slideLayout+xml"/>
  <Override PartName="/ppt/slideLayouts/slideLayout659.xml" ContentType="application/vnd.openxmlformats-officedocument.presentationml.slideLayout+xml"/>
  <Override PartName="/ppt/slideLayouts/slideLayout660.xml" ContentType="application/vnd.openxmlformats-officedocument.presentationml.slideLayout+xml"/>
  <Override PartName="/ppt/slideLayouts/slideLayout661.xml" ContentType="application/vnd.openxmlformats-officedocument.presentationml.slideLayout+xml"/>
  <Override PartName="/ppt/slideLayouts/slideLayout662.xml" ContentType="application/vnd.openxmlformats-officedocument.presentationml.slideLayout+xml"/>
  <Override PartName="/ppt/slideLayouts/slideLayout663.xml" ContentType="application/vnd.openxmlformats-officedocument.presentationml.slideLayout+xml"/>
  <Override PartName="/ppt/slideLayouts/slideLayout664.xml" ContentType="application/vnd.openxmlformats-officedocument.presentationml.slideLayout+xml"/>
  <Override PartName="/ppt/theme/theme61.xml" ContentType="application/vnd.openxmlformats-officedocument.theme+xml"/>
  <Override PartName="/ppt/slideLayouts/slideLayout665.xml" ContentType="application/vnd.openxmlformats-officedocument.presentationml.slideLayout+xml"/>
  <Override PartName="/ppt/slideLayouts/slideLayout666.xml" ContentType="application/vnd.openxmlformats-officedocument.presentationml.slideLayout+xml"/>
  <Override PartName="/ppt/slideLayouts/slideLayout667.xml" ContentType="application/vnd.openxmlformats-officedocument.presentationml.slideLayout+xml"/>
  <Override PartName="/ppt/slideLayouts/slideLayout668.xml" ContentType="application/vnd.openxmlformats-officedocument.presentationml.slideLayout+xml"/>
  <Override PartName="/ppt/slideLayouts/slideLayout669.xml" ContentType="application/vnd.openxmlformats-officedocument.presentationml.slideLayout+xml"/>
  <Override PartName="/ppt/slideLayouts/slideLayout670.xml" ContentType="application/vnd.openxmlformats-officedocument.presentationml.slideLayout+xml"/>
  <Override PartName="/ppt/slideLayouts/slideLayout671.xml" ContentType="application/vnd.openxmlformats-officedocument.presentationml.slideLayout+xml"/>
  <Override PartName="/ppt/slideLayouts/slideLayout672.xml" ContentType="application/vnd.openxmlformats-officedocument.presentationml.slideLayout+xml"/>
  <Override PartName="/ppt/slideLayouts/slideLayout673.xml" ContentType="application/vnd.openxmlformats-officedocument.presentationml.slideLayout+xml"/>
  <Override PartName="/ppt/slideLayouts/slideLayout674.xml" ContentType="application/vnd.openxmlformats-officedocument.presentationml.slideLayout+xml"/>
  <Override PartName="/ppt/slideLayouts/slideLayout675.xml" ContentType="application/vnd.openxmlformats-officedocument.presentationml.slideLayout+xml"/>
  <Override PartName="/ppt/theme/theme62.xml" ContentType="application/vnd.openxmlformats-officedocument.theme+xml"/>
  <Override PartName="/ppt/slideLayouts/slideLayout676.xml" ContentType="application/vnd.openxmlformats-officedocument.presentationml.slideLayout+xml"/>
  <Override PartName="/ppt/slideLayouts/slideLayout677.xml" ContentType="application/vnd.openxmlformats-officedocument.presentationml.slideLayout+xml"/>
  <Override PartName="/ppt/slideLayouts/slideLayout678.xml" ContentType="application/vnd.openxmlformats-officedocument.presentationml.slideLayout+xml"/>
  <Override PartName="/ppt/slideLayouts/slideLayout679.xml" ContentType="application/vnd.openxmlformats-officedocument.presentationml.slideLayout+xml"/>
  <Override PartName="/ppt/slideLayouts/slideLayout680.xml" ContentType="application/vnd.openxmlformats-officedocument.presentationml.slideLayout+xml"/>
  <Override PartName="/ppt/slideLayouts/slideLayout681.xml" ContentType="application/vnd.openxmlformats-officedocument.presentationml.slideLayout+xml"/>
  <Override PartName="/ppt/slideLayouts/slideLayout682.xml" ContentType="application/vnd.openxmlformats-officedocument.presentationml.slideLayout+xml"/>
  <Override PartName="/ppt/slideLayouts/slideLayout683.xml" ContentType="application/vnd.openxmlformats-officedocument.presentationml.slideLayout+xml"/>
  <Override PartName="/ppt/slideLayouts/slideLayout684.xml" ContentType="application/vnd.openxmlformats-officedocument.presentationml.slideLayout+xml"/>
  <Override PartName="/ppt/slideLayouts/slideLayout685.xml" ContentType="application/vnd.openxmlformats-officedocument.presentationml.slideLayout+xml"/>
  <Override PartName="/ppt/slideLayouts/slideLayout686.xml" ContentType="application/vnd.openxmlformats-officedocument.presentationml.slideLayout+xml"/>
  <Override PartName="/ppt/theme/theme63.xml" ContentType="application/vnd.openxmlformats-officedocument.theme+xml"/>
  <Override PartName="/ppt/slideLayouts/slideLayout687.xml" ContentType="application/vnd.openxmlformats-officedocument.presentationml.slideLayout+xml"/>
  <Override PartName="/ppt/slideLayouts/slideLayout688.xml" ContentType="application/vnd.openxmlformats-officedocument.presentationml.slideLayout+xml"/>
  <Override PartName="/ppt/slideLayouts/slideLayout689.xml" ContentType="application/vnd.openxmlformats-officedocument.presentationml.slideLayout+xml"/>
  <Override PartName="/ppt/slideLayouts/slideLayout690.xml" ContentType="application/vnd.openxmlformats-officedocument.presentationml.slideLayout+xml"/>
  <Override PartName="/ppt/slideLayouts/slideLayout691.xml" ContentType="application/vnd.openxmlformats-officedocument.presentationml.slideLayout+xml"/>
  <Override PartName="/ppt/slideLayouts/slideLayout692.xml" ContentType="application/vnd.openxmlformats-officedocument.presentationml.slideLayout+xml"/>
  <Override PartName="/ppt/slideLayouts/slideLayout693.xml" ContentType="application/vnd.openxmlformats-officedocument.presentationml.slideLayout+xml"/>
  <Override PartName="/ppt/slideLayouts/slideLayout694.xml" ContentType="application/vnd.openxmlformats-officedocument.presentationml.slideLayout+xml"/>
  <Override PartName="/ppt/slideLayouts/slideLayout695.xml" ContentType="application/vnd.openxmlformats-officedocument.presentationml.slideLayout+xml"/>
  <Override PartName="/ppt/slideLayouts/slideLayout696.xml" ContentType="application/vnd.openxmlformats-officedocument.presentationml.slideLayout+xml"/>
  <Override PartName="/ppt/slideLayouts/slideLayout697.xml" ContentType="application/vnd.openxmlformats-officedocument.presentationml.slideLayout+xml"/>
  <Override PartName="/ppt/theme/theme64.xml" ContentType="application/vnd.openxmlformats-officedocument.theme+xml"/>
  <Override PartName="/ppt/slideLayouts/slideLayout698.xml" ContentType="application/vnd.openxmlformats-officedocument.presentationml.slideLayout+xml"/>
  <Override PartName="/ppt/slideLayouts/slideLayout699.xml" ContentType="application/vnd.openxmlformats-officedocument.presentationml.slideLayout+xml"/>
  <Override PartName="/ppt/slideLayouts/slideLayout700.xml" ContentType="application/vnd.openxmlformats-officedocument.presentationml.slideLayout+xml"/>
  <Override PartName="/ppt/slideLayouts/slideLayout701.xml" ContentType="application/vnd.openxmlformats-officedocument.presentationml.slideLayout+xml"/>
  <Override PartName="/ppt/slideLayouts/slideLayout702.xml" ContentType="application/vnd.openxmlformats-officedocument.presentationml.slideLayout+xml"/>
  <Override PartName="/ppt/slideLayouts/slideLayout703.xml" ContentType="application/vnd.openxmlformats-officedocument.presentationml.slideLayout+xml"/>
  <Override PartName="/ppt/slideLayouts/slideLayout704.xml" ContentType="application/vnd.openxmlformats-officedocument.presentationml.slideLayout+xml"/>
  <Override PartName="/ppt/slideLayouts/slideLayout705.xml" ContentType="application/vnd.openxmlformats-officedocument.presentationml.slideLayout+xml"/>
  <Override PartName="/ppt/slideLayouts/slideLayout706.xml" ContentType="application/vnd.openxmlformats-officedocument.presentationml.slideLayout+xml"/>
  <Override PartName="/ppt/slideLayouts/slideLayout707.xml" ContentType="application/vnd.openxmlformats-officedocument.presentationml.slideLayout+xml"/>
  <Override PartName="/ppt/slideLayouts/slideLayout708.xml" ContentType="application/vnd.openxmlformats-officedocument.presentationml.slideLayout+xml"/>
  <Override PartName="/ppt/theme/theme65.xml" ContentType="application/vnd.openxmlformats-officedocument.theme+xml"/>
  <Override PartName="/ppt/slideLayouts/slideLayout709.xml" ContentType="application/vnd.openxmlformats-officedocument.presentationml.slideLayout+xml"/>
  <Override PartName="/ppt/slideLayouts/slideLayout710.xml" ContentType="application/vnd.openxmlformats-officedocument.presentationml.slideLayout+xml"/>
  <Override PartName="/ppt/slideLayouts/slideLayout711.xml" ContentType="application/vnd.openxmlformats-officedocument.presentationml.slideLayout+xml"/>
  <Override PartName="/ppt/slideLayouts/slideLayout712.xml" ContentType="application/vnd.openxmlformats-officedocument.presentationml.slideLayout+xml"/>
  <Override PartName="/ppt/slideLayouts/slideLayout713.xml" ContentType="application/vnd.openxmlformats-officedocument.presentationml.slideLayout+xml"/>
  <Override PartName="/ppt/slideLayouts/slideLayout714.xml" ContentType="application/vnd.openxmlformats-officedocument.presentationml.slideLayout+xml"/>
  <Override PartName="/ppt/slideLayouts/slideLayout715.xml" ContentType="application/vnd.openxmlformats-officedocument.presentationml.slideLayout+xml"/>
  <Override PartName="/ppt/slideLayouts/slideLayout716.xml" ContentType="application/vnd.openxmlformats-officedocument.presentationml.slideLayout+xml"/>
  <Override PartName="/ppt/slideLayouts/slideLayout717.xml" ContentType="application/vnd.openxmlformats-officedocument.presentationml.slideLayout+xml"/>
  <Override PartName="/ppt/slideLayouts/slideLayout718.xml" ContentType="application/vnd.openxmlformats-officedocument.presentationml.slideLayout+xml"/>
  <Override PartName="/ppt/slideLayouts/slideLayout719.xml" ContentType="application/vnd.openxmlformats-officedocument.presentationml.slideLayout+xml"/>
  <Override PartName="/ppt/theme/theme66.xml" ContentType="application/vnd.openxmlformats-officedocument.theme+xml"/>
  <Override PartName="/ppt/slideLayouts/slideLayout720.xml" ContentType="application/vnd.openxmlformats-officedocument.presentationml.slideLayout+xml"/>
  <Override PartName="/ppt/slideLayouts/slideLayout721.xml" ContentType="application/vnd.openxmlformats-officedocument.presentationml.slideLayout+xml"/>
  <Override PartName="/ppt/slideLayouts/slideLayout722.xml" ContentType="application/vnd.openxmlformats-officedocument.presentationml.slideLayout+xml"/>
  <Override PartName="/ppt/slideLayouts/slideLayout723.xml" ContentType="application/vnd.openxmlformats-officedocument.presentationml.slideLayout+xml"/>
  <Override PartName="/ppt/slideLayouts/slideLayout724.xml" ContentType="application/vnd.openxmlformats-officedocument.presentationml.slideLayout+xml"/>
  <Override PartName="/ppt/slideLayouts/slideLayout725.xml" ContentType="application/vnd.openxmlformats-officedocument.presentationml.slideLayout+xml"/>
  <Override PartName="/ppt/slideLayouts/slideLayout726.xml" ContentType="application/vnd.openxmlformats-officedocument.presentationml.slideLayout+xml"/>
  <Override PartName="/ppt/slideLayouts/slideLayout727.xml" ContentType="application/vnd.openxmlformats-officedocument.presentationml.slideLayout+xml"/>
  <Override PartName="/ppt/slideLayouts/slideLayout728.xml" ContentType="application/vnd.openxmlformats-officedocument.presentationml.slideLayout+xml"/>
  <Override PartName="/ppt/slideLayouts/slideLayout729.xml" ContentType="application/vnd.openxmlformats-officedocument.presentationml.slideLayout+xml"/>
  <Override PartName="/ppt/slideLayouts/slideLayout730.xml" ContentType="application/vnd.openxmlformats-officedocument.presentationml.slideLayout+xml"/>
  <Override PartName="/ppt/theme/theme67.xml" ContentType="application/vnd.openxmlformats-officedocument.theme+xml"/>
  <Override PartName="/ppt/slideLayouts/slideLayout731.xml" ContentType="application/vnd.openxmlformats-officedocument.presentationml.slideLayout+xml"/>
  <Override PartName="/ppt/slideLayouts/slideLayout732.xml" ContentType="application/vnd.openxmlformats-officedocument.presentationml.slideLayout+xml"/>
  <Override PartName="/ppt/slideLayouts/slideLayout733.xml" ContentType="application/vnd.openxmlformats-officedocument.presentationml.slideLayout+xml"/>
  <Override PartName="/ppt/slideLayouts/slideLayout734.xml" ContentType="application/vnd.openxmlformats-officedocument.presentationml.slideLayout+xml"/>
  <Override PartName="/ppt/slideLayouts/slideLayout735.xml" ContentType="application/vnd.openxmlformats-officedocument.presentationml.slideLayout+xml"/>
  <Override PartName="/ppt/slideLayouts/slideLayout736.xml" ContentType="application/vnd.openxmlformats-officedocument.presentationml.slideLayout+xml"/>
  <Override PartName="/ppt/slideLayouts/slideLayout737.xml" ContentType="application/vnd.openxmlformats-officedocument.presentationml.slideLayout+xml"/>
  <Override PartName="/ppt/slideLayouts/slideLayout738.xml" ContentType="application/vnd.openxmlformats-officedocument.presentationml.slideLayout+xml"/>
  <Override PartName="/ppt/slideLayouts/slideLayout739.xml" ContentType="application/vnd.openxmlformats-officedocument.presentationml.slideLayout+xml"/>
  <Override PartName="/ppt/slideLayouts/slideLayout740.xml" ContentType="application/vnd.openxmlformats-officedocument.presentationml.slideLayout+xml"/>
  <Override PartName="/ppt/slideLayouts/slideLayout741.xml" ContentType="application/vnd.openxmlformats-officedocument.presentationml.slideLayout+xml"/>
  <Override PartName="/ppt/theme/theme68.xml" ContentType="application/vnd.openxmlformats-officedocument.theme+xml"/>
  <Override PartName="/ppt/slideLayouts/slideLayout742.xml" ContentType="application/vnd.openxmlformats-officedocument.presentationml.slideLayout+xml"/>
  <Override PartName="/ppt/slideLayouts/slideLayout743.xml" ContentType="application/vnd.openxmlformats-officedocument.presentationml.slideLayout+xml"/>
  <Override PartName="/ppt/slideLayouts/slideLayout744.xml" ContentType="application/vnd.openxmlformats-officedocument.presentationml.slideLayout+xml"/>
  <Override PartName="/ppt/slideLayouts/slideLayout745.xml" ContentType="application/vnd.openxmlformats-officedocument.presentationml.slideLayout+xml"/>
  <Override PartName="/ppt/slideLayouts/slideLayout746.xml" ContentType="application/vnd.openxmlformats-officedocument.presentationml.slideLayout+xml"/>
  <Override PartName="/ppt/slideLayouts/slideLayout747.xml" ContentType="application/vnd.openxmlformats-officedocument.presentationml.slideLayout+xml"/>
  <Override PartName="/ppt/slideLayouts/slideLayout748.xml" ContentType="application/vnd.openxmlformats-officedocument.presentationml.slideLayout+xml"/>
  <Override PartName="/ppt/slideLayouts/slideLayout749.xml" ContentType="application/vnd.openxmlformats-officedocument.presentationml.slideLayout+xml"/>
  <Override PartName="/ppt/slideLayouts/slideLayout750.xml" ContentType="application/vnd.openxmlformats-officedocument.presentationml.slideLayout+xml"/>
  <Override PartName="/ppt/slideLayouts/slideLayout751.xml" ContentType="application/vnd.openxmlformats-officedocument.presentationml.slideLayout+xml"/>
  <Override PartName="/ppt/slideLayouts/slideLayout752.xml" ContentType="application/vnd.openxmlformats-officedocument.presentationml.slideLayout+xml"/>
  <Override PartName="/ppt/theme/theme69.xml" ContentType="application/vnd.openxmlformats-officedocument.theme+xml"/>
  <Override PartName="/ppt/slideLayouts/slideLayout753.xml" ContentType="application/vnd.openxmlformats-officedocument.presentationml.slideLayout+xml"/>
  <Override PartName="/ppt/slideLayouts/slideLayout754.xml" ContentType="application/vnd.openxmlformats-officedocument.presentationml.slideLayout+xml"/>
  <Override PartName="/ppt/slideLayouts/slideLayout755.xml" ContentType="application/vnd.openxmlformats-officedocument.presentationml.slideLayout+xml"/>
  <Override PartName="/ppt/slideLayouts/slideLayout756.xml" ContentType="application/vnd.openxmlformats-officedocument.presentationml.slideLayout+xml"/>
  <Override PartName="/ppt/slideLayouts/slideLayout757.xml" ContentType="application/vnd.openxmlformats-officedocument.presentationml.slideLayout+xml"/>
  <Override PartName="/ppt/slideLayouts/slideLayout758.xml" ContentType="application/vnd.openxmlformats-officedocument.presentationml.slideLayout+xml"/>
  <Override PartName="/ppt/slideLayouts/slideLayout759.xml" ContentType="application/vnd.openxmlformats-officedocument.presentationml.slideLayout+xml"/>
  <Override PartName="/ppt/slideLayouts/slideLayout760.xml" ContentType="application/vnd.openxmlformats-officedocument.presentationml.slideLayout+xml"/>
  <Override PartName="/ppt/slideLayouts/slideLayout761.xml" ContentType="application/vnd.openxmlformats-officedocument.presentationml.slideLayout+xml"/>
  <Override PartName="/ppt/slideLayouts/slideLayout762.xml" ContentType="application/vnd.openxmlformats-officedocument.presentationml.slideLayout+xml"/>
  <Override PartName="/ppt/slideLayouts/slideLayout763.xml" ContentType="application/vnd.openxmlformats-officedocument.presentationml.slideLayout+xml"/>
  <Override PartName="/ppt/slideLayouts/slideLayout764.xml" ContentType="application/vnd.openxmlformats-officedocument.presentationml.slideLayout+xml"/>
  <Override PartName="/ppt/theme/theme70.xml" ContentType="application/vnd.openxmlformats-officedocument.theme+xml"/>
  <Override PartName="/ppt/slideLayouts/slideLayout765.xml" ContentType="application/vnd.openxmlformats-officedocument.presentationml.slideLayout+xml"/>
  <Override PartName="/ppt/slideLayouts/slideLayout766.xml" ContentType="application/vnd.openxmlformats-officedocument.presentationml.slideLayout+xml"/>
  <Override PartName="/ppt/slideLayouts/slideLayout767.xml" ContentType="application/vnd.openxmlformats-officedocument.presentationml.slideLayout+xml"/>
  <Override PartName="/ppt/slideLayouts/slideLayout768.xml" ContentType="application/vnd.openxmlformats-officedocument.presentationml.slideLayout+xml"/>
  <Override PartName="/ppt/slideLayouts/slideLayout769.xml" ContentType="application/vnd.openxmlformats-officedocument.presentationml.slideLayout+xml"/>
  <Override PartName="/ppt/slideLayouts/slideLayout770.xml" ContentType="application/vnd.openxmlformats-officedocument.presentationml.slideLayout+xml"/>
  <Override PartName="/ppt/slideLayouts/slideLayout771.xml" ContentType="application/vnd.openxmlformats-officedocument.presentationml.slideLayout+xml"/>
  <Override PartName="/ppt/slideLayouts/slideLayout772.xml" ContentType="application/vnd.openxmlformats-officedocument.presentationml.slideLayout+xml"/>
  <Override PartName="/ppt/slideLayouts/slideLayout773.xml" ContentType="application/vnd.openxmlformats-officedocument.presentationml.slideLayout+xml"/>
  <Override PartName="/ppt/slideLayouts/slideLayout774.xml" ContentType="application/vnd.openxmlformats-officedocument.presentationml.slideLayout+xml"/>
  <Override PartName="/ppt/slideLayouts/slideLayout775.xml" ContentType="application/vnd.openxmlformats-officedocument.presentationml.slideLayout+xml"/>
  <Override PartName="/ppt/slideLayouts/slideLayout776.xml" ContentType="application/vnd.openxmlformats-officedocument.presentationml.slideLayout+xml"/>
  <Override PartName="/ppt/theme/theme71.xml" ContentType="application/vnd.openxmlformats-officedocument.theme+xml"/>
  <Override PartName="/ppt/slideLayouts/slideLayout777.xml" ContentType="application/vnd.openxmlformats-officedocument.presentationml.slideLayout+xml"/>
  <Override PartName="/ppt/slideLayouts/slideLayout778.xml" ContentType="application/vnd.openxmlformats-officedocument.presentationml.slideLayout+xml"/>
  <Override PartName="/ppt/slideLayouts/slideLayout779.xml" ContentType="application/vnd.openxmlformats-officedocument.presentationml.slideLayout+xml"/>
  <Override PartName="/ppt/slideLayouts/slideLayout780.xml" ContentType="application/vnd.openxmlformats-officedocument.presentationml.slideLayout+xml"/>
  <Override PartName="/ppt/slideLayouts/slideLayout781.xml" ContentType="application/vnd.openxmlformats-officedocument.presentationml.slideLayout+xml"/>
  <Override PartName="/ppt/slideLayouts/slideLayout782.xml" ContentType="application/vnd.openxmlformats-officedocument.presentationml.slideLayout+xml"/>
  <Override PartName="/ppt/slideLayouts/slideLayout783.xml" ContentType="application/vnd.openxmlformats-officedocument.presentationml.slideLayout+xml"/>
  <Override PartName="/ppt/slideLayouts/slideLayout784.xml" ContentType="application/vnd.openxmlformats-officedocument.presentationml.slideLayout+xml"/>
  <Override PartName="/ppt/slideLayouts/slideLayout785.xml" ContentType="application/vnd.openxmlformats-officedocument.presentationml.slideLayout+xml"/>
  <Override PartName="/ppt/slideLayouts/slideLayout786.xml" ContentType="application/vnd.openxmlformats-officedocument.presentationml.slideLayout+xml"/>
  <Override PartName="/ppt/slideLayouts/slideLayout787.xml" ContentType="application/vnd.openxmlformats-officedocument.presentationml.slideLayout+xml"/>
  <Override PartName="/ppt/theme/theme72.xml" ContentType="application/vnd.openxmlformats-officedocument.theme+xml"/>
  <Override PartName="/ppt/slideLayouts/slideLayout788.xml" ContentType="application/vnd.openxmlformats-officedocument.presentationml.slideLayout+xml"/>
  <Override PartName="/ppt/slideLayouts/slideLayout789.xml" ContentType="application/vnd.openxmlformats-officedocument.presentationml.slideLayout+xml"/>
  <Override PartName="/ppt/slideLayouts/slideLayout790.xml" ContentType="application/vnd.openxmlformats-officedocument.presentationml.slideLayout+xml"/>
  <Override PartName="/ppt/slideLayouts/slideLayout791.xml" ContentType="application/vnd.openxmlformats-officedocument.presentationml.slideLayout+xml"/>
  <Override PartName="/ppt/slideLayouts/slideLayout792.xml" ContentType="application/vnd.openxmlformats-officedocument.presentationml.slideLayout+xml"/>
  <Override PartName="/ppt/slideLayouts/slideLayout793.xml" ContentType="application/vnd.openxmlformats-officedocument.presentationml.slideLayout+xml"/>
  <Override PartName="/ppt/slideLayouts/slideLayout794.xml" ContentType="application/vnd.openxmlformats-officedocument.presentationml.slideLayout+xml"/>
  <Override PartName="/ppt/slideLayouts/slideLayout795.xml" ContentType="application/vnd.openxmlformats-officedocument.presentationml.slideLayout+xml"/>
  <Override PartName="/ppt/slideLayouts/slideLayout796.xml" ContentType="application/vnd.openxmlformats-officedocument.presentationml.slideLayout+xml"/>
  <Override PartName="/ppt/slideLayouts/slideLayout797.xml" ContentType="application/vnd.openxmlformats-officedocument.presentationml.slideLayout+xml"/>
  <Override PartName="/ppt/slideLayouts/slideLayout798.xml" ContentType="application/vnd.openxmlformats-officedocument.presentationml.slideLayout+xml"/>
  <Override PartName="/ppt/theme/theme73.xml" ContentType="application/vnd.openxmlformats-officedocument.theme+xml"/>
  <Override PartName="/ppt/slideLayouts/slideLayout799.xml" ContentType="application/vnd.openxmlformats-officedocument.presentationml.slideLayout+xml"/>
  <Override PartName="/ppt/slideLayouts/slideLayout800.xml" ContentType="application/vnd.openxmlformats-officedocument.presentationml.slideLayout+xml"/>
  <Override PartName="/ppt/slideLayouts/slideLayout801.xml" ContentType="application/vnd.openxmlformats-officedocument.presentationml.slideLayout+xml"/>
  <Override PartName="/ppt/slideLayouts/slideLayout802.xml" ContentType="application/vnd.openxmlformats-officedocument.presentationml.slideLayout+xml"/>
  <Override PartName="/ppt/slideLayouts/slideLayout803.xml" ContentType="application/vnd.openxmlformats-officedocument.presentationml.slideLayout+xml"/>
  <Override PartName="/ppt/slideLayouts/slideLayout804.xml" ContentType="application/vnd.openxmlformats-officedocument.presentationml.slideLayout+xml"/>
  <Override PartName="/ppt/slideLayouts/slideLayout805.xml" ContentType="application/vnd.openxmlformats-officedocument.presentationml.slideLayout+xml"/>
  <Override PartName="/ppt/slideLayouts/slideLayout806.xml" ContentType="application/vnd.openxmlformats-officedocument.presentationml.slideLayout+xml"/>
  <Override PartName="/ppt/slideLayouts/slideLayout807.xml" ContentType="application/vnd.openxmlformats-officedocument.presentationml.slideLayout+xml"/>
  <Override PartName="/ppt/slideLayouts/slideLayout808.xml" ContentType="application/vnd.openxmlformats-officedocument.presentationml.slideLayout+xml"/>
  <Override PartName="/ppt/slideLayouts/slideLayout809.xml" ContentType="application/vnd.openxmlformats-officedocument.presentationml.slideLayout+xml"/>
  <Override PartName="/ppt/theme/theme74.xml" ContentType="application/vnd.openxmlformats-officedocument.theme+xml"/>
  <Override PartName="/ppt/slideLayouts/slideLayout810.xml" ContentType="application/vnd.openxmlformats-officedocument.presentationml.slideLayout+xml"/>
  <Override PartName="/ppt/slideLayouts/slideLayout811.xml" ContentType="application/vnd.openxmlformats-officedocument.presentationml.slideLayout+xml"/>
  <Override PartName="/ppt/slideLayouts/slideLayout812.xml" ContentType="application/vnd.openxmlformats-officedocument.presentationml.slideLayout+xml"/>
  <Override PartName="/ppt/slideLayouts/slideLayout813.xml" ContentType="application/vnd.openxmlformats-officedocument.presentationml.slideLayout+xml"/>
  <Override PartName="/ppt/slideLayouts/slideLayout814.xml" ContentType="application/vnd.openxmlformats-officedocument.presentationml.slideLayout+xml"/>
  <Override PartName="/ppt/slideLayouts/slideLayout815.xml" ContentType="application/vnd.openxmlformats-officedocument.presentationml.slideLayout+xml"/>
  <Override PartName="/ppt/slideLayouts/slideLayout816.xml" ContentType="application/vnd.openxmlformats-officedocument.presentationml.slideLayout+xml"/>
  <Override PartName="/ppt/slideLayouts/slideLayout817.xml" ContentType="application/vnd.openxmlformats-officedocument.presentationml.slideLayout+xml"/>
  <Override PartName="/ppt/slideLayouts/slideLayout818.xml" ContentType="application/vnd.openxmlformats-officedocument.presentationml.slideLayout+xml"/>
  <Override PartName="/ppt/slideLayouts/slideLayout819.xml" ContentType="application/vnd.openxmlformats-officedocument.presentationml.slideLayout+xml"/>
  <Override PartName="/ppt/slideLayouts/slideLayout820.xml" ContentType="application/vnd.openxmlformats-officedocument.presentationml.slideLayout+xml"/>
  <Override PartName="/ppt/theme/theme75.xml" ContentType="application/vnd.openxmlformats-officedocument.theme+xml"/>
  <Override PartName="/ppt/slideLayouts/slideLayout821.xml" ContentType="application/vnd.openxmlformats-officedocument.presentationml.slideLayout+xml"/>
  <Override PartName="/ppt/slideLayouts/slideLayout822.xml" ContentType="application/vnd.openxmlformats-officedocument.presentationml.slideLayout+xml"/>
  <Override PartName="/ppt/slideLayouts/slideLayout823.xml" ContentType="application/vnd.openxmlformats-officedocument.presentationml.slideLayout+xml"/>
  <Override PartName="/ppt/slideLayouts/slideLayout824.xml" ContentType="application/vnd.openxmlformats-officedocument.presentationml.slideLayout+xml"/>
  <Override PartName="/ppt/slideLayouts/slideLayout825.xml" ContentType="application/vnd.openxmlformats-officedocument.presentationml.slideLayout+xml"/>
  <Override PartName="/ppt/slideLayouts/slideLayout826.xml" ContentType="application/vnd.openxmlformats-officedocument.presentationml.slideLayout+xml"/>
  <Override PartName="/ppt/slideLayouts/slideLayout827.xml" ContentType="application/vnd.openxmlformats-officedocument.presentationml.slideLayout+xml"/>
  <Override PartName="/ppt/slideLayouts/slideLayout828.xml" ContentType="application/vnd.openxmlformats-officedocument.presentationml.slideLayout+xml"/>
  <Override PartName="/ppt/slideLayouts/slideLayout829.xml" ContentType="application/vnd.openxmlformats-officedocument.presentationml.slideLayout+xml"/>
  <Override PartName="/ppt/slideLayouts/slideLayout830.xml" ContentType="application/vnd.openxmlformats-officedocument.presentationml.slideLayout+xml"/>
  <Override PartName="/ppt/slideLayouts/slideLayout831.xml" ContentType="application/vnd.openxmlformats-officedocument.presentationml.slideLayout+xml"/>
  <Override PartName="/ppt/theme/theme76.xml" ContentType="application/vnd.openxmlformats-officedocument.theme+xml"/>
  <Override PartName="/ppt/slideLayouts/slideLayout832.xml" ContentType="application/vnd.openxmlformats-officedocument.presentationml.slideLayout+xml"/>
  <Override PartName="/ppt/slideLayouts/slideLayout833.xml" ContentType="application/vnd.openxmlformats-officedocument.presentationml.slideLayout+xml"/>
  <Override PartName="/ppt/slideLayouts/slideLayout834.xml" ContentType="application/vnd.openxmlformats-officedocument.presentationml.slideLayout+xml"/>
  <Override PartName="/ppt/slideLayouts/slideLayout835.xml" ContentType="application/vnd.openxmlformats-officedocument.presentationml.slideLayout+xml"/>
  <Override PartName="/ppt/slideLayouts/slideLayout836.xml" ContentType="application/vnd.openxmlformats-officedocument.presentationml.slideLayout+xml"/>
  <Override PartName="/ppt/slideLayouts/slideLayout837.xml" ContentType="application/vnd.openxmlformats-officedocument.presentationml.slideLayout+xml"/>
  <Override PartName="/ppt/slideLayouts/slideLayout838.xml" ContentType="application/vnd.openxmlformats-officedocument.presentationml.slideLayout+xml"/>
  <Override PartName="/ppt/slideLayouts/slideLayout839.xml" ContentType="application/vnd.openxmlformats-officedocument.presentationml.slideLayout+xml"/>
  <Override PartName="/ppt/slideLayouts/slideLayout840.xml" ContentType="application/vnd.openxmlformats-officedocument.presentationml.slideLayout+xml"/>
  <Override PartName="/ppt/slideLayouts/slideLayout841.xml" ContentType="application/vnd.openxmlformats-officedocument.presentationml.slideLayout+xml"/>
  <Override PartName="/ppt/slideLayouts/slideLayout842.xml" ContentType="application/vnd.openxmlformats-officedocument.presentationml.slideLayout+xml"/>
  <Override PartName="/ppt/theme/theme77.xml" ContentType="application/vnd.openxmlformats-officedocument.theme+xml"/>
  <Override PartName="/ppt/slideLayouts/slideLayout843.xml" ContentType="application/vnd.openxmlformats-officedocument.presentationml.slideLayout+xml"/>
  <Override PartName="/ppt/slideLayouts/slideLayout844.xml" ContentType="application/vnd.openxmlformats-officedocument.presentationml.slideLayout+xml"/>
  <Override PartName="/ppt/slideLayouts/slideLayout845.xml" ContentType="application/vnd.openxmlformats-officedocument.presentationml.slideLayout+xml"/>
  <Override PartName="/ppt/slideLayouts/slideLayout846.xml" ContentType="application/vnd.openxmlformats-officedocument.presentationml.slideLayout+xml"/>
  <Override PartName="/ppt/slideLayouts/slideLayout847.xml" ContentType="application/vnd.openxmlformats-officedocument.presentationml.slideLayout+xml"/>
  <Override PartName="/ppt/slideLayouts/slideLayout848.xml" ContentType="application/vnd.openxmlformats-officedocument.presentationml.slideLayout+xml"/>
  <Override PartName="/ppt/slideLayouts/slideLayout849.xml" ContentType="application/vnd.openxmlformats-officedocument.presentationml.slideLayout+xml"/>
  <Override PartName="/ppt/slideLayouts/slideLayout850.xml" ContentType="application/vnd.openxmlformats-officedocument.presentationml.slideLayout+xml"/>
  <Override PartName="/ppt/slideLayouts/slideLayout851.xml" ContentType="application/vnd.openxmlformats-officedocument.presentationml.slideLayout+xml"/>
  <Override PartName="/ppt/slideLayouts/slideLayout852.xml" ContentType="application/vnd.openxmlformats-officedocument.presentationml.slideLayout+xml"/>
  <Override PartName="/ppt/slideLayouts/slideLayout853.xml" ContentType="application/vnd.openxmlformats-officedocument.presentationml.slideLayout+xml"/>
  <Override PartName="/ppt/theme/theme78.xml" ContentType="application/vnd.openxmlformats-officedocument.theme+xml"/>
  <Override PartName="/ppt/slideLayouts/slideLayout854.xml" ContentType="application/vnd.openxmlformats-officedocument.presentationml.slideLayout+xml"/>
  <Override PartName="/ppt/slideLayouts/slideLayout855.xml" ContentType="application/vnd.openxmlformats-officedocument.presentationml.slideLayout+xml"/>
  <Override PartName="/ppt/slideLayouts/slideLayout856.xml" ContentType="application/vnd.openxmlformats-officedocument.presentationml.slideLayout+xml"/>
  <Override PartName="/ppt/slideLayouts/slideLayout857.xml" ContentType="application/vnd.openxmlformats-officedocument.presentationml.slideLayout+xml"/>
  <Override PartName="/ppt/slideLayouts/slideLayout858.xml" ContentType="application/vnd.openxmlformats-officedocument.presentationml.slideLayout+xml"/>
  <Override PartName="/ppt/slideLayouts/slideLayout859.xml" ContentType="application/vnd.openxmlformats-officedocument.presentationml.slideLayout+xml"/>
  <Override PartName="/ppt/slideLayouts/slideLayout860.xml" ContentType="application/vnd.openxmlformats-officedocument.presentationml.slideLayout+xml"/>
  <Override PartName="/ppt/slideLayouts/slideLayout861.xml" ContentType="application/vnd.openxmlformats-officedocument.presentationml.slideLayout+xml"/>
  <Override PartName="/ppt/slideLayouts/slideLayout862.xml" ContentType="application/vnd.openxmlformats-officedocument.presentationml.slideLayout+xml"/>
  <Override PartName="/ppt/slideLayouts/slideLayout863.xml" ContentType="application/vnd.openxmlformats-officedocument.presentationml.slideLayout+xml"/>
  <Override PartName="/ppt/slideLayouts/slideLayout864.xml" ContentType="application/vnd.openxmlformats-officedocument.presentationml.slideLayout+xml"/>
  <Override PartName="/ppt/theme/theme79.xml" ContentType="application/vnd.openxmlformats-officedocument.theme+xml"/>
  <Override PartName="/ppt/slideLayouts/slideLayout865.xml" ContentType="application/vnd.openxmlformats-officedocument.presentationml.slideLayout+xml"/>
  <Override PartName="/ppt/slideLayouts/slideLayout866.xml" ContentType="application/vnd.openxmlformats-officedocument.presentationml.slideLayout+xml"/>
  <Override PartName="/ppt/slideLayouts/slideLayout867.xml" ContentType="application/vnd.openxmlformats-officedocument.presentationml.slideLayout+xml"/>
  <Override PartName="/ppt/slideLayouts/slideLayout868.xml" ContentType="application/vnd.openxmlformats-officedocument.presentationml.slideLayout+xml"/>
  <Override PartName="/ppt/slideLayouts/slideLayout869.xml" ContentType="application/vnd.openxmlformats-officedocument.presentationml.slideLayout+xml"/>
  <Override PartName="/ppt/slideLayouts/slideLayout870.xml" ContentType="application/vnd.openxmlformats-officedocument.presentationml.slideLayout+xml"/>
  <Override PartName="/ppt/slideLayouts/slideLayout871.xml" ContentType="application/vnd.openxmlformats-officedocument.presentationml.slideLayout+xml"/>
  <Override PartName="/ppt/slideLayouts/slideLayout872.xml" ContentType="application/vnd.openxmlformats-officedocument.presentationml.slideLayout+xml"/>
  <Override PartName="/ppt/slideLayouts/slideLayout873.xml" ContentType="application/vnd.openxmlformats-officedocument.presentationml.slideLayout+xml"/>
  <Override PartName="/ppt/slideLayouts/slideLayout874.xml" ContentType="application/vnd.openxmlformats-officedocument.presentationml.slideLayout+xml"/>
  <Override PartName="/ppt/slideLayouts/slideLayout875.xml" ContentType="application/vnd.openxmlformats-officedocument.presentationml.slideLayout+xml"/>
  <Override PartName="/ppt/theme/theme80.xml" ContentType="application/vnd.openxmlformats-officedocument.theme+xml"/>
  <Override PartName="/ppt/slideLayouts/slideLayout876.xml" ContentType="application/vnd.openxmlformats-officedocument.presentationml.slideLayout+xml"/>
  <Override PartName="/ppt/slideLayouts/slideLayout877.xml" ContentType="application/vnd.openxmlformats-officedocument.presentationml.slideLayout+xml"/>
  <Override PartName="/ppt/slideLayouts/slideLayout878.xml" ContentType="application/vnd.openxmlformats-officedocument.presentationml.slideLayout+xml"/>
  <Override PartName="/ppt/slideLayouts/slideLayout879.xml" ContentType="application/vnd.openxmlformats-officedocument.presentationml.slideLayout+xml"/>
  <Override PartName="/ppt/slideLayouts/slideLayout880.xml" ContentType="application/vnd.openxmlformats-officedocument.presentationml.slideLayout+xml"/>
  <Override PartName="/ppt/slideLayouts/slideLayout881.xml" ContentType="application/vnd.openxmlformats-officedocument.presentationml.slideLayout+xml"/>
  <Override PartName="/ppt/slideLayouts/slideLayout882.xml" ContentType="application/vnd.openxmlformats-officedocument.presentationml.slideLayout+xml"/>
  <Override PartName="/ppt/slideLayouts/slideLayout883.xml" ContentType="application/vnd.openxmlformats-officedocument.presentationml.slideLayout+xml"/>
  <Override PartName="/ppt/slideLayouts/slideLayout884.xml" ContentType="application/vnd.openxmlformats-officedocument.presentationml.slideLayout+xml"/>
  <Override PartName="/ppt/slideLayouts/slideLayout885.xml" ContentType="application/vnd.openxmlformats-officedocument.presentationml.slideLayout+xml"/>
  <Override PartName="/ppt/slideLayouts/slideLayout886.xml" ContentType="application/vnd.openxmlformats-officedocument.presentationml.slideLayout+xml"/>
  <Override PartName="/ppt/theme/theme81.xml" ContentType="application/vnd.openxmlformats-officedocument.theme+xml"/>
  <Override PartName="/ppt/slideLayouts/slideLayout887.xml" ContentType="application/vnd.openxmlformats-officedocument.presentationml.slideLayout+xml"/>
  <Override PartName="/ppt/slideLayouts/slideLayout888.xml" ContentType="application/vnd.openxmlformats-officedocument.presentationml.slideLayout+xml"/>
  <Override PartName="/ppt/slideLayouts/slideLayout889.xml" ContentType="application/vnd.openxmlformats-officedocument.presentationml.slideLayout+xml"/>
  <Override PartName="/ppt/slideLayouts/slideLayout890.xml" ContentType="application/vnd.openxmlformats-officedocument.presentationml.slideLayout+xml"/>
  <Override PartName="/ppt/slideLayouts/slideLayout891.xml" ContentType="application/vnd.openxmlformats-officedocument.presentationml.slideLayout+xml"/>
  <Override PartName="/ppt/slideLayouts/slideLayout892.xml" ContentType="application/vnd.openxmlformats-officedocument.presentationml.slideLayout+xml"/>
  <Override PartName="/ppt/slideLayouts/slideLayout893.xml" ContentType="application/vnd.openxmlformats-officedocument.presentationml.slideLayout+xml"/>
  <Override PartName="/ppt/slideLayouts/slideLayout894.xml" ContentType="application/vnd.openxmlformats-officedocument.presentationml.slideLayout+xml"/>
  <Override PartName="/ppt/slideLayouts/slideLayout895.xml" ContentType="application/vnd.openxmlformats-officedocument.presentationml.slideLayout+xml"/>
  <Override PartName="/ppt/slideLayouts/slideLayout896.xml" ContentType="application/vnd.openxmlformats-officedocument.presentationml.slideLayout+xml"/>
  <Override PartName="/ppt/slideLayouts/slideLayout897.xml" ContentType="application/vnd.openxmlformats-officedocument.presentationml.slideLayout+xml"/>
  <Override PartName="/ppt/slideLayouts/slideLayout898.xml" ContentType="application/vnd.openxmlformats-officedocument.presentationml.slideLayout+xml"/>
  <Override PartName="/ppt/theme/theme82.xml" ContentType="application/vnd.openxmlformats-officedocument.theme+xml"/>
  <Override PartName="/ppt/slideLayouts/slideLayout899.xml" ContentType="application/vnd.openxmlformats-officedocument.presentationml.slideLayout+xml"/>
  <Override PartName="/ppt/slideLayouts/slideLayout900.xml" ContentType="application/vnd.openxmlformats-officedocument.presentationml.slideLayout+xml"/>
  <Override PartName="/ppt/slideLayouts/slideLayout901.xml" ContentType="application/vnd.openxmlformats-officedocument.presentationml.slideLayout+xml"/>
  <Override PartName="/ppt/slideLayouts/slideLayout902.xml" ContentType="application/vnd.openxmlformats-officedocument.presentationml.slideLayout+xml"/>
  <Override PartName="/ppt/slideLayouts/slideLayout903.xml" ContentType="application/vnd.openxmlformats-officedocument.presentationml.slideLayout+xml"/>
  <Override PartName="/ppt/slideLayouts/slideLayout904.xml" ContentType="application/vnd.openxmlformats-officedocument.presentationml.slideLayout+xml"/>
  <Override PartName="/ppt/slideLayouts/slideLayout905.xml" ContentType="application/vnd.openxmlformats-officedocument.presentationml.slideLayout+xml"/>
  <Override PartName="/ppt/slideLayouts/slideLayout906.xml" ContentType="application/vnd.openxmlformats-officedocument.presentationml.slideLayout+xml"/>
  <Override PartName="/ppt/slideLayouts/slideLayout907.xml" ContentType="application/vnd.openxmlformats-officedocument.presentationml.slideLayout+xml"/>
  <Override PartName="/ppt/slideLayouts/slideLayout908.xml" ContentType="application/vnd.openxmlformats-officedocument.presentationml.slideLayout+xml"/>
  <Override PartName="/ppt/slideLayouts/slideLayout909.xml" ContentType="application/vnd.openxmlformats-officedocument.presentationml.slideLayout+xml"/>
  <Override PartName="/ppt/theme/theme83.xml" ContentType="application/vnd.openxmlformats-officedocument.theme+xml"/>
  <Override PartName="/ppt/slideLayouts/slideLayout910.xml" ContentType="application/vnd.openxmlformats-officedocument.presentationml.slideLayout+xml"/>
  <Override PartName="/ppt/slideLayouts/slideLayout911.xml" ContentType="application/vnd.openxmlformats-officedocument.presentationml.slideLayout+xml"/>
  <Override PartName="/ppt/slideLayouts/slideLayout912.xml" ContentType="application/vnd.openxmlformats-officedocument.presentationml.slideLayout+xml"/>
  <Override PartName="/ppt/slideLayouts/slideLayout913.xml" ContentType="application/vnd.openxmlformats-officedocument.presentationml.slideLayout+xml"/>
  <Override PartName="/ppt/slideLayouts/slideLayout914.xml" ContentType="application/vnd.openxmlformats-officedocument.presentationml.slideLayout+xml"/>
  <Override PartName="/ppt/slideLayouts/slideLayout915.xml" ContentType="application/vnd.openxmlformats-officedocument.presentationml.slideLayout+xml"/>
  <Override PartName="/ppt/slideLayouts/slideLayout916.xml" ContentType="application/vnd.openxmlformats-officedocument.presentationml.slideLayout+xml"/>
  <Override PartName="/ppt/slideLayouts/slideLayout917.xml" ContentType="application/vnd.openxmlformats-officedocument.presentationml.slideLayout+xml"/>
  <Override PartName="/ppt/slideLayouts/slideLayout918.xml" ContentType="application/vnd.openxmlformats-officedocument.presentationml.slideLayout+xml"/>
  <Override PartName="/ppt/slideLayouts/slideLayout919.xml" ContentType="application/vnd.openxmlformats-officedocument.presentationml.slideLayout+xml"/>
  <Override PartName="/ppt/slideLayouts/slideLayout920.xml" ContentType="application/vnd.openxmlformats-officedocument.presentationml.slideLayout+xml"/>
  <Override PartName="/ppt/theme/theme84.xml" ContentType="application/vnd.openxmlformats-officedocument.theme+xml"/>
  <Override PartName="/ppt/slideLayouts/slideLayout921.xml" ContentType="application/vnd.openxmlformats-officedocument.presentationml.slideLayout+xml"/>
  <Override PartName="/ppt/slideLayouts/slideLayout922.xml" ContentType="application/vnd.openxmlformats-officedocument.presentationml.slideLayout+xml"/>
  <Override PartName="/ppt/slideLayouts/slideLayout923.xml" ContentType="application/vnd.openxmlformats-officedocument.presentationml.slideLayout+xml"/>
  <Override PartName="/ppt/slideLayouts/slideLayout924.xml" ContentType="application/vnd.openxmlformats-officedocument.presentationml.slideLayout+xml"/>
  <Override PartName="/ppt/slideLayouts/slideLayout925.xml" ContentType="application/vnd.openxmlformats-officedocument.presentationml.slideLayout+xml"/>
  <Override PartName="/ppt/slideLayouts/slideLayout926.xml" ContentType="application/vnd.openxmlformats-officedocument.presentationml.slideLayout+xml"/>
  <Override PartName="/ppt/slideLayouts/slideLayout927.xml" ContentType="application/vnd.openxmlformats-officedocument.presentationml.slideLayout+xml"/>
  <Override PartName="/ppt/slideLayouts/slideLayout928.xml" ContentType="application/vnd.openxmlformats-officedocument.presentationml.slideLayout+xml"/>
  <Override PartName="/ppt/slideLayouts/slideLayout929.xml" ContentType="application/vnd.openxmlformats-officedocument.presentationml.slideLayout+xml"/>
  <Override PartName="/ppt/slideLayouts/slideLayout930.xml" ContentType="application/vnd.openxmlformats-officedocument.presentationml.slideLayout+xml"/>
  <Override PartName="/ppt/slideLayouts/slideLayout931.xml" ContentType="application/vnd.openxmlformats-officedocument.presentationml.slideLayout+xml"/>
  <Override PartName="/ppt/theme/theme85.xml" ContentType="application/vnd.openxmlformats-officedocument.theme+xml"/>
  <Override PartName="/ppt/slideLayouts/slideLayout932.xml" ContentType="application/vnd.openxmlformats-officedocument.presentationml.slideLayout+xml"/>
  <Override PartName="/ppt/slideLayouts/slideLayout933.xml" ContentType="application/vnd.openxmlformats-officedocument.presentationml.slideLayout+xml"/>
  <Override PartName="/ppt/slideLayouts/slideLayout934.xml" ContentType="application/vnd.openxmlformats-officedocument.presentationml.slideLayout+xml"/>
  <Override PartName="/ppt/slideLayouts/slideLayout935.xml" ContentType="application/vnd.openxmlformats-officedocument.presentationml.slideLayout+xml"/>
  <Override PartName="/ppt/slideLayouts/slideLayout936.xml" ContentType="application/vnd.openxmlformats-officedocument.presentationml.slideLayout+xml"/>
  <Override PartName="/ppt/slideLayouts/slideLayout937.xml" ContentType="application/vnd.openxmlformats-officedocument.presentationml.slideLayout+xml"/>
  <Override PartName="/ppt/slideLayouts/slideLayout938.xml" ContentType="application/vnd.openxmlformats-officedocument.presentationml.slideLayout+xml"/>
  <Override PartName="/ppt/slideLayouts/slideLayout939.xml" ContentType="application/vnd.openxmlformats-officedocument.presentationml.slideLayout+xml"/>
  <Override PartName="/ppt/slideLayouts/slideLayout940.xml" ContentType="application/vnd.openxmlformats-officedocument.presentationml.slideLayout+xml"/>
  <Override PartName="/ppt/slideLayouts/slideLayout941.xml" ContentType="application/vnd.openxmlformats-officedocument.presentationml.slideLayout+xml"/>
  <Override PartName="/ppt/slideLayouts/slideLayout942.xml" ContentType="application/vnd.openxmlformats-officedocument.presentationml.slideLayout+xml"/>
  <Override PartName="/ppt/theme/theme86.xml" ContentType="application/vnd.openxmlformats-officedocument.theme+xml"/>
  <Override PartName="/ppt/slideLayouts/slideLayout943.xml" ContentType="application/vnd.openxmlformats-officedocument.presentationml.slideLayout+xml"/>
  <Override PartName="/ppt/slideLayouts/slideLayout944.xml" ContentType="application/vnd.openxmlformats-officedocument.presentationml.slideLayout+xml"/>
  <Override PartName="/ppt/slideLayouts/slideLayout945.xml" ContentType="application/vnd.openxmlformats-officedocument.presentationml.slideLayout+xml"/>
  <Override PartName="/ppt/slideLayouts/slideLayout946.xml" ContentType="application/vnd.openxmlformats-officedocument.presentationml.slideLayout+xml"/>
  <Override PartName="/ppt/slideLayouts/slideLayout947.xml" ContentType="application/vnd.openxmlformats-officedocument.presentationml.slideLayout+xml"/>
  <Override PartName="/ppt/slideLayouts/slideLayout948.xml" ContentType="application/vnd.openxmlformats-officedocument.presentationml.slideLayout+xml"/>
  <Override PartName="/ppt/slideLayouts/slideLayout949.xml" ContentType="application/vnd.openxmlformats-officedocument.presentationml.slideLayout+xml"/>
  <Override PartName="/ppt/slideLayouts/slideLayout950.xml" ContentType="application/vnd.openxmlformats-officedocument.presentationml.slideLayout+xml"/>
  <Override PartName="/ppt/slideLayouts/slideLayout951.xml" ContentType="application/vnd.openxmlformats-officedocument.presentationml.slideLayout+xml"/>
  <Override PartName="/ppt/slideLayouts/slideLayout952.xml" ContentType="application/vnd.openxmlformats-officedocument.presentationml.slideLayout+xml"/>
  <Override PartName="/ppt/slideLayouts/slideLayout953.xml" ContentType="application/vnd.openxmlformats-officedocument.presentationml.slideLayout+xml"/>
  <Override PartName="/ppt/theme/theme87.xml" ContentType="application/vnd.openxmlformats-officedocument.theme+xml"/>
  <Override PartName="/ppt/slideLayouts/slideLayout954.xml" ContentType="application/vnd.openxmlformats-officedocument.presentationml.slideLayout+xml"/>
  <Override PartName="/ppt/slideLayouts/slideLayout955.xml" ContentType="application/vnd.openxmlformats-officedocument.presentationml.slideLayout+xml"/>
  <Override PartName="/ppt/slideLayouts/slideLayout956.xml" ContentType="application/vnd.openxmlformats-officedocument.presentationml.slideLayout+xml"/>
  <Override PartName="/ppt/slideLayouts/slideLayout957.xml" ContentType="application/vnd.openxmlformats-officedocument.presentationml.slideLayout+xml"/>
  <Override PartName="/ppt/slideLayouts/slideLayout958.xml" ContentType="application/vnd.openxmlformats-officedocument.presentationml.slideLayout+xml"/>
  <Override PartName="/ppt/slideLayouts/slideLayout959.xml" ContentType="application/vnd.openxmlformats-officedocument.presentationml.slideLayout+xml"/>
  <Override PartName="/ppt/slideLayouts/slideLayout960.xml" ContentType="application/vnd.openxmlformats-officedocument.presentationml.slideLayout+xml"/>
  <Override PartName="/ppt/slideLayouts/slideLayout961.xml" ContentType="application/vnd.openxmlformats-officedocument.presentationml.slideLayout+xml"/>
  <Override PartName="/ppt/slideLayouts/slideLayout962.xml" ContentType="application/vnd.openxmlformats-officedocument.presentationml.slideLayout+xml"/>
  <Override PartName="/ppt/slideLayouts/slideLayout963.xml" ContentType="application/vnd.openxmlformats-officedocument.presentationml.slideLayout+xml"/>
  <Override PartName="/ppt/slideLayouts/slideLayout964.xml" ContentType="application/vnd.openxmlformats-officedocument.presentationml.slideLayout+xml"/>
  <Override PartName="/ppt/theme/theme88.xml" ContentType="application/vnd.openxmlformats-officedocument.theme+xml"/>
  <Override PartName="/ppt/theme/theme89.xml" ContentType="application/vnd.openxmlformats-officedocument.theme+xml"/>
  <Override PartName="/ppt/theme/theme9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812" r:id="rId3"/>
    <p:sldMasterId id="2147483824" r:id="rId4"/>
    <p:sldMasterId id="2147483836" r:id="rId5"/>
    <p:sldMasterId id="2147483848" r:id="rId6"/>
    <p:sldMasterId id="2147483860" r:id="rId7"/>
    <p:sldMasterId id="2147483872" r:id="rId8"/>
    <p:sldMasterId id="2147483909" r:id="rId9"/>
    <p:sldMasterId id="2147483924" r:id="rId10"/>
    <p:sldMasterId id="2147483936" r:id="rId11"/>
    <p:sldMasterId id="2147483948" r:id="rId12"/>
    <p:sldMasterId id="2147483977" r:id="rId13"/>
    <p:sldMasterId id="2147484002" r:id="rId14"/>
    <p:sldMasterId id="2147484062" r:id="rId15"/>
    <p:sldMasterId id="2147484087" r:id="rId16"/>
    <p:sldMasterId id="2147484099" r:id="rId17"/>
    <p:sldMasterId id="2147484111" r:id="rId18"/>
    <p:sldMasterId id="2147484195" r:id="rId19"/>
    <p:sldMasterId id="2147484245" r:id="rId20"/>
    <p:sldMasterId id="2147484281" r:id="rId21"/>
    <p:sldMasterId id="2147484306" r:id="rId22"/>
    <p:sldMasterId id="2147484354" r:id="rId23"/>
    <p:sldMasterId id="2147484366" r:id="rId24"/>
    <p:sldMasterId id="2147484378" r:id="rId25"/>
    <p:sldMasterId id="2147484402" r:id="rId26"/>
    <p:sldMasterId id="2147484414" r:id="rId27"/>
    <p:sldMasterId id="2147484426" r:id="rId28"/>
    <p:sldMasterId id="2147484438" r:id="rId29"/>
    <p:sldMasterId id="2147484450" r:id="rId30"/>
    <p:sldMasterId id="2147484462" r:id="rId31"/>
    <p:sldMasterId id="2147484474" r:id="rId32"/>
    <p:sldMasterId id="2147484510" r:id="rId33"/>
    <p:sldMasterId id="2147484522" r:id="rId34"/>
    <p:sldMasterId id="2147484547" r:id="rId35"/>
    <p:sldMasterId id="2147484559" r:id="rId36"/>
    <p:sldMasterId id="2147484571" r:id="rId37"/>
    <p:sldMasterId id="2147484620" r:id="rId38"/>
    <p:sldMasterId id="2147484656" r:id="rId39"/>
    <p:sldMasterId id="2147484668" r:id="rId40"/>
    <p:sldMasterId id="2147484680" r:id="rId41"/>
    <p:sldMasterId id="2147484704" r:id="rId42"/>
    <p:sldMasterId id="2147484741" r:id="rId43"/>
    <p:sldMasterId id="2147484765" r:id="rId44"/>
    <p:sldMasterId id="2147484777" r:id="rId45"/>
    <p:sldMasterId id="2147484789" r:id="rId46"/>
    <p:sldMasterId id="2147484801" r:id="rId47"/>
    <p:sldMasterId id="2147484813" r:id="rId48"/>
    <p:sldMasterId id="2147484825" r:id="rId49"/>
    <p:sldMasterId id="2147484837" r:id="rId50"/>
    <p:sldMasterId id="2147484849" r:id="rId51"/>
    <p:sldMasterId id="2147484861" r:id="rId52"/>
    <p:sldMasterId id="2147484873" r:id="rId53"/>
    <p:sldMasterId id="2147484885" r:id="rId54"/>
    <p:sldMasterId id="2147484897" r:id="rId55"/>
    <p:sldMasterId id="2147484909" r:id="rId56"/>
    <p:sldMasterId id="2147484921" r:id="rId57"/>
    <p:sldMasterId id="2147484933" r:id="rId58"/>
    <p:sldMasterId id="2147484945" r:id="rId59"/>
    <p:sldMasterId id="2147484957" r:id="rId60"/>
    <p:sldMasterId id="2147484969" r:id="rId61"/>
    <p:sldMasterId id="2147484996" r:id="rId62"/>
    <p:sldMasterId id="2147485069" r:id="rId63"/>
    <p:sldMasterId id="2147485107" r:id="rId64"/>
    <p:sldMasterId id="2147485119" r:id="rId65"/>
    <p:sldMasterId id="2147485131" r:id="rId66"/>
    <p:sldMasterId id="2147485143" r:id="rId67"/>
    <p:sldMasterId id="2147485167" r:id="rId68"/>
    <p:sldMasterId id="2147485179" r:id="rId69"/>
    <p:sldMasterId id="2147485217" r:id="rId70"/>
    <p:sldMasterId id="2147485230" r:id="rId71"/>
    <p:sldMasterId id="2147485243" r:id="rId72"/>
    <p:sldMasterId id="2147485255" r:id="rId73"/>
    <p:sldMasterId id="2147485303" r:id="rId74"/>
    <p:sldMasterId id="2147485375" r:id="rId75"/>
    <p:sldMasterId id="2147485447" r:id="rId76"/>
    <p:sldMasterId id="2147485495" r:id="rId77"/>
    <p:sldMasterId id="2147485519" r:id="rId78"/>
    <p:sldMasterId id="2147485630" r:id="rId79"/>
    <p:sldMasterId id="2147485642" r:id="rId80"/>
    <p:sldMasterId id="2147485690" r:id="rId81"/>
    <p:sldMasterId id="2147485702" r:id="rId82"/>
    <p:sldMasterId id="2147485715" r:id="rId83"/>
    <p:sldMasterId id="2147485727" r:id="rId84"/>
    <p:sldMasterId id="2147485739" r:id="rId85"/>
    <p:sldMasterId id="2147485763" r:id="rId86"/>
    <p:sldMasterId id="2147485775" r:id="rId87"/>
    <p:sldMasterId id="2147485787" r:id="rId88"/>
  </p:sldMasterIdLst>
  <p:notesMasterIdLst>
    <p:notesMasterId r:id="rId105"/>
  </p:notesMasterIdLst>
  <p:handoutMasterIdLst>
    <p:handoutMasterId r:id="rId106"/>
  </p:handoutMasterIdLst>
  <p:sldIdLst>
    <p:sldId id="2084" r:id="rId89"/>
    <p:sldId id="2123" r:id="rId90"/>
    <p:sldId id="2124" r:id="rId91"/>
    <p:sldId id="2125" r:id="rId92"/>
    <p:sldId id="2126" r:id="rId93"/>
    <p:sldId id="2129" r:id="rId94"/>
    <p:sldId id="2136" r:id="rId95"/>
    <p:sldId id="2127" r:id="rId96"/>
    <p:sldId id="2128" r:id="rId97"/>
    <p:sldId id="2130" r:id="rId98"/>
    <p:sldId id="2131" r:id="rId99"/>
    <p:sldId id="2132" r:id="rId100"/>
    <p:sldId id="2133" r:id="rId101"/>
    <p:sldId id="2138" r:id="rId102"/>
    <p:sldId id="2137" r:id="rId103"/>
    <p:sldId id="2135" r:id="rId10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8A54"/>
    <a:srgbClr val="2A55D6"/>
    <a:srgbClr val="8C0000"/>
    <a:srgbClr val="663D63"/>
    <a:srgbClr val="66FF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741" autoAdjust="0"/>
    <p:restoredTop sz="99837" autoAdjust="0"/>
  </p:normalViewPr>
  <p:slideViewPr>
    <p:cSldViewPr>
      <p:cViewPr varScale="1">
        <p:scale>
          <a:sx n="79" d="100"/>
          <a:sy n="79" d="100"/>
        </p:scale>
        <p:origin x="-109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3228" y="-108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01" Type="http://schemas.openxmlformats.org/officeDocument/2006/relationships/slide" Target="slides/slide13.xml"/><Relationship Id="rId102" Type="http://schemas.openxmlformats.org/officeDocument/2006/relationships/slide" Target="slides/slide14.xml"/><Relationship Id="rId103" Type="http://schemas.openxmlformats.org/officeDocument/2006/relationships/slide" Target="slides/slide15.xml"/><Relationship Id="rId104" Type="http://schemas.openxmlformats.org/officeDocument/2006/relationships/slide" Target="slides/slide16.xml"/><Relationship Id="rId105" Type="http://schemas.openxmlformats.org/officeDocument/2006/relationships/notesMaster" Target="notesMasters/notesMaster1.xml"/><Relationship Id="rId106" Type="http://schemas.openxmlformats.org/officeDocument/2006/relationships/handoutMaster" Target="handoutMasters/handoutMaster1.xml"/><Relationship Id="rId107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108" Type="http://schemas.openxmlformats.org/officeDocument/2006/relationships/presProps" Target="presProps.xml"/><Relationship Id="rId109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Master" Target="slideMasters/slideMaster18.xml"/><Relationship Id="rId19" Type="http://schemas.openxmlformats.org/officeDocument/2006/relationships/slideMaster" Target="slideMasters/slideMaster19.xml"/><Relationship Id="rId30" Type="http://schemas.openxmlformats.org/officeDocument/2006/relationships/slideMaster" Target="slideMasters/slideMaster30.xml"/><Relationship Id="rId31" Type="http://schemas.openxmlformats.org/officeDocument/2006/relationships/slideMaster" Target="slideMasters/slideMaster31.xml"/><Relationship Id="rId32" Type="http://schemas.openxmlformats.org/officeDocument/2006/relationships/slideMaster" Target="slideMasters/slideMaster32.xml"/><Relationship Id="rId33" Type="http://schemas.openxmlformats.org/officeDocument/2006/relationships/slideMaster" Target="slideMasters/slideMaster33.xml"/><Relationship Id="rId34" Type="http://schemas.openxmlformats.org/officeDocument/2006/relationships/slideMaster" Target="slideMasters/slideMaster34.xml"/><Relationship Id="rId35" Type="http://schemas.openxmlformats.org/officeDocument/2006/relationships/slideMaster" Target="slideMasters/slideMaster35.xml"/><Relationship Id="rId36" Type="http://schemas.openxmlformats.org/officeDocument/2006/relationships/slideMaster" Target="slideMasters/slideMaster36.xml"/><Relationship Id="rId37" Type="http://schemas.openxmlformats.org/officeDocument/2006/relationships/slideMaster" Target="slideMasters/slideMaster37.xml"/><Relationship Id="rId38" Type="http://schemas.openxmlformats.org/officeDocument/2006/relationships/slideMaster" Target="slideMasters/slideMaster38.xml"/><Relationship Id="rId39" Type="http://schemas.openxmlformats.org/officeDocument/2006/relationships/slideMaster" Target="slideMasters/slideMaster39.xml"/><Relationship Id="rId50" Type="http://schemas.openxmlformats.org/officeDocument/2006/relationships/slideMaster" Target="slideMasters/slideMaster50.xml"/><Relationship Id="rId51" Type="http://schemas.openxmlformats.org/officeDocument/2006/relationships/slideMaster" Target="slideMasters/slideMaster51.xml"/><Relationship Id="rId52" Type="http://schemas.openxmlformats.org/officeDocument/2006/relationships/slideMaster" Target="slideMasters/slideMaster52.xml"/><Relationship Id="rId53" Type="http://schemas.openxmlformats.org/officeDocument/2006/relationships/slideMaster" Target="slideMasters/slideMaster53.xml"/><Relationship Id="rId54" Type="http://schemas.openxmlformats.org/officeDocument/2006/relationships/slideMaster" Target="slideMasters/slideMaster54.xml"/><Relationship Id="rId55" Type="http://schemas.openxmlformats.org/officeDocument/2006/relationships/slideMaster" Target="slideMasters/slideMaster55.xml"/><Relationship Id="rId56" Type="http://schemas.openxmlformats.org/officeDocument/2006/relationships/slideMaster" Target="slideMasters/slideMaster56.xml"/><Relationship Id="rId57" Type="http://schemas.openxmlformats.org/officeDocument/2006/relationships/slideMaster" Target="slideMasters/slideMaster57.xml"/><Relationship Id="rId58" Type="http://schemas.openxmlformats.org/officeDocument/2006/relationships/slideMaster" Target="slideMasters/slideMaster58.xml"/><Relationship Id="rId59" Type="http://schemas.openxmlformats.org/officeDocument/2006/relationships/slideMaster" Target="slideMasters/slideMaster59.xml"/><Relationship Id="rId70" Type="http://schemas.openxmlformats.org/officeDocument/2006/relationships/slideMaster" Target="slideMasters/slideMaster70.xml"/><Relationship Id="rId71" Type="http://schemas.openxmlformats.org/officeDocument/2006/relationships/slideMaster" Target="slideMasters/slideMaster71.xml"/><Relationship Id="rId72" Type="http://schemas.openxmlformats.org/officeDocument/2006/relationships/slideMaster" Target="slideMasters/slideMaster72.xml"/><Relationship Id="rId73" Type="http://schemas.openxmlformats.org/officeDocument/2006/relationships/slideMaster" Target="slideMasters/slideMaster73.xml"/><Relationship Id="rId74" Type="http://schemas.openxmlformats.org/officeDocument/2006/relationships/slideMaster" Target="slideMasters/slideMaster74.xml"/><Relationship Id="rId75" Type="http://schemas.openxmlformats.org/officeDocument/2006/relationships/slideMaster" Target="slideMasters/slideMaster75.xml"/><Relationship Id="rId76" Type="http://schemas.openxmlformats.org/officeDocument/2006/relationships/slideMaster" Target="slideMasters/slideMaster76.xml"/><Relationship Id="rId77" Type="http://schemas.openxmlformats.org/officeDocument/2006/relationships/slideMaster" Target="slideMasters/slideMaster77.xml"/><Relationship Id="rId78" Type="http://schemas.openxmlformats.org/officeDocument/2006/relationships/slideMaster" Target="slideMasters/slideMaster78.xml"/><Relationship Id="rId79" Type="http://schemas.openxmlformats.org/officeDocument/2006/relationships/slideMaster" Target="slideMasters/slideMaster79.xml"/><Relationship Id="rId110" Type="http://schemas.openxmlformats.org/officeDocument/2006/relationships/theme" Target="theme/theme1.xml"/><Relationship Id="rId90" Type="http://schemas.openxmlformats.org/officeDocument/2006/relationships/slide" Target="slides/slide2.xml"/><Relationship Id="rId91" Type="http://schemas.openxmlformats.org/officeDocument/2006/relationships/slide" Target="slides/slide3.xml"/><Relationship Id="rId92" Type="http://schemas.openxmlformats.org/officeDocument/2006/relationships/slide" Target="slides/slide4.xml"/><Relationship Id="rId93" Type="http://schemas.openxmlformats.org/officeDocument/2006/relationships/slide" Target="slides/slide5.xml"/><Relationship Id="rId94" Type="http://schemas.openxmlformats.org/officeDocument/2006/relationships/slide" Target="slides/slide6.xml"/><Relationship Id="rId95" Type="http://schemas.openxmlformats.org/officeDocument/2006/relationships/slide" Target="slides/slide7.xml"/><Relationship Id="rId96" Type="http://schemas.openxmlformats.org/officeDocument/2006/relationships/slide" Target="slides/slide8.xml"/><Relationship Id="rId97" Type="http://schemas.openxmlformats.org/officeDocument/2006/relationships/slide" Target="slides/slide9.xml"/><Relationship Id="rId98" Type="http://schemas.openxmlformats.org/officeDocument/2006/relationships/slide" Target="slides/slide10.xml"/><Relationship Id="rId99" Type="http://schemas.openxmlformats.org/officeDocument/2006/relationships/slide" Target="slides/slide11.xml"/><Relationship Id="rId111" Type="http://schemas.openxmlformats.org/officeDocument/2006/relationships/tableStyles" Target="tableStyles.xml"/><Relationship Id="rId20" Type="http://schemas.openxmlformats.org/officeDocument/2006/relationships/slideMaster" Target="slideMasters/slideMaster20.xml"/><Relationship Id="rId21" Type="http://schemas.openxmlformats.org/officeDocument/2006/relationships/slideMaster" Target="slideMasters/slideMaster21.xml"/><Relationship Id="rId22" Type="http://schemas.openxmlformats.org/officeDocument/2006/relationships/slideMaster" Target="slideMasters/slideMaster22.xml"/><Relationship Id="rId23" Type="http://schemas.openxmlformats.org/officeDocument/2006/relationships/slideMaster" Target="slideMasters/slideMaster23.xml"/><Relationship Id="rId24" Type="http://schemas.openxmlformats.org/officeDocument/2006/relationships/slideMaster" Target="slideMasters/slideMaster24.xml"/><Relationship Id="rId25" Type="http://schemas.openxmlformats.org/officeDocument/2006/relationships/slideMaster" Target="slideMasters/slideMaster25.xml"/><Relationship Id="rId26" Type="http://schemas.openxmlformats.org/officeDocument/2006/relationships/slideMaster" Target="slideMasters/slideMaster26.xml"/><Relationship Id="rId27" Type="http://schemas.openxmlformats.org/officeDocument/2006/relationships/slideMaster" Target="slideMasters/slideMaster27.xml"/><Relationship Id="rId28" Type="http://schemas.openxmlformats.org/officeDocument/2006/relationships/slideMaster" Target="slideMasters/slideMaster28.xml"/><Relationship Id="rId29" Type="http://schemas.openxmlformats.org/officeDocument/2006/relationships/slideMaster" Target="slideMasters/slideMaster29.xml"/><Relationship Id="rId40" Type="http://schemas.openxmlformats.org/officeDocument/2006/relationships/slideMaster" Target="slideMasters/slideMaster40.xml"/><Relationship Id="rId41" Type="http://schemas.openxmlformats.org/officeDocument/2006/relationships/slideMaster" Target="slideMasters/slideMaster41.xml"/><Relationship Id="rId42" Type="http://schemas.openxmlformats.org/officeDocument/2006/relationships/slideMaster" Target="slideMasters/slideMaster42.xml"/><Relationship Id="rId43" Type="http://schemas.openxmlformats.org/officeDocument/2006/relationships/slideMaster" Target="slideMasters/slideMaster43.xml"/><Relationship Id="rId44" Type="http://schemas.openxmlformats.org/officeDocument/2006/relationships/slideMaster" Target="slideMasters/slideMaster44.xml"/><Relationship Id="rId45" Type="http://schemas.openxmlformats.org/officeDocument/2006/relationships/slideMaster" Target="slideMasters/slideMaster45.xml"/><Relationship Id="rId46" Type="http://schemas.openxmlformats.org/officeDocument/2006/relationships/slideMaster" Target="slideMasters/slideMaster46.xml"/><Relationship Id="rId47" Type="http://schemas.openxmlformats.org/officeDocument/2006/relationships/slideMaster" Target="slideMasters/slideMaster47.xml"/><Relationship Id="rId48" Type="http://schemas.openxmlformats.org/officeDocument/2006/relationships/slideMaster" Target="slideMasters/slideMaster48.xml"/><Relationship Id="rId49" Type="http://schemas.openxmlformats.org/officeDocument/2006/relationships/slideMaster" Target="slideMasters/slideMaster49.xml"/><Relationship Id="rId60" Type="http://schemas.openxmlformats.org/officeDocument/2006/relationships/slideMaster" Target="slideMasters/slideMaster60.xml"/><Relationship Id="rId61" Type="http://schemas.openxmlformats.org/officeDocument/2006/relationships/slideMaster" Target="slideMasters/slideMaster61.xml"/><Relationship Id="rId62" Type="http://schemas.openxmlformats.org/officeDocument/2006/relationships/slideMaster" Target="slideMasters/slideMaster62.xml"/><Relationship Id="rId63" Type="http://schemas.openxmlformats.org/officeDocument/2006/relationships/slideMaster" Target="slideMasters/slideMaster63.xml"/><Relationship Id="rId64" Type="http://schemas.openxmlformats.org/officeDocument/2006/relationships/slideMaster" Target="slideMasters/slideMaster64.xml"/><Relationship Id="rId65" Type="http://schemas.openxmlformats.org/officeDocument/2006/relationships/slideMaster" Target="slideMasters/slideMaster65.xml"/><Relationship Id="rId66" Type="http://schemas.openxmlformats.org/officeDocument/2006/relationships/slideMaster" Target="slideMasters/slideMaster66.xml"/><Relationship Id="rId67" Type="http://schemas.openxmlformats.org/officeDocument/2006/relationships/slideMaster" Target="slideMasters/slideMaster67.xml"/><Relationship Id="rId68" Type="http://schemas.openxmlformats.org/officeDocument/2006/relationships/slideMaster" Target="slideMasters/slideMaster68.xml"/><Relationship Id="rId69" Type="http://schemas.openxmlformats.org/officeDocument/2006/relationships/slideMaster" Target="slideMasters/slideMaster69.xml"/><Relationship Id="rId100" Type="http://schemas.openxmlformats.org/officeDocument/2006/relationships/slide" Target="slides/slide12.xml"/><Relationship Id="rId80" Type="http://schemas.openxmlformats.org/officeDocument/2006/relationships/slideMaster" Target="slideMasters/slideMaster80.xml"/><Relationship Id="rId81" Type="http://schemas.openxmlformats.org/officeDocument/2006/relationships/slideMaster" Target="slideMasters/slideMaster81.xml"/><Relationship Id="rId82" Type="http://schemas.openxmlformats.org/officeDocument/2006/relationships/slideMaster" Target="slideMasters/slideMaster82.xml"/><Relationship Id="rId83" Type="http://schemas.openxmlformats.org/officeDocument/2006/relationships/slideMaster" Target="slideMasters/slideMaster83.xml"/><Relationship Id="rId84" Type="http://schemas.openxmlformats.org/officeDocument/2006/relationships/slideMaster" Target="slideMasters/slideMaster84.xml"/><Relationship Id="rId85" Type="http://schemas.openxmlformats.org/officeDocument/2006/relationships/slideMaster" Target="slideMasters/slideMaster85.xml"/><Relationship Id="rId86" Type="http://schemas.openxmlformats.org/officeDocument/2006/relationships/slideMaster" Target="slideMasters/slideMaster86.xml"/><Relationship Id="rId87" Type="http://schemas.openxmlformats.org/officeDocument/2006/relationships/slideMaster" Target="slideMasters/slideMaster87.xml"/><Relationship Id="rId88" Type="http://schemas.openxmlformats.org/officeDocument/2006/relationships/slideMaster" Target="slideMasters/slideMaster88.xml"/><Relationship Id="rId89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C167E78-EA36-40A1-A9A0-B443C6CB1F60}" type="datetimeFigureOut">
              <a:rPr lang="en-US" smtClean="0"/>
              <a:pPr/>
              <a:t>4/30/15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E401BE2-F7AC-4C50-A6E5-F6C806E13D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98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8D89EF4-2B2A-4F54-A6DD-1EB35DCF17B3}" type="datetimeFigureOut">
              <a:rPr lang="en-US" smtClean="0"/>
              <a:pPr/>
              <a:t>4/30/15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959945-7217-484B-8E74-88DC87A74B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70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Too much focus on evaluation can …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1122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Hamming: The goal of computing is insight (with a picture)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1122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agree with you, this seems pretty outrageous.  Reviewer #5 obviously killed the paper, and the point about "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minimum research increment when the papers come from the same group should be higher than if they came from separate groups" seems completely wrong, I am surprised the Program Chair let this argument stand.  This is a double-blind review, and it comes across that Reviewer 5 changed his/her mind when he saw the authors (which were revealed during the PC meeting).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0306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Long live the snake that does not touch me! (</a:t>
            </a:r>
            <a:r>
              <a:rPr lang="en-US" dirty="0" err="1" smtClean="0"/>
              <a:t>Calkan</a:t>
            </a:r>
            <a:r>
              <a:rPr lang="en-US" dirty="0" smtClean="0"/>
              <a:t>,</a:t>
            </a:r>
            <a:r>
              <a:rPr lang="en-US" baseline="0" dirty="0" smtClean="0"/>
              <a:t> 2015, Istanbul 360)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290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emf"/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6.png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Relationship Id="rId2" Type="http://schemas.openxmlformats.org/officeDocument/2006/relationships/image" Target="../media/image1.png"/></Relationships>
</file>

<file path=ppt/slideLayouts/_rels/slideLayout6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6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7375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59496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963788"/>
      </p:ext>
    </p:extLst>
  </p:cSld>
  <p:clrMapOvr>
    <a:masterClrMapping/>
  </p:clrMapOvr>
  <p:transition xmlns:p14="http://schemas.microsoft.com/office/powerpoint/2010/main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197620"/>
      </p:ext>
    </p:extLst>
  </p:cSld>
  <p:clrMapOvr>
    <a:masterClrMapping/>
  </p:clrMapOvr>
  <p:transition xmlns:p14="http://schemas.microsoft.com/office/powerpoint/2010/main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914348"/>
      </p:ext>
    </p:extLst>
  </p:cSld>
  <p:clrMapOvr>
    <a:masterClrMapping/>
  </p:clrMapOvr>
  <p:transition xmlns:p14="http://schemas.microsoft.com/office/powerpoint/2010/main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563103"/>
      </p:ext>
    </p:extLst>
  </p:cSld>
  <p:clrMapOvr>
    <a:masterClrMapping/>
  </p:clrMapOvr>
  <p:transition xmlns:p14="http://schemas.microsoft.com/office/powerpoint/2010/main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163028"/>
      </p:ext>
    </p:extLst>
  </p:cSld>
  <p:clrMapOvr>
    <a:masterClrMapping/>
  </p:clrMapOvr>
  <p:transition xmlns:p14="http://schemas.microsoft.com/office/powerpoint/2010/main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37853"/>
      </p:ext>
    </p:extLst>
  </p:cSld>
  <p:clrMapOvr>
    <a:masterClrMapping/>
  </p:clrMapOvr>
  <p:transition xmlns:p14="http://schemas.microsoft.com/office/powerpoint/2010/main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889560"/>
      </p:ext>
    </p:extLst>
  </p:cSld>
  <p:clrMapOvr>
    <a:masterClrMapping/>
  </p:clrMapOvr>
  <p:transition xmlns:p14="http://schemas.microsoft.com/office/powerpoint/2010/main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858197"/>
      </p:ext>
    </p:extLst>
  </p:cSld>
  <p:clrMapOvr>
    <a:masterClrMapping/>
  </p:clrMapOvr>
  <p:transition xmlns:p14="http://schemas.microsoft.com/office/powerpoint/2010/main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21076"/>
      </p:ext>
    </p:extLst>
  </p:cSld>
  <p:clrMapOvr>
    <a:masterClrMapping/>
  </p:clrMapOvr>
  <p:transition xmlns:p14="http://schemas.microsoft.com/office/powerpoint/2010/main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3992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99459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493300"/>
      </p:ext>
    </p:extLst>
  </p:cSld>
  <p:clrMapOvr>
    <a:masterClrMapping/>
  </p:clrMapOvr>
  <p:transition xmlns:p14="http://schemas.microsoft.com/office/powerpoint/2010/main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959205"/>
      </p:ext>
    </p:extLst>
  </p:cSld>
  <p:clrMapOvr>
    <a:masterClrMapping/>
  </p:clrMapOvr>
  <p:transition xmlns:p14="http://schemas.microsoft.com/office/powerpoint/2010/main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580221"/>
      </p:ext>
    </p:extLst>
  </p:cSld>
  <p:clrMapOvr>
    <a:masterClrMapping/>
  </p:clrMapOvr>
  <p:transition xmlns:p14="http://schemas.microsoft.com/office/powerpoint/2010/main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332104"/>
      </p:ext>
    </p:extLst>
  </p:cSld>
  <p:clrMapOvr>
    <a:masterClrMapping/>
  </p:clrMapOvr>
  <p:transition xmlns:p14="http://schemas.microsoft.com/office/powerpoint/2010/main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4" name="Picture 3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326866"/>
      </p:ext>
    </p:extLst>
  </p:cSld>
  <p:clrMapOvr>
    <a:masterClrMapping/>
  </p:clrMapOvr>
  <p:transition xmlns:p14="http://schemas.microsoft.com/office/powerpoint/2010/main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171892"/>
      </p:ext>
    </p:extLst>
  </p:cSld>
  <p:clrMapOvr>
    <a:masterClrMapping/>
  </p:clrMapOvr>
  <p:transition xmlns:p14="http://schemas.microsoft.com/office/powerpoint/2010/main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755826"/>
      </p:ext>
    </p:extLst>
  </p:cSld>
  <p:clrMapOvr>
    <a:masterClrMapping/>
  </p:clrMapOvr>
  <p:transition xmlns:p14="http://schemas.microsoft.com/office/powerpoint/2010/main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857697"/>
      </p:ext>
    </p:extLst>
  </p:cSld>
  <p:clrMapOvr>
    <a:masterClrMapping/>
  </p:clrMapOvr>
  <p:transition xmlns:p14="http://schemas.microsoft.com/office/powerpoint/2010/main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51008"/>
      </p:ext>
    </p:extLst>
  </p:cSld>
  <p:clrMapOvr>
    <a:masterClrMapping/>
  </p:clrMapOvr>
  <p:transition xmlns:p14="http://schemas.microsoft.com/office/powerpoint/2010/main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5667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061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263551"/>
      </p:ext>
    </p:extLst>
  </p:cSld>
  <p:clrMapOvr>
    <a:masterClrMapping/>
  </p:clrMapOvr>
  <p:transition xmlns:p14="http://schemas.microsoft.com/office/powerpoint/2010/main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947107"/>
      </p:ext>
    </p:extLst>
  </p:cSld>
  <p:clrMapOvr>
    <a:masterClrMapping/>
  </p:clrMapOvr>
  <p:transition xmlns:p14="http://schemas.microsoft.com/office/powerpoint/2010/main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959159"/>
      </p:ext>
    </p:extLst>
  </p:cSld>
  <p:clrMapOvr>
    <a:masterClrMapping/>
  </p:clrMapOvr>
  <p:transition xmlns:p14="http://schemas.microsoft.com/office/powerpoint/2010/main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835762"/>
      </p:ext>
    </p:extLst>
  </p:cSld>
  <p:clrMapOvr>
    <a:masterClrMapping/>
  </p:clrMapOvr>
  <p:transition xmlns:p14="http://schemas.microsoft.com/office/powerpoint/2010/main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093410"/>
      </p:ext>
    </p:extLst>
  </p:cSld>
  <p:clrMapOvr>
    <a:masterClrMapping/>
  </p:clrMapOvr>
  <p:transition xmlns:p14="http://schemas.microsoft.com/office/powerpoint/2010/main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628895"/>
      </p:ext>
    </p:extLst>
  </p:cSld>
  <p:clrMapOvr>
    <a:masterClrMapping/>
  </p:clrMapOvr>
  <p:transition xmlns:p14="http://schemas.microsoft.com/office/powerpoint/2010/main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862991"/>
      </p:ext>
    </p:extLst>
  </p:cSld>
  <p:clrMapOvr>
    <a:masterClrMapping/>
  </p:clrMapOvr>
  <p:transition xmlns:p14="http://schemas.microsoft.com/office/powerpoint/2010/main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506283"/>
      </p:ext>
    </p:extLst>
  </p:cSld>
  <p:clrMapOvr>
    <a:masterClrMapping/>
  </p:clrMapOvr>
  <p:transition xmlns:p14="http://schemas.microsoft.com/office/powerpoint/2010/main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327071"/>
      </p:ext>
    </p:extLst>
  </p:cSld>
  <p:clrMapOvr>
    <a:masterClrMapping/>
  </p:clrMapOvr>
  <p:transition xmlns:p14="http://schemas.microsoft.com/office/powerpoint/2010/main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7429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5616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418393"/>
      </p:ext>
    </p:extLst>
  </p:cSld>
  <p:clrMapOvr>
    <a:masterClrMapping/>
  </p:clrMapOvr>
  <p:transition xmlns:p14="http://schemas.microsoft.com/office/powerpoint/2010/main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556249"/>
      </p:ext>
    </p:extLst>
  </p:cSld>
  <p:clrMapOvr>
    <a:masterClrMapping/>
  </p:clrMapOvr>
  <p:transition xmlns:p14="http://schemas.microsoft.com/office/powerpoint/2010/main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934606"/>
      </p:ext>
    </p:extLst>
  </p:cSld>
  <p:clrMapOvr>
    <a:masterClrMapping/>
  </p:clrMapOvr>
  <p:transition xmlns:p14="http://schemas.microsoft.com/office/powerpoint/2010/main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983501"/>
      </p:ext>
    </p:extLst>
  </p:cSld>
  <p:clrMapOvr>
    <a:masterClrMapping/>
  </p:clrMapOvr>
  <p:transition xmlns:p14="http://schemas.microsoft.com/office/powerpoint/2010/main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333776"/>
      </p:ext>
    </p:extLst>
  </p:cSld>
  <p:clrMapOvr>
    <a:masterClrMapping/>
  </p:clrMapOvr>
  <p:transition xmlns:p14="http://schemas.microsoft.com/office/powerpoint/2010/main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799048"/>
      </p:ext>
    </p:extLst>
  </p:cSld>
  <p:clrMapOvr>
    <a:masterClrMapping/>
  </p:clrMapOvr>
  <p:transition xmlns:p14="http://schemas.microsoft.com/office/powerpoint/2010/main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270323"/>
      </p:ext>
    </p:extLst>
  </p:cSld>
  <p:clrMapOvr>
    <a:masterClrMapping/>
  </p:clrMapOvr>
  <p:transition xmlns:p14="http://schemas.microsoft.com/office/powerpoint/2010/main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098509"/>
      </p:ext>
    </p:extLst>
  </p:cSld>
  <p:clrMapOvr>
    <a:masterClrMapping/>
  </p:clrMapOvr>
  <p:transition xmlns:p14="http://schemas.microsoft.com/office/powerpoint/2010/main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487723"/>
      </p:ext>
    </p:extLst>
  </p:cSld>
  <p:clrMapOvr>
    <a:masterClrMapping/>
  </p:clrMapOvr>
  <p:transition xmlns:p14="http://schemas.microsoft.com/office/powerpoint/2010/main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87038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71120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64597"/>
      </p:ext>
    </p:extLst>
  </p:cSld>
  <p:clrMapOvr>
    <a:masterClrMapping/>
  </p:clrMapOvr>
  <p:transition xmlns:p14="http://schemas.microsoft.com/office/powerpoint/2010/main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994818"/>
      </p:ext>
    </p:extLst>
  </p:cSld>
  <p:clrMapOvr>
    <a:masterClrMapping/>
  </p:clrMapOvr>
  <p:transition xmlns:p14="http://schemas.microsoft.com/office/powerpoint/2010/main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571721"/>
      </p:ext>
    </p:extLst>
  </p:cSld>
  <p:clrMapOvr>
    <a:masterClrMapping/>
  </p:clrMapOvr>
  <p:transition xmlns:p14="http://schemas.microsoft.com/office/powerpoint/2010/main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558049"/>
      </p:ext>
    </p:extLst>
  </p:cSld>
  <p:clrMapOvr>
    <a:masterClrMapping/>
  </p:clrMapOvr>
  <p:transition xmlns:p14="http://schemas.microsoft.com/office/powerpoint/2010/main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67181"/>
      </p:ext>
    </p:extLst>
  </p:cSld>
  <p:clrMapOvr>
    <a:masterClrMapping/>
  </p:clrMapOvr>
  <p:transition xmlns:p14="http://schemas.microsoft.com/office/powerpoint/2010/main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492595"/>
      </p:ext>
    </p:extLst>
  </p:cSld>
  <p:clrMapOvr>
    <a:masterClrMapping/>
  </p:clrMapOvr>
  <p:transition xmlns:p14="http://schemas.microsoft.com/office/powerpoint/2010/main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163671"/>
      </p:ext>
    </p:extLst>
  </p:cSld>
  <p:clrMapOvr>
    <a:masterClrMapping/>
  </p:clrMapOvr>
  <p:transition xmlns:p14="http://schemas.microsoft.com/office/powerpoint/2010/main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661300"/>
      </p:ext>
    </p:extLst>
  </p:cSld>
  <p:clrMapOvr>
    <a:masterClrMapping/>
  </p:clrMapOvr>
  <p:transition xmlns:p14="http://schemas.microsoft.com/office/powerpoint/2010/main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901423"/>
      </p:ext>
    </p:extLst>
  </p:cSld>
  <p:clrMapOvr>
    <a:masterClrMapping/>
  </p:clrMapOvr>
  <p:transition xmlns:p14="http://schemas.microsoft.com/office/powerpoint/2010/main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altLang="en-US" dirty="0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15999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669925" indent="-325438">
              <a:buFont typeface="Wingdings" charset="2"/>
              <a:buChar char="q"/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228600" y="908720"/>
            <a:ext cx="861060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78842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27537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228600" y="908720"/>
            <a:ext cx="861060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994154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969514"/>
      </p:ext>
    </p:extLst>
  </p:cSld>
  <p:clrMapOvr>
    <a:masterClrMapping/>
  </p:clrMapOvr>
  <p:transition xmlns:p14="http://schemas.microsoft.com/office/powerpoint/2010/main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20528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808844"/>
      </p:ext>
    </p:extLst>
  </p:cSld>
  <p:clrMapOvr>
    <a:masterClrMapping/>
  </p:clrMapOvr>
  <p:transition xmlns:p14="http://schemas.microsoft.com/office/powerpoint/2010/main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47537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1787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83433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4039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lack&amp;w.png"/>
          <p:cNvPicPr>
            <a:picLocks noChangeAspect="1"/>
          </p:cNvPicPr>
          <p:nvPr userDrawn="1"/>
        </p:nvPicPr>
        <p:blipFill>
          <a:blip r:embed="rId2"/>
          <a:srcRect t="-30672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6494" y="469200"/>
            <a:ext cx="7772400" cy="1308232"/>
          </a:xfrm>
          <a:prstGeom prst="rect">
            <a:avLst/>
          </a:prstGeom>
        </p:spPr>
        <p:txBody>
          <a:bodyPr anchor="t"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6494" y="1941516"/>
            <a:ext cx="5009103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>
                <a:solidFill>
                  <a:schemeClr val="accent1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-1" y="5967630"/>
            <a:ext cx="9144001" cy="890370"/>
          </a:xfrm>
          <a:prstGeom prst="rect">
            <a:avLst/>
          </a:prstGeom>
          <a:solidFill>
            <a:srgbClr val="FFFFFF">
              <a:alpha val="6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9" name="Picture 8" descr="ecelogorb.psd"/>
          <p:cNvPicPr>
            <a:picLocks noChangeAspect="1"/>
          </p:cNvPicPr>
          <p:nvPr userDrawn="1"/>
        </p:nvPicPr>
        <p:blipFill>
          <a:blip r:embed="rId3">
            <a:lum bright="-8000"/>
          </a:blip>
          <a:stretch>
            <a:fillRect/>
          </a:stretch>
        </p:blipFill>
        <p:spPr>
          <a:xfrm>
            <a:off x="252528" y="6080245"/>
            <a:ext cx="3275179" cy="655036"/>
          </a:xfrm>
          <a:prstGeom prst="rect">
            <a:avLst/>
          </a:prstGeom>
          <a:effectLst/>
        </p:spPr>
      </p:pic>
      <p:pic>
        <p:nvPicPr>
          <p:cNvPr id="10" name="Picture 9" descr="CMU_logo_horiz_black.eps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108519" y="6259200"/>
            <a:ext cx="3895838" cy="35441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41285909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4327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9500"/>
            <a:ext cx="8229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9945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197429"/>
            <a:ext cx="8229600" cy="44413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2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48584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57200" y="1079500"/>
            <a:ext cx="4038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4648200" y="1079500"/>
            <a:ext cx="4038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54212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70214"/>
            <a:ext cx="4040188" cy="100466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606060"/>
                </a:solidFill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70214"/>
            <a:ext cx="4041775" cy="100466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606060"/>
                </a:solidFill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57200" y="2174875"/>
            <a:ext cx="4040188" cy="3903663"/>
          </a:xfrm>
          <a:prstGeom prst="rect">
            <a:avLst/>
          </a:prstGeom>
        </p:spPr>
        <p:txBody>
          <a:bodyPr vert="horz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4649788" y="2174875"/>
            <a:ext cx="4040188" cy="3903663"/>
          </a:xfrm>
          <a:prstGeom prst="rect">
            <a:avLst/>
          </a:prstGeom>
        </p:spPr>
        <p:txBody>
          <a:bodyPr vert="horz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3829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81358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254500" y="117929"/>
            <a:ext cx="4889500" cy="952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58794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254500" y="117929"/>
            <a:ext cx="4889500" cy="952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072906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57200" y="116114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3487551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57200" y="116114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4973316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197429"/>
            <a:ext cx="8229600" cy="44413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accent2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34518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37557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252357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08204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3316288" y="1070426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3316288" y="5185226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0"/>
          </p:nvPr>
        </p:nvSpPr>
        <p:spPr>
          <a:xfrm>
            <a:off x="457201" y="1070426"/>
            <a:ext cx="2859088" cy="49196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864088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84071" y="145143"/>
            <a:ext cx="5959929" cy="7710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835429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56797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3543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07276"/>
      </p:ext>
    </p:extLst>
  </p:cSld>
  <p:clrMapOvr>
    <a:masterClrMapping/>
  </p:clrMapOvr>
  <p:transition xmlns:p14="http://schemas.microsoft.com/office/powerpoint/2010/main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693663"/>
      </p:ext>
    </p:extLst>
  </p:cSld>
  <p:clrMapOvr>
    <a:masterClrMapping/>
  </p:clrMapOvr>
  <p:transition xmlns:p14="http://schemas.microsoft.com/office/powerpoint/2010/main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206433"/>
      </p:ext>
    </p:extLst>
  </p:cSld>
  <p:clrMapOvr>
    <a:masterClrMapping/>
  </p:clrMapOvr>
  <p:transition xmlns:p14="http://schemas.microsoft.com/office/powerpoint/2010/main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444643"/>
      </p:ext>
    </p:extLst>
  </p:cSld>
  <p:clrMapOvr>
    <a:masterClrMapping/>
  </p:clrMapOvr>
  <p:transition xmlns:p14="http://schemas.microsoft.com/office/powerpoint/2010/main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686507"/>
      </p:ext>
    </p:extLst>
  </p:cSld>
  <p:clrMapOvr>
    <a:masterClrMapping/>
  </p:clrMapOvr>
  <p:transition xmlns:p14="http://schemas.microsoft.com/office/powerpoint/2010/main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991134"/>
      </p:ext>
    </p:extLst>
  </p:cSld>
  <p:clrMapOvr>
    <a:masterClrMapping/>
  </p:clrMapOvr>
  <p:transition xmlns:p14="http://schemas.microsoft.com/office/powerpoint/2010/main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480487"/>
      </p:ext>
    </p:extLst>
  </p:cSld>
  <p:clrMapOvr>
    <a:masterClrMapping/>
  </p:clrMapOvr>
  <p:transition xmlns:p14="http://schemas.microsoft.com/office/powerpoint/2010/main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34701"/>
      </p:ext>
    </p:extLst>
  </p:cSld>
  <p:clrMapOvr>
    <a:masterClrMapping/>
  </p:clrMapOvr>
  <p:transition xmlns:p14="http://schemas.microsoft.com/office/powerpoint/2010/main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170275"/>
      </p:ext>
    </p:extLst>
  </p:cSld>
  <p:clrMapOvr>
    <a:masterClrMapping/>
  </p:clrMapOvr>
  <p:transition xmlns:p14="http://schemas.microsoft.com/office/powerpoint/2010/main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3078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6267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073927"/>
      </p:ext>
    </p:extLst>
  </p:cSld>
  <p:clrMapOvr>
    <a:masterClrMapping/>
  </p:clrMapOvr>
  <p:transition xmlns:p14="http://schemas.microsoft.com/office/powerpoint/2010/main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13583"/>
      </p:ext>
    </p:extLst>
  </p:cSld>
  <p:clrMapOvr>
    <a:masterClrMapping/>
  </p:clrMapOvr>
  <p:transition xmlns:p14="http://schemas.microsoft.com/office/powerpoint/2010/main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685609"/>
      </p:ext>
    </p:extLst>
  </p:cSld>
  <p:clrMapOvr>
    <a:masterClrMapping/>
  </p:clrMapOvr>
  <p:transition xmlns:p14="http://schemas.microsoft.com/office/powerpoint/2010/main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52787"/>
      </p:ext>
    </p:extLst>
  </p:cSld>
  <p:clrMapOvr>
    <a:masterClrMapping/>
  </p:clrMapOvr>
  <p:transition xmlns:p14="http://schemas.microsoft.com/office/powerpoint/2010/main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690549"/>
      </p:ext>
    </p:extLst>
  </p:cSld>
  <p:clrMapOvr>
    <a:masterClrMapping/>
  </p:clrMapOvr>
  <p:transition xmlns:p14="http://schemas.microsoft.com/office/powerpoint/2010/main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113194"/>
      </p:ext>
    </p:extLst>
  </p:cSld>
  <p:clrMapOvr>
    <a:masterClrMapping/>
  </p:clrMapOvr>
  <p:transition xmlns:p14="http://schemas.microsoft.com/office/powerpoint/2010/main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437132"/>
      </p:ext>
    </p:extLst>
  </p:cSld>
  <p:clrMapOvr>
    <a:masterClrMapping/>
  </p:clrMapOvr>
  <p:transition xmlns:p14="http://schemas.microsoft.com/office/powerpoint/2010/main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594476"/>
      </p:ext>
    </p:extLst>
  </p:cSld>
  <p:clrMapOvr>
    <a:masterClrMapping/>
  </p:clrMapOvr>
  <p:transition xmlns:p14="http://schemas.microsoft.com/office/powerpoint/2010/main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013786"/>
      </p:ext>
    </p:extLst>
  </p:cSld>
  <p:clrMapOvr>
    <a:masterClrMapping/>
  </p:clrMapOvr>
  <p:transition xmlns:p14="http://schemas.microsoft.com/office/powerpoint/2010/main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28572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6199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273601"/>
      </p:ext>
    </p:extLst>
  </p:cSld>
  <p:clrMapOvr>
    <a:masterClrMapping/>
  </p:clrMapOvr>
  <p:transition xmlns:p14="http://schemas.microsoft.com/office/powerpoint/2010/main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703575"/>
      </p:ext>
    </p:extLst>
  </p:cSld>
  <p:clrMapOvr>
    <a:masterClrMapping/>
  </p:clrMapOvr>
  <p:transition xmlns:p14="http://schemas.microsoft.com/office/powerpoint/2010/main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943002"/>
      </p:ext>
    </p:extLst>
  </p:cSld>
  <p:clrMapOvr>
    <a:masterClrMapping/>
  </p:clrMapOvr>
  <p:transition xmlns:p14="http://schemas.microsoft.com/office/powerpoint/2010/main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263216"/>
      </p:ext>
    </p:extLst>
  </p:cSld>
  <p:clrMapOvr>
    <a:masterClrMapping/>
  </p:clrMapOvr>
  <p:transition xmlns:p14="http://schemas.microsoft.com/office/powerpoint/2010/main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251267"/>
      </p:ext>
    </p:extLst>
  </p:cSld>
  <p:clrMapOvr>
    <a:masterClrMapping/>
  </p:clrMapOvr>
  <p:transition xmlns:p14="http://schemas.microsoft.com/office/powerpoint/2010/main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439865"/>
      </p:ext>
    </p:extLst>
  </p:cSld>
  <p:clrMapOvr>
    <a:masterClrMapping/>
  </p:clrMapOvr>
  <p:transition xmlns:p14="http://schemas.microsoft.com/office/powerpoint/2010/main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674615"/>
      </p:ext>
    </p:extLst>
  </p:cSld>
  <p:clrMapOvr>
    <a:masterClrMapping/>
  </p:clrMapOvr>
  <p:transition xmlns:p14="http://schemas.microsoft.com/office/powerpoint/2010/main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296944"/>
      </p:ext>
    </p:extLst>
  </p:cSld>
  <p:clrMapOvr>
    <a:masterClrMapping/>
  </p:clrMapOvr>
  <p:transition xmlns:p14="http://schemas.microsoft.com/office/powerpoint/2010/main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286941"/>
      </p:ext>
    </p:extLst>
  </p:cSld>
  <p:clrMapOvr>
    <a:masterClrMapping/>
  </p:clrMapOvr>
  <p:transition xmlns:p14="http://schemas.microsoft.com/office/powerpoint/2010/main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2391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33701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372347"/>
      </p:ext>
    </p:extLst>
  </p:cSld>
  <p:clrMapOvr>
    <a:masterClrMapping/>
  </p:clrMapOvr>
  <p:transition xmlns:p14="http://schemas.microsoft.com/office/powerpoint/2010/main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682470"/>
      </p:ext>
    </p:extLst>
  </p:cSld>
  <p:clrMapOvr>
    <a:masterClrMapping/>
  </p:clrMapOvr>
  <p:transition xmlns:p14="http://schemas.microsoft.com/office/powerpoint/2010/main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607370"/>
      </p:ext>
    </p:extLst>
  </p:cSld>
  <p:clrMapOvr>
    <a:masterClrMapping/>
  </p:clrMapOvr>
  <p:transition xmlns:p14="http://schemas.microsoft.com/office/powerpoint/2010/main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74552"/>
      </p:ext>
    </p:extLst>
  </p:cSld>
  <p:clrMapOvr>
    <a:masterClrMapping/>
  </p:clrMapOvr>
  <p:transition xmlns:p14="http://schemas.microsoft.com/office/powerpoint/2010/main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882175"/>
      </p:ext>
    </p:extLst>
  </p:cSld>
  <p:clrMapOvr>
    <a:masterClrMapping/>
  </p:clrMapOvr>
  <p:transition xmlns:p14="http://schemas.microsoft.com/office/powerpoint/2010/main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683289"/>
      </p:ext>
    </p:extLst>
  </p:cSld>
  <p:clrMapOvr>
    <a:masterClrMapping/>
  </p:clrMapOvr>
  <p:transition xmlns:p14="http://schemas.microsoft.com/office/powerpoint/2010/main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508187"/>
      </p:ext>
    </p:extLst>
  </p:cSld>
  <p:clrMapOvr>
    <a:masterClrMapping/>
  </p:clrMapOvr>
  <p:transition xmlns:p14="http://schemas.microsoft.com/office/powerpoint/2010/main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971540"/>
      </p:ext>
    </p:extLst>
  </p:cSld>
  <p:clrMapOvr>
    <a:masterClrMapping/>
  </p:clrMapOvr>
  <p:transition xmlns:p14="http://schemas.microsoft.com/office/powerpoint/2010/main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771473"/>
      </p:ext>
    </p:extLst>
  </p:cSld>
  <p:clrMapOvr>
    <a:masterClrMapping/>
  </p:clrMapOvr>
  <p:transition xmlns:p14="http://schemas.microsoft.com/office/powerpoint/2010/main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4627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30111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834769"/>
      </p:ext>
    </p:extLst>
  </p:cSld>
  <p:clrMapOvr>
    <a:masterClrMapping/>
  </p:clrMapOvr>
  <p:transition xmlns:p14="http://schemas.microsoft.com/office/powerpoint/2010/main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479101"/>
      </p:ext>
    </p:extLst>
  </p:cSld>
  <p:clrMapOvr>
    <a:masterClrMapping/>
  </p:clrMapOvr>
  <p:transition xmlns:p14="http://schemas.microsoft.com/office/powerpoint/2010/main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513993"/>
      </p:ext>
    </p:extLst>
  </p:cSld>
  <p:clrMapOvr>
    <a:masterClrMapping/>
  </p:clrMapOvr>
  <p:transition xmlns:p14="http://schemas.microsoft.com/office/powerpoint/2010/main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949556"/>
      </p:ext>
    </p:extLst>
  </p:cSld>
  <p:clrMapOvr>
    <a:masterClrMapping/>
  </p:clrMapOvr>
  <p:transition xmlns:p14="http://schemas.microsoft.com/office/powerpoint/2010/main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416598"/>
      </p:ext>
    </p:extLst>
  </p:cSld>
  <p:clrMapOvr>
    <a:masterClrMapping/>
  </p:clrMapOvr>
  <p:transition xmlns:p14="http://schemas.microsoft.com/office/powerpoint/2010/main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983898"/>
      </p:ext>
    </p:extLst>
  </p:cSld>
  <p:clrMapOvr>
    <a:masterClrMapping/>
  </p:clrMapOvr>
  <p:transition xmlns:p14="http://schemas.microsoft.com/office/powerpoint/2010/main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490541"/>
      </p:ext>
    </p:extLst>
  </p:cSld>
  <p:clrMapOvr>
    <a:masterClrMapping/>
  </p:clrMapOvr>
  <p:transition xmlns:p14="http://schemas.microsoft.com/office/powerpoint/2010/main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869284"/>
      </p:ext>
    </p:extLst>
  </p:cSld>
  <p:clrMapOvr>
    <a:masterClrMapping/>
  </p:clrMapOvr>
  <p:transition xmlns:p14="http://schemas.microsoft.com/office/powerpoint/2010/main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578381"/>
      </p:ext>
    </p:extLst>
  </p:cSld>
  <p:clrMapOvr>
    <a:masterClrMapping/>
  </p:clrMapOvr>
  <p:transition xmlns:p14="http://schemas.microsoft.com/office/powerpoint/2010/main"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02245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09673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349600"/>
      </p:ext>
    </p:extLst>
  </p:cSld>
  <p:clrMapOvr>
    <a:masterClrMapping/>
  </p:clrMapOvr>
  <p:transition xmlns:p14="http://schemas.microsoft.com/office/powerpoint/2010/main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596406"/>
      </p:ext>
    </p:extLst>
  </p:cSld>
  <p:clrMapOvr>
    <a:masterClrMapping/>
  </p:clrMapOvr>
  <p:transition xmlns:p14="http://schemas.microsoft.com/office/powerpoint/2010/main"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621081"/>
      </p:ext>
    </p:extLst>
  </p:cSld>
  <p:clrMapOvr>
    <a:masterClrMapping/>
  </p:clrMapOvr>
  <p:transition xmlns:p14="http://schemas.microsoft.com/office/powerpoint/2010/main"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447729"/>
      </p:ext>
    </p:extLst>
  </p:cSld>
  <p:clrMapOvr>
    <a:masterClrMapping/>
  </p:clrMapOvr>
  <p:transition xmlns:p14="http://schemas.microsoft.com/office/powerpoint/2010/main"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317963"/>
      </p:ext>
    </p:extLst>
  </p:cSld>
  <p:clrMapOvr>
    <a:masterClrMapping/>
  </p:clrMapOvr>
  <p:transition xmlns:p14="http://schemas.microsoft.com/office/powerpoint/2010/main"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406183"/>
      </p:ext>
    </p:extLst>
  </p:cSld>
  <p:clrMapOvr>
    <a:masterClrMapping/>
  </p:clrMapOvr>
  <p:transition xmlns:p14="http://schemas.microsoft.com/office/powerpoint/2010/main"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659816"/>
      </p:ext>
    </p:extLst>
  </p:cSld>
  <p:clrMapOvr>
    <a:masterClrMapping/>
  </p:clrMapOvr>
  <p:transition xmlns:p14="http://schemas.microsoft.com/office/powerpoint/2010/main"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662183"/>
      </p:ext>
    </p:extLst>
  </p:cSld>
  <p:clrMapOvr>
    <a:masterClrMapping/>
  </p:clrMapOvr>
  <p:transition xmlns:p14="http://schemas.microsoft.com/office/powerpoint/2010/main"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951389"/>
      </p:ext>
    </p:extLst>
  </p:cSld>
  <p:clrMapOvr>
    <a:masterClrMapping/>
  </p:clrMapOvr>
  <p:transition xmlns:p14="http://schemas.microsoft.com/office/powerpoint/2010/main"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70064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901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754154"/>
      </p:ext>
    </p:extLst>
  </p:cSld>
  <p:clrMapOvr>
    <a:masterClrMapping/>
  </p:clrMapOvr>
  <p:transition xmlns:p14="http://schemas.microsoft.com/office/powerpoint/2010/main"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945867"/>
      </p:ext>
    </p:extLst>
  </p:cSld>
  <p:clrMapOvr>
    <a:masterClrMapping/>
  </p:clrMapOvr>
  <p:transition xmlns:p14="http://schemas.microsoft.com/office/powerpoint/2010/main"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637371"/>
      </p:ext>
    </p:extLst>
  </p:cSld>
  <p:clrMapOvr>
    <a:masterClrMapping/>
  </p:clrMapOvr>
  <p:transition xmlns:p14="http://schemas.microsoft.com/office/powerpoint/2010/main"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877408"/>
      </p:ext>
    </p:extLst>
  </p:cSld>
  <p:clrMapOvr>
    <a:masterClrMapping/>
  </p:clrMapOvr>
  <p:transition xmlns:p14="http://schemas.microsoft.com/office/powerpoint/2010/main"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029212"/>
      </p:ext>
    </p:extLst>
  </p:cSld>
  <p:clrMapOvr>
    <a:masterClrMapping/>
  </p:clrMapOvr>
  <p:transition xmlns:p14="http://schemas.microsoft.com/office/powerpoint/2010/main"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838355"/>
      </p:ext>
    </p:extLst>
  </p:cSld>
  <p:clrMapOvr>
    <a:masterClrMapping/>
  </p:clrMapOvr>
  <p:transition xmlns:p14="http://schemas.microsoft.com/office/powerpoint/2010/main"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256693"/>
      </p:ext>
    </p:extLst>
  </p:cSld>
  <p:clrMapOvr>
    <a:masterClrMapping/>
  </p:clrMapOvr>
  <p:transition xmlns:p14="http://schemas.microsoft.com/office/powerpoint/2010/main"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130625"/>
      </p:ext>
    </p:extLst>
  </p:cSld>
  <p:clrMapOvr>
    <a:masterClrMapping/>
  </p:clrMapOvr>
  <p:transition xmlns:p14="http://schemas.microsoft.com/office/powerpoint/2010/main"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494368"/>
      </p:ext>
    </p:extLst>
  </p:cSld>
  <p:clrMapOvr>
    <a:masterClrMapping/>
  </p:clrMapOvr>
  <p:transition xmlns:p14="http://schemas.microsoft.com/office/powerpoint/2010/main"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39681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7893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486633"/>
      </p:ext>
    </p:extLst>
  </p:cSld>
  <p:clrMapOvr>
    <a:masterClrMapping/>
  </p:clrMapOvr>
  <p:transition xmlns:p14="http://schemas.microsoft.com/office/powerpoint/2010/main"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2156"/>
      </p:ext>
    </p:extLst>
  </p:cSld>
  <p:clrMapOvr>
    <a:masterClrMapping/>
  </p:clrMapOvr>
  <p:transition xmlns:p14="http://schemas.microsoft.com/office/powerpoint/2010/main"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204901"/>
      </p:ext>
    </p:extLst>
  </p:cSld>
  <p:clrMapOvr>
    <a:masterClrMapping/>
  </p:clrMapOvr>
  <p:transition xmlns:p14="http://schemas.microsoft.com/office/powerpoint/2010/main"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34217"/>
      </p:ext>
    </p:extLst>
  </p:cSld>
  <p:clrMapOvr>
    <a:masterClrMapping/>
  </p:clrMapOvr>
  <p:transition xmlns:p14="http://schemas.microsoft.com/office/powerpoint/2010/main"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237537"/>
      </p:ext>
    </p:extLst>
  </p:cSld>
  <p:clrMapOvr>
    <a:masterClrMapping/>
  </p:clrMapOvr>
  <p:transition xmlns:p14="http://schemas.microsoft.com/office/powerpoint/2010/main"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247826"/>
      </p:ext>
    </p:extLst>
  </p:cSld>
  <p:clrMapOvr>
    <a:masterClrMapping/>
  </p:clrMapOvr>
  <p:transition xmlns:p14="http://schemas.microsoft.com/office/powerpoint/2010/main"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798383"/>
      </p:ext>
    </p:extLst>
  </p:cSld>
  <p:clrMapOvr>
    <a:masterClrMapping/>
  </p:clrMapOvr>
  <p:transition xmlns:p14="http://schemas.microsoft.com/office/powerpoint/2010/main"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820733"/>
      </p:ext>
    </p:extLst>
  </p:cSld>
  <p:clrMapOvr>
    <a:masterClrMapping/>
  </p:clrMapOvr>
  <p:transition xmlns:p14="http://schemas.microsoft.com/office/powerpoint/2010/main"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077888"/>
      </p:ext>
    </p:extLst>
  </p:cSld>
  <p:clrMapOvr>
    <a:masterClrMapping/>
  </p:clrMapOvr>
  <p:transition xmlns:p14="http://schemas.microsoft.com/office/powerpoint/2010/main"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79937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26410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007866"/>
      </p:ext>
    </p:extLst>
  </p:cSld>
  <p:clrMapOvr>
    <a:masterClrMapping/>
  </p:clrMapOvr>
  <p:transition xmlns:p14="http://schemas.microsoft.com/office/powerpoint/2010/main"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720055"/>
      </p:ext>
    </p:extLst>
  </p:cSld>
  <p:clrMapOvr>
    <a:masterClrMapping/>
  </p:clrMapOvr>
  <p:transition xmlns:p14="http://schemas.microsoft.com/office/powerpoint/2010/main"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623489"/>
      </p:ext>
    </p:extLst>
  </p:cSld>
  <p:clrMapOvr>
    <a:masterClrMapping/>
  </p:clrMapOvr>
  <p:transition xmlns:p14="http://schemas.microsoft.com/office/powerpoint/2010/main"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005390"/>
      </p:ext>
    </p:extLst>
  </p:cSld>
  <p:clrMapOvr>
    <a:masterClrMapping/>
  </p:clrMapOvr>
  <p:transition xmlns:p14="http://schemas.microsoft.com/office/powerpoint/2010/main"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155047"/>
      </p:ext>
    </p:extLst>
  </p:cSld>
  <p:clrMapOvr>
    <a:masterClrMapping/>
  </p:clrMapOvr>
  <p:transition xmlns:p14="http://schemas.microsoft.com/office/powerpoint/2010/main"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413553"/>
      </p:ext>
    </p:extLst>
  </p:cSld>
  <p:clrMapOvr>
    <a:masterClrMapping/>
  </p:clrMapOvr>
  <p:transition xmlns:p14="http://schemas.microsoft.com/office/powerpoint/2010/main"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724105"/>
      </p:ext>
    </p:extLst>
  </p:cSld>
  <p:clrMapOvr>
    <a:masterClrMapping/>
  </p:clrMapOvr>
  <p:transition xmlns:p14="http://schemas.microsoft.com/office/powerpoint/2010/main"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914322"/>
      </p:ext>
    </p:extLst>
  </p:cSld>
  <p:clrMapOvr>
    <a:masterClrMapping/>
  </p:clrMapOvr>
  <p:transition xmlns:p14="http://schemas.microsoft.com/office/powerpoint/2010/main"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249492"/>
      </p:ext>
    </p:extLst>
  </p:cSld>
  <p:clrMapOvr>
    <a:masterClrMapping/>
  </p:clrMapOvr>
  <p:transition xmlns:p14="http://schemas.microsoft.com/office/powerpoint/2010/main"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27878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94066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656725"/>
      </p:ext>
    </p:extLst>
  </p:cSld>
  <p:clrMapOvr>
    <a:masterClrMapping/>
  </p:clrMapOvr>
  <p:transition xmlns:p14="http://schemas.microsoft.com/office/powerpoint/2010/main"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471075"/>
      </p:ext>
    </p:extLst>
  </p:cSld>
  <p:clrMapOvr>
    <a:masterClrMapping/>
  </p:clrMapOvr>
  <p:transition xmlns:p14="http://schemas.microsoft.com/office/powerpoint/2010/main"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987662"/>
      </p:ext>
    </p:extLst>
  </p:cSld>
  <p:clrMapOvr>
    <a:masterClrMapping/>
  </p:clrMapOvr>
  <p:transition xmlns:p14="http://schemas.microsoft.com/office/powerpoint/2010/main"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766688"/>
      </p:ext>
    </p:extLst>
  </p:cSld>
  <p:clrMapOvr>
    <a:masterClrMapping/>
  </p:clrMapOvr>
  <p:transition xmlns:p14="http://schemas.microsoft.com/office/powerpoint/2010/main"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632561"/>
      </p:ext>
    </p:extLst>
  </p:cSld>
  <p:clrMapOvr>
    <a:masterClrMapping/>
  </p:clrMapOvr>
  <p:transition xmlns:p14="http://schemas.microsoft.com/office/powerpoint/2010/main"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151603"/>
      </p:ext>
    </p:extLst>
  </p:cSld>
  <p:clrMapOvr>
    <a:masterClrMapping/>
  </p:clrMapOvr>
  <p:transition xmlns:p14="http://schemas.microsoft.com/office/powerpoint/2010/main"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342684"/>
      </p:ext>
    </p:extLst>
  </p:cSld>
  <p:clrMapOvr>
    <a:masterClrMapping/>
  </p:clrMapOvr>
  <p:transition xmlns:p14="http://schemas.microsoft.com/office/powerpoint/2010/main"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655830"/>
      </p:ext>
    </p:extLst>
  </p:cSld>
  <p:clrMapOvr>
    <a:masterClrMapping/>
  </p:clrMapOvr>
  <p:transition xmlns:p14="http://schemas.microsoft.com/office/powerpoint/2010/main"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345395"/>
      </p:ext>
    </p:extLst>
  </p:cSld>
  <p:clrMapOvr>
    <a:masterClrMapping/>
  </p:clrMapOvr>
  <p:transition xmlns:p14="http://schemas.microsoft.com/office/powerpoint/2010/main"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79390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5314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289580"/>
      </p:ext>
    </p:extLst>
  </p:cSld>
  <p:clrMapOvr>
    <a:masterClrMapping/>
  </p:clrMapOvr>
  <p:transition xmlns:p14="http://schemas.microsoft.com/office/powerpoint/2010/main"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54520"/>
      </p:ext>
    </p:extLst>
  </p:cSld>
  <p:clrMapOvr>
    <a:masterClrMapping/>
  </p:clrMapOvr>
  <p:transition xmlns:p14="http://schemas.microsoft.com/office/powerpoint/2010/main"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893161"/>
      </p:ext>
    </p:extLst>
  </p:cSld>
  <p:clrMapOvr>
    <a:masterClrMapping/>
  </p:clrMapOvr>
  <p:transition xmlns:p14="http://schemas.microsoft.com/office/powerpoint/2010/main"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157569"/>
      </p:ext>
    </p:extLst>
  </p:cSld>
  <p:clrMapOvr>
    <a:masterClrMapping/>
  </p:clrMapOvr>
  <p:transition xmlns:p14="http://schemas.microsoft.com/office/powerpoint/2010/main"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972205"/>
      </p:ext>
    </p:extLst>
  </p:cSld>
  <p:clrMapOvr>
    <a:masterClrMapping/>
  </p:clrMapOvr>
  <p:transition xmlns:p14="http://schemas.microsoft.com/office/powerpoint/2010/main"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42191"/>
      </p:ext>
    </p:extLst>
  </p:cSld>
  <p:clrMapOvr>
    <a:masterClrMapping/>
  </p:clrMapOvr>
  <p:transition xmlns:p14="http://schemas.microsoft.com/office/powerpoint/2010/main"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630174"/>
      </p:ext>
    </p:extLst>
  </p:cSld>
  <p:clrMapOvr>
    <a:masterClrMapping/>
  </p:clrMapOvr>
  <p:transition xmlns:p14="http://schemas.microsoft.com/office/powerpoint/2010/main"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946013"/>
      </p:ext>
    </p:extLst>
  </p:cSld>
  <p:clrMapOvr>
    <a:masterClrMapping/>
  </p:clrMapOvr>
  <p:transition xmlns:p14="http://schemas.microsoft.com/office/powerpoint/2010/main"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039703"/>
      </p:ext>
    </p:extLst>
  </p:cSld>
  <p:clrMapOvr>
    <a:masterClrMapping/>
  </p:clrMapOvr>
  <p:transition xmlns:p14="http://schemas.microsoft.com/office/powerpoint/2010/main"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60671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60106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941158"/>
      </p:ext>
    </p:extLst>
  </p:cSld>
  <p:clrMapOvr>
    <a:masterClrMapping/>
  </p:clrMapOvr>
  <p:transition xmlns:p14="http://schemas.microsoft.com/office/powerpoint/2010/main"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369188"/>
      </p:ext>
    </p:extLst>
  </p:cSld>
  <p:clrMapOvr>
    <a:masterClrMapping/>
  </p:clrMapOvr>
  <p:transition xmlns:p14="http://schemas.microsoft.com/office/powerpoint/2010/main"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61306"/>
      </p:ext>
    </p:extLst>
  </p:cSld>
  <p:clrMapOvr>
    <a:masterClrMapping/>
  </p:clrMapOvr>
  <p:transition xmlns:p14="http://schemas.microsoft.com/office/powerpoint/2010/main"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792512"/>
      </p:ext>
    </p:extLst>
  </p:cSld>
  <p:clrMapOvr>
    <a:masterClrMapping/>
  </p:clrMapOvr>
  <p:transition xmlns:p14="http://schemas.microsoft.com/office/powerpoint/2010/main"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236361"/>
      </p:ext>
    </p:extLst>
  </p:cSld>
  <p:clrMapOvr>
    <a:masterClrMapping/>
  </p:clrMapOvr>
  <p:transition xmlns:p14="http://schemas.microsoft.com/office/powerpoint/2010/main"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666256"/>
      </p:ext>
    </p:extLst>
  </p:cSld>
  <p:clrMapOvr>
    <a:masterClrMapping/>
  </p:clrMapOvr>
  <p:transition xmlns:p14="http://schemas.microsoft.com/office/powerpoint/2010/main"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85251"/>
      </p:ext>
    </p:extLst>
  </p:cSld>
  <p:clrMapOvr>
    <a:masterClrMapping/>
  </p:clrMapOvr>
  <p:transition xmlns:p14="http://schemas.microsoft.com/office/powerpoint/2010/main"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190055"/>
      </p:ext>
    </p:extLst>
  </p:cSld>
  <p:clrMapOvr>
    <a:masterClrMapping/>
  </p:clrMapOvr>
  <p:transition xmlns:p14="http://schemas.microsoft.com/office/powerpoint/2010/main"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774506"/>
      </p:ext>
    </p:extLst>
  </p:cSld>
  <p:clrMapOvr>
    <a:masterClrMapping/>
  </p:clrMapOvr>
  <p:transition xmlns:p14="http://schemas.microsoft.com/office/powerpoint/2010/main"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5954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3967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381863"/>
      </p:ext>
    </p:extLst>
  </p:cSld>
  <p:clrMapOvr>
    <a:masterClrMapping/>
  </p:clrMapOvr>
  <p:transition xmlns:p14="http://schemas.microsoft.com/office/powerpoint/2010/main"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449378"/>
      </p:ext>
    </p:extLst>
  </p:cSld>
  <p:clrMapOvr>
    <a:masterClrMapping/>
  </p:clrMapOvr>
  <p:transition xmlns:p14="http://schemas.microsoft.com/office/powerpoint/2010/main"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044656"/>
      </p:ext>
    </p:extLst>
  </p:cSld>
  <p:clrMapOvr>
    <a:masterClrMapping/>
  </p:clrMapOvr>
  <p:transition xmlns:p14="http://schemas.microsoft.com/office/powerpoint/2010/main"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04303"/>
      </p:ext>
    </p:extLst>
  </p:cSld>
  <p:clrMapOvr>
    <a:masterClrMapping/>
  </p:clrMapOvr>
  <p:transition xmlns:p14="http://schemas.microsoft.com/office/powerpoint/2010/main"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4242"/>
      </p:ext>
    </p:extLst>
  </p:cSld>
  <p:clrMapOvr>
    <a:masterClrMapping/>
  </p:clrMapOvr>
  <p:transition xmlns:p14="http://schemas.microsoft.com/office/powerpoint/2010/main"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941473"/>
      </p:ext>
    </p:extLst>
  </p:cSld>
  <p:clrMapOvr>
    <a:masterClrMapping/>
  </p:clrMapOvr>
  <p:transition xmlns:p14="http://schemas.microsoft.com/office/powerpoint/2010/main"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689527"/>
      </p:ext>
    </p:extLst>
  </p:cSld>
  <p:clrMapOvr>
    <a:masterClrMapping/>
  </p:clrMapOvr>
  <p:transition xmlns:p14="http://schemas.microsoft.com/office/powerpoint/2010/main"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530779"/>
      </p:ext>
    </p:extLst>
  </p:cSld>
  <p:clrMapOvr>
    <a:masterClrMapping/>
  </p:clrMapOvr>
  <p:transition xmlns:p14="http://schemas.microsoft.com/office/powerpoint/2010/main"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9384"/>
      </p:ext>
    </p:extLst>
  </p:cSld>
  <p:clrMapOvr>
    <a:masterClrMapping/>
  </p:clrMapOvr>
  <p:transition xmlns:p14="http://schemas.microsoft.com/office/powerpoint/2010/main"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13639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11975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24890"/>
      </p:ext>
    </p:extLst>
  </p:cSld>
  <p:clrMapOvr>
    <a:masterClrMapping/>
  </p:clrMapOvr>
  <p:transition xmlns:p14="http://schemas.microsoft.com/office/powerpoint/2010/main"/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026373"/>
      </p:ext>
    </p:extLst>
  </p:cSld>
  <p:clrMapOvr>
    <a:masterClrMapping/>
  </p:clrMapOvr>
  <p:transition xmlns:p14="http://schemas.microsoft.com/office/powerpoint/2010/main"/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090810"/>
      </p:ext>
    </p:extLst>
  </p:cSld>
  <p:clrMapOvr>
    <a:masterClrMapping/>
  </p:clrMapOvr>
  <p:transition xmlns:p14="http://schemas.microsoft.com/office/powerpoint/2010/main"/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889380"/>
      </p:ext>
    </p:extLst>
  </p:cSld>
  <p:clrMapOvr>
    <a:masterClrMapping/>
  </p:clrMapOvr>
  <p:transition xmlns:p14="http://schemas.microsoft.com/office/powerpoint/2010/main"/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365414"/>
      </p:ext>
    </p:extLst>
  </p:cSld>
  <p:clrMapOvr>
    <a:masterClrMapping/>
  </p:clrMapOvr>
  <p:transition xmlns:p14="http://schemas.microsoft.com/office/powerpoint/2010/main"/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118010"/>
      </p:ext>
    </p:extLst>
  </p:cSld>
  <p:clrMapOvr>
    <a:masterClrMapping/>
  </p:clrMapOvr>
  <p:transition xmlns:p14="http://schemas.microsoft.com/office/powerpoint/2010/main"/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850849"/>
      </p:ext>
    </p:extLst>
  </p:cSld>
  <p:clrMapOvr>
    <a:masterClrMapping/>
  </p:clrMapOvr>
  <p:transition xmlns:p14="http://schemas.microsoft.com/office/powerpoint/2010/main"/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37837"/>
      </p:ext>
    </p:extLst>
  </p:cSld>
  <p:clrMapOvr>
    <a:masterClrMapping/>
  </p:clrMapOvr>
  <p:transition xmlns:p14="http://schemas.microsoft.com/office/powerpoint/2010/main"/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779224"/>
      </p:ext>
    </p:extLst>
  </p:cSld>
  <p:clrMapOvr>
    <a:masterClrMapping/>
  </p:clrMapOvr>
  <p:transition xmlns:p14="http://schemas.microsoft.com/office/powerpoint/2010/main"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1672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35236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827745"/>
      </p:ext>
    </p:extLst>
  </p:cSld>
  <p:clrMapOvr>
    <a:masterClrMapping/>
  </p:clrMapOvr>
  <p:transition xmlns:p14="http://schemas.microsoft.com/office/powerpoint/2010/main"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173958"/>
      </p:ext>
    </p:extLst>
  </p:cSld>
  <p:clrMapOvr>
    <a:masterClrMapping/>
  </p:clrMapOvr>
  <p:transition xmlns:p14="http://schemas.microsoft.com/office/powerpoint/2010/main"/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580448"/>
      </p:ext>
    </p:extLst>
  </p:cSld>
  <p:clrMapOvr>
    <a:masterClrMapping/>
  </p:clrMapOvr>
  <p:transition xmlns:p14="http://schemas.microsoft.com/office/powerpoint/2010/main"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017199"/>
      </p:ext>
    </p:extLst>
  </p:cSld>
  <p:clrMapOvr>
    <a:masterClrMapping/>
  </p:clrMapOvr>
  <p:transition xmlns:p14="http://schemas.microsoft.com/office/powerpoint/2010/main"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146712"/>
      </p:ext>
    </p:extLst>
  </p:cSld>
  <p:clrMapOvr>
    <a:masterClrMapping/>
  </p:clrMapOvr>
  <p:transition xmlns:p14="http://schemas.microsoft.com/office/powerpoint/2010/main"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228247"/>
      </p:ext>
    </p:extLst>
  </p:cSld>
  <p:clrMapOvr>
    <a:masterClrMapping/>
  </p:clrMapOvr>
  <p:transition xmlns:p14="http://schemas.microsoft.com/office/powerpoint/2010/main"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752461"/>
      </p:ext>
    </p:extLst>
  </p:cSld>
  <p:clrMapOvr>
    <a:masterClrMapping/>
  </p:clrMapOvr>
  <p:transition xmlns:p14="http://schemas.microsoft.com/office/powerpoint/2010/main"/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282844"/>
      </p:ext>
    </p:extLst>
  </p:cSld>
  <p:clrMapOvr>
    <a:masterClrMapping/>
  </p:clrMapOvr>
  <p:transition xmlns:p14="http://schemas.microsoft.com/office/powerpoint/2010/main"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656820"/>
      </p:ext>
    </p:extLst>
  </p:cSld>
  <p:clrMapOvr>
    <a:masterClrMapping/>
  </p:clrMapOvr>
  <p:transition xmlns:p14="http://schemas.microsoft.com/office/powerpoint/2010/main"/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19683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5258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360520"/>
      </p:ext>
    </p:extLst>
  </p:cSld>
  <p:clrMapOvr>
    <a:masterClrMapping/>
  </p:clrMapOvr>
  <p:transition xmlns:p14="http://schemas.microsoft.com/office/powerpoint/2010/main"/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259301"/>
      </p:ext>
    </p:extLst>
  </p:cSld>
  <p:clrMapOvr>
    <a:masterClrMapping/>
  </p:clrMapOvr>
  <p:transition xmlns:p14="http://schemas.microsoft.com/office/powerpoint/2010/main"/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758866"/>
      </p:ext>
    </p:extLst>
  </p:cSld>
  <p:clrMapOvr>
    <a:masterClrMapping/>
  </p:clrMapOvr>
  <p:transition xmlns:p14="http://schemas.microsoft.com/office/powerpoint/2010/main"/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375224"/>
      </p:ext>
    </p:extLst>
  </p:cSld>
  <p:clrMapOvr>
    <a:masterClrMapping/>
  </p:clrMapOvr>
  <p:transition xmlns:p14="http://schemas.microsoft.com/office/powerpoint/2010/main"/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954124"/>
      </p:ext>
    </p:extLst>
  </p:cSld>
  <p:clrMapOvr>
    <a:masterClrMapping/>
  </p:clrMapOvr>
  <p:transition xmlns:p14="http://schemas.microsoft.com/office/powerpoint/2010/main"/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590667"/>
      </p:ext>
    </p:extLst>
  </p:cSld>
  <p:clrMapOvr>
    <a:masterClrMapping/>
  </p:clrMapOvr>
  <p:transition xmlns:p14="http://schemas.microsoft.com/office/powerpoint/2010/main"/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901596"/>
      </p:ext>
    </p:extLst>
  </p:cSld>
  <p:clrMapOvr>
    <a:masterClrMapping/>
  </p:clrMapOvr>
  <p:transition xmlns:p14="http://schemas.microsoft.com/office/powerpoint/2010/main"/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313692"/>
      </p:ext>
    </p:extLst>
  </p:cSld>
  <p:clrMapOvr>
    <a:masterClrMapping/>
  </p:clrMapOvr>
  <p:transition xmlns:p14="http://schemas.microsoft.com/office/powerpoint/2010/main"/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561422"/>
      </p:ext>
    </p:extLst>
  </p:cSld>
  <p:clrMapOvr>
    <a:masterClrMapping/>
  </p:clrMapOvr>
  <p:transition xmlns:p14="http://schemas.microsoft.com/office/powerpoint/2010/main"/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4849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80809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862752"/>
      </p:ext>
    </p:extLst>
  </p:cSld>
  <p:clrMapOvr>
    <a:masterClrMapping/>
  </p:clrMapOvr>
  <p:transition xmlns:p14="http://schemas.microsoft.com/office/powerpoint/2010/main"/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935012"/>
      </p:ext>
    </p:extLst>
  </p:cSld>
  <p:clrMapOvr>
    <a:masterClrMapping/>
  </p:clrMapOvr>
  <p:transition xmlns:p14="http://schemas.microsoft.com/office/powerpoint/2010/main"/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439108"/>
      </p:ext>
    </p:extLst>
  </p:cSld>
  <p:clrMapOvr>
    <a:masterClrMapping/>
  </p:clrMapOvr>
  <p:transition xmlns:p14="http://schemas.microsoft.com/office/powerpoint/2010/main"/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432550"/>
      </p:ext>
    </p:extLst>
  </p:cSld>
  <p:clrMapOvr>
    <a:masterClrMapping/>
  </p:clrMapOvr>
  <p:transition xmlns:p14="http://schemas.microsoft.com/office/powerpoint/2010/main"/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448326"/>
      </p:ext>
    </p:extLst>
  </p:cSld>
  <p:clrMapOvr>
    <a:masterClrMapping/>
  </p:clrMapOvr>
  <p:transition xmlns:p14="http://schemas.microsoft.com/office/powerpoint/2010/main"/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348521"/>
      </p:ext>
    </p:extLst>
  </p:cSld>
  <p:clrMapOvr>
    <a:masterClrMapping/>
  </p:clrMapOvr>
  <p:transition xmlns:p14="http://schemas.microsoft.com/office/powerpoint/2010/main"/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55936"/>
      </p:ext>
    </p:extLst>
  </p:cSld>
  <p:clrMapOvr>
    <a:masterClrMapping/>
  </p:clrMapOvr>
  <p:transition xmlns:p14="http://schemas.microsoft.com/office/powerpoint/2010/main"/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304457"/>
      </p:ext>
    </p:extLst>
  </p:cSld>
  <p:clrMapOvr>
    <a:masterClrMapping/>
  </p:clrMapOvr>
  <p:transition xmlns:p14="http://schemas.microsoft.com/office/powerpoint/2010/main"/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556829"/>
      </p:ext>
    </p:extLst>
  </p:cSld>
  <p:clrMapOvr>
    <a:masterClrMapping/>
  </p:clrMapOvr>
  <p:transition xmlns:p14="http://schemas.microsoft.com/office/powerpoint/2010/main"/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900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68275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409920"/>
      </p:ext>
    </p:extLst>
  </p:cSld>
  <p:clrMapOvr>
    <a:masterClrMapping/>
  </p:clrMapOvr>
  <p:transition xmlns:p14="http://schemas.microsoft.com/office/powerpoint/2010/main"/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83200"/>
      </p:ext>
    </p:extLst>
  </p:cSld>
  <p:clrMapOvr>
    <a:masterClrMapping/>
  </p:clrMapOvr>
  <p:transition xmlns:p14="http://schemas.microsoft.com/office/powerpoint/2010/main"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750378"/>
      </p:ext>
    </p:extLst>
  </p:cSld>
  <p:clrMapOvr>
    <a:masterClrMapping/>
  </p:clrMapOvr>
  <p:transition xmlns:p14="http://schemas.microsoft.com/office/powerpoint/2010/main"/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326443"/>
      </p:ext>
    </p:extLst>
  </p:cSld>
  <p:clrMapOvr>
    <a:masterClrMapping/>
  </p:clrMapOvr>
  <p:transition xmlns:p14="http://schemas.microsoft.com/office/powerpoint/2010/main"/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319595"/>
      </p:ext>
    </p:extLst>
  </p:cSld>
  <p:clrMapOvr>
    <a:masterClrMapping/>
  </p:clrMapOvr>
  <p:transition xmlns:p14="http://schemas.microsoft.com/office/powerpoint/2010/main"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990141"/>
      </p:ext>
    </p:extLst>
  </p:cSld>
  <p:clrMapOvr>
    <a:masterClrMapping/>
  </p:clrMapOvr>
  <p:transition xmlns:p14="http://schemas.microsoft.com/office/powerpoint/2010/main"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445112"/>
      </p:ext>
    </p:extLst>
  </p:cSld>
  <p:clrMapOvr>
    <a:masterClrMapping/>
  </p:clrMapOvr>
  <p:transition xmlns:p14="http://schemas.microsoft.com/office/powerpoint/2010/main"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219678"/>
      </p:ext>
    </p:extLst>
  </p:cSld>
  <p:clrMapOvr>
    <a:masterClrMapping/>
  </p:clrMapOvr>
  <p:transition xmlns:p14="http://schemas.microsoft.com/office/powerpoint/2010/main"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048859"/>
      </p:ext>
    </p:extLst>
  </p:cSld>
  <p:clrMapOvr>
    <a:masterClrMapping/>
  </p:clrMapOvr>
  <p:transition xmlns:p14="http://schemas.microsoft.com/office/powerpoint/2010/main"/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0071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1679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145691"/>
      </p:ext>
    </p:extLst>
  </p:cSld>
  <p:clrMapOvr>
    <a:masterClrMapping/>
  </p:clrMapOvr>
  <p:transition xmlns:p14="http://schemas.microsoft.com/office/powerpoint/2010/main"/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945520"/>
      </p:ext>
    </p:extLst>
  </p:cSld>
  <p:clrMapOvr>
    <a:masterClrMapping/>
  </p:clrMapOvr>
  <p:transition xmlns:p14="http://schemas.microsoft.com/office/powerpoint/2010/main"/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641360"/>
      </p:ext>
    </p:extLst>
  </p:cSld>
  <p:clrMapOvr>
    <a:masterClrMapping/>
  </p:clrMapOvr>
  <p:transition xmlns:p14="http://schemas.microsoft.com/office/powerpoint/2010/main"/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474432"/>
      </p:ext>
    </p:extLst>
  </p:cSld>
  <p:clrMapOvr>
    <a:masterClrMapping/>
  </p:clrMapOvr>
  <p:transition xmlns:p14="http://schemas.microsoft.com/office/powerpoint/2010/main"/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270539"/>
      </p:ext>
    </p:extLst>
  </p:cSld>
  <p:clrMapOvr>
    <a:masterClrMapping/>
  </p:clrMapOvr>
  <p:transition xmlns:p14="http://schemas.microsoft.com/office/powerpoint/2010/main"/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326227"/>
      </p:ext>
    </p:extLst>
  </p:cSld>
  <p:clrMapOvr>
    <a:masterClrMapping/>
  </p:clrMapOvr>
  <p:transition xmlns:p14="http://schemas.microsoft.com/office/powerpoint/2010/main"/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320534"/>
      </p:ext>
    </p:extLst>
  </p:cSld>
  <p:clrMapOvr>
    <a:masterClrMapping/>
  </p:clrMapOvr>
  <p:transition xmlns:p14="http://schemas.microsoft.com/office/powerpoint/2010/main"/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006107"/>
      </p:ext>
    </p:extLst>
  </p:cSld>
  <p:clrMapOvr>
    <a:masterClrMapping/>
  </p:clrMapOvr>
  <p:transition xmlns:p14="http://schemas.microsoft.com/office/powerpoint/2010/main"/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271674"/>
      </p:ext>
    </p:extLst>
  </p:cSld>
  <p:clrMapOvr>
    <a:masterClrMapping/>
  </p:clrMapOvr>
  <p:transition xmlns:p14="http://schemas.microsoft.com/office/powerpoint/2010/main"/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74186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36539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005956"/>
      </p:ext>
    </p:extLst>
  </p:cSld>
  <p:clrMapOvr>
    <a:masterClrMapping/>
  </p:clrMapOvr>
  <p:transition xmlns:p14="http://schemas.microsoft.com/office/powerpoint/2010/main"/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521440"/>
      </p:ext>
    </p:extLst>
  </p:cSld>
  <p:clrMapOvr>
    <a:masterClrMapping/>
  </p:clrMapOvr>
  <p:transition xmlns:p14="http://schemas.microsoft.com/office/powerpoint/2010/main"/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031632"/>
      </p:ext>
    </p:extLst>
  </p:cSld>
  <p:clrMapOvr>
    <a:masterClrMapping/>
  </p:clrMapOvr>
  <p:transition xmlns:p14="http://schemas.microsoft.com/office/powerpoint/2010/main"/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469086"/>
      </p:ext>
    </p:extLst>
  </p:cSld>
  <p:clrMapOvr>
    <a:masterClrMapping/>
  </p:clrMapOvr>
  <p:transition xmlns:p14="http://schemas.microsoft.com/office/powerpoint/2010/main"/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184216"/>
      </p:ext>
    </p:extLst>
  </p:cSld>
  <p:clrMapOvr>
    <a:masterClrMapping/>
  </p:clrMapOvr>
  <p:transition xmlns:p14="http://schemas.microsoft.com/office/powerpoint/2010/main"/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215989"/>
      </p:ext>
    </p:extLst>
  </p:cSld>
  <p:clrMapOvr>
    <a:masterClrMapping/>
  </p:clrMapOvr>
  <p:transition xmlns:p14="http://schemas.microsoft.com/office/powerpoint/2010/main"/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064310"/>
      </p:ext>
    </p:extLst>
  </p:cSld>
  <p:clrMapOvr>
    <a:masterClrMapping/>
  </p:clrMapOvr>
  <p:transition xmlns:p14="http://schemas.microsoft.com/office/powerpoint/2010/main"/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834498"/>
      </p:ext>
    </p:extLst>
  </p:cSld>
  <p:clrMapOvr>
    <a:masterClrMapping/>
  </p:clrMapOvr>
  <p:transition xmlns:p14="http://schemas.microsoft.com/office/powerpoint/2010/main"/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118053"/>
      </p:ext>
    </p:extLst>
  </p:cSld>
  <p:clrMapOvr>
    <a:masterClrMapping/>
  </p:clrMapOvr>
  <p:transition xmlns:p14="http://schemas.microsoft.com/office/powerpoint/2010/main"/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28835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2888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62595"/>
      </p:ext>
    </p:extLst>
  </p:cSld>
  <p:clrMapOvr>
    <a:masterClrMapping/>
  </p:clrMapOvr>
  <p:transition xmlns:p14="http://schemas.microsoft.com/office/powerpoint/2010/main"/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473341"/>
      </p:ext>
    </p:extLst>
  </p:cSld>
  <p:clrMapOvr>
    <a:masterClrMapping/>
  </p:clrMapOvr>
  <p:transition xmlns:p14="http://schemas.microsoft.com/office/powerpoint/2010/main"/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366800"/>
      </p:ext>
    </p:extLst>
  </p:cSld>
  <p:clrMapOvr>
    <a:masterClrMapping/>
  </p:clrMapOvr>
  <p:transition xmlns:p14="http://schemas.microsoft.com/office/powerpoint/2010/main"/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138417"/>
      </p:ext>
    </p:extLst>
  </p:cSld>
  <p:clrMapOvr>
    <a:masterClrMapping/>
  </p:clrMapOvr>
  <p:transition xmlns:p14="http://schemas.microsoft.com/office/powerpoint/2010/main"/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384149"/>
      </p:ext>
    </p:extLst>
  </p:cSld>
  <p:clrMapOvr>
    <a:masterClrMapping/>
  </p:clrMapOvr>
  <p:transition xmlns:p14="http://schemas.microsoft.com/office/powerpoint/2010/main"/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254685"/>
      </p:ext>
    </p:extLst>
  </p:cSld>
  <p:clrMapOvr>
    <a:masterClrMapping/>
  </p:clrMapOvr>
  <p:transition xmlns:p14="http://schemas.microsoft.com/office/powerpoint/2010/main"/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964458"/>
      </p:ext>
    </p:extLst>
  </p:cSld>
  <p:clrMapOvr>
    <a:masterClrMapping/>
  </p:clrMapOvr>
  <p:transition xmlns:p14="http://schemas.microsoft.com/office/powerpoint/2010/main"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176073"/>
      </p:ext>
    </p:extLst>
  </p:cSld>
  <p:clrMapOvr>
    <a:masterClrMapping/>
  </p:clrMapOvr>
  <p:transition xmlns:p14="http://schemas.microsoft.com/office/powerpoint/2010/main"/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990264"/>
      </p:ext>
    </p:extLst>
  </p:cSld>
  <p:clrMapOvr>
    <a:masterClrMapping/>
  </p:clrMapOvr>
  <p:transition xmlns:p14="http://schemas.microsoft.com/office/powerpoint/2010/main"/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66709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1971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404285"/>
      </p:ext>
    </p:extLst>
  </p:cSld>
  <p:clrMapOvr>
    <a:masterClrMapping/>
  </p:clrMapOvr>
  <p:transition xmlns:p14="http://schemas.microsoft.com/office/powerpoint/2010/main"/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882226"/>
      </p:ext>
    </p:extLst>
  </p:cSld>
  <p:clrMapOvr>
    <a:masterClrMapping/>
  </p:clrMapOvr>
  <p:transition xmlns:p14="http://schemas.microsoft.com/office/powerpoint/2010/main"/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977633"/>
      </p:ext>
    </p:extLst>
  </p:cSld>
  <p:clrMapOvr>
    <a:masterClrMapping/>
  </p:clrMapOvr>
  <p:transition xmlns:p14="http://schemas.microsoft.com/office/powerpoint/2010/main"/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770502"/>
      </p:ext>
    </p:extLst>
  </p:cSld>
  <p:clrMapOvr>
    <a:masterClrMapping/>
  </p:clrMapOvr>
  <p:transition xmlns:p14="http://schemas.microsoft.com/office/powerpoint/2010/main"/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009673"/>
      </p:ext>
    </p:extLst>
  </p:cSld>
  <p:clrMapOvr>
    <a:masterClrMapping/>
  </p:clrMapOvr>
  <p:transition xmlns:p14="http://schemas.microsoft.com/office/powerpoint/2010/main"/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783394"/>
      </p:ext>
    </p:extLst>
  </p:cSld>
  <p:clrMapOvr>
    <a:masterClrMapping/>
  </p:clrMapOvr>
  <p:transition xmlns:p14="http://schemas.microsoft.com/office/powerpoint/2010/main"/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977292"/>
      </p:ext>
    </p:extLst>
  </p:cSld>
  <p:clrMapOvr>
    <a:masterClrMapping/>
  </p:clrMapOvr>
  <p:transition xmlns:p14="http://schemas.microsoft.com/office/powerpoint/2010/main"/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63532"/>
      </p:ext>
    </p:extLst>
  </p:cSld>
  <p:clrMapOvr>
    <a:masterClrMapping/>
  </p:clrMapOvr>
  <p:transition xmlns:p14="http://schemas.microsoft.com/office/powerpoint/2010/main"/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091402"/>
      </p:ext>
    </p:extLst>
  </p:cSld>
  <p:clrMapOvr>
    <a:masterClrMapping/>
  </p:clrMapOvr>
  <p:transition xmlns:p14="http://schemas.microsoft.com/office/powerpoint/2010/main"/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46016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32652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570630"/>
      </p:ext>
    </p:extLst>
  </p:cSld>
  <p:clrMapOvr>
    <a:masterClrMapping/>
  </p:clrMapOvr>
  <p:transition xmlns:p14="http://schemas.microsoft.com/office/powerpoint/2010/main"/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800305"/>
      </p:ext>
    </p:extLst>
  </p:cSld>
  <p:clrMapOvr>
    <a:masterClrMapping/>
  </p:clrMapOvr>
  <p:transition xmlns:p14="http://schemas.microsoft.com/office/powerpoint/2010/main"/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721681"/>
      </p:ext>
    </p:extLst>
  </p:cSld>
  <p:clrMapOvr>
    <a:masterClrMapping/>
  </p:clrMapOvr>
  <p:transition xmlns:p14="http://schemas.microsoft.com/office/powerpoint/2010/main"/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220597"/>
      </p:ext>
    </p:extLst>
  </p:cSld>
  <p:clrMapOvr>
    <a:masterClrMapping/>
  </p:clrMapOvr>
  <p:transition xmlns:p14="http://schemas.microsoft.com/office/powerpoint/2010/main"/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913127"/>
      </p:ext>
    </p:extLst>
  </p:cSld>
  <p:clrMapOvr>
    <a:masterClrMapping/>
  </p:clrMapOvr>
  <p:transition xmlns:p14="http://schemas.microsoft.com/office/powerpoint/2010/main"/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001247"/>
      </p:ext>
    </p:extLst>
  </p:cSld>
  <p:clrMapOvr>
    <a:masterClrMapping/>
  </p:clrMapOvr>
  <p:transition xmlns:p14="http://schemas.microsoft.com/office/powerpoint/2010/main"/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425535"/>
      </p:ext>
    </p:extLst>
  </p:cSld>
  <p:clrMapOvr>
    <a:masterClrMapping/>
  </p:clrMapOvr>
  <p:transition xmlns:p14="http://schemas.microsoft.com/office/powerpoint/2010/main"/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676543"/>
      </p:ext>
    </p:extLst>
  </p:cSld>
  <p:clrMapOvr>
    <a:masterClrMapping/>
  </p:clrMapOvr>
  <p:transition xmlns:p14="http://schemas.microsoft.com/office/powerpoint/2010/main"/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970742"/>
      </p:ext>
    </p:extLst>
  </p:cSld>
  <p:clrMapOvr>
    <a:masterClrMapping/>
  </p:clrMapOvr>
  <p:transition xmlns:p14="http://schemas.microsoft.com/office/powerpoint/2010/main"/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51209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81181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465408"/>
      </p:ext>
    </p:extLst>
  </p:cSld>
  <p:clrMapOvr>
    <a:masterClrMapping/>
  </p:clrMapOvr>
  <p:transition xmlns:p14="http://schemas.microsoft.com/office/powerpoint/2010/main"/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096661"/>
      </p:ext>
    </p:extLst>
  </p:cSld>
  <p:clrMapOvr>
    <a:masterClrMapping/>
  </p:clrMapOvr>
  <p:transition xmlns:p14="http://schemas.microsoft.com/office/powerpoint/2010/main"/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540534"/>
      </p:ext>
    </p:extLst>
  </p:cSld>
  <p:clrMapOvr>
    <a:masterClrMapping/>
  </p:clrMapOvr>
  <p:transition xmlns:p14="http://schemas.microsoft.com/office/powerpoint/2010/main"/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491957"/>
      </p:ext>
    </p:extLst>
  </p:cSld>
  <p:clrMapOvr>
    <a:masterClrMapping/>
  </p:clrMapOvr>
  <p:transition xmlns:p14="http://schemas.microsoft.com/office/powerpoint/2010/main"/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223989"/>
      </p:ext>
    </p:extLst>
  </p:cSld>
  <p:clrMapOvr>
    <a:masterClrMapping/>
  </p:clrMapOvr>
  <p:transition xmlns:p14="http://schemas.microsoft.com/office/powerpoint/2010/main"/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965795"/>
      </p:ext>
    </p:extLst>
  </p:cSld>
  <p:clrMapOvr>
    <a:masterClrMapping/>
  </p:clrMapOvr>
  <p:transition xmlns:p14="http://schemas.microsoft.com/office/powerpoint/2010/main"/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428909"/>
      </p:ext>
    </p:extLst>
  </p:cSld>
  <p:clrMapOvr>
    <a:masterClrMapping/>
  </p:clrMapOvr>
  <p:transition xmlns:p14="http://schemas.microsoft.com/office/powerpoint/2010/main"/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237865"/>
      </p:ext>
    </p:extLst>
  </p:cSld>
  <p:clrMapOvr>
    <a:masterClrMapping/>
  </p:clrMapOvr>
  <p:transition xmlns:p14="http://schemas.microsoft.com/office/powerpoint/2010/main"/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619053"/>
      </p:ext>
    </p:extLst>
  </p:cSld>
  <p:clrMapOvr>
    <a:masterClrMapping/>
  </p:clrMapOvr>
  <p:transition xmlns:p14="http://schemas.microsoft.com/office/powerpoint/2010/main"/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54617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395310"/>
          </a:xfr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1102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9195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95997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7896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437517"/>
      </p:ext>
    </p:extLst>
  </p:cSld>
  <p:clrMapOvr>
    <a:masterClrMapping/>
  </p:clrMapOvr>
  <p:transition xmlns:p14="http://schemas.microsoft.com/office/powerpoint/2010/main"/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839402"/>
      </p:ext>
    </p:extLst>
  </p:cSld>
  <p:clrMapOvr>
    <a:masterClrMapping/>
  </p:clrMapOvr>
  <p:transition xmlns:p14="http://schemas.microsoft.com/office/powerpoint/2010/main"/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38992"/>
      </p:ext>
    </p:extLst>
  </p:cSld>
  <p:clrMapOvr>
    <a:masterClrMapping/>
  </p:clrMapOvr>
  <p:transition xmlns:p14="http://schemas.microsoft.com/office/powerpoint/2010/main"/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253517"/>
      </p:ext>
    </p:extLst>
  </p:cSld>
  <p:clrMapOvr>
    <a:masterClrMapping/>
  </p:clrMapOvr>
  <p:transition xmlns:p14="http://schemas.microsoft.com/office/powerpoint/2010/main"/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485112"/>
      </p:ext>
    </p:extLst>
  </p:cSld>
  <p:clrMapOvr>
    <a:masterClrMapping/>
  </p:clrMapOvr>
  <p:transition xmlns:p14="http://schemas.microsoft.com/office/powerpoint/2010/main"/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939329"/>
      </p:ext>
    </p:extLst>
  </p:cSld>
  <p:clrMapOvr>
    <a:masterClrMapping/>
  </p:clrMapOvr>
  <p:transition xmlns:p14="http://schemas.microsoft.com/office/powerpoint/2010/main"/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188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77942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244841"/>
      </p:ext>
    </p:extLst>
  </p:cSld>
  <p:clrMapOvr>
    <a:masterClrMapping/>
  </p:clrMapOvr>
  <p:transition xmlns:p14="http://schemas.microsoft.com/office/powerpoint/2010/main"/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558190"/>
      </p:ext>
    </p:extLst>
  </p:cSld>
  <p:clrMapOvr>
    <a:masterClrMapping/>
  </p:clrMapOvr>
  <p:transition xmlns:p14="http://schemas.microsoft.com/office/powerpoint/2010/main"/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509637"/>
      </p:ext>
    </p:extLst>
  </p:cSld>
  <p:clrMapOvr>
    <a:masterClrMapping/>
  </p:clrMapOvr>
  <p:transition xmlns:p14="http://schemas.microsoft.com/office/powerpoint/2010/main"/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16544"/>
      </p:ext>
    </p:extLst>
  </p:cSld>
  <p:clrMapOvr>
    <a:masterClrMapping/>
  </p:clrMapOvr>
  <p:transition xmlns:p14="http://schemas.microsoft.com/office/powerpoint/2010/main"/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619383"/>
      </p:ext>
    </p:extLst>
  </p:cSld>
  <p:clrMapOvr>
    <a:masterClrMapping/>
  </p:clrMapOvr>
  <p:transition xmlns:p14="http://schemas.microsoft.com/office/powerpoint/2010/main"/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939724"/>
      </p:ext>
    </p:extLst>
  </p:cSld>
  <p:clrMapOvr>
    <a:masterClrMapping/>
  </p:clrMapOvr>
  <p:transition xmlns:p14="http://schemas.microsoft.com/office/powerpoint/2010/main"/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406912"/>
      </p:ext>
    </p:extLst>
  </p:cSld>
  <p:clrMapOvr>
    <a:masterClrMapping/>
  </p:clrMapOvr>
  <p:transition xmlns:p14="http://schemas.microsoft.com/office/powerpoint/2010/main"/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636880"/>
      </p:ext>
    </p:extLst>
  </p:cSld>
  <p:clrMapOvr>
    <a:masterClrMapping/>
  </p:clrMapOvr>
  <p:transition xmlns:p14="http://schemas.microsoft.com/office/powerpoint/2010/main"/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367913"/>
      </p:ext>
    </p:extLst>
  </p:cSld>
  <p:clrMapOvr>
    <a:masterClrMapping/>
  </p:clrMapOvr>
  <p:transition xmlns:p14="http://schemas.microsoft.com/office/powerpoint/2010/main"/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125941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11471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167478"/>
      </p:ext>
    </p:extLst>
  </p:cSld>
  <p:clrMapOvr>
    <a:masterClrMapping/>
  </p:clrMapOvr>
  <p:transition xmlns:p14="http://schemas.microsoft.com/office/powerpoint/2010/main"/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881831"/>
      </p:ext>
    </p:extLst>
  </p:cSld>
  <p:clrMapOvr>
    <a:masterClrMapping/>
  </p:clrMapOvr>
  <p:transition xmlns:p14="http://schemas.microsoft.com/office/powerpoint/2010/main"/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202507"/>
      </p:ext>
    </p:extLst>
  </p:cSld>
  <p:clrMapOvr>
    <a:masterClrMapping/>
  </p:clrMapOvr>
  <p:transition xmlns:p14="http://schemas.microsoft.com/office/powerpoint/2010/main"/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997070"/>
      </p:ext>
    </p:extLst>
  </p:cSld>
  <p:clrMapOvr>
    <a:masterClrMapping/>
  </p:clrMapOvr>
  <p:transition xmlns:p14="http://schemas.microsoft.com/office/powerpoint/2010/main"/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206901"/>
      </p:ext>
    </p:extLst>
  </p:cSld>
  <p:clrMapOvr>
    <a:masterClrMapping/>
  </p:clrMapOvr>
  <p:transition xmlns:p14="http://schemas.microsoft.com/office/powerpoint/2010/main"/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111551"/>
      </p:ext>
    </p:extLst>
  </p:cSld>
  <p:clrMapOvr>
    <a:masterClrMapping/>
  </p:clrMapOvr>
  <p:transition xmlns:p14="http://schemas.microsoft.com/office/powerpoint/2010/main"/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716413"/>
      </p:ext>
    </p:extLst>
  </p:cSld>
  <p:clrMapOvr>
    <a:masterClrMapping/>
  </p:clrMapOvr>
  <p:transition xmlns:p14="http://schemas.microsoft.com/office/powerpoint/2010/main"/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980742"/>
      </p:ext>
    </p:extLst>
  </p:cSld>
  <p:clrMapOvr>
    <a:masterClrMapping/>
  </p:clrMapOvr>
  <p:transition xmlns:p14="http://schemas.microsoft.com/office/powerpoint/2010/main"/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513729"/>
      </p:ext>
    </p:extLst>
  </p:cSld>
  <p:clrMapOvr>
    <a:masterClrMapping/>
  </p:clrMapOvr>
  <p:transition xmlns:p14="http://schemas.microsoft.com/office/powerpoint/2010/main"/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9874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33473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974618"/>
      </p:ext>
    </p:extLst>
  </p:cSld>
  <p:clrMapOvr>
    <a:masterClrMapping/>
  </p:clrMapOvr>
  <p:transition xmlns:p14="http://schemas.microsoft.com/office/powerpoint/2010/main"/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48924"/>
      </p:ext>
    </p:extLst>
  </p:cSld>
  <p:clrMapOvr>
    <a:masterClrMapping/>
  </p:clrMapOvr>
  <p:transition xmlns:p14="http://schemas.microsoft.com/office/powerpoint/2010/main"/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244487"/>
      </p:ext>
    </p:extLst>
  </p:cSld>
  <p:clrMapOvr>
    <a:masterClrMapping/>
  </p:clrMapOvr>
  <p:transition xmlns:p14="http://schemas.microsoft.com/office/powerpoint/2010/main"/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776866"/>
      </p:ext>
    </p:extLst>
  </p:cSld>
  <p:clrMapOvr>
    <a:masterClrMapping/>
  </p:clrMapOvr>
  <p:transition xmlns:p14="http://schemas.microsoft.com/office/powerpoint/2010/main"/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915277"/>
      </p:ext>
    </p:extLst>
  </p:cSld>
  <p:clrMapOvr>
    <a:masterClrMapping/>
  </p:clrMapOvr>
  <p:transition xmlns:p14="http://schemas.microsoft.com/office/powerpoint/2010/main"/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009747"/>
      </p:ext>
    </p:extLst>
  </p:cSld>
  <p:clrMapOvr>
    <a:masterClrMapping/>
  </p:clrMapOvr>
  <p:transition xmlns:p14="http://schemas.microsoft.com/office/powerpoint/2010/main"/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38578"/>
      </p:ext>
    </p:extLst>
  </p:cSld>
  <p:clrMapOvr>
    <a:masterClrMapping/>
  </p:clrMapOvr>
  <p:transition xmlns:p14="http://schemas.microsoft.com/office/powerpoint/2010/main"/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96562"/>
      </p:ext>
    </p:extLst>
  </p:cSld>
  <p:clrMapOvr>
    <a:masterClrMapping/>
  </p:clrMapOvr>
  <p:transition xmlns:p14="http://schemas.microsoft.com/office/powerpoint/2010/main"/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823875"/>
      </p:ext>
    </p:extLst>
  </p:cSld>
  <p:clrMapOvr>
    <a:masterClrMapping/>
  </p:clrMapOvr>
  <p:transition xmlns:p14="http://schemas.microsoft.com/office/powerpoint/2010/main"/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3350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2517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565105"/>
      </p:ext>
    </p:extLst>
  </p:cSld>
  <p:clrMapOvr>
    <a:masterClrMapping/>
  </p:clrMapOvr>
  <p:transition xmlns:p14="http://schemas.microsoft.com/office/powerpoint/2010/main"/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422477"/>
      </p:ext>
    </p:extLst>
  </p:cSld>
  <p:clrMapOvr>
    <a:masterClrMapping/>
  </p:clrMapOvr>
  <p:transition xmlns:p14="http://schemas.microsoft.com/office/powerpoint/2010/main"/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886661"/>
      </p:ext>
    </p:extLst>
  </p:cSld>
  <p:clrMapOvr>
    <a:masterClrMapping/>
  </p:clrMapOvr>
  <p:transition xmlns:p14="http://schemas.microsoft.com/office/powerpoint/2010/main"/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763250"/>
      </p:ext>
    </p:extLst>
  </p:cSld>
  <p:clrMapOvr>
    <a:masterClrMapping/>
  </p:clrMapOvr>
  <p:transition xmlns:p14="http://schemas.microsoft.com/office/powerpoint/2010/main"/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934542"/>
      </p:ext>
    </p:extLst>
  </p:cSld>
  <p:clrMapOvr>
    <a:masterClrMapping/>
  </p:clrMapOvr>
  <p:transition xmlns:p14="http://schemas.microsoft.com/office/powerpoint/2010/main"/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714153"/>
      </p:ext>
    </p:extLst>
  </p:cSld>
  <p:clrMapOvr>
    <a:masterClrMapping/>
  </p:clrMapOvr>
  <p:transition xmlns:p14="http://schemas.microsoft.com/office/powerpoint/2010/main"/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043796"/>
      </p:ext>
    </p:extLst>
  </p:cSld>
  <p:clrMapOvr>
    <a:masterClrMapping/>
  </p:clrMapOvr>
  <p:transition xmlns:p14="http://schemas.microsoft.com/office/powerpoint/2010/main"/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876729"/>
      </p:ext>
    </p:extLst>
  </p:cSld>
  <p:clrMapOvr>
    <a:masterClrMapping/>
  </p:clrMapOvr>
  <p:transition xmlns:p14="http://schemas.microsoft.com/office/powerpoint/2010/main"/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220275"/>
      </p:ext>
    </p:extLst>
  </p:cSld>
  <p:clrMapOvr>
    <a:masterClrMapping/>
  </p:clrMapOvr>
  <p:transition xmlns:p14="http://schemas.microsoft.com/office/powerpoint/2010/main"/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43813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28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333948"/>
      </p:ext>
    </p:extLst>
  </p:cSld>
  <p:clrMapOvr>
    <a:masterClrMapping/>
  </p:clrMapOvr>
  <p:transition xmlns:p14="http://schemas.microsoft.com/office/powerpoint/2010/main"/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457159"/>
      </p:ext>
    </p:extLst>
  </p:cSld>
  <p:clrMapOvr>
    <a:masterClrMapping/>
  </p:clrMapOvr>
  <p:transition xmlns:p14="http://schemas.microsoft.com/office/powerpoint/2010/main"/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167184"/>
      </p:ext>
    </p:extLst>
  </p:cSld>
  <p:clrMapOvr>
    <a:masterClrMapping/>
  </p:clrMapOvr>
  <p:transition xmlns:p14="http://schemas.microsoft.com/office/powerpoint/2010/main"/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581820"/>
      </p:ext>
    </p:extLst>
  </p:cSld>
  <p:clrMapOvr>
    <a:masterClrMapping/>
  </p:clrMapOvr>
  <p:transition xmlns:p14="http://schemas.microsoft.com/office/powerpoint/2010/main"/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274959"/>
      </p:ext>
    </p:extLst>
  </p:cSld>
  <p:clrMapOvr>
    <a:masterClrMapping/>
  </p:clrMapOvr>
  <p:transition xmlns:p14="http://schemas.microsoft.com/office/powerpoint/2010/main"/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534324"/>
      </p:ext>
    </p:extLst>
  </p:cSld>
  <p:clrMapOvr>
    <a:masterClrMapping/>
  </p:clrMapOvr>
  <p:transition xmlns:p14="http://schemas.microsoft.com/office/powerpoint/2010/main"/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220314"/>
      </p:ext>
    </p:extLst>
  </p:cSld>
  <p:clrMapOvr>
    <a:masterClrMapping/>
  </p:clrMapOvr>
  <p:transition xmlns:p14="http://schemas.microsoft.com/office/powerpoint/2010/main"/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160843"/>
      </p:ext>
    </p:extLst>
  </p:cSld>
  <p:clrMapOvr>
    <a:masterClrMapping/>
  </p:clrMapOvr>
  <p:transition xmlns:p14="http://schemas.microsoft.com/office/powerpoint/2010/main"/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007779"/>
      </p:ext>
    </p:extLst>
  </p:cSld>
  <p:clrMapOvr>
    <a:masterClrMapping/>
  </p:clrMapOvr>
  <p:transition xmlns:p14="http://schemas.microsoft.com/office/powerpoint/2010/main"/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44687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3974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559109"/>
      </p:ext>
    </p:extLst>
  </p:cSld>
  <p:clrMapOvr>
    <a:masterClrMapping/>
  </p:clrMapOvr>
  <p:transition xmlns:p14="http://schemas.microsoft.com/office/powerpoint/2010/main"/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69854"/>
      </p:ext>
    </p:extLst>
  </p:cSld>
  <p:clrMapOvr>
    <a:masterClrMapping/>
  </p:clrMapOvr>
  <p:transition xmlns:p14="http://schemas.microsoft.com/office/powerpoint/2010/main"/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019786"/>
      </p:ext>
    </p:extLst>
  </p:cSld>
  <p:clrMapOvr>
    <a:masterClrMapping/>
  </p:clrMapOvr>
  <p:transition xmlns:p14="http://schemas.microsoft.com/office/powerpoint/2010/main"/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289132"/>
      </p:ext>
    </p:extLst>
  </p:cSld>
  <p:clrMapOvr>
    <a:masterClrMapping/>
  </p:clrMapOvr>
  <p:transition xmlns:p14="http://schemas.microsoft.com/office/powerpoint/2010/main"/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728748"/>
      </p:ext>
    </p:extLst>
  </p:cSld>
  <p:clrMapOvr>
    <a:masterClrMapping/>
  </p:clrMapOvr>
  <p:transition xmlns:p14="http://schemas.microsoft.com/office/powerpoint/2010/main"/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391399"/>
      </p:ext>
    </p:extLst>
  </p:cSld>
  <p:clrMapOvr>
    <a:masterClrMapping/>
  </p:clrMapOvr>
  <p:transition xmlns:p14="http://schemas.microsoft.com/office/powerpoint/2010/main"/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201394"/>
      </p:ext>
    </p:extLst>
  </p:cSld>
  <p:clrMapOvr>
    <a:masterClrMapping/>
  </p:clrMapOvr>
  <p:transition xmlns:p14="http://schemas.microsoft.com/office/powerpoint/2010/main"/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078396"/>
      </p:ext>
    </p:extLst>
  </p:cSld>
  <p:clrMapOvr>
    <a:masterClrMapping/>
  </p:clrMapOvr>
  <p:transition xmlns:p14="http://schemas.microsoft.com/office/powerpoint/2010/main"/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40708"/>
      </p:ext>
    </p:extLst>
  </p:cSld>
  <p:clrMapOvr>
    <a:masterClrMapping/>
  </p:clrMapOvr>
  <p:transition xmlns:p14="http://schemas.microsoft.com/office/powerpoint/2010/main"/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54286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57108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25024"/>
      </p:ext>
    </p:extLst>
  </p:cSld>
  <p:clrMapOvr>
    <a:masterClrMapping/>
  </p:clrMapOvr>
  <p:transition xmlns:p14="http://schemas.microsoft.com/office/powerpoint/2010/main"/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6373"/>
      </p:ext>
    </p:extLst>
  </p:cSld>
  <p:clrMapOvr>
    <a:masterClrMapping/>
  </p:clrMapOvr>
  <p:transition xmlns:p14="http://schemas.microsoft.com/office/powerpoint/2010/main"/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782568"/>
      </p:ext>
    </p:extLst>
  </p:cSld>
  <p:clrMapOvr>
    <a:masterClrMapping/>
  </p:clrMapOvr>
  <p:transition xmlns:p14="http://schemas.microsoft.com/office/powerpoint/2010/main"/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472060"/>
      </p:ext>
    </p:extLst>
  </p:cSld>
  <p:clrMapOvr>
    <a:masterClrMapping/>
  </p:clrMapOvr>
  <p:transition xmlns:p14="http://schemas.microsoft.com/office/powerpoint/2010/main"/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921180"/>
      </p:ext>
    </p:extLst>
  </p:cSld>
  <p:clrMapOvr>
    <a:masterClrMapping/>
  </p:clrMapOvr>
  <p:transition xmlns:p14="http://schemas.microsoft.com/office/powerpoint/2010/main"/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9858"/>
      </p:ext>
    </p:extLst>
  </p:cSld>
  <p:clrMapOvr>
    <a:masterClrMapping/>
  </p:clrMapOvr>
  <p:transition xmlns:p14="http://schemas.microsoft.com/office/powerpoint/2010/main"/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008227"/>
      </p:ext>
    </p:extLst>
  </p:cSld>
  <p:clrMapOvr>
    <a:masterClrMapping/>
  </p:clrMapOvr>
  <p:transition xmlns:p14="http://schemas.microsoft.com/office/powerpoint/2010/main"/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226856"/>
      </p:ext>
    </p:extLst>
  </p:cSld>
  <p:clrMapOvr>
    <a:masterClrMapping/>
  </p:clrMapOvr>
  <p:transition xmlns:p14="http://schemas.microsoft.com/office/powerpoint/2010/main"/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514795"/>
      </p:ext>
    </p:extLst>
  </p:cSld>
  <p:clrMapOvr>
    <a:masterClrMapping/>
  </p:clrMapOvr>
  <p:transition xmlns:p14="http://schemas.microsoft.com/office/powerpoint/2010/main"/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91143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475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128688"/>
      </p:ext>
    </p:extLst>
  </p:cSld>
  <p:clrMapOvr>
    <a:masterClrMapping/>
  </p:clrMapOvr>
  <p:transition xmlns:p14="http://schemas.microsoft.com/office/powerpoint/2010/main"/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215083"/>
      </p:ext>
    </p:extLst>
  </p:cSld>
  <p:clrMapOvr>
    <a:masterClrMapping/>
  </p:clrMapOvr>
  <p:transition xmlns:p14="http://schemas.microsoft.com/office/powerpoint/2010/main"/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587990"/>
      </p:ext>
    </p:extLst>
  </p:cSld>
  <p:clrMapOvr>
    <a:masterClrMapping/>
  </p:clrMapOvr>
  <p:transition xmlns:p14="http://schemas.microsoft.com/office/powerpoint/2010/main"/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200800"/>
      </p:ext>
    </p:extLst>
  </p:cSld>
  <p:clrMapOvr>
    <a:masterClrMapping/>
  </p:clrMapOvr>
  <p:transition xmlns:p14="http://schemas.microsoft.com/office/powerpoint/2010/main"/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943290"/>
      </p:ext>
    </p:extLst>
  </p:cSld>
  <p:clrMapOvr>
    <a:masterClrMapping/>
  </p:clrMapOvr>
  <p:transition xmlns:p14="http://schemas.microsoft.com/office/powerpoint/2010/main"/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157497"/>
      </p:ext>
    </p:extLst>
  </p:cSld>
  <p:clrMapOvr>
    <a:masterClrMapping/>
  </p:clrMapOvr>
  <p:transition xmlns:p14="http://schemas.microsoft.com/office/powerpoint/2010/main"/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858260"/>
      </p:ext>
    </p:extLst>
  </p:cSld>
  <p:clrMapOvr>
    <a:masterClrMapping/>
  </p:clrMapOvr>
  <p:transition xmlns:p14="http://schemas.microsoft.com/office/powerpoint/2010/main"/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087346"/>
      </p:ext>
    </p:extLst>
  </p:cSld>
  <p:clrMapOvr>
    <a:masterClrMapping/>
  </p:clrMapOvr>
  <p:transition xmlns:p14="http://schemas.microsoft.com/office/powerpoint/2010/main"/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34543"/>
      </p:ext>
    </p:extLst>
  </p:cSld>
  <p:clrMapOvr>
    <a:masterClrMapping/>
  </p:clrMapOvr>
  <p:transition xmlns:p14="http://schemas.microsoft.com/office/powerpoint/2010/main"/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23465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8308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039854"/>
      </p:ext>
    </p:extLst>
  </p:cSld>
  <p:clrMapOvr>
    <a:masterClrMapping/>
  </p:clrMapOvr>
  <p:transition xmlns:p14="http://schemas.microsoft.com/office/powerpoint/2010/main"/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007432"/>
      </p:ext>
    </p:extLst>
  </p:cSld>
  <p:clrMapOvr>
    <a:masterClrMapping/>
  </p:clrMapOvr>
  <p:transition xmlns:p14="http://schemas.microsoft.com/office/powerpoint/2010/main"/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254174"/>
      </p:ext>
    </p:extLst>
  </p:cSld>
  <p:clrMapOvr>
    <a:masterClrMapping/>
  </p:clrMapOvr>
  <p:transition xmlns:p14="http://schemas.microsoft.com/office/powerpoint/2010/main"/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530106"/>
      </p:ext>
    </p:extLst>
  </p:cSld>
  <p:clrMapOvr>
    <a:masterClrMapping/>
  </p:clrMapOvr>
  <p:transition xmlns:p14="http://schemas.microsoft.com/office/powerpoint/2010/main"/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4357761"/>
      </p:ext>
    </p:extLst>
  </p:cSld>
  <p:clrMapOvr>
    <a:masterClrMapping/>
  </p:clrMapOvr>
  <p:transition xmlns:p14="http://schemas.microsoft.com/office/powerpoint/2010/main"/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354088"/>
      </p:ext>
    </p:extLst>
  </p:cSld>
  <p:clrMapOvr>
    <a:masterClrMapping/>
  </p:clrMapOvr>
  <p:transition xmlns:p14="http://schemas.microsoft.com/office/powerpoint/2010/main"/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682434"/>
      </p:ext>
    </p:extLst>
  </p:cSld>
  <p:clrMapOvr>
    <a:masterClrMapping/>
  </p:clrMapOvr>
  <p:transition xmlns:p14="http://schemas.microsoft.com/office/powerpoint/2010/main"/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006548"/>
      </p:ext>
    </p:extLst>
  </p:cSld>
  <p:clrMapOvr>
    <a:masterClrMapping/>
  </p:clrMapOvr>
  <p:transition xmlns:p14="http://schemas.microsoft.com/office/powerpoint/2010/main"/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400364"/>
      </p:ext>
    </p:extLst>
  </p:cSld>
  <p:clrMapOvr>
    <a:masterClrMapping/>
  </p:clrMapOvr>
  <p:transition xmlns:p14="http://schemas.microsoft.com/office/powerpoint/2010/main"/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47849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77397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03669"/>
      </p:ext>
    </p:extLst>
  </p:cSld>
  <p:clrMapOvr>
    <a:masterClrMapping/>
  </p:clrMapOvr>
  <p:transition xmlns:p14="http://schemas.microsoft.com/office/powerpoint/2010/main"/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302775"/>
      </p:ext>
    </p:extLst>
  </p:cSld>
  <p:clrMapOvr>
    <a:masterClrMapping/>
  </p:clrMapOvr>
  <p:transition xmlns:p14="http://schemas.microsoft.com/office/powerpoint/2010/main"/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827722"/>
      </p:ext>
    </p:extLst>
  </p:cSld>
  <p:clrMapOvr>
    <a:masterClrMapping/>
  </p:clrMapOvr>
  <p:transition xmlns:p14="http://schemas.microsoft.com/office/powerpoint/2010/main"/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346332"/>
      </p:ext>
    </p:extLst>
  </p:cSld>
  <p:clrMapOvr>
    <a:masterClrMapping/>
  </p:clrMapOvr>
  <p:transition xmlns:p14="http://schemas.microsoft.com/office/powerpoint/2010/main"/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266495"/>
      </p:ext>
    </p:extLst>
  </p:cSld>
  <p:clrMapOvr>
    <a:masterClrMapping/>
  </p:clrMapOvr>
  <p:transition xmlns:p14="http://schemas.microsoft.com/office/powerpoint/2010/main"/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973260"/>
      </p:ext>
    </p:extLst>
  </p:cSld>
  <p:clrMapOvr>
    <a:masterClrMapping/>
  </p:clrMapOvr>
  <p:transition xmlns:p14="http://schemas.microsoft.com/office/powerpoint/2010/main"/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706717"/>
      </p:ext>
    </p:extLst>
  </p:cSld>
  <p:clrMapOvr>
    <a:masterClrMapping/>
  </p:clrMapOvr>
  <p:transition xmlns:p14="http://schemas.microsoft.com/office/powerpoint/2010/main"/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734264"/>
      </p:ext>
    </p:extLst>
  </p:cSld>
  <p:clrMapOvr>
    <a:masterClrMapping/>
  </p:clrMapOvr>
  <p:transition xmlns:p14="http://schemas.microsoft.com/office/powerpoint/2010/main"/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577286"/>
      </p:ext>
    </p:extLst>
  </p:cSld>
  <p:clrMapOvr>
    <a:masterClrMapping/>
  </p:clrMapOvr>
  <p:transition xmlns:p14="http://schemas.microsoft.com/office/powerpoint/2010/main"/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6277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90810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252285"/>
      </p:ext>
    </p:extLst>
  </p:cSld>
  <p:clrMapOvr>
    <a:masterClrMapping/>
  </p:clrMapOvr>
  <p:transition xmlns:p14="http://schemas.microsoft.com/office/powerpoint/2010/main"/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81355"/>
      </p:ext>
    </p:extLst>
  </p:cSld>
  <p:clrMapOvr>
    <a:masterClrMapping/>
  </p:clrMapOvr>
  <p:transition xmlns:p14="http://schemas.microsoft.com/office/powerpoint/2010/main"/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680472"/>
      </p:ext>
    </p:extLst>
  </p:cSld>
  <p:clrMapOvr>
    <a:masterClrMapping/>
  </p:clrMapOvr>
  <p:transition xmlns:p14="http://schemas.microsoft.com/office/powerpoint/2010/main"/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242114"/>
      </p:ext>
    </p:extLst>
  </p:cSld>
  <p:clrMapOvr>
    <a:masterClrMapping/>
  </p:clrMapOvr>
  <p:transition xmlns:p14="http://schemas.microsoft.com/office/powerpoint/2010/main"/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464020"/>
      </p:ext>
    </p:extLst>
  </p:cSld>
  <p:clrMapOvr>
    <a:masterClrMapping/>
  </p:clrMapOvr>
  <p:transition xmlns:p14="http://schemas.microsoft.com/office/powerpoint/2010/main"/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771237"/>
      </p:ext>
    </p:extLst>
  </p:cSld>
  <p:clrMapOvr>
    <a:masterClrMapping/>
  </p:clrMapOvr>
  <p:transition xmlns:p14="http://schemas.microsoft.com/office/powerpoint/2010/main"/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381690"/>
      </p:ext>
    </p:extLst>
  </p:cSld>
  <p:clrMapOvr>
    <a:masterClrMapping/>
  </p:clrMapOvr>
  <p:transition xmlns:p14="http://schemas.microsoft.com/office/powerpoint/2010/main"/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737539"/>
      </p:ext>
    </p:extLst>
  </p:cSld>
  <p:clrMapOvr>
    <a:masterClrMapping/>
  </p:clrMapOvr>
  <p:transition xmlns:p14="http://schemas.microsoft.com/office/powerpoint/2010/main"/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964383"/>
      </p:ext>
    </p:extLst>
  </p:cSld>
  <p:clrMapOvr>
    <a:masterClrMapping/>
  </p:clrMapOvr>
  <p:transition xmlns:p14="http://schemas.microsoft.com/office/powerpoint/2010/main"/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5089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01767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382936"/>
      </p:ext>
    </p:extLst>
  </p:cSld>
  <p:clrMapOvr>
    <a:masterClrMapping/>
  </p:clrMapOvr>
  <p:transition xmlns:p14="http://schemas.microsoft.com/office/powerpoint/2010/main"/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2631"/>
      </p:ext>
    </p:extLst>
  </p:cSld>
  <p:clrMapOvr>
    <a:masterClrMapping/>
  </p:clrMapOvr>
  <p:transition xmlns:p14="http://schemas.microsoft.com/office/powerpoint/2010/main"/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669643"/>
      </p:ext>
    </p:extLst>
  </p:cSld>
  <p:clrMapOvr>
    <a:masterClrMapping/>
  </p:clrMapOvr>
  <p:transition xmlns:p14="http://schemas.microsoft.com/office/powerpoint/2010/main"/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921898"/>
      </p:ext>
    </p:extLst>
  </p:cSld>
  <p:clrMapOvr>
    <a:masterClrMapping/>
  </p:clrMapOvr>
  <p:transition xmlns:p14="http://schemas.microsoft.com/office/powerpoint/2010/main"/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652695"/>
      </p:ext>
    </p:extLst>
  </p:cSld>
  <p:clrMapOvr>
    <a:masterClrMapping/>
  </p:clrMapOvr>
  <p:transition xmlns:p14="http://schemas.microsoft.com/office/powerpoint/2010/main"/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659132"/>
      </p:ext>
    </p:extLst>
  </p:cSld>
  <p:clrMapOvr>
    <a:masterClrMapping/>
  </p:clrMapOvr>
  <p:transition xmlns:p14="http://schemas.microsoft.com/office/powerpoint/2010/main"/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928573"/>
      </p:ext>
    </p:extLst>
  </p:cSld>
  <p:clrMapOvr>
    <a:masterClrMapping/>
  </p:clrMapOvr>
  <p:transition xmlns:p14="http://schemas.microsoft.com/office/powerpoint/2010/main"/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660051"/>
      </p:ext>
    </p:extLst>
  </p:cSld>
  <p:clrMapOvr>
    <a:masterClrMapping/>
  </p:clrMapOvr>
  <p:transition xmlns:p14="http://schemas.microsoft.com/office/powerpoint/2010/main"/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730656"/>
      </p:ext>
    </p:extLst>
  </p:cSld>
  <p:clrMapOvr>
    <a:masterClrMapping/>
  </p:clrMapOvr>
  <p:transition xmlns:p14="http://schemas.microsoft.com/office/powerpoint/2010/main"/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16678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97445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393553"/>
      </p:ext>
    </p:extLst>
  </p:cSld>
  <p:clrMapOvr>
    <a:masterClrMapping/>
  </p:clrMapOvr>
  <p:transition xmlns:p14="http://schemas.microsoft.com/office/powerpoint/2010/main"/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276035"/>
      </p:ext>
    </p:extLst>
  </p:cSld>
  <p:clrMapOvr>
    <a:masterClrMapping/>
  </p:clrMapOvr>
  <p:transition xmlns:p14="http://schemas.microsoft.com/office/powerpoint/2010/main"/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588073"/>
      </p:ext>
    </p:extLst>
  </p:cSld>
  <p:clrMapOvr>
    <a:masterClrMapping/>
  </p:clrMapOvr>
  <p:transition xmlns:p14="http://schemas.microsoft.com/office/powerpoint/2010/main"/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557592"/>
      </p:ext>
    </p:extLst>
  </p:cSld>
  <p:clrMapOvr>
    <a:masterClrMapping/>
  </p:clrMapOvr>
  <p:transition xmlns:p14="http://schemas.microsoft.com/office/powerpoint/2010/main"/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334329"/>
      </p:ext>
    </p:extLst>
  </p:cSld>
  <p:clrMapOvr>
    <a:masterClrMapping/>
  </p:clrMapOvr>
  <p:transition xmlns:p14="http://schemas.microsoft.com/office/powerpoint/2010/main"/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861221"/>
      </p:ext>
    </p:extLst>
  </p:cSld>
  <p:clrMapOvr>
    <a:masterClrMapping/>
  </p:clrMapOvr>
  <p:transition xmlns:p14="http://schemas.microsoft.com/office/powerpoint/2010/main"/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553533"/>
      </p:ext>
    </p:extLst>
  </p:cSld>
  <p:clrMapOvr>
    <a:masterClrMapping/>
  </p:clrMapOvr>
  <p:transition xmlns:p14="http://schemas.microsoft.com/office/powerpoint/2010/main"/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840557"/>
      </p:ext>
    </p:extLst>
  </p:cSld>
  <p:clrMapOvr>
    <a:masterClrMapping/>
  </p:clrMapOvr>
  <p:transition xmlns:p14="http://schemas.microsoft.com/office/powerpoint/2010/main"/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5502"/>
      </p:ext>
    </p:extLst>
  </p:cSld>
  <p:clrMapOvr>
    <a:masterClrMapping/>
  </p:clrMapOvr>
  <p:transition xmlns:p14="http://schemas.microsoft.com/office/powerpoint/2010/main"/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01116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5053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250420"/>
      </p:ext>
    </p:extLst>
  </p:cSld>
  <p:clrMapOvr>
    <a:masterClrMapping/>
  </p:clrMapOvr>
  <p:transition xmlns:p14="http://schemas.microsoft.com/office/powerpoint/2010/main"/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446693"/>
      </p:ext>
    </p:extLst>
  </p:cSld>
  <p:clrMapOvr>
    <a:masterClrMapping/>
  </p:clrMapOvr>
  <p:transition xmlns:p14="http://schemas.microsoft.com/office/powerpoint/2010/main"/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893774"/>
      </p:ext>
    </p:extLst>
  </p:cSld>
  <p:clrMapOvr>
    <a:masterClrMapping/>
  </p:clrMapOvr>
  <p:transition xmlns:p14="http://schemas.microsoft.com/office/powerpoint/2010/main"/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505740"/>
      </p:ext>
    </p:extLst>
  </p:cSld>
  <p:clrMapOvr>
    <a:masterClrMapping/>
  </p:clrMapOvr>
  <p:transition xmlns:p14="http://schemas.microsoft.com/office/powerpoint/2010/main"/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67623"/>
      </p:ext>
    </p:extLst>
  </p:cSld>
  <p:clrMapOvr>
    <a:masterClrMapping/>
  </p:clrMapOvr>
  <p:transition xmlns:p14="http://schemas.microsoft.com/office/powerpoint/2010/main"/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077100"/>
      </p:ext>
    </p:extLst>
  </p:cSld>
  <p:clrMapOvr>
    <a:masterClrMapping/>
  </p:clrMapOvr>
  <p:transition xmlns:p14="http://schemas.microsoft.com/office/powerpoint/2010/main"/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330991"/>
      </p:ext>
    </p:extLst>
  </p:cSld>
  <p:clrMapOvr>
    <a:masterClrMapping/>
  </p:clrMapOvr>
  <p:transition xmlns:p14="http://schemas.microsoft.com/office/powerpoint/2010/main"/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080419"/>
      </p:ext>
    </p:extLst>
  </p:cSld>
  <p:clrMapOvr>
    <a:masterClrMapping/>
  </p:clrMapOvr>
  <p:transition xmlns:p14="http://schemas.microsoft.com/office/powerpoint/2010/main"/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493782"/>
      </p:ext>
    </p:extLst>
  </p:cSld>
  <p:clrMapOvr>
    <a:masterClrMapping/>
  </p:clrMapOvr>
  <p:transition xmlns:p14="http://schemas.microsoft.com/office/powerpoint/2010/main"/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57249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92819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258642"/>
      </p:ext>
    </p:extLst>
  </p:cSld>
  <p:clrMapOvr>
    <a:masterClrMapping/>
  </p:clrMapOvr>
  <p:transition xmlns:p14="http://schemas.microsoft.com/office/powerpoint/2010/main"/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600375"/>
      </p:ext>
    </p:extLst>
  </p:cSld>
  <p:clrMapOvr>
    <a:masterClrMapping/>
  </p:clrMapOvr>
  <p:transition xmlns:p14="http://schemas.microsoft.com/office/powerpoint/2010/main"/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107474"/>
      </p:ext>
    </p:extLst>
  </p:cSld>
  <p:clrMapOvr>
    <a:masterClrMapping/>
  </p:clrMapOvr>
  <p:transition xmlns:p14="http://schemas.microsoft.com/office/powerpoint/2010/main"/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255856"/>
      </p:ext>
    </p:extLst>
  </p:cSld>
  <p:clrMapOvr>
    <a:masterClrMapping/>
  </p:clrMapOvr>
  <p:transition xmlns:p14="http://schemas.microsoft.com/office/powerpoint/2010/main"/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437986"/>
      </p:ext>
    </p:extLst>
  </p:cSld>
  <p:clrMapOvr>
    <a:masterClrMapping/>
  </p:clrMapOvr>
  <p:transition xmlns:p14="http://schemas.microsoft.com/office/powerpoint/2010/main"/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828417"/>
      </p:ext>
    </p:extLst>
  </p:cSld>
  <p:clrMapOvr>
    <a:masterClrMapping/>
  </p:clrMapOvr>
  <p:transition xmlns:p14="http://schemas.microsoft.com/office/powerpoint/2010/main"/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128632"/>
      </p:ext>
    </p:extLst>
  </p:cSld>
  <p:clrMapOvr>
    <a:masterClrMapping/>
  </p:clrMapOvr>
  <p:transition xmlns:p14="http://schemas.microsoft.com/office/powerpoint/2010/main"/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765297"/>
      </p:ext>
    </p:extLst>
  </p:cSld>
  <p:clrMapOvr>
    <a:masterClrMapping/>
  </p:clrMapOvr>
  <p:transition xmlns:p14="http://schemas.microsoft.com/office/powerpoint/2010/main"/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450194"/>
      </p:ext>
    </p:extLst>
  </p:cSld>
  <p:clrMapOvr>
    <a:masterClrMapping/>
  </p:clrMapOvr>
  <p:transition xmlns:p14="http://schemas.microsoft.com/office/powerpoint/2010/main"/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10202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15773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104299"/>
      </p:ext>
    </p:extLst>
  </p:cSld>
  <p:clrMapOvr>
    <a:masterClrMapping/>
  </p:clrMapOvr>
  <p:transition xmlns:p14="http://schemas.microsoft.com/office/powerpoint/2010/main"/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900483"/>
      </p:ext>
    </p:extLst>
  </p:cSld>
  <p:clrMapOvr>
    <a:masterClrMapping/>
  </p:clrMapOvr>
  <p:transition xmlns:p14="http://schemas.microsoft.com/office/powerpoint/2010/main"/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385155"/>
      </p:ext>
    </p:extLst>
  </p:cSld>
  <p:clrMapOvr>
    <a:masterClrMapping/>
  </p:clrMapOvr>
  <p:transition xmlns:p14="http://schemas.microsoft.com/office/powerpoint/2010/main"/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013795"/>
      </p:ext>
    </p:extLst>
  </p:cSld>
  <p:clrMapOvr>
    <a:masterClrMapping/>
  </p:clrMapOvr>
  <p:transition xmlns:p14="http://schemas.microsoft.com/office/powerpoint/2010/main"/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506705"/>
      </p:ext>
    </p:extLst>
  </p:cSld>
  <p:clrMapOvr>
    <a:masterClrMapping/>
  </p:clrMapOvr>
  <p:transition xmlns:p14="http://schemas.microsoft.com/office/powerpoint/2010/main"/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184746"/>
      </p:ext>
    </p:extLst>
  </p:cSld>
  <p:clrMapOvr>
    <a:masterClrMapping/>
  </p:clrMapOvr>
  <p:transition xmlns:p14="http://schemas.microsoft.com/office/powerpoint/2010/main"/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774164"/>
      </p:ext>
    </p:extLst>
  </p:cSld>
  <p:clrMapOvr>
    <a:masterClrMapping/>
  </p:clrMapOvr>
  <p:transition xmlns:p14="http://schemas.microsoft.com/office/powerpoint/2010/main"/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804165"/>
      </p:ext>
    </p:extLst>
  </p:cSld>
  <p:clrMapOvr>
    <a:masterClrMapping/>
  </p:clrMapOvr>
  <p:transition xmlns:p14="http://schemas.microsoft.com/office/powerpoint/2010/main"/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264924"/>
      </p:ext>
    </p:extLst>
  </p:cSld>
  <p:clrMapOvr>
    <a:masterClrMapping/>
  </p:clrMapOvr>
  <p:transition xmlns:p14="http://schemas.microsoft.com/office/powerpoint/2010/main"/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5885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59584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865600"/>
      </p:ext>
    </p:extLst>
  </p:cSld>
  <p:clrMapOvr>
    <a:masterClrMapping/>
  </p:clrMapOvr>
  <p:transition xmlns:p14="http://schemas.microsoft.com/office/powerpoint/2010/main"/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087117"/>
      </p:ext>
    </p:extLst>
  </p:cSld>
  <p:clrMapOvr>
    <a:masterClrMapping/>
  </p:clrMapOvr>
  <p:transition xmlns:p14="http://schemas.microsoft.com/office/powerpoint/2010/main"/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221515"/>
      </p:ext>
    </p:extLst>
  </p:cSld>
  <p:clrMapOvr>
    <a:masterClrMapping/>
  </p:clrMapOvr>
  <p:transition xmlns:p14="http://schemas.microsoft.com/office/powerpoint/2010/main"/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218779"/>
      </p:ext>
    </p:extLst>
  </p:cSld>
  <p:clrMapOvr>
    <a:masterClrMapping/>
  </p:clrMapOvr>
  <p:transition xmlns:p14="http://schemas.microsoft.com/office/powerpoint/2010/main"/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316749"/>
      </p:ext>
    </p:extLst>
  </p:cSld>
  <p:clrMapOvr>
    <a:masterClrMapping/>
  </p:clrMapOvr>
  <p:transition xmlns:p14="http://schemas.microsoft.com/office/powerpoint/2010/main"/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382393"/>
      </p:ext>
    </p:extLst>
  </p:cSld>
  <p:clrMapOvr>
    <a:masterClrMapping/>
  </p:clrMapOvr>
  <p:transition xmlns:p14="http://schemas.microsoft.com/office/powerpoint/2010/main"/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510711"/>
      </p:ext>
    </p:extLst>
  </p:cSld>
  <p:clrMapOvr>
    <a:masterClrMapping/>
  </p:clrMapOvr>
  <p:transition xmlns:p14="http://schemas.microsoft.com/office/powerpoint/2010/main"/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736569"/>
      </p:ext>
    </p:extLst>
  </p:cSld>
  <p:clrMapOvr>
    <a:masterClrMapping/>
  </p:clrMapOvr>
  <p:transition xmlns:p14="http://schemas.microsoft.com/office/powerpoint/2010/main"/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059779"/>
      </p:ext>
    </p:extLst>
  </p:cSld>
  <p:clrMapOvr>
    <a:masterClrMapping/>
  </p:clrMapOvr>
  <p:transition xmlns:p14="http://schemas.microsoft.com/office/powerpoint/2010/main"/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02" tIns="45702" rIns="91402" bIns="45702"/>
          <a:lstStyle/>
          <a:p>
            <a:pPr defTabSz="914024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746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30796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766992"/>
      </p:ext>
    </p:extLst>
  </p:cSld>
  <p:clrMapOvr>
    <a:masterClrMapping/>
  </p:clrMapOvr>
  <p:transition xmlns:p14="http://schemas.microsoft.com/office/powerpoint/2010/main"/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69532"/>
      </p:ext>
    </p:extLst>
  </p:cSld>
  <p:clrMapOvr>
    <a:masterClrMapping/>
  </p:clrMapOvr>
  <p:transition xmlns:p14="http://schemas.microsoft.com/office/powerpoint/2010/main"/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072713"/>
      </p:ext>
    </p:extLst>
  </p:cSld>
  <p:clrMapOvr>
    <a:masterClrMapping/>
  </p:clrMapOvr>
  <p:transition xmlns:p14="http://schemas.microsoft.com/office/powerpoint/2010/main"/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40216"/>
      </p:ext>
    </p:extLst>
  </p:cSld>
  <p:clrMapOvr>
    <a:masterClrMapping/>
  </p:clrMapOvr>
  <p:transition xmlns:p14="http://schemas.microsoft.com/office/powerpoint/2010/main"/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551887"/>
      </p:ext>
    </p:extLst>
  </p:cSld>
  <p:clrMapOvr>
    <a:masterClrMapping/>
  </p:clrMapOvr>
  <p:transition xmlns:p14="http://schemas.microsoft.com/office/powerpoint/2010/main"/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893416"/>
      </p:ext>
    </p:extLst>
  </p:cSld>
  <p:clrMapOvr>
    <a:masterClrMapping/>
  </p:clrMapOvr>
  <p:transition xmlns:p14="http://schemas.microsoft.com/office/powerpoint/2010/main"/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623611"/>
      </p:ext>
    </p:extLst>
  </p:cSld>
  <p:clrMapOvr>
    <a:masterClrMapping/>
  </p:clrMapOvr>
  <p:transition xmlns:p14="http://schemas.microsoft.com/office/powerpoint/2010/main"/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074657"/>
      </p:ext>
    </p:extLst>
  </p:cSld>
  <p:clrMapOvr>
    <a:masterClrMapping/>
  </p:clrMapOvr>
  <p:transition xmlns:p14="http://schemas.microsoft.com/office/powerpoint/2010/main"/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777081"/>
      </p:ext>
    </p:extLst>
  </p:cSld>
  <p:clrMapOvr>
    <a:masterClrMapping/>
  </p:clrMapOvr>
  <p:transition xmlns:p14="http://schemas.microsoft.com/office/powerpoint/2010/main"/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8789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48962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560"/>
      </p:ext>
    </p:extLst>
  </p:cSld>
  <p:clrMapOvr>
    <a:masterClrMapping/>
  </p:clrMapOvr>
  <p:transition xmlns:p14="http://schemas.microsoft.com/office/powerpoint/2010/main"/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459952"/>
      </p:ext>
    </p:extLst>
  </p:cSld>
  <p:clrMapOvr>
    <a:masterClrMapping/>
  </p:clrMapOvr>
  <p:transition xmlns:p14="http://schemas.microsoft.com/office/powerpoint/2010/main"/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123489"/>
      </p:ext>
    </p:extLst>
  </p:cSld>
  <p:clrMapOvr>
    <a:masterClrMapping/>
  </p:clrMapOvr>
  <p:transition xmlns:p14="http://schemas.microsoft.com/office/powerpoint/2010/main"/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066245"/>
      </p:ext>
    </p:extLst>
  </p:cSld>
  <p:clrMapOvr>
    <a:masterClrMapping/>
  </p:clrMapOvr>
  <p:transition xmlns:p14="http://schemas.microsoft.com/office/powerpoint/2010/main"/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883743"/>
      </p:ext>
    </p:extLst>
  </p:cSld>
  <p:clrMapOvr>
    <a:masterClrMapping/>
  </p:clrMapOvr>
  <p:transition xmlns:p14="http://schemas.microsoft.com/office/powerpoint/2010/main"/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24853"/>
      </p:ext>
    </p:extLst>
  </p:cSld>
  <p:clrMapOvr>
    <a:masterClrMapping/>
  </p:clrMapOvr>
  <p:transition xmlns:p14="http://schemas.microsoft.com/office/powerpoint/2010/main"/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647908"/>
      </p:ext>
    </p:extLst>
  </p:cSld>
  <p:clrMapOvr>
    <a:masterClrMapping/>
  </p:clrMapOvr>
  <p:transition xmlns:p14="http://schemas.microsoft.com/office/powerpoint/2010/main"/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390558"/>
      </p:ext>
    </p:extLst>
  </p:cSld>
  <p:clrMapOvr>
    <a:masterClrMapping/>
  </p:clrMapOvr>
  <p:transition xmlns:p14="http://schemas.microsoft.com/office/powerpoint/2010/main"/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037458"/>
      </p:ext>
    </p:extLst>
  </p:cSld>
  <p:clrMapOvr>
    <a:masterClrMapping/>
  </p:clrMapOvr>
  <p:transition xmlns:p14="http://schemas.microsoft.com/office/powerpoint/2010/main"/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89495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91659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410111"/>
      </p:ext>
    </p:extLst>
  </p:cSld>
  <p:clrMapOvr>
    <a:masterClrMapping/>
  </p:clrMapOvr>
  <p:transition xmlns:p14="http://schemas.microsoft.com/office/powerpoint/2010/main"/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834464"/>
      </p:ext>
    </p:extLst>
  </p:cSld>
  <p:clrMapOvr>
    <a:masterClrMapping/>
  </p:clrMapOvr>
  <p:transition xmlns:p14="http://schemas.microsoft.com/office/powerpoint/2010/main"/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708114"/>
      </p:ext>
    </p:extLst>
  </p:cSld>
  <p:clrMapOvr>
    <a:masterClrMapping/>
  </p:clrMapOvr>
  <p:transition xmlns:p14="http://schemas.microsoft.com/office/powerpoint/2010/main"/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249189"/>
      </p:ext>
    </p:extLst>
  </p:cSld>
  <p:clrMapOvr>
    <a:masterClrMapping/>
  </p:clrMapOvr>
  <p:transition xmlns:p14="http://schemas.microsoft.com/office/powerpoint/2010/main"/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546668"/>
      </p:ext>
    </p:extLst>
  </p:cSld>
  <p:clrMapOvr>
    <a:masterClrMapping/>
  </p:clrMapOvr>
  <p:transition xmlns:p14="http://schemas.microsoft.com/office/powerpoint/2010/main"/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033814"/>
      </p:ext>
    </p:extLst>
  </p:cSld>
  <p:clrMapOvr>
    <a:masterClrMapping/>
  </p:clrMapOvr>
  <p:transition xmlns:p14="http://schemas.microsoft.com/office/powerpoint/2010/main"/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430809"/>
      </p:ext>
    </p:extLst>
  </p:cSld>
  <p:clrMapOvr>
    <a:masterClrMapping/>
  </p:clrMapOvr>
  <p:transition xmlns:p14="http://schemas.microsoft.com/office/powerpoint/2010/main"/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493290"/>
      </p:ext>
    </p:extLst>
  </p:cSld>
  <p:clrMapOvr>
    <a:masterClrMapping/>
  </p:clrMapOvr>
  <p:transition xmlns:p14="http://schemas.microsoft.com/office/powerpoint/2010/main"/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168260"/>
      </p:ext>
    </p:extLst>
  </p:cSld>
  <p:clrMapOvr>
    <a:masterClrMapping/>
  </p:clrMapOvr>
  <p:transition xmlns:p14="http://schemas.microsoft.com/office/powerpoint/2010/main"/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2079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78195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628065"/>
      </p:ext>
    </p:extLst>
  </p:cSld>
  <p:clrMapOvr>
    <a:masterClrMapping/>
  </p:clrMapOvr>
  <p:transition xmlns:p14="http://schemas.microsoft.com/office/powerpoint/2010/main"/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865501"/>
      </p:ext>
    </p:extLst>
  </p:cSld>
  <p:clrMapOvr>
    <a:masterClrMapping/>
  </p:clrMapOvr>
  <p:transition xmlns:p14="http://schemas.microsoft.com/office/powerpoint/2010/main"/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286822"/>
      </p:ext>
    </p:extLst>
  </p:cSld>
  <p:clrMapOvr>
    <a:masterClrMapping/>
  </p:clrMapOvr>
  <p:transition xmlns:p14="http://schemas.microsoft.com/office/powerpoint/2010/main"/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500457"/>
      </p:ext>
    </p:extLst>
  </p:cSld>
  <p:clrMapOvr>
    <a:masterClrMapping/>
  </p:clrMapOvr>
  <p:transition xmlns:p14="http://schemas.microsoft.com/office/powerpoint/2010/main"/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011960"/>
      </p:ext>
    </p:extLst>
  </p:cSld>
  <p:clrMapOvr>
    <a:masterClrMapping/>
  </p:clrMapOvr>
  <p:transition xmlns:p14="http://schemas.microsoft.com/office/powerpoint/2010/main"/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442572"/>
      </p:ext>
    </p:extLst>
  </p:cSld>
  <p:clrMapOvr>
    <a:masterClrMapping/>
  </p:clrMapOvr>
  <p:transition xmlns:p14="http://schemas.microsoft.com/office/powerpoint/2010/main"/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830030"/>
      </p:ext>
    </p:extLst>
  </p:cSld>
  <p:clrMapOvr>
    <a:masterClrMapping/>
  </p:clrMapOvr>
  <p:transition xmlns:p14="http://schemas.microsoft.com/office/powerpoint/2010/main"/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512379"/>
      </p:ext>
    </p:extLst>
  </p:cSld>
  <p:clrMapOvr>
    <a:masterClrMapping/>
  </p:clrMapOvr>
  <p:transition xmlns:p14="http://schemas.microsoft.com/office/powerpoint/2010/main"/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652218"/>
      </p:ext>
    </p:extLst>
  </p:cSld>
  <p:clrMapOvr>
    <a:masterClrMapping/>
  </p:clrMapOvr>
  <p:transition xmlns:p14="http://schemas.microsoft.com/office/powerpoint/2010/main"/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4945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61929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246084"/>
      </p:ext>
    </p:extLst>
  </p:cSld>
  <p:clrMapOvr>
    <a:masterClrMapping/>
  </p:clrMapOvr>
  <p:transition xmlns:p14="http://schemas.microsoft.com/office/powerpoint/2010/main"/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330384"/>
      </p:ext>
    </p:extLst>
  </p:cSld>
  <p:clrMapOvr>
    <a:masterClrMapping/>
  </p:clrMapOvr>
  <p:transition xmlns:p14="http://schemas.microsoft.com/office/powerpoint/2010/main"/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235330"/>
      </p:ext>
    </p:extLst>
  </p:cSld>
  <p:clrMapOvr>
    <a:masterClrMapping/>
  </p:clrMapOvr>
  <p:transition xmlns:p14="http://schemas.microsoft.com/office/powerpoint/2010/main"/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223103"/>
      </p:ext>
    </p:extLst>
  </p:cSld>
  <p:clrMapOvr>
    <a:masterClrMapping/>
  </p:clrMapOvr>
  <p:transition xmlns:p14="http://schemas.microsoft.com/office/powerpoint/2010/main"/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46734"/>
      </p:ext>
    </p:extLst>
  </p:cSld>
  <p:clrMapOvr>
    <a:masterClrMapping/>
  </p:clrMapOvr>
  <p:transition xmlns:p14="http://schemas.microsoft.com/office/powerpoint/2010/main"/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660989"/>
      </p:ext>
    </p:extLst>
  </p:cSld>
  <p:clrMapOvr>
    <a:masterClrMapping/>
  </p:clrMapOvr>
  <p:transition xmlns:p14="http://schemas.microsoft.com/office/powerpoint/2010/main"/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280169"/>
      </p:ext>
    </p:extLst>
  </p:cSld>
  <p:clrMapOvr>
    <a:masterClrMapping/>
  </p:clrMapOvr>
  <p:transition xmlns:p14="http://schemas.microsoft.com/office/powerpoint/2010/main"/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703604"/>
      </p:ext>
    </p:extLst>
  </p:cSld>
  <p:clrMapOvr>
    <a:masterClrMapping/>
  </p:clrMapOvr>
  <p:transition xmlns:p14="http://schemas.microsoft.com/office/powerpoint/2010/main"/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606148"/>
      </p:ext>
    </p:extLst>
  </p:cSld>
  <p:clrMapOvr>
    <a:masterClrMapping/>
  </p:clrMapOvr>
  <p:transition xmlns:p14="http://schemas.microsoft.com/office/powerpoint/2010/main"/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3284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15047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03574"/>
      </p:ext>
    </p:extLst>
  </p:cSld>
  <p:clrMapOvr>
    <a:masterClrMapping/>
  </p:clrMapOvr>
  <p:transition xmlns:p14="http://schemas.microsoft.com/office/powerpoint/2010/main"/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563886"/>
      </p:ext>
    </p:extLst>
  </p:cSld>
  <p:clrMapOvr>
    <a:masterClrMapping/>
  </p:clrMapOvr>
  <p:transition xmlns:p14="http://schemas.microsoft.com/office/powerpoint/2010/main"/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889393"/>
      </p:ext>
    </p:extLst>
  </p:cSld>
  <p:clrMapOvr>
    <a:masterClrMapping/>
  </p:clrMapOvr>
  <p:transition xmlns:p14="http://schemas.microsoft.com/office/powerpoint/2010/main"/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495704"/>
      </p:ext>
    </p:extLst>
  </p:cSld>
  <p:clrMapOvr>
    <a:masterClrMapping/>
  </p:clrMapOvr>
  <p:transition xmlns:p14="http://schemas.microsoft.com/office/powerpoint/2010/main"/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190793"/>
      </p:ext>
    </p:extLst>
  </p:cSld>
  <p:clrMapOvr>
    <a:masterClrMapping/>
  </p:clrMapOvr>
  <p:transition xmlns:p14="http://schemas.microsoft.com/office/powerpoint/2010/main"/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179047"/>
      </p:ext>
    </p:extLst>
  </p:cSld>
  <p:clrMapOvr>
    <a:masterClrMapping/>
  </p:clrMapOvr>
  <p:transition xmlns:p14="http://schemas.microsoft.com/office/powerpoint/2010/main"/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094007"/>
      </p:ext>
    </p:extLst>
  </p:cSld>
  <p:clrMapOvr>
    <a:masterClrMapping/>
  </p:clrMapOvr>
  <p:transition xmlns:p14="http://schemas.microsoft.com/office/powerpoint/2010/main"/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11934"/>
      </p:ext>
    </p:extLst>
  </p:cSld>
  <p:clrMapOvr>
    <a:masterClrMapping/>
  </p:clrMapOvr>
  <p:transition xmlns:p14="http://schemas.microsoft.com/office/powerpoint/2010/main"/>
</p:sldLayout>
</file>

<file path=ppt/slideLayouts/slideLayout6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341461"/>
      </p:ext>
    </p:extLst>
  </p:cSld>
  <p:clrMapOvr>
    <a:masterClrMapping/>
  </p:clrMapOvr>
  <p:transition xmlns:p14="http://schemas.microsoft.com/office/powerpoint/2010/main"/>
</p:sldLayout>
</file>

<file path=ppt/slideLayouts/slideLayout6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79544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86726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008780"/>
      </p:ext>
    </p:extLst>
  </p:cSld>
  <p:clrMapOvr>
    <a:masterClrMapping/>
  </p:clrMapOvr>
  <p:transition xmlns:p14="http://schemas.microsoft.com/office/powerpoint/2010/main"/>
</p:sldLayout>
</file>

<file path=ppt/slideLayouts/slideLayout6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742485"/>
      </p:ext>
    </p:extLst>
  </p:cSld>
  <p:clrMapOvr>
    <a:masterClrMapping/>
  </p:clrMapOvr>
  <p:transition xmlns:p14="http://schemas.microsoft.com/office/powerpoint/2010/main"/>
</p:sldLayout>
</file>

<file path=ppt/slideLayouts/slideLayout6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305932"/>
      </p:ext>
    </p:extLst>
  </p:cSld>
  <p:clrMapOvr>
    <a:masterClrMapping/>
  </p:clrMapOvr>
  <p:transition xmlns:p14="http://schemas.microsoft.com/office/powerpoint/2010/main"/>
</p:sldLayout>
</file>

<file path=ppt/slideLayouts/slideLayout6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504489"/>
      </p:ext>
    </p:extLst>
  </p:cSld>
  <p:clrMapOvr>
    <a:masterClrMapping/>
  </p:clrMapOvr>
  <p:transition xmlns:p14="http://schemas.microsoft.com/office/powerpoint/2010/main"/>
</p:sldLayout>
</file>

<file path=ppt/slideLayouts/slideLayout6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106535"/>
      </p:ext>
    </p:extLst>
  </p:cSld>
  <p:clrMapOvr>
    <a:masterClrMapping/>
  </p:clrMapOvr>
  <p:transition xmlns:p14="http://schemas.microsoft.com/office/powerpoint/2010/main"/>
</p:sldLayout>
</file>

<file path=ppt/slideLayouts/slideLayout6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889977"/>
      </p:ext>
    </p:extLst>
  </p:cSld>
  <p:clrMapOvr>
    <a:masterClrMapping/>
  </p:clrMapOvr>
  <p:transition xmlns:p14="http://schemas.microsoft.com/office/powerpoint/2010/main"/>
</p:sldLayout>
</file>

<file path=ppt/slideLayouts/slideLayout6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155394"/>
      </p:ext>
    </p:extLst>
  </p:cSld>
  <p:clrMapOvr>
    <a:masterClrMapping/>
  </p:clrMapOvr>
  <p:transition xmlns:p14="http://schemas.microsoft.com/office/powerpoint/2010/main"/>
</p:sldLayout>
</file>

<file path=ppt/slideLayouts/slideLayout6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894233"/>
      </p:ext>
    </p:extLst>
  </p:cSld>
  <p:clrMapOvr>
    <a:masterClrMapping/>
  </p:clrMapOvr>
  <p:transition xmlns:p14="http://schemas.microsoft.com/office/powerpoint/2010/main"/>
</p:sldLayout>
</file>

<file path=ppt/slideLayouts/slideLayout6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589795"/>
      </p:ext>
    </p:extLst>
  </p:cSld>
  <p:clrMapOvr>
    <a:masterClrMapping/>
  </p:clrMapOvr>
  <p:transition xmlns:p14="http://schemas.microsoft.com/office/powerpoint/2010/main"/>
</p:sldLayout>
</file>

<file path=ppt/slideLayouts/slideLayout6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86949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4119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419307"/>
      </p:ext>
    </p:extLst>
  </p:cSld>
  <p:clrMapOvr>
    <a:masterClrMapping/>
  </p:clrMapOvr>
  <p:transition xmlns:p14="http://schemas.microsoft.com/office/powerpoint/2010/main"/>
</p:sldLayout>
</file>

<file path=ppt/slideLayouts/slideLayout6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020250"/>
      </p:ext>
    </p:extLst>
  </p:cSld>
  <p:clrMapOvr>
    <a:masterClrMapping/>
  </p:clrMapOvr>
  <p:transition xmlns:p14="http://schemas.microsoft.com/office/powerpoint/2010/main"/>
</p:sldLayout>
</file>

<file path=ppt/slideLayouts/slideLayout6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382828"/>
      </p:ext>
    </p:extLst>
  </p:cSld>
  <p:clrMapOvr>
    <a:masterClrMapping/>
  </p:clrMapOvr>
  <p:transition xmlns:p14="http://schemas.microsoft.com/office/powerpoint/2010/main"/>
</p:sldLayout>
</file>

<file path=ppt/slideLayouts/slideLayout6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955737"/>
      </p:ext>
    </p:extLst>
  </p:cSld>
  <p:clrMapOvr>
    <a:masterClrMapping/>
  </p:clrMapOvr>
  <p:transition xmlns:p14="http://schemas.microsoft.com/office/powerpoint/2010/main"/>
</p:sldLayout>
</file>

<file path=ppt/slideLayouts/slideLayout6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137128"/>
      </p:ext>
    </p:extLst>
  </p:cSld>
  <p:clrMapOvr>
    <a:masterClrMapping/>
  </p:clrMapOvr>
  <p:transition xmlns:p14="http://schemas.microsoft.com/office/powerpoint/2010/main"/>
</p:sldLayout>
</file>

<file path=ppt/slideLayouts/slideLayout6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012238"/>
      </p:ext>
    </p:extLst>
  </p:cSld>
  <p:clrMapOvr>
    <a:masterClrMapping/>
  </p:clrMapOvr>
  <p:transition xmlns:p14="http://schemas.microsoft.com/office/powerpoint/2010/main"/>
</p:sldLayout>
</file>

<file path=ppt/slideLayouts/slideLayout6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80750"/>
      </p:ext>
    </p:extLst>
  </p:cSld>
  <p:clrMapOvr>
    <a:masterClrMapping/>
  </p:clrMapOvr>
  <p:transition xmlns:p14="http://schemas.microsoft.com/office/powerpoint/2010/main"/>
</p:sldLayout>
</file>

<file path=ppt/slideLayouts/slideLayout6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583916"/>
      </p:ext>
    </p:extLst>
  </p:cSld>
  <p:clrMapOvr>
    <a:masterClrMapping/>
  </p:clrMapOvr>
  <p:transition xmlns:p14="http://schemas.microsoft.com/office/powerpoint/2010/main"/>
</p:sldLayout>
</file>

<file path=ppt/slideLayouts/slideLayout6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0963376"/>
      </p:ext>
    </p:extLst>
  </p:cSld>
  <p:clrMapOvr>
    <a:masterClrMapping/>
  </p:clrMapOvr>
  <p:transition xmlns:p14="http://schemas.microsoft.com/office/powerpoint/2010/main"/>
</p:sldLayout>
</file>

<file path=ppt/slideLayouts/slideLayout6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37559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06149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555921"/>
      </p:ext>
    </p:extLst>
  </p:cSld>
  <p:clrMapOvr>
    <a:masterClrMapping/>
  </p:clrMapOvr>
  <p:transition xmlns:p14="http://schemas.microsoft.com/office/powerpoint/2010/main"/>
</p:sldLayout>
</file>

<file path=ppt/slideLayouts/slideLayout6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854419"/>
      </p:ext>
    </p:extLst>
  </p:cSld>
  <p:clrMapOvr>
    <a:masterClrMapping/>
  </p:clrMapOvr>
  <p:transition xmlns:p14="http://schemas.microsoft.com/office/powerpoint/2010/main"/>
</p:sldLayout>
</file>

<file path=ppt/slideLayouts/slideLayout6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280698"/>
      </p:ext>
    </p:extLst>
  </p:cSld>
  <p:clrMapOvr>
    <a:masterClrMapping/>
  </p:clrMapOvr>
  <p:transition xmlns:p14="http://schemas.microsoft.com/office/powerpoint/2010/main"/>
</p:sldLayout>
</file>

<file path=ppt/slideLayouts/slideLayout6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231720"/>
      </p:ext>
    </p:extLst>
  </p:cSld>
  <p:clrMapOvr>
    <a:masterClrMapping/>
  </p:clrMapOvr>
  <p:transition xmlns:p14="http://schemas.microsoft.com/office/powerpoint/2010/main"/>
</p:sldLayout>
</file>

<file path=ppt/slideLayouts/slideLayout6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775128"/>
      </p:ext>
    </p:extLst>
  </p:cSld>
  <p:clrMapOvr>
    <a:masterClrMapping/>
  </p:clrMapOvr>
  <p:transition xmlns:p14="http://schemas.microsoft.com/office/powerpoint/2010/main"/>
</p:sldLayout>
</file>

<file path=ppt/slideLayouts/slideLayout6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518483"/>
      </p:ext>
    </p:extLst>
  </p:cSld>
  <p:clrMapOvr>
    <a:masterClrMapping/>
  </p:clrMapOvr>
  <p:transition xmlns:p14="http://schemas.microsoft.com/office/powerpoint/2010/main"/>
</p:sldLayout>
</file>

<file path=ppt/slideLayouts/slideLayout6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060742"/>
      </p:ext>
    </p:extLst>
  </p:cSld>
  <p:clrMapOvr>
    <a:masterClrMapping/>
  </p:clrMapOvr>
  <p:transition xmlns:p14="http://schemas.microsoft.com/office/powerpoint/2010/main"/>
</p:sldLayout>
</file>

<file path=ppt/slideLayouts/slideLayout6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966064"/>
      </p:ext>
    </p:extLst>
  </p:cSld>
  <p:clrMapOvr>
    <a:masterClrMapping/>
  </p:clrMapOvr>
  <p:transition xmlns:p14="http://schemas.microsoft.com/office/powerpoint/2010/main"/>
</p:sldLayout>
</file>

<file path=ppt/slideLayouts/slideLayout6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571540"/>
      </p:ext>
    </p:extLst>
  </p:cSld>
  <p:clrMapOvr>
    <a:masterClrMapping/>
  </p:clrMapOvr>
  <p:transition xmlns:p14="http://schemas.microsoft.com/office/powerpoint/2010/main"/>
</p:sldLayout>
</file>

<file path=ppt/slideLayouts/slideLayout6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DD642-5717-9C43-BCF7-E4F88A58C1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422593"/>
      </p:ext>
    </p:extLst>
  </p:cSld>
  <p:clrMapOvr>
    <a:masterClrMapping/>
  </p:clrMapOvr>
  <p:transition xmlns:p14="http://schemas.microsoft.com/office/powerpoint/2010/main"/>
</p:sldLayout>
</file>

<file path=ppt/slideLayouts/slideLayout6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4AC23-9DE4-C746-BC02-D3085298AE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825448"/>
      </p:ext>
    </p:extLst>
  </p:cSld>
  <p:clrMapOvr>
    <a:masterClrMapping/>
  </p:clrMapOvr>
  <p:transition xmlns:p14="http://schemas.microsoft.com/office/powerpoint/2010/main"/>
</p:sldLayout>
</file>

<file path=ppt/slideLayouts/slideLayout6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065027-C458-0F45-A175-76C38D629A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962719"/>
      </p:ext>
    </p:extLst>
  </p:cSld>
  <p:clrMapOvr>
    <a:masterClrMapping/>
  </p:clrMapOvr>
  <p:transition xmlns:p14="http://schemas.microsoft.com/office/powerpoint/2010/main"/>
</p:sldLayout>
</file>

<file path=ppt/slideLayouts/slideLayout6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3F2552-3716-B24B-9F3D-FF7B024E8C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633555"/>
      </p:ext>
    </p:extLst>
  </p:cSld>
  <p:clrMapOvr>
    <a:masterClrMapping/>
  </p:clrMapOvr>
  <p:transition xmlns:p14="http://schemas.microsoft.com/office/powerpoint/2010/main"/>
</p:sldLayout>
</file>

<file path=ppt/slideLayouts/slideLayout6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7D5230-971F-2E41-8CFA-14A60A5B22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320648"/>
      </p:ext>
    </p:extLst>
  </p:cSld>
  <p:clrMapOvr>
    <a:masterClrMapping/>
  </p:clrMapOvr>
  <p:transition xmlns:p14="http://schemas.microsoft.com/office/powerpoint/2010/main"/>
</p:sldLayout>
</file>

<file path=ppt/slideLayouts/slideLayout6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DEAA0-2A78-7C4C-AC1D-0745BDD659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54556"/>
      </p:ext>
    </p:extLst>
  </p:cSld>
  <p:clrMapOvr>
    <a:masterClrMapping/>
  </p:clrMapOvr>
  <p:transition xmlns:p14="http://schemas.microsoft.com/office/powerpoint/2010/main"/>
</p:sldLayout>
</file>

<file path=ppt/slideLayouts/slideLayout6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DA15DC-7DB6-2E4F-8E40-D436CE9278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609927"/>
      </p:ext>
    </p:extLst>
  </p:cSld>
  <p:clrMapOvr>
    <a:masterClrMapping/>
  </p:clrMapOvr>
  <p:transition xmlns:p14="http://schemas.microsoft.com/office/powerpoint/2010/main"/>
</p:sldLayout>
</file>

<file path=ppt/slideLayouts/slideLayout6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9972F1-201A-1341-A138-68D5169749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802723"/>
      </p:ext>
    </p:extLst>
  </p:cSld>
  <p:clrMapOvr>
    <a:masterClrMapping/>
  </p:clrMapOvr>
  <p:transition xmlns:p14="http://schemas.microsoft.com/office/powerpoint/2010/main"/>
</p:sldLayout>
</file>

<file path=ppt/slideLayouts/slideLayout6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7A4686-03CC-5744-B2F1-C7CFBAB9DD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47140"/>
      </p:ext>
    </p:extLst>
  </p:cSld>
  <p:clrMapOvr>
    <a:masterClrMapping/>
  </p:clrMapOvr>
  <p:transition xmlns:p14="http://schemas.microsoft.com/office/powerpoint/2010/main"/>
</p:sldLayout>
</file>

<file path=ppt/slideLayouts/slideLayout6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A60323-C27F-274D-98DD-E8A584096F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246284"/>
      </p:ext>
    </p:extLst>
  </p:cSld>
  <p:clrMapOvr>
    <a:masterClrMapping/>
  </p:clrMapOvr>
  <p:transition xmlns:p14="http://schemas.microsoft.com/office/powerpoint/2010/main"/>
</p:sldLayout>
</file>

<file path=ppt/slideLayouts/slideLayout6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8D1A2-8B05-D448-BEED-1DCCC56698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0459"/>
      </p:ext>
    </p:extLst>
  </p:cSld>
  <p:clrMapOvr>
    <a:masterClrMapping/>
  </p:clrMapOvr>
  <p:transition xmlns:p14="http://schemas.microsoft.com/office/powerpoint/2010/main"/>
</p:sldLayout>
</file>

<file path=ppt/slideLayouts/slideLayout66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2FA06-CF86-2545-AF2A-570D639DE5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830028"/>
      </p:ext>
    </p:extLst>
  </p:cSld>
  <p:clrMapOvr>
    <a:masterClrMapping/>
  </p:clrMapOvr>
  <p:transition xmlns:p14="http://schemas.microsoft.com/office/powerpoint/2010/main"/>
</p:sldLayout>
</file>

<file path=ppt/slideLayouts/slideLayout6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7271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70641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739647"/>
      </p:ext>
    </p:extLst>
  </p:cSld>
  <p:clrMapOvr>
    <a:masterClrMapping/>
  </p:clrMapOvr>
  <p:transition xmlns:p14="http://schemas.microsoft.com/office/powerpoint/2010/main"/>
</p:sldLayout>
</file>

<file path=ppt/slideLayouts/slideLayout6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793399"/>
      </p:ext>
    </p:extLst>
  </p:cSld>
  <p:clrMapOvr>
    <a:masterClrMapping/>
  </p:clrMapOvr>
  <p:transition xmlns:p14="http://schemas.microsoft.com/office/powerpoint/2010/main"/>
</p:sldLayout>
</file>

<file path=ppt/slideLayouts/slideLayout6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569102"/>
      </p:ext>
    </p:extLst>
  </p:cSld>
  <p:clrMapOvr>
    <a:masterClrMapping/>
  </p:clrMapOvr>
  <p:transition xmlns:p14="http://schemas.microsoft.com/office/powerpoint/2010/main"/>
</p:sldLayout>
</file>

<file path=ppt/slideLayouts/slideLayout6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368135"/>
      </p:ext>
    </p:extLst>
  </p:cSld>
  <p:clrMapOvr>
    <a:masterClrMapping/>
  </p:clrMapOvr>
  <p:transition xmlns:p14="http://schemas.microsoft.com/office/powerpoint/2010/main"/>
</p:sldLayout>
</file>

<file path=ppt/slideLayouts/slideLayout6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400483"/>
      </p:ext>
    </p:extLst>
  </p:cSld>
  <p:clrMapOvr>
    <a:masterClrMapping/>
  </p:clrMapOvr>
  <p:transition xmlns:p14="http://schemas.microsoft.com/office/powerpoint/2010/main"/>
</p:sldLayout>
</file>

<file path=ppt/slideLayouts/slideLayout6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509731"/>
      </p:ext>
    </p:extLst>
  </p:cSld>
  <p:clrMapOvr>
    <a:masterClrMapping/>
  </p:clrMapOvr>
  <p:transition xmlns:p14="http://schemas.microsoft.com/office/powerpoint/2010/main"/>
</p:sldLayout>
</file>

<file path=ppt/slideLayouts/slideLayout6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326601"/>
      </p:ext>
    </p:extLst>
  </p:cSld>
  <p:clrMapOvr>
    <a:masterClrMapping/>
  </p:clrMapOvr>
  <p:transition xmlns:p14="http://schemas.microsoft.com/office/powerpoint/2010/main"/>
</p:sldLayout>
</file>

<file path=ppt/slideLayouts/slideLayout6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60742"/>
      </p:ext>
    </p:extLst>
  </p:cSld>
  <p:clrMapOvr>
    <a:masterClrMapping/>
  </p:clrMapOvr>
  <p:transition xmlns:p14="http://schemas.microsoft.com/office/powerpoint/2010/main"/>
</p:sldLayout>
</file>

<file path=ppt/slideLayouts/slideLayout6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171599"/>
      </p:ext>
    </p:extLst>
  </p:cSld>
  <p:clrMapOvr>
    <a:masterClrMapping/>
  </p:clrMapOvr>
  <p:transition xmlns:p14="http://schemas.microsoft.com/office/powerpoint/2010/main"/>
</p:sldLayout>
</file>

<file path=ppt/slideLayouts/slideLayout6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71140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9592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126281"/>
      </p:ext>
    </p:extLst>
  </p:cSld>
  <p:clrMapOvr>
    <a:masterClrMapping/>
  </p:clrMapOvr>
  <p:transition xmlns:p14="http://schemas.microsoft.com/office/powerpoint/2010/main"/>
</p:sldLayout>
</file>

<file path=ppt/slideLayouts/slideLayout6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286692"/>
      </p:ext>
    </p:extLst>
  </p:cSld>
  <p:clrMapOvr>
    <a:masterClrMapping/>
  </p:clrMapOvr>
  <p:transition xmlns:p14="http://schemas.microsoft.com/office/powerpoint/2010/main"/>
</p:sldLayout>
</file>

<file path=ppt/slideLayouts/slideLayout6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045536"/>
      </p:ext>
    </p:extLst>
  </p:cSld>
  <p:clrMapOvr>
    <a:masterClrMapping/>
  </p:clrMapOvr>
  <p:transition xmlns:p14="http://schemas.microsoft.com/office/powerpoint/2010/main"/>
</p:sldLayout>
</file>

<file path=ppt/slideLayouts/slideLayout6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580320"/>
      </p:ext>
    </p:extLst>
  </p:cSld>
  <p:clrMapOvr>
    <a:masterClrMapping/>
  </p:clrMapOvr>
  <p:transition xmlns:p14="http://schemas.microsoft.com/office/powerpoint/2010/main"/>
</p:sldLayout>
</file>

<file path=ppt/slideLayouts/slideLayout6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584257"/>
      </p:ext>
    </p:extLst>
  </p:cSld>
  <p:clrMapOvr>
    <a:masterClrMapping/>
  </p:clrMapOvr>
  <p:transition xmlns:p14="http://schemas.microsoft.com/office/powerpoint/2010/main"/>
</p:sldLayout>
</file>

<file path=ppt/slideLayouts/slideLayout6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355483"/>
      </p:ext>
    </p:extLst>
  </p:cSld>
  <p:clrMapOvr>
    <a:masterClrMapping/>
  </p:clrMapOvr>
  <p:transition xmlns:p14="http://schemas.microsoft.com/office/powerpoint/2010/main"/>
</p:sldLayout>
</file>

<file path=ppt/slideLayouts/slideLayout6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519570"/>
      </p:ext>
    </p:extLst>
  </p:cSld>
  <p:clrMapOvr>
    <a:masterClrMapping/>
  </p:clrMapOvr>
  <p:transition xmlns:p14="http://schemas.microsoft.com/office/powerpoint/2010/main"/>
</p:sldLayout>
</file>

<file path=ppt/slideLayouts/slideLayout6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131969"/>
      </p:ext>
    </p:extLst>
  </p:cSld>
  <p:clrMapOvr>
    <a:masterClrMapping/>
  </p:clrMapOvr>
  <p:transition xmlns:p14="http://schemas.microsoft.com/office/powerpoint/2010/main"/>
</p:sldLayout>
</file>

<file path=ppt/slideLayouts/slideLayout6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394853"/>
      </p:ext>
    </p:extLst>
  </p:cSld>
  <p:clrMapOvr>
    <a:masterClrMapping/>
  </p:clrMapOvr>
  <p:transition xmlns:p14="http://schemas.microsoft.com/office/powerpoint/2010/main"/>
</p:sldLayout>
</file>

<file path=ppt/slideLayouts/slideLayout6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56359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03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583183"/>
      </p:ext>
    </p:extLst>
  </p:cSld>
  <p:clrMapOvr>
    <a:masterClrMapping/>
  </p:clrMapOvr>
  <p:transition xmlns:p14="http://schemas.microsoft.com/office/powerpoint/2010/main"/>
</p:sldLayout>
</file>

<file path=ppt/slideLayouts/slideLayout6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220371"/>
      </p:ext>
    </p:extLst>
  </p:cSld>
  <p:clrMapOvr>
    <a:masterClrMapping/>
  </p:clrMapOvr>
  <p:transition xmlns:p14="http://schemas.microsoft.com/office/powerpoint/2010/main"/>
</p:sldLayout>
</file>

<file path=ppt/slideLayouts/slideLayout6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851043"/>
      </p:ext>
    </p:extLst>
  </p:cSld>
  <p:clrMapOvr>
    <a:masterClrMapping/>
  </p:clrMapOvr>
  <p:transition xmlns:p14="http://schemas.microsoft.com/office/powerpoint/2010/main"/>
</p:sldLayout>
</file>

<file path=ppt/slideLayouts/slideLayout6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586353"/>
      </p:ext>
    </p:extLst>
  </p:cSld>
  <p:clrMapOvr>
    <a:masterClrMapping/>
  </p:clrMapOvr>
  <p:transition xmlns:p14="http://schemas.microsoft.com/office/powerpoint/2010/main"/>
</p:sldLayout>
</file>

<file path=ppt/slideLayouts/slideLayout6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954078"/>
      </p:ext>
    </p:extLst>
  </p:cSld>
  <p:clrMapOvr>
    <a:masterClrMapping/>
  </p:clrMapOvr>
  <p:transition xmlns:p14="http://schemas.microsoft.com/office/powerpoint/2010/main"/>
</p:sldLayout>
</file>

<file path=ppt/slideLayouts/slideLayout6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114750"/>
      </p:ext>
    </p:extLst>
  </p:cSld>
  <p:clrMapOvr>
    <a:masterClrMapping/>
  </p:clrMapOvr>
  <p:transition xmlns:p14="http://schemas.microsoft.com/office/powerpoint/2010/main"/>
</p:sldLayout>
</file>

<file path=ppt/slideLayouts/slideLayout6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99938"/>
      </p:ext>
    </p:extLst>
  </p:cSld>
  <p:clrMapOvr>
    <a:masterClrMapping/>
  </p:clrMapOvr>
  <p:transition xmlns:p14="http://schemas.microsoft.com/office/powerpoint/2010/main"/>
</p:sldLayout>
</file>

<file path=ppt/slideLayouts/slideLayout6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561896"/>
      </p:ext>
    </p:extLst>
  </p:cSld>
  <p:clrMapOvr>
    <a:masterClrMapping/>
  </p:clrMapOvr>
  <p:transition xmlns:p14="http://schemas.microsoft.com/office/powerpoint/2010/main"/>
</p:sldLayout>
</file>

<file path=ppt/slideLayouts/slideLayout6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557047"/>
      </p:ext>
    </p:extLst>
  </p:cSld>
  <p:clrMapOvr>
    <a:masterClrMapping/>
  </p:clrMapOvr>
  <p:transition xmlns:p14="http://schemas.microsoft.com/office/powerpoint/2010/main"/>
</p:sldLayout>
</file>

<file path=ppt/slideLayouts/slideLayout6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46816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58133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845594"/>
      </p:ext>
    </p:extLst>
  </p:cSld>
  <p:clrMapOvr>
    <a:masterClrMapping/>
  </p:clrMapOvr>
  <p:transition xmlns:p14="http://schemas.microsoft.com/office/powerpoint/2010/main"/>
</p:sldLayout>
</file>

<file path=ppt/slideLayouts/slideLayout7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993231"/>
      </p:ext>
    </p:extLst>
  </p:cSld>
  <p:clrMapOvr>
    <a:masterClrMapping/>
  </p:clrMapOvr>
  <p:transition xmlns:p14="http://schemas.microsoft.com/office/powerpoint/2010/main"/>
</p:sldLayout>
</file>

<file path=ppt/slideLayouts/slideLayout7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354325"/>
      </p:ext>
    </p:extLst>
  </p:cSld>
  <p:clrMapOvr>
    <a:masterClrMapping/>
  </p:clrMapOvr>
  <p:transition xmlns:p14="http://schemas.microsoft.com/office/powerpoint/2010/main"/>
</p:sldLayout>
</file>

<file path=ppt/slideLayouts/slideLayout7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235577"/>
      </p:ext>
    </p:extLst>
  </p:cSld>
  <p:clrMapOvr>
    <a:masterClrMapping/>
  </p:clrMapOvr>
  <p:transition xmlns:p14="http://schemas.microsoft.com/office/powerpoint/2010/main"/>
</p:sldLayout>
</file>

<file path=ppt/slideLayouts/slideLayout7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386840"/>
      </p:ext>
    </p:extLst>
  </p:cSld>
  <p:clrMapOvr>
    <a:masterClrMapping/>
  </p:clrMapOvr>
  <p:transition xmlns:p14="http://schemas.microsoft.com/office/powerpoint/2010/main"/>
</p:sldLayout>
</file>

<file path=ppt/slideLayouts/slideLayout7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438118"/>
      </p:ext>
    </p:extLst>
  </p:cSld>
  <p:clrMapOvr>
    <a:masterClrMapping/>
  </p:clrMapOvr>
  <p:transition xmlns:p14="http://schemas.microsoft.com/office/powerpoint/2010/main"/>
</p:sldLayout>
</file>

<file path=ppt/slideLayouts/slideLayout7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348891"/>
      </p:ext>
    </p:extLst>
  </p:cSld>
  <p:clrMapOvr>
    <a:masterClrMapping/>
  </p:clrMapOvr>
  <p:transition xmlns:p14="http://schemas.microsoft.com/office/powerpoint/2010/main"/>
</p:sldLayout>
</file>

<file path=ppt/slideLayouts/slideLayout7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310568"/>
      </p:ext>
    </p:extLst>
  </p:cSld>
  <p:clrMapOvr>
    <a:masterClrMapping/>
  </p:clrMapOvr>
  <p:transition xmlns:p14="http://schemas.microsoft.com/office/powerpoint/2010/main"/>
</p:sldLayout>
</file>

<file path=ppt/slideLayouts/slideLayout7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702855"/>
      </p:ext>
    </p:extLst>
  </p:cSld>
  <p:clrMapOvr>
    <a:masterClrMapping/>
  </p:clrMapOvr>
  <p:transition xmlns:p14="http://schemas.microsoft.com/office/powerpoint/2010/main"/>
</p:sldLayout>
</file>

<file path=ppt/slideLayouts/slideLayout7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37860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29664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496063"/>
      </p:ext>
    </p:extLst>
  </p:cSld>
  <p:clrMapOvr>
    <a:masterClrMapping/>
  </p:clrMapOvr>
  <p:transition xmlns:p14="http://schemas.microsoft.com/office/powerpoint/2010/main"/>
</p:sldLayout>
</file>

<file path=ppt/slideLayouts/slideLayout7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500428"/>
      </p:ext>
    </p:extLst>
  </p:cSld>
  <p:clrMapOvr>
    <a:masterClrMapping/>
  </p:clrMapOvr>
  <p:transition xmlns:p14="http://schemas.microsoft.com/office/powerpoint/2010/main"/>
</p:sldLayout>
</file>

<file path=ppt/slideLayouts/slideLayout7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37589"/>
      </p:ext>
    </p:extLst>
  </p:cSld>
  <p:clrMapOvr>
    <a:masterClrMapping/>
  </p:clrMapOvr>
  <p:transition xmlns:p14="http://schemas.microsoft.com/office/powerpoint/2010/main"/>
</p:sldLayout>
</file>

<file path=ppt/slideLayouts/slideLayout7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258991"/>
      </p:ext>
    </p:extLst>
  </p:cSld>
  <p:clrMapOvr>
    <a:masterClrMapping/>
  </p:clrMapOvr>
  <p:transition xmlns:p14="http://schemas.microsoft.com/office/powerpoint/2010/main"/>
</p:sldLayout>
</file>

<file path=ppt/slideLayouts/slideLayout7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372406"/>
      </p:ext>
    </p:extLst>
  </p:cSld>
  <p:clrMapOvr>
    <a:masterClrMapping/>
  </p:clrMapOvr>
  <p:transition xmlns:p14="http://schemas.microsoft.com/office/powerpoint/2010/main"/>
</p:sldLayout>
</file>

<file path=ppt/slideLayouts/slideLayout7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818539"/>
      </p:ext>
    </p:extLst>
  </p:cSld>
  <p:clrMapOvr>
    <a:masterClrMapping/>
  </p:clrMapOvr>
  <p:transition xmlns:p14="http://schemas.microsoft.com/office/powerpoint/2010/main"/>
</p:sldLayout>
</file>

<file path=ppt/slideLayouts/slideLayout7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460322"/>
      </p:ext>
    </p:extLst>
  </p:cSld>
  <p:clrMapOvr>
    <a:masterClrMapping/>
  </p:clrMapOvr>
  <p:transition xmlns:p14="http://schemas.microsoft.com/office/powerpoint/2010/main"/>
</p:sldLayout>
</file>

<file path=ppt/slideLayouts/slideLayout7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365351"/>
      </p:ext>
    </p:extLst>
  </p:cSld>
  <p:clrMapOvr>
    <a:masterClrMapping/>
  </p:clrMapOvr>
  <p:transition xmlns:p14="http://schemas.microsoft.com/office/powerpoint/2010/main"/>
</p:sldLayout>
</file>

<file path=ppt/slideLayouts/slideLayout7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979357"/>
      </p:ext>
    </p:extLst>
  </p:cSld>
  <p:clrMapOvr>
    <a:masterClrMapping/>
  </p:clrMapOvr>
  <p:transition xmlns:p14="http://schemas.microsoft.com/office/powerpoint/2010/main"/>
</p:sldLayout>
</file>

<file path=ppt/slideLayouts/slideLayout7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85369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0917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819003"/>
      </p:ext>
    </p:extLst>
  </p:cSld>
  <p:clrMapOvr>
    <a:masterClrMapping/>
  </p:clrMapOvr>
  <p:transition xmlns:p14="http://schemas.microsoft.com/office/powerpoint/2010/main"/>
</p:sldLayout>
</file>

<file path=ppt/slideLayouts/slideLayout7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255443"/>
      </p:ext>
    </p:extLst>
  </p:cSld>
  <p:clrMapOvr>
    <a:masterClrMapping/>
  </p:clrMapOvr>
  <p:transition xmlns:p14="http://schemas.microsoft.com/office/powerpoint/2010/main"/>
</p:sldLayout>
</file>

<file path=ppt/slideLayouts/slideLayout7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700689"/>
      </p:ext>
    </p:extLst>
  </p:cSld>
  <p:clrMapOvr>
    <a:masterClrMapping/>
  </p:clrMapOvr>
  <p:transition xmlns:p14="http://schemas.microsoft.com/office/powerpoint/2010/main"/>
</p:sldLayout>
</file>

<file path=ppt/slideLayouts/slideLayout7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875648"/>
      </p:ext>
    </p:extLst>
  </p:cSld>
  <p:clrMapOvr>
    <a:masterClrMapping/>
  </p:clrMapOvr>
  <p:transition xmlns:p14="http://schemas.microsoft.com/office/powerpoint/2010/main"/>
</p:sldLayout>
</file>

<file path=ppt/slideLayouts/slideLayout7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495301"/>
      </p:ext>
    </p:extLst>
  </p:cSld>
  <p:clrMapOvr>
    <a:masterClrMapping/>
  </p:clrMapOvr>
  <p:transition xmlns:p14="http://schemas.microsoft.com/office/powerpoint/2010/main"/>
</p:sldLayout>
</file>

<file path=ppt/slideLayouts/slideLayout7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810992"/>
      </p:ext>
    </p:extLst>
  </p:cSld>
  <p:clrMapOvr>
    <a:masterClrMapping/>
  </p:clrMapOvr>
  <p:transition xmlns:p14="http://schemas.microsoft.com/office/powerpoint/2010/main"/>
</p:sldLayout>
</file>

<file path=ppt/slideLayouts/slideLayout7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131253"/>
      </p:ext>
    </p:extLst>
  </p:cSld>
  <p:clrMapOvr>
    <a:masterClrMapping/>
  </p:clrMapOvr>
  <p:transition xmlns:p14="http://schemas.microsoft.com/office/powerpoint/2010/main"/>
</p:sldLayout>
</file>

<file path=ppt/slideLayouts/slideLayout7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17830"/>
      </p:ext>
    </p:extLst>
  </p:cSld>
  <p:clrMapOvr>
    <a:masterClrMapping/>
  </p:clrMapOvr>
  <p:transition xmlns:p14="http://schemas.microsoft.com/office/powerpoint/2010/main"/>
</p:sldLayout>
</file>

<file path=ppt/slideLayouts/slideLayout7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662986"/>
      </p:ext>
    </p:extLst>
  </p:cSld>
  <p:clrMapOvr>
    <a:masterClrMapping/>
  </p:clrMapOvr>
  <p:transition xmlns:p14="http://schemas.microsoft.com/office/powerpoint/2010/main"/>
</p:sldLayout>
</file>

<file path=ppt/slideLayouts/slideLayout7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2362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9647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790903"/>
      </p:ext>
    </p:extLst>
  </p:cSld>
  <p:clrMapOvr>
    <a:masterClrMapping/>
  </p:clrMapOvr>
  <p:transition xmlns:p14="http://schemas.microsoft.com/office/powerpoint/2010/main"/>
</p:sldLayout>
</file>

<file path=ppt/slideLayouts/slideLayout7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40422"/>
      </p:ext>
    </p:extLst>
  </p:cSld>
  <p:clrMapOvr>
    <a:masterClrMapping/>
  </p:clrMapOvr>
  <p:transition xmlns:p14="http://schemas.microsoft.com/office/powerpoint/2010/main"/>
</p:sldLayout>
</file>

<file path=ppt/slideLayouts/slideLayout7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299824"/>
      </p:ext>
    </p:extLst>
  </p:cSld>
  <p:clrMapOvr>
    <a:masterClrMapping/>
  </p:clrMapOvr>
  <p:transition xmlns:p14="http://schemas.microsoft.com/office/powerpoint/2010/main"/>
</p:sldLayout>
</file>

<file path=ppt/slideLayouts/slideLayout7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87192"/>
      </p:ext>
    </p:extLst>
  </p:cSld>
  <p:clrMapOvr>
    <a:masterClrMapping/>
  </p:clrMapOvr>
  <p:transition xmlns:p14="http://schemas.microsoft.com/office/powerpoint/2010/main"/>
</p:sldLayout>
</file>

<file path=ppt/slideLayouts/slideLayout7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449060"/>
      </p:ext>
    </p:extLst>
  </p:cSld>
  <p:clrMapOvr>
    <a:masterClrMapping/>
  </p:clrMapOvr>
  <p:transition xmlns:p14="http://schemas.microsoft.com/office/powerpoint/2010/main"/>
</p:sldLayout>
</file>

<file path=ppt/slideLayouts/slideLayout7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583386"/>
      </p:ext>
    </p:extLst>
  </p:cSld>
  <p:clrMapOvr>
    <a:masterClrMapping/>
  </p:clrMapOvr>
  <p:transition xmlns:p14="http://schemas.microsoft.com/office/powerpoint/2010/main"/>
</p:sldLayout>
</file>

<file path=ppt/slideLayouts/slideLayout7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569326"/>
      </p:ext>
    </p:extLst>
  </p:cSld>
  <p:clrMapOvr>
    <a:masterClrMapping/>
  </p:clrMapOvr>
  <p:transition xmlns:p14="http://schemas.microsoft.com/office/powerpoint/2010/main"/>
</p:sldLayout>
</file>

<file path=ppt/slideLayouts/slideLayout7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775850"/>
      </p:ext>
    </p:extLst>
  </p:cSld>
  <p:clrMapOvr>
    <a:masterClrMapping/>
  </p:clrMapOvr>
  <p:transition xmlns:p14="http://schemas.microsoft.com/office/powerpoint/2010/main"/>
</p:sldLayout>
</file>

<file path=ppt/slideLayouts/slideLayout7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987587"/>
      </p:ext>
    </p:extLst>
  </p:cSld>
  <p:clrMapOvr>
    <a:masterClrMapping/>
  </p:clrMapOvr>
  <p:transition xmlns:p14="http://schemas.microsoft.com/office/powerpoint/2010/main"/>
</p:sldLayout>
</file>

<file path=ppt/slideLayouts/slideLayout7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44633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76703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2606"/>
      </p:ext>
    </p:extLst>
  </p:cSld>
  <p:clrMapOvr>
    <a:masterClrMapping/>
  </p:clrMapOvr>
  <p:transition xmlns:p14="http://schemas.microsoft.com/office/powerpoint/2010/main"/>
</p:sldLayout>
</file>

<file path=ppt/slideLayouts/slideLayout7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545905"/>
      </p:ext>
    </p:extLst>
  </p:cSld>
  <p:clrMapOvr>
    <a:masterClrMapping/>
  </p:clrMapOvr>
  <p:transition xmlns:p14="http://schemas.microsoft.com/office/powerpoint/2010/main"/>
</p:sldLayout>
</file>

<file path=ppt/slideLayouts/slideLayout7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123519"/>
      </p:ext>
    </p:extLst>
  </p:cSld>
  <p:clrMapOvr>
    <a:masterClrMapping/>
  </p:clrMapOvr>
  <p:transition xmlns:p14="http://schemas.microsoft.com/office/powerpoint/2010/main"/>
</p:sldLayout>
</file>

<file path=ppt/slideLayouts/slideLayout7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91019"/>
      </p:ext>
    </p:extLst>
  </p:cSld>
  <p:clrMapOvr>
    <a:masterClrMapping/>
  </p:clrMapOvr>
  <p:transition xmlns:p14="http://schemas.microsoft.com/office/powerpoint/2010/main"/>
</p:sldLayout>
</file>

<file path=ppt/slideLayouts/slideLayout7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473035"/>
      </p:ext>
    </p:extLst>
  </p:cSld>
  <p:clrMapOvr>
    <a:masterClrMapping/>
  </p:clrMapOvr>
  <p:transition xmlns:p14="http://schemas.microsoft.com/office/powerpoint/2010/main"/>
</p:sldLayout>
</file>

<file path=ppt/slideLayouts/slideLayout7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23122"/>
      </p:ext>
    </p:extLst>
  </p:cSld>
  <p:clrMapOvr>
    <a:masterClrMapping/>
  </p:clrMapOvr>
  <p:transition xmlns:p14="http://schemas.microsoft.com/office/powerpoint/2010/main"/>
</p:sldLayout>
</file>

<file path=ppt/slideLayouts/slideLayout7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23374"/>
      </p:ext>
    </p:extLst>
  </p:cSld>
  <p:clrMapOvr>
    <a:masterClrMapping/>
  </p:clrMapOvr>
  <p:transition xmlns:p14="http://schemas.microsoft.com/office/powerpoint/2010/main"/>
</p:sldLayout>
</file>

<file path=ppt/slideLayouts/slideLayout7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331561"/>
      </p:ext>
    </p:extLst>
  </p:cSld>
  <p:clrMapOvr>
    <a:masterClrMapping/>
  </p:clrMapOvr>
  <p:transition xmlns:p14="http://schemas.microsoft.com/office/powerpoint/2010/main"/>
</p:sldLayout>
</file>

<file path=ppt/slideLayouts/slideLayout7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674362"/>
      </p:ext>
    </p:extLst>
  </p:cSld>
  <p:clrMapOvr>
    <a:masterClrMapping/>
  </p:clrMapOvr>
  <p:transition xmlns:p14="http://schemas.microsoft.com/office/powerpoint/2010/main"/>
</p:sldLayout>
</file>

<file path=ppt/slideLayouts/slideLayout7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4/30/15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059182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637" y="712594"/>
            <a:ext cx="8086725" cy="2898708"/>
          </a:xfrm>
          <a:noFill/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8000" spc="-12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638" y="3897565"/>
            <a:ext cx="8086724" cy="164592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4/30/15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676985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4" name="Content Placeholder 22"/>
          <p:cNvSpPr>
            <a:spLocks noGrp="1"/>
          </p:cNvSpPr>
          <p:nvPr>
            <p:ph sz="quarter" idx="11"/>
          </p:nvPr>
        </p:nvSpPr>
        <p:spPr>
          <a:xfrm>
            <a:off x="123825" y="1241652"/>
            <a:ext cx="8897938" cy="522446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4/30/15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32194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  <a:solidFill>
            <a:schemeClr val="bg1"/>
          </a:solidFill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4/30/15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8170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798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603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4/30/15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97412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798" y="1197209"/>
            <a:ext cx="4271962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798" y="2029968"/>
            <a:ext cx="4271962" cy="423105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1603" y="1194345"/>
            <a:ext cx="4271962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1603" y="2025216"/>
            <a:ext cx="4271962" cy="423580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4/30/15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82531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4/30/15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28353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4/30/15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95663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4/30/15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85037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6031951"/>
            <a:ext cx="6922008" cy="41118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white">
                    <a:alpha val="75000"/>
                  </a:prstClr>
                </a:solidFill>
                <a:latin typeface="Calibri"/>
              </a:rPr>
              <a:pPr/>
              <a:t>4/30/15</a:t>
            </a:fld>
            <a:endParaRPr lang="en-US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56281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4/30/15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46582945"/>
      </p:ext>
    </p:extLst>
  </p:cSld>
  <p:clrMapOvr>
    <a:masterClrMapping/>
  </p:clrMapOvr>
</p:sldLayout>
</file>

<file path=ppt/slideLayouts/slideLayout7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4/30/15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748752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1C678-4BCA-47DB-A467-32B445B5DAD1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4/30/15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1C6F-02EC-42D1-8B5C-25CEF9A2D1E1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21516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637" y="712594"/>
            <a:ext cx="8086725" cy="2898708"/>
          </a:xfrm>
          <a:noFill/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8000" spc="-12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638" y="3897565"/>
            <a:ext cx="8086724" cy="164592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1C678-4BCA-47DB-A467-32B445B5DAD1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4/30/15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1C6F-02EC-42D1-8B5C-25CEF9A2D1E1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95495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4" name="Content Placeholder 22"/>
          <p:cNvSpPr>
            <a:spLocks noGrp="1"/>
          </p:cNvSpPr>
          <p:nvPr>
            <p:ph sz="quarter" idx="11"/>
          </p:nvPr>
        </p:nvSpPr>
        <p:spPr>
          <a:xfrm>
            <a:off x="123825" y="1241652"/>
            <a:ext cx="8897938" cy="522446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E91C678-4BCA-47DB-A467-32B445B5DAD1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4/30/15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9C61C6F-02EC-42D1-8B5C-25CEF9A2D1E1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58219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  <a:solidFill>
            <a:schemeClr val="bg1"/>
          </a:solidFill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1C678-4BCA-47DB-A467-32B445B5DAD1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4/30/15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1C6F-02EC-42D1-8B5C-25CEF9A2D1E1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41741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798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603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41192" y="5829749"/>
            <a:ext cx="2602807" cy="1028251"/>
          </a:xfrm>
          <a:prstGeom prst="rect">
            <a:avLst/>
          </a:prstGeom>
        </p:spPr>
        <p:txBody>
          <a:bodyPr/>
          <a:lstStyle/>
          <a:p>
            <a:fld id="{4DB4CB9A-C63F-4E87-AA38-9916D0B520C4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188798" y="6405592"/>
            <a:ext cx="3086100" cy="228600"/>
          </a:xfrm>
        </p:spPr>
        <p:txBody>
          <a:bodyPr/>
          <a:lstStyle/>
          <a:p>
            <a:fld id="{631AED5B-0B8E-4D50-8AE6-A937FB3569CB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4/30/15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4898" y="6405592"/>
            <a:ext cx="3266295" cy="228600"/>
          </a:xfrm>
        </p:spPr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225451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798" y="1197209"/>
            <a:ext cx="4271962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798" y="2029968"/>
            <a:ext cx="4271962" cy="423105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1603" y="1194345"/>
            <a:ext cx="4271962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1603" y="2025216"/>
            <a:ext cx="4271962" cy="423580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41192" y="5829749"/>
            <a:ext cx="2602807" cy="1028251"/>
          </a:xfrm>
          <a:prstGeom prst="rect">
            <a:avLst/>
          </a:prstGeom>
        </p:spPr>
        <p:txBody>
          <a:bodyPr/>
          <a:lstStyle/>
          <a:p>
            <a:fld id="{4DB4CB9A-C63F-4E87-AA38-9916D0B520C4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188798" y="6405592"/>
            <a:ext cx="3086100" cy="228600"/>
          </a:xfrm>
        </p:spPr>
        <p:txBody>
          <a:bodyPr/>
          <a:lstStyle/>
          <a:p>
            <a:fld id="{93D63F6A-0689-4256-96F7-DFA80A71208E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4/30/15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4898" y="6405592"/>
            <a:ext cx="3266295" cy="228600"/>
          </a:xfrm>
        </p:spPr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5260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1C678-4BCA-47DB-A467-32B445B5DAD1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4/30/15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1C6F-02EC-42D1-8B5C-25CEF9A2D1E1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620547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A5FA3-3CD8-48C0-9A93-BD988252B551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4/30/15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41192" y="5829749"/>
            <a:ext cx="2602807" cy="1028251"/>
          </a:xfrm>
          <a:prstGeom prst="rect">
            <a:avLst/>
          </a:prstGeom>
        </p:spPr>
        <p:txBody>
          <a:bodyPr/>
          <a:lstStyle/>
          <a:p>
            <a:fld id="{4DB4CB9A-C63F-4E87-AA38-9916D0B520C4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889950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82FB2-D5CA-4468-BD9F-CE329C05C7E1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4/30/15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41192" y="5829749"/>
            <a:ext cx="2602807" cy="10282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DB4CB9A-C63F-4E87-AA38-9916D0B520C4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75408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6031951"/>
            <a:ext cx="6922008" cy="41118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12730508-2AE3-46B9-8E42-779036CDE91D}" type="datetime1">
              <a:rPr lang="en-US" smtClean="0">
                <a:latin typeface="Calibri"/>
              </a:rPr>
              <a:pPr/>
              <a:t>4/30/15</a:t>
            </a:fld>
            <a:endParaRPr lang="en-US"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en-US"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41192" y="5829749"/>
            <a:ext cx="2602807" cy="10282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DB4CB9A-C63F-4E87-AA38-9916D0B520C4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22203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0BBE7-97D0-4058-A938-1DB84AE8E331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4/30/15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41192" y="5829749"/>
            <a:ext cx="2602807" cy="1028251"/>
          </a:xfrm>
          <a:prstGeom prst="rect">
            <a:avLst/>
          </a:prstGeom>
        </p:spPr>
        <p:txBody>
          <a:bodyPr/>
          <a:lstStyle/>
          <a:p>
            <a:fld id="{4DB4CB9A-C63F-4E87-AA38-9916D0B520C4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55126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BD51-B50B-4149-8355-6A430C647D0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4/30/15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41192" y="5829749"/>
            <a:ext cx="2602807" cy="1028251"/>
          </a:xfrm>
          <a:prstGeom prst="rect">
            <a:avLst/>
          </a:prstGeom>
        </p:spPr>
        <p:txBody>
          <a:bodyPr/>
          <a:lstStyle/>
          <a:p>
            <a:fld id="{4DB4CB9A-C63F-4E87-AA38-9916D0B520C4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24647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23295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69132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461354"/>
      </p:ext>
    </p:extLst>
  </p:cSld>
  <p:clrMapOvr>
    <a:masterClrMapping/>
  </p:clrMapOvr>
  <p:transition xmlns:p14="http://schemas.microsoft.com/office/powerpoint/2010/main"/>
</p:sldLayout>
</file>

<file path=ppt/slideLayouts/slideLayout7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621297"/>
      </p:ext>
    </p:extLst>
  </p:cSld>
  <p:clrMapOvr>
    <a:masterClrMapping/>
  </p:clrMapOvr>
  <p:transition xmlns:p14="http://schemas.microsoft.com/office/powerpoint/2010/main"/>
</p:sldLayout>
</file>

<file path=ppt/slideLayouts/slideLayout7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058462"/>
      </p:ext>
    </p:extLst>
  </p:cSld>
  <p:clrMapOvr>
    <a:masterClrMapping/>
  </p:clrMapOvr>
  <p:transition xmlns:p14="http://schemas.microsoft.com/office/powerpoint/2010/main"/>
</p:sldLayout>
</file>

<file path=ppt/slideLayouts/slideLayout7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126006"/>
      </p:ext>
    </p:extLst>
  </p:cSld>
  <p:clrMapOvr>
    <a:masterClrMapping/>
  </p:clrMapOvr>
  <p:transition xmlns:p14="http://schemas.microsoft.com/office/powerpoint/2010/main"/>
</p:sldLayout>
</file>

<file path=ppt/slideLayouts/slideLayout7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2022"/>
      </p:ext>
    </p:extLst>
  </p:cSld>
  <p:clrMapOvr>
    <a:masterClrMapping/>
  </p:clrMapOvr>
  <p:transition xmlns:p14="http://schemas.microsoft.com/office/powerpoint/2010/main"/>
</p:sldLayout>
</file>

<file path=ppt/slideLayouts/slideLayout7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890452"/>
      </p:ext>
    </p:extLst>
  </p:cSld>
  <p:clrMapOvr>
    <a:masterClrMapping/>
  </p:clrMapOvr>
  <p:transition xmlns:p14="http://schemas.microsoft.com/office/powerpoint/2010/main"/>
</p:sldLayout>
</file>

<file path=ppt/slideLayouts/slideLayout7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316683"/>
      </p:ext>
    </p:extLst>
  </p:cSld>
  <p:clrMapOvr>
    <a:masterClrMapping/>
  </p:clrMapOvr>
  <p:transition xmlns:p14="http://schemas.microsoft.com/office/powerpoint/2010/main"/>
</p:sldLayout>
</file>

<file path=ppt/slideLayouts/slideLayout7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439210"/>
      </p:ext>
    </p:extLst>
  </p:cSld>
  <p:clrMapOvr>
    <a:masterClrMapping/>
  </p:clrMapOvr>
  <p:transition xmlns:p14="http://schemas.microsoft.com/office/powerpoint/2010/main"/>
</p:sldLayout>
</file>

<file path=ppt/slideLayouts/slideLayout7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365158"/>
      </p:ext>
    </p:extLst>
  </p:cSld>
  <p:clrMapOvr>
    <a:masterClrMapping/>
  </p:clrMapOvr>
  <p:transition xmlns:p14="http://schemas.microsoft.com/office/powerpoint/2010/main"/>
</p:sldLayout>
</file>

<file path=ppt/slideLayouts/slideLayout7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51840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27007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114746"/>
      </p:ext>
    </p:extLst>
  </p:cSld>
  <p:clrMapOvr>
    <a:masterClrMapping/>
  </p:clrMapOvr>
  <p:transition xmlns:p14="http://schemas.microsoft.com/office/powerpoint/2010/main"/>
</p:sldLayout>
</file>

<file path=ppt/slideLayouts/slideLayout7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964624"/>
      </p:ext>
    </p:extLst>
  </p:cSld>
  <p:clrMapOvr>
    <a:masterClrMapping/>
  </p:clrMapOvr>
  <p:transition xmlns:p14="http://schemas.microsoft.com/office/powerpoint/2010/main"/>
</p:sldLayout>
</file>

<file path=ppt/slideLayouts/slideLayout7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47646"/>
      </p:ext>
    </p:extLst>
  </p:cSld>
  <p:clrMapOvr>
    <a:masterClrMapping/>
  </p:clrMapOvr>
  <p:transition xmlns:p14="http://schemas.microsoft.com/office/powerpoint/2010/main"/>
</p:sldLayout>
</file>

<file path=ppt/slideLayouts/slideLayout7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53684"/>
      </p:ext>
    </p:extLst>
  </p:cSld>
  <p:clrMapOvr>
    <a:masterClrMapping/>
  </p:clrMapOvr>
  <p:transition xmlns:p14="http://schemas.microsoft.com/office/powerpoint/2010/main"/>
</p:sldLayout>
</file>

<file path=ppt/slideLayouts/slideLayout7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078026"/>
      </p:ext>
    </p:extLst>
  </p:cSld>
  <p:clrMapOvr>
    <a:masterClrMapping/>
  </p:clrMapOvr>
  <p:transition xmlns:p14="http://schemas.microsoft.com/office/powerpoint/2010/main"/>
</p:sldLayout>
</file>

<file path=ppt/slideLayouts/slideLayout7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886670"/>
      </p:ext>
    </p:extLst>
  </p:cSld>
  <p:clrMapOvr>
    <a:masterClrMapping/>
  </p:clrMapOvr>
  <p:transition xmlns:p14="http://schemas.microsoft.com/office/powerpoint/2010/main"/>
</p:sldLayout>
</file>

<file path=ppt/slideLayouts/slideLayout7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478134"/>
      </p:ext>
    </p:extLst>
  </p:cSld>
  <p:clrMapOvr>
    <a:masterClrMapping/>
  </p:clrMapOvr>
  <p:transition xmlns:p14="http://schemas.microsoft.com/office/powerpoint/2010/main"/>
</p:sldLayout>
</file>

<file path=ppt/slideLayouts/slideLayout7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913383"/>
      </p:ext>
    </p:extLst>
  </p:cSld>
  <p:clrMapOvr>
    <a:masterClrMapping/>
  </p:clrMapOvr>
  <p:transition xmlns:p14="http://schemas.microsoft.com/office/powerpoint/2010/main"/>
</p:sldLayout>
</file>

<file path=ppt/slideLayouts/slideLayout7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264042"/>
      </p:ext>
    </p:extLst>
  </p:cSld>
  <p:clrMapOvr>
    <a:masterClrMapping/>
  </p:clrMapOvr>
  <p:transition xmlns:p14="http://schemas.microsoft.com/office/powerpoint/2010/main"/>
</p:sldLayout>
</file>

<file path=ppt/slideLayouts/slideLayout7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46024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16192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91532"/>
      </p:ext>
    </p:extLst>
  </p:cSld>
  <p:clrMapOvr>
    <a:masterClrMapping/>
  </p:clrMapOvr>
  <p:transition xmlns:p14="http://schemas.microsoft.com/office/powerpoint/2010/main"/>
</p:sldLayout>
</file>

<file path=ppt/slideLayouts/slideLayout8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939016"/>
      </p:ext>
    </p:extLst>
  </p:cSld>
  <p:clrMapOvr>
    <a:masterClrMapping/>
  </p:clrMapOvr>
  <p:transition xmlns:p14="http://schemas.microsoft.com/office/powerpoint/2010/main"/>
</p:sldLayout>
</file>

<file path=ppt/slideLayouts/slideLayout8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903787"/>
      </p:ext>
    </p:extLst>
  </p:cSld>
  <p:clrMapOvr>
    <a:masterClrMapping/>
  </p:clrMapOvr>
  <p:transition xmlns:p14="http://schemas.microsoft.com/office/powerpoint/2010/main"/>
</p:sldLayout>
</file>

<file path=ppt/slideLayouts/slideLayout8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949764"/>
      </p:ext>
    </p:extLst>
  </p:cSld>
  <p:clrMapOvr>
    <a:masterClrMapping/>
  </p:clrMapOvr>
  <p:transition xmlns:p14="http://schemas.microsoft.com/office/powerpoint/2010/main"/>
</p:sldLayout>
</file>

<file path=ppt/slideLayouts/slideLayout8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872085"/>
      </p:ext>
    </p:extLst>
  </p:cSld>
  <p:clrMapOvr>
    <a:masterClrMapping/>
  </p:clrMapOvr>
  <p:transition xmlns:p14="http://schemas.microsoft.com/office/powerpoint/2010/main"/>
</p:sldLayout>
</file>

<file path=ppt/slideLayouts/slideLayout8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265402"/>
      </p:ext>
    </p:extLst>
  </p:cSld>
  <p:clrMapOvr>
    <a:masterClrMapping/>
  </p:clrMapOvr>
  <p:transition xmlns:p14="http://schemas.microsoft.com/office/powerpoint/2010/main"/>
</p:sldLayout>
</file>

<file path=ppt/slideLayouts/slideLayout8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963429"/>
      </p:ext>
    </p:extLst>
  </p:cSld>
  <p:clrMapOvr>
    <a:masterClrMapping/>
  </p:clrMapOvr>
  <p:transition xmlns:p14="http://schemas.microsoft.com/office/powerpoint/2010/main"/>
</p:sldLayout>
</file>

<file path=ppt/slideLayouts/slideLayout8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43210"/>
      </p:ext>
    </p:extLst>
  </p:cSld>
  <p:clrMapOvr>
    <a:masterClrMapping/>
  </p:clrMapOvr>
  <p:transition xmlns:p14="http://schemas.microsoft.com/office/powerpoint/2010/main"/>
</p:sldLayout>
</file>

<file path=ppt/slideLayouts/slideLayout8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334129"/>
      </p:ext>
    </p:extLst>
  </p:cSld>
  <p:clrMapOvr>
    <a:masterClrMapping/>
  </p:clrMapOvr>
  <p:transition xmlns:p14="http://schemas.microsoft.com/office/powerpoint/2010/main"/>
</p:sldLayout>
</file>

<file path=ppt/slideLayouts/slideLayout8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29321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61731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192965"/>
      </p:ext>
    </p:extLst>
  </p:cSld>
  <p:clrMapOvr>
    <a:masterClrMapping/>
  </p:clrMapOvr>
  <p:transition xmlns:p14="http://schemas.microsoft.com/office/powerpoint/2010/main"/>
</p:sldLayout>
</file>

<file path=ppt/slideLayouts/slideLayout8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648434"/>
      </p:ext>
    </p:extLst>
  </p:cSld>
  <p:clrMapOvr>
    <a:masterClrMapping/>
  </p:clrMapOvr>
  <p:transition xmlns:p14="http://schemas.microsoft.com/office/powerpoint/2010/main"/>
</p:sldLayout>
</file>

<file path=ppt/slideLayouts/slideLayout8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606159"/>
      </p:ext>
    </p:extLst>
  </p:cSld>
  <p:clrMapOvr>
    <a:masterClrMapping/>
  </p:clrMapOvr>
  <p:transition xmlns:p14="http://schemas.microsoft.com/office/powerpoint/2010/main"/>
</p:sldLayout>
</file>

<file path=ppt/slideLayouts/slideLayout8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813551"/>
      </p:ext>
    </p:extLst>
  </p:cSld>
  <p:clrMapOvr>
    <a:masterClrMapping/>
  </p:clrMapOvr>
  <p:transition xmlns:p14="http://schemas.microsoft.com/office/powerpoint/2010/main"/>
</p:sldLayout>
</file>

<file path=ppt/slideLayouts/slideLayout8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956858"/>
      </p:ext>
    </p:extLst>
  </p:cSld>
  <p:clrMapOvr>
    <a:masterClrMapping/>
  </p:clrMapOvr>
  <p:transition xmlns:p14="http://schemas.microsoft.com/office/powerpoint/2010/main"/>
</p:sldLayout>
</file>

<file path=ppt/slideLayouts/slideLayout8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242115"/>
      </p:ext>
    </p:extLst>
  </p:cSld>
  <p:clrMapOvr>
    <a:masterClrMapping/>
  </p:clrMapOvr>
  <p:transition xmlns:p14="http://schemas.microsoft.com/office/powerpoint/2010/main"/>
</p:sldLayout>
</file>

<file path=ppt/slideLayouts/slideLayout8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353296"/>
      </p:ext>
    </p:extLst>
  </p:cSld>
  <p:clrMapOvr>
    <a:masterClrMapping/>
  </p:clrMapOvr>
  <p:transition xmlns:p14="http://schemas.microsoft.com/office/powerpoint/2010/main"/>
</p:sldLayout>
</file>

<file path=ppt/slideLayouts/slideLayout8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033494"/>
      </p:ext>
    </p:extLst>
  </p:cSld>
  <p:clrMapOvr>
    <a:masterClrMapping/>
  </p:clrMapOvr>
  <p:transition xmlns:p14="http://schemas.microsoft.com/office/powerpoint/2010/main"/>
</p:sldLayout>
</file>

<file path=ppt/slideLayouts/slideLayout8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260109"/>
      </p:ext>
    </p:extLst>
  </p:cSld>
  <p:clrMapOvr>
    <a:masterClrMapping/>
  </p:clrMapOvr>
  <p:transition xmlns:p14="http://schemas.microsoft.com/office/powerpoint/2010/main"/>
</p:sldLayout>
</file>

<file path=ppt/slideLayouts/slideLayout8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4049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88863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476183"/>
      </p:ext>
    </p:extLst>
  </p:cSld>
  <p:clrMapOvr>
    <a:masterClrMapping/>
  </p:clrMapOvr>
  <p:transition xmlns:p14="http://schemas.microsoft.com/office/powerpoint/2010/main"/>
</p:sldLayout>
</file>

<file path=ppt/slideLayouts/slideLayout8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455093"/>
      </p:ext>
    </p:extLst>
  </p:cSld>
  <p:clrMapOvr>
    <a:masterClrMapping/>
  </p:clrMapOvr>
  <p:transition xmlns:p14="http://schemas.microsoft.com/office/powerpoint/2010/main"/>
</p:sldLayout>
</file>

<file path=ppt/slideLayouts/slideLayout8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7662958"/>
      </p:ext>
    </p:extLst>
  </p:cSld>
  <p:clrMapOvr>
    <a:masterClrMapping/>
  </p:clrMapOvr>
  <p:transition xmlns:p14="http://schemas.microsoft.com/office/powerpoint/2010/main"/>
</p:sldLayout>
</file>

<file path=ppt/slideLayouts/slideLayout8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474809"/>
      </p:ext>
    </p:extLst>
  </p:cSld>
  <p:clrMapOvr>
    <a:masterClrMapping/>
  </p:clrMapOvr>
  <p:transition xmlns:p14="http://schemas.microsoft.com/office/powerpoint/2010/main"/>
</p:sldLayout>
</file>

<file path=ppt/slideLayouts/slideLayout8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039267"/>
      </p:ext>
    </p:extLst>
  </p:cSld>
  <p:clrMapOvr>
    <a:masterClrMapping/>
  </p:clrMapOvr>
  <p:transition xmlns:p14="http://schemas.microsoft.com/office/powerpoint/2010/main"/>
</p:sldLayout>
</file>

<file path=ppt/slideLayouts/slideLayout8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951525"/>
      </p:ext>
    </p:extLst>
  </p:cSld>
  <p:clrMapOvr>
    <a:masterClrMapping/>
  </p:clrMapOvr>
  <p:transition xmlns:p14="http://schemas.microsoft.com/office/powerpoint/2010/main"/>
</p:sldLayout>
</file>

<file path=ppt/slideLayouts/slideLayout8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818530"/>
      </p:ext>
    </p:extLst>
  </p:cSld>
  <p:clrMapOvr>
    <a:masterClrMapping/>
  </p:clrMapOvr>
  <p:transition xmlns:p14="http://schemas.microsoft.com/office/powerpoint/2010/main"/>
</p:sldLayout>
</file>

<file path=ppt/slideLayouts/slideLayout8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150129"/>
      </p:ext>
    </p:extLst>
  </p:cSld>
  <p:clrMapOvr>
    <a:masterClrMapping/>
  </p:clrMapOvr>
  <p:transition xmlns:p14="http://schemas.microsoft.com/office/powerpoint/2010/main"/>
</p:sldLayout>
</file>

<file path=ppt/slideLayouts/slideLayout8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902687"/>
      </p:ext>
    </p:extLst>
  </p:cSld>
  <p:clrMapOvr>
    <a:masterClrMapping/>
  </p:clrMapOvr>
  <p:transition xmlns:p14="http://schemas.microsoft.com/office/powerpoint/2010/main"/>
</p:sldLayout>
</file>

<file path=ppt/slideLayouts/slideLayout8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473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07672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679764"/>
      </p:ext>
    </p:extLst>
  </p:cSld>
  <p:clrMapOvr>
    <a:masterClrMapping/>
  </p:clrMapOvr>
  <p:transition xmlns:p14="http://schemas.microsoft.com/office/powerpoint/2010/main"/>
</p:sldLayout>
</file>

<file path=ppt/slideLayouts/slideLayout8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58757"/>
      </p:ext>
    </p:extLst>
  </p:cSld>
  <p:clrMapOvr>
    <a:masterClrMapping/>
  </p:clrMapOvr>
  <p:transition xmlns:p14="http://schemas.microsoft.com/office/powerpoint/2010/main"/>
</p:sldLayout>
</file>

<file path=ppt/slideLayouts/slideLayout8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89242"/>
      </p:ext>
    </p:extLst>
  </p:cSld>
  <p:clrMapOvr>
    <a:masterClrMapping/>
  </p:clrMapOvr>
  <p:transition xmlns:p14="http://schemas.microsoft.com/office/powerpoint/2010/main"/>
</p:sldLayout>
</file>

<file path=ppt/slideLayouts/slideLayout8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862785"/>
      </p:ext>
    </p:extLst>
  </p:cSld>
  <p:clrMapOvr>
    <a:masterClrMapping/>
  </p:clrMapOvr>
  <p:transition xmlns:p14="http://schemas.microsoft.com/office/powerpoint/2010/main"/>
</p:sldLayout>
</file>

<file path=ppt/slideLayouts/slideLayout8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018696"/>
      </p:ext>
    </p:extLst>
  </p:cSld>
  <p:clrMapOvr>
    <a:masterClrMapping/>
  </p:clrMapOvr>
  <p:transition xmlns:p14="http://schemas.microsoft.com/office/powerpoint/2010/main"/>
</p:sldLayout>
</file>

<file path=ppt/slideLayouts/slideLayout8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040525"/>
      </p:ext>
    </p:extLst>
  </p:cSld>
  <p:clrMapOvr>
    <a:masterClrMapping/>
  </p:clrMapOvr>
  <p:transition xmlns:p14="http://schemas.microsoft.com/office/powerpoint/2010/main"/>
</p:sldLayout>
</file>

<file path=ppt/slideLayouts/slideLayout8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039929"/>
      </p:ext>
    </p:extLst>
  </p:cSld>
  <p:clrMapOvr>
    <a:masterClrMapping/>
  </p:clrMapOvr>
  <p:transition xmlns:p14="http://schemas.microsoft.com/office/powerpoint/2010/main"/>
</p:sldLayout>
</file>

<file path=ppt/slideLayouts/slideLayout8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141369"/>
      </p:ext>
    </p:extLst>
  </p:cSld>
  <p:clrMapOvr>
    <a:masterClrMapping/>
  </p:clrMapOvr>
  <p:transition xmlns:p14="http://schemas.microsoft.com/office/powerpoint/2010/main"/>
</p:sldLayout>
</file>

<file path=ppt/slideLayouts/slideLayout8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798500"/>
      </p:ext>
    </p:extLst>
  </p:cSld>
  <p:clrMapOvr>
    <a:masterClrMapping/>
  </p:clrMapOvr>
  <p:transition xmlns:p14="http://schemas.microsoft.com/office/powerpoint/2010/main"/>
</p:sldLayout>
</file>

<file path=ppt/slideLayouts/slideLayout8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49140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5904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956884"/>
      </p:ext>
    </p:extLst>
  </p:cSld>
  <p:clrMapOvr>
    <a:masterClrMapping/>
  </p:clrMapOvr>
  <p:transition xmlns:p14="http://schemas.microsoft.com/office/powerpoint/2010/main"/>
</p:sldLayout>
</file>

<file path=ppt/slideLayouts/slideLayout8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714202"/>
      </p:ext>
    </p:extLst>
  </p:cSld>
  <p:clrMapOvr>
    <a:masterClrMapping/>
  </p:clrMapOvr>
  <p:transition xmlns:p14="http://schemas.microsoft.com/office/powerpoint/2010/main"/>
</p:sldLayout>
</file>

<file path=ppt/slideLayouts/slideLayout8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388616"/>
      </p:ext>
    </p:extLst>
  </p:cSld>
  <p:clrMapOvr>
    <a:masterClrMapping/>
  </p:clrMapOvr>
  <p:transition xmlns:p14="http://schemas.microsoft.com/office/powerpoint/2010/main"/>
</p:sldLayout>
</file>

<file path=ppt/slideLayouts/slideLayout8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868519"/>
      </p:ext>
    </p:extLst>
  </p:cSld>
  <p:clrMapOvr>
    <a:masterClrMapping/>
  </p:clrMapOvr>
  <p:transition xmlns:p14="http://schemas.microsoft.com/office/powerpoint/2010/main"/>
</p:sldLayout>
</file>

<file path=ppt/slideLayouts/slideLayout8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988121"/>
      </p:ext>
    </p:extLst>
  </p:cSld>
  <p:clrMapOvr>
    <a:masterClrMapping/>
  </p:clrMapOvr>
  <p:transition xmlns:p14="http://schemas.microsoft.com/office/powerpoint/2010/main"/>
</p:sldLayout>
</file>

<file path=ppt/slideLayouts/slideLayout8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403993"/>
      </p:ext>
    </p:extLst>
  </p:cSld>
  <p:clrMapOvr>
    <a:masterClrMapping/>
  </p:clrMapOvr>
  <p:transition xmlns:p14="http://schemas.microsoft.com/office/powerpoint/2010/main"/>
</p:sldLayout>
</file>

<file path=ppt/slideLayouts/slideLayout8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5169323"/>
      </p:ext>
    </p:extLst>
  </p:cSld>
  <p:clrMapOvr>
    <a:masterClrMapping/>
  </p:clrMapOvr>
  <p:transition xmlns:p14="http://schemas.microsoft.com/office/powerpoint/2010/main"/>
</p:sldLayout>
</file>

<file path=ppt/slideLayouts/slideLayout8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709690"/>
      </p:ext>
    </p:extLst>
  </p:cSld>
  <p:clrMapOvr>
    <a:masterClrMapping/>
  </p:clrMapOvr>
  <p:transition xmlns:p14="http://schemas.microsoft.com/office/powerpoint/2010/main"/>
</p:sldLayout>
</file>

<file path=ppt/slideLayouts/slideLayout8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341786"/>
      </p:ext>
    </p:extLst>
  </p:cSld>
  <p:clrMapOvr>
    <a:masterClrMapping/>
  </p:clrMapOvr>
  <p:transition xmlns:p14="http://schemas.microsoft.com/office/powerpoint/2010/main"/>
</p:sldLayout>
</file>

<file path=ppt/slideLayouts/slideLayout8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64827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68259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71084"/>
      </p:ext>
    </p:extLst>
  </p:cSld>
  <p:clrMapOvr>
    <a:masterClrMapping/>
  </p:clrMapOvr>
  <p:transition xmlns:p14="http://schemas.microsoft.com/office/powerpoint/2010/main"/>
</p:sldLayout>
</file>

<file path=ppt/slideLayouts/slideLayout8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284169"/>
      </p:ext>
    </p:extLst>
  </p:cSld>
  <p:clrMapOvr>
    <a:masterClrMapping/>
  </p:clrMapOvr>
  <p:transition xmlns:p14="http://schemas.microsoft.com/office/powerpoint/2010/main"/>
</p:sldLayout>
</file>

<file path=ppt/slideLayouts/slideLayout8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458870"/>
      </p:ext>
    </p:extLst>
  </p:cSld>
  <p:clrMapOvr>
    <a:masterClrMapping/>
  </p:clrMapOvr>
  <p:transition xmlns:p14="http://schemas.microsoft.com/office/powerpoint/2010/main"/>
</p:sldLayout>
</file>

<file path=ppt/slideLayouts/slideLayout8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643520"/>
      </p:ext>
    </p:extLst>
  </p:cSld>
  <p:clrMapOvr>
    <a:masterClrMapping/>
  </p:clrMapOvr>
  <p:transition xmlns:p14="http://schemas.microsoft.com/office/powerpoint/2010/main"/>
</p:sldLayout>
</file>

<file path=ppt/slideLayouts/slideLayout8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699611"/>
      </p:ext>
    </p:extLst>
  </p:cSld>
  <p:clrMapOvr>
    <a:masterClrMapping/>
  </p:clrMapOvr>
  <p:transition xmlns:p14="http://schemas.microsoft.com/office/powerpoint/2010/main"/>
</p:sldLayout>
</file>

<file path=ppt/slideLayouts/slideLayout8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573164"/>
      </p:ext>
    </p:extLst>
  </p:cSld>
  <p:clrMapOvr>
    <a:masterClrMapping/>
  </p:clrMapOvr>
  <p:transition xmlns:p14="http://schemas.microsoft.com/office/powerpoint/2010/main"/>
</p:sldLayout>
</file>

<file path=ppt/slideLayouts/slideLayout8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56100"/>
      </p:ext>
    </p:extLst>
  </p:cSld>
  <p:clrMapOvr>
    <a:masterClrMapping/>
  </p:clrMapOvr>
  <p:transition xmlns:p14="http://schemas.microsoft.com/office/powerpoint/2010/main"/>
</p:sldLayout>
</file>

<file path=ppt/slideLayouts/slideLayout8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781764"/>
      </p:ext>
    </p:extLst>
  </p:cSld>
  <p:clrMapOvr>
    <a:masterClrMapping/>
  </p:clrMapOvr>
  <p:transition xmlns:p14="http://schemas.microsoft.com/office/powerpoint/2010/main"/>
</p:sldLayout>
</file>

<file path=ppt/slideLayouts/slideLayout8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073811"/>
      </p:ext>
    </p:extLst>
  </p:cSld>
  <p:clrMapOvr>
    <a:masterClrMapping/>
  </p:clrMapOvr>
  <p:transition xmlns:p14="http://schemas.microsoft.com/office/powerpoint/2010/main"/>
</p:sldLayout>
</file>

<file path=ppt/slideLayouts/slideLayout8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83950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67790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738627"/>
      </p:ext>
    </p:extLst>
  </p:cSld>
  <p:clrMapOvr>
    <a:masterClrMapping/>
  </p:clrMapOvr>
  <p:transition xmlns:p14="http://schemas.microsoft.com/office/powerpoint/2010/main"/>
</p:sldLayout>
</file>

<file path=ppt/slideLayouts/slideLayout8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571225"/>
      </p:ext>
    </p:extLst>
  </p:cSld>
  <p:clrMapOvr>
    <a:masterClrMapping/>
  </p:clrMapOvr>
  <p:transition xmlns:p14="http://schemas.microsoft.com/office/powerpoint/2010/main"/>
</p:sldLayout>
</file>

<file path=ppt/slideLayouts/slideLayout8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766922"/>
      </p:ext>
    </p:extLst>
  </p:cSld>
  <p:clrMapOvr>
    <a:masterClrMapping/>
  </p:clrMapOvr>
  <p:transition xmlns:p14="http://schemas.microsoft.com/office/powerpoint/2010/main"/>
</p:sldLayout>
</file>

<file path=ppt/slideLayouts/slideLayout8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842049"/>
      </p:ext>
    </p:extLst>
  </p:cSld>
  <p:clrMapOvr>
    <a:masterClrMapping/>
  </p:clrMapOvr>
  <p:transition xmlns:p14="http://schemas.microsoft.com/office/powerpoint/2010/main"/>
</p:sldLayout>
</file>

<file path=ppt/slideLayouts/slideLayout8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406796"/>
      </p:ext>
    </p:extLst>
  </p:cSld>
  <p:clrMapOvr>
    <a:masterClrMapping/>
  </p:clrMapOvr>
  <p:transition xmlns:p14="http://schemas.microsoft.com/office/powerpoint/2010/main"/>
</p:sldLayout>
</file>

<file path=ppt/slideLayouts/slideLayout8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019513"/>
      </p:ext>
    </p:extLst>
  </p:cSld>
  <p:clrMapOvr>
    <a:masterClrMapping/>
  </p:clrMapOvr>
  <p:transition xmlns:p14="http://schemas.microsoft.com/office/powerpoint/2010/main"/>
</p:sldLayout>
</file>

<file path=ppt/slideLayouts/slideLayout8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92341"/>
      </p:ext>
    </p:extLst>
  </p:cSld>
  <p:clrMapOvr>
    <a:masterClrMapping/>
  </p:clrMapOvr>
  <p:transition xmlns:p14="http://schemas.microsoft.com/office/powerpoint/2010/main"/>
</p:sldLayout>
</file>

<file path=ppt/slideLayouts/slideLayout8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586540"/>
      </p:ext>
    </p:extLst>
  </p:cSld>
  <p:clrMapOvr>
    <a:masterClrMapping/>
  </p:clrMapOvr>
  <p:transition xmlns:p14="http://schemas.microsoft.com/office/powerpoint/2010/main"/>
</p:sldLayout>
</file>

<file path=ppt/slideLayouts/slideLayout8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18087"/>
      </p:ext>
    </p:extLst>
  </p:cSld>
  <p:clrMapOvr>
    <a:masterClrMapping/>
  </p:clrMapOvr>
  <p:transition xmlns:p14="http://schemas.microsoft.com/office/powerpoint/2010/main"/>
</p:sldLayout>
</file>

<file path=ppt/slideLayouts/slideLayout8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01207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08573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268417"/>
      </p:ext>
    </p:extLst>
  </p:cSld>
  <p:clrMapOvr>
    <a:masterClrMapping/>
  </p:clrMapOvr>
  <p:transition xmlns:p14="http://schemas.microsoft.com/office/powerpoint/2010/main"/>
</p:sldLayout>
</file>

<file path=ppt/slideLayouts/slideLayout8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325379"/>
      </p:ext>
    </p:extLst>
  </p:cSld>
  <p:clrMapOvr>
    <a:masterClrMapping/>
  </p:clrMapOvr>
  <p:transition xmlns:p14="http://schemas.microsoft.com/office/powerpoint/2010/main"/>
</p:sldLayout>
</file>

<file path=ppt/slideLayouts/slideLayout8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150759"/>
      </p:ext>
    </p:extLst>
  </p:cSld>
  <p:clrMapOvr>
    <a:masterClrMapping/>
  </p:clrMapOvr>
  <p:transition xmlns:p14="http://schemas.microsoft.com/office/powerpoint/2010/main"/>
</p:sldLayout>
</file>

<file path=ppt/slideLayouts/slideLayout8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907459"/>
      </p:ext>
    </p:extLst>
  </p:cSld>
  <p:clrMapOvr>
    <a:masterClrMapping/>
  </p:clrMapOvr>
  <p:transition xmlns:p14="http://schemas.microsoft.com/office/powerpoint/2010/main"/>
</p:sldLayout>
</file>

<file path=ppt/slideLayouts/slideLayout8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217322"/>
      </p:ext>
    </p:extLst>
  </p:cSld>
  <p:clrMapOvr>
    <a:masterClrMapping/>
  </p:clrMapOvr>
  <p:transition xmlns:p14="http://schemas.microsoft.com/office/powerpoint/2010/main"/>
</p:sldLayout>
</file>

<file path=ppt/slideLayouts/slideLayout8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052122"/>
      </p:ext>
    </p:extLst>
  </p:cSld>
  <p:clrMapOvr>
    <a:masterClrMapping/>
  </p:clrMapOvr>
  <p:transition xmlns:p14="http://schemas.microsoft.com/office/powerpoint/2010/main"/>
</p:sldLayout>
</file>

<file path=ppt/slideLayouts/slideLayout8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188994"/>
      </p:ext>
    </p:extLst>
  </p:cSld>
  <p:clrMapOvr>
    <a:masterClrMapping/>
  </p:clrMapOvr>
  <p:transition xmlns:p14="http://schemas.microsoft.com/office/powerpoint/2010/main"/>
</p:sldLayout>
</file>

<file path=ppt/slideLayouts/slideLayout8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760761"/>
      </p:ext>
    </p:extLst>
  </p:cSld>
  <p:clrMapOvr>
    <a:masterClrMapping/>
  </p:clrMapOvr>
  <p:transition xmlns:p14="http://schemas.microsoft.com/office/powerpoint/2010/main"/>
</p:sldLayout>
</file>

<file path=ppt/slideLayouts/slideLayout8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815770"/>
      </p:ext>
    </p:extLst>
  </p:cSld>
  <p:clrMapOvr>
    <a:masterClrMapping/>
  </p:clrMapOvr>
  <p:transition xmlns:p14="http://schemas.microsoft.com/office/powerpoint/2010/main"/>
</p:sldLayout>
</file>

<file path=ppt/slideLayouts/slideLayout8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4/30/15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11522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637" y="712594"/>
            <a:ext cx="8086725" cy="2898708"/>
          </a:xfrm>
          <a:noFill/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8000" spc="-12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638" y="3897565"/>
            <a:ext cx="8086724" cy="164592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4/30/15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82108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4" name="Content Placeholder 22"/>
          <p:cNvSpPr>
            <a:spLocks noGrp="1"/>
          </p:cNvSpPr>
          <p:nvPr>
            <p:ph sz="quarter" idx="11"/>
          </p:nvPr>
        </p:nvSpPr>
        <p:spPr>
          <a:xfrm>
            <a:off x="123825" y="1241652"/>
            <a:ext cx="8897938" cy="522446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4/30/15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48873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  <a:solidFill>
            <a:schemeClr val="bg1"/>
          </a:solidFill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4/30/15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973003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798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603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4/30/15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9884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798" y="1197209"/>
            <a:ext cx="4271962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798" y="2029968"/>
            <a:ext cx="4271962" cy="423105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1603" y="1194345"/>
            <a:ext cx="4271962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1603" y="2025216"/>
            <a:ext cx="4271962" cy="423580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4/30/15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266090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4/30/15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3677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4/30/15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740574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4/30/15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71182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6031951"/>
            <a:ext cx="6922008" cy="41118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white">
                    <a:alpha val="75000"/>
                  </a:prstClr>
                </a:solidFill>
                <a:latin typeface="Calibri"/>
              </a:rPr>
              <a:pPr/>
              <a:t>4/30/15</a:t>
            </a:fld>
            <a:endParaRPr lang="en-US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270630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4/30/15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34943865"/>
      </p:ext>
    </p:extLst>
  </p:cSld>
  <p:clrMapOvr>
    <a:masterClrMapping/>
  </p:clrMapOvr>
</p:sldLayout>
</file>

<file path=ppt/slideLayouts/slideLayout8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4/30/15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67604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24209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46689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402724"/>
      </p:ext>
    </p:extLst>
  </p:cSld>
  <p:clrMapOvr>
    <a:masterClrMapping/>
  </p:clrMapOvr>
  <p:transition xmlns:p14="http://schemas.microsoft.com/office/powerpoint/2010/main"/>
</p:sldLayout>
</file>

<file path=ppt/slideLayouts/slideLayout9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999260"/>
      </p:ext>
    </p:extLst>
  </p:cSld>
  <p:clrMapOvr>
    <a:masterClrMapping/>
  </p:clrMapOvr>
  <p:transition xmlns:p14="http://schemas.microsoft.com/office/powerpoint/2010/main"/>
</p:sldLayout>
</file>

<file path=ppt/slideLayouts/slideLayout9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336625"/>
      </p:ext>
    </p:extLst>
  </p:cSld>
  <p:clrMapOvr>
    <a:masterClrMapping/>
  </p:clrMapOvr>
  <p:transition xmlns:p14="http://schemas.microsoft.com/office/powerpoint/2010/main"/>
</p:sldLayout>
</file>

<file path=ppt/slideLayouts/slideLayout9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006363"/>
      </p:ext>
    </p:extLst>
  </p:cSld>
  <p:clrMapOvr>
    <a:masterClrMapping/>
  </p:clrMapOvr>
  <p:transition xmlns:p14="http://schemas.microsoft.com/office/powerpoint/2010/main"/>
</p:sldLayout>
</file>

<file path=ppt/slideLayouts/slideLayout9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657232"/>
      </p:ext>
    </p:extLst>
  </p:cSld>
  <p:clrMapOvr>
    <a:masterClrMapping/>
  </p:clrMapOvr>
  <p:transition xmlns:p14="http://schemas.microsoft.com/office/powerpoint/2010/main"/>
</p:sldLayout>
</file>

<file path=ppt/slideLayouts/slideLayout9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953588"/>
      </p:ext>
    </p:extLst>
  </p:cSld>
  <p:clrMapOvr>
    <a:masterClrMapping/>
  </p:clrMapOvr>
  <p:transition xmlns:p14="http://schemas.microsoft.com/office/powerpoint/2010/main"/>
</p:sldLayout>
</file>

<file path=ppt/slideLayouts/slideLayout9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188296"/>
      </p:ext>
    </p:extLst>
  </p:cSld>
  <p:clrMapOvr>
    <a:masterClrMapping/>
  </p:clrMapOvr>
  <p:transition xmlns:p14="http://schemas.microsoft.com/office/powerpoint/2010/main"/>
</p:sldLayout>
</file>

<file path=ppt/slideLayouts/slideLayout9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601754"/>
      </p:ext>
    </p:extLst>
  </p:cSld>
  <p:clrMapOvr>
    <a:masterClrMapping/>
  </p:clrMapOvr>
  <p:transition xmlns:p14="http://schemas.microsoft.com/office/powerpoint/2010/main"/>
</p:sldLayout>
</file>

<file path=ppt/slideLayouts/slideLayout9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27738"/>
      </p:ext>
    </p:extLst>
  </p:cSld>
  <p:clrMapOvr>
    <a:masterClrMapping/>
  </p:clrMapOvr>
  <p:transition xmlns:p14="http://schemas.microsoft.com/office/powerpoint/2010/main"/>
</p:sldLayout>
</file>

<file path=ppt/slideLayouts/slideLayout9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5706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497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985346"/>
      </p:ext>
    </p:extLst>
  </p:cSld>
  <p:clrMapOvr>
    <a:masterClrMapping/>
  </p:clrMapOvr>
  <p:transition xmlns:p14="http://schemas.microsoft.com/office/powerpoint/2010/main"/>
</p:sldLayout>
</file>

<file path=ppt/slideLayouts/slideLayout9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939988"/>
      </p:ext>
    </p:extLst>
  </p:cSld>
  <p:clrMapOvr>
    <a:masterClrMapping/>
  </p:clrMapOvr>
  <p:transition xmlns:p14="http://schemas.microsoft.com/office/powerpoint/2010/main"/>
</p:sldLayout>
</file>

<file path=ppt/slideLayouts/slideLayout9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573494"/>
      </p:ext>
    </p:extLst>
  </p:cSld>
  <p:clrMapOvr>
    <a:masterClrMapping/>
  </p:clrMapOvr>
  <p:transition xmlns:p14="http://schemas.microsoft.com/office/powerpoint/2010/main"/>
</p:sldLayout>
</file>

<file path=ppt/slideLayouts/slideLayout9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73633"/>
      </p:ext>
    </p:extLst>
  </p:cSld>
  <p:clrMapOvr>
    <a:masterClrMapping/>
  </p:clrMapOvr>
  <p:transition xmlns:p14="http://schemas.microsoft.com/office/powerpoint/2010/main"/>
</p:sldLayout>
</file>

<file path=ppt/slideLayouts/slideLayout9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982707"/>
      </p:ext>
    </p:extLst>
  </p:cSld>
  <p:clrMapOvr>
    <a:masterClrMapping/>
  </p:clrMapOvr>
  <p:transition xmlns:p14="http://schemas.microsoft.com/office/powerpoint/2010/main"/>
</p:sldLayout>
</file>

<file path=ppt/slideLayouts/slideLayout9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955275"/>
      </p:ext>
    </p:extLst>
  </p:cSld>
  <p:clrMapOvr>
    <a:masterClrMapping/>
  </p:clrMapOvr>
  <p:transition xmlns:p14="http://schemas.microsoft.com/office/powerpoint/2010/main"/>
</p:sldLayout>
</file>

<file path=ppt/slideLayouts/slideLayout9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226626"/>
      </p:ext>
    </p:extLst>
  </p:cSld>
  <p:clrMapOvr>
    <a:masterClrMapping/>
  </p:clrMapOvr>
  <p:transition xmlns:p14="http://schemas.microsoft.com/office/powerpoint/2010/main"/>
</p:sldLayout>
</file>

<file path=ppt/slideLayouts/slideLayout9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373355"/>
      </p:ext>
    </p:extLst>
  </p:cSld>
  <p:clrMapOvr>
    <a:masterClrMapping/>
  </p:clrMapOvr>
  <p:transition xmlns:p14="http://schemas.microsoft.com/office/powerpoint/2010/main"/>
</p:sldLayout>
</file>

<file path=ppt/slideLayouts/slideLayout9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879777"/>
      </p:ext>
    </p:extLst>
  </p:cSld>
  <p:clrMapOvr>
    <a:masterClrMapping/>
  </p:clrMapOvr>
  <p:transition xmlns:p14="http://schemas.microsoft.com/office/powerpoint/2010/main"/>
</p:sldLayout>
</file>

<file path=ppt/slideLayouts/slideLayout9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1402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65103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116803"/>
      </p:ext>
    </p:extLst>
  </p:cSld>
  <p:clrMapOvr>
    <a:masterClrMapping/>
  </p:clrMapOvr>
  <p:transition xmlns:p14="http://schemas.microsoft.com/office/powerpoint/2010/main"/>
</p:sldLayout>
</file>

<file path=ppt/slideLayouts/slideLayout9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237400"/>
      </p:ext>
    </p:extLst>
  </p:cSld>
  <p:clrMapOvr>
    <a:masterClrMapping/>
  </p:clrMapOvr>
  <p:transition xmlns:p14="http://schemas.microsoft.com/office/powerpoint/2010/main"/>
</p:sldLayout>
</file>

<file path=ppt/slideLayouts/slideLayout9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735943"/>
      </p:ext>
    </p:extLst>
  </p:cSld>
  <p:clrMapOvr>
    <a:masterClrMapping/>
  </p:clrMapOvr>
  <p:transition xmlns:p14="http://schemas.microsoft.com/office/powerpoint/2010/main"/>
</p:sldLayout>
</file>

<file path=ppt/slideLayouts/slideLayout9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735638"/>
      </p:ext>
    </p:extLst>
  </p:cSld>
  <p:clrMapOvr>
    <a:masterClrMapping/>
  </p:clrMapOvr>
  <p:transition xmlns:p14="http://schemas.microsoft.com/office/powerpoint/2010/main"/>
</p:sldLayout>
</file>

<file path=ppt/slideLayouts/slideLayout9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976960"/>
      </p:ext>
    </p:extLst>
  </p:cSld>
  <p:clrMapOvr>
    <a:masterClrMapping/>
  </p:clrMapOvr>
  <p:transition xmlns:p14="http://schemas.microsoft.com/office/powerpoint/2010/main"/>
</p:sldLayout>
</file>

<file path=ppt/slideLayouts/slideLayout9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948197"/>
      </p:ext>
    </p:extLst>
  </p:cSld>
  <p:clrMapOvr>
    <a:masterClrMapping/>
  </p:clrMapOvr>
  <p:transition xmlns:p14="http://schemas.microsoft.com/office/powerpoint/2010/main"/>
</p:sldLayout>
</file>

<file path=ppt/slideLayouts/slideLayout9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343819"/>
      </p:ext>
    </p:extLst>
  </p:cSld>
  <p:clrMapOvr>
    <a:masterClrMapping/>
  </p:clrMapOvr>
  <p:transition xmlns:p14="http://schemas.microsoft.com/office/powerpoint/2010/main"/>
</p:sldLayout>
</file>

<file path=ppt/slideLayouts/slideLayout9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301268"/>
      </p:ext>
    </p:extLst>
  </p:cSld>
  <p:clrMapOvr>
    <a:masterClrMapping/>
  </p:clrMapOvr>
  <p:transition xmlns:p14="http://schemas.microsoft.com/office/powerpoint/2010/main"/>
</p:sldLayout>
</file>

<file path=ppt/slideLayouts/slideLayout9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837421"/>
      </p:ext>
    </p:extLst>
  </p:cSld>
  <p:clrMapOvr>
    <a:masterClrMapping/>
  </p:clrMapOvr>
  <p:transition xmlns:p14="http://schemas.microsoft.com/office/powerpoint/2010/main"/>
</p:sldLayout>
</file>

<file path=ppt/slideLayouts/slideLayout9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18725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69435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509573"/>
      </p:ext>
    </p:extLst>
  </p:cSld>
  <p:clrMapOvr>
    <a:masterClrMapping/>
  </p:clrMapOvr>
  <p:transition xmlns:p14="http://schemas.microsoft.com/office/powerpoint/2010/main"/>
</p:sldLayout>
</file>

<file path=ppt/slideLayouts/slideLayout9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4962"/>
      </p:ext>
    </p:extLst>
  </p:cSld>
  <p:clrMapOvr>
    <a:masterClrMapping/>
  </p:clrMapOvr>
  <p:transition xmlns:p14="http://schemas.microsoft.com/office/powerpoint/2010/main"/>
</p:sldLayout>
</file>

<file path=ppt/slideLayouts/slideLayout9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029876"/>
      </p:ext>
    </p:extLst>
  </p:cSld>
  <p:clrMapOvr>
    <a:masterClrMapping/>
  </p:clrMapOvr>
  <p:transition xmlns:p14="http://schemas.microsoft.com/office/powerpoint/2010/main"/>
</p:sldLayout>
</file>

<file path=ppt/slideLayouts/slideLayout9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656908"/>
      </p:ext>
    </p:extLst>
  </p:cSld>
  <p:clrMapOvr>
    <a:masterClrMapping/>
  </p:clrMapOvr>
  <p:transition xmlns:p14="http://schemas.microsoft.com/office/powerpoint/2010/main"/>
</p:sldLayout>
</file>

<file path=ppt/slideLayouts/slideLayout9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815605"/>
      </p:ext>
    </p:extLst>
  </p:cSld>
  <p:clrMapOvr>
    <a:masterClrMapping/>
  </p:clrMapOvr>
  <p:transition xmlns:p14="http://schemas.microsoft.com/office/powerpoint/2010/main"/>
</p:sldLayout>
</file>

<file path=ppt/slideLayouts/slideLayout9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604114"/>
      </p:ext>
    </p:extLst>
  </p:cSld>
  <p:clrMapOvr>
    <a:masterClrMapping/>
  </p:clrMapOvr>
  <p:transition xmlns:p14="http://schemas.microsoft.com/office/powerpoint/2010/main"/>
</p:sldLayout>
</file>

<file path=ppt/slideLayouts/slideLayout9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593782"/>
      </p:ext>
    </p:extLst>
  </p:cSld>
  <p:clrMapOvr>
    <a:masterClrMapping/>
  </p:clrMapOvr>
  <p:transition xmlns:p14="http://schemas.microsoft.com/office/powerpoint/2010/main"/>
</p:sldLayout>
</file>

<file path=ppt/slideLayouts/slideLayout9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004652"/>
      </p:ext>
    </p:extLst>
  </p:cSld>
  <p:clrMapOvr>
    <a:masterClrMapping/>
  </p:clrMapOvr>
  <p:transition xmlns:p14="http://schemas.microsoft.com/office/powerpoint/2010/main"/>
</p:sldLayout>
</file>

<file path=ppt/slideLayouts/slideLayout9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659340"/>
      </p:ext>
    </p:extLst>
  </p:cSld>
  <p:clrMapOvr>
    <a:masterClrMapping/>
  </p:clrMapOvr>
  <p:transition xmlns:p14="http://schemas.microsoft.com/office/powerpoint/2010/main"/>
</p:sldLayout>
</file>

<file path=ppt/slideLayouts/slideLayout9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16086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395310"/>
          </a:xfr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84220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18688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01196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22876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889548"/>
      </p:ext>
    </p:extLst>
  </p:cSld>
  <p:clrMapOvr>
    <a:masterClrMapping/>
  </p:clrMapOvr>
  <p:transition xmlns:p14="http://schemas.microsoft.com/office/powerpoint/2010/main"/>
</p:sldLayout>
</file>

<file path=ppt/slideLayouts/slideLayout9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673032"/>
      </p:ext>
    </p:extLst>
  </p:cSld>
  <p:clrMapOvr>
    <a:masterClrMapping/>
  </p:clrMapOvr>
  <p:transition xmlns:p14="http://schemas.microsoft.com/office/powerpoint/2010/main"/>
</p:sldLayout>
</file>

<file path=ppt/slideLayouts/slideLayout9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41982"/>
      </p:ext>
    </p:extLst>
  </p:cSld>
  <p:clrMapOvr>
    <a:masterClrMapping/>
  </p:clrMapOvr>
  <p:transition xmlns:p14="http://schemas.microsoft.com/office/powerpoint/2010/main"/>
</p:sldLayout>
</file>

<file path=ppt/slideLayouts/slideLayout9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990898"/>
      </p:ext>
    </p:extLst>
  </p:cSld>
  <p:clrMapOvr>
    <a:masterClrMapping/>
  </p:clrMapOvr>
  <p:transition xmlns:p14="http://schemas.microsoft.com/office/powerpoint/2010/main"/>
</p:sldLayout>
</file>

<file path=ppt/slideLayouts/slideLayout9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697232"/>
      </p:ext>
    </p:extLst>
  </p:cSld>
  <p:clrMapOvr>
    <a:masterClrMapping/>
  </p:clrMapOvr>
  <p:transition xmlns:p14="http://schemas.microsoft.com/office/powerpoint/2010/main"/>
</p:sldLayout>
</file>

<file path=ppt/slideLayouts/slideLayout9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69107"/>
      </p:ext>
    </p:extLst>
  </p:cSld>
  <p:clrMapOvr>
    <a:masterClrMapping/>
  </p:clrMapOvr>
  <p:transition xmlns:p14="http://schemas.microsoft.com/office/powerpoint/2010/main"/>
</p:sldLayout>
</file>

<file path=ppt/slideLayouts/slideLayout9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34318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395310"/>
          </a:xfr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8252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03148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30280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23510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524257"/>
      </p:ext>
    </p:extLst>
  </p:cSld>
  <p:clrMapOvr>
    <a:masterClrMapping/>
  </p:clrMapOvr>
  <p:transition xmlns:p14="http://schemas.microsoft.com/office/powerpoint/2010/main"/>
</p:sldLayout>
</file>

<file path=ppt/slideLayouts/slideLayout9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056597"/>
      </p:ext>
    </p:extLst>
  </p:cSld>
  <p:clrMapOvr>
    <a:masterClrMapping/>
  </p:clrMapOvr>
  <p:transition xmlns:p14="http://schemas.microsoft.com/office/powerpoint/2010/main"/>
</p:sldLayout>
</file>

<file path=ppt/slideLayouts/slideLayout9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180074"/>
      </p:ext>
    </p:extLst>
  </p:cSld>
  <p:clrMapOvr>
    <a:masterClrMapping/>
  </p:clrMapOvr>
  <p:transition xmlns:p14="http://schemas.microsoft.com/office/powerpoint/2010/main"/>
</p:sldLayout>
</file>

<file path=ppt/slideLayouts/slideLayout9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106350"/>
      </p:ext>
    </p:extLst>
  </p:cSld>
  <p:clrMapOvr>
    <a:masterClrMapping/>
  </p:clrMapOvr>
  <p:transition xmlns:p14="http://schemas.microsoft.com/office/powerpoint/2010/main"/>
</p:sldLayout>
</file>

<file path=ppt/slideLayouts/slideLayout9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25865"/>
      </p:ext>
    </p:extLst>
  </p:cSld>
  <p:clrMapOvr>
    <a:masterClrMapping/>
  </p:clrMapOvr>
  <p:transition xmlns:p14="http://schemas.microsoft.com/office/powerpoint/2010/main"/>
</p:sldLayout>
</file>

<file path=ppt/slideLayouts/slideLayout9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815954"/>
      </p:ext>
    </p:extLst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.xml"/><Relationship Id="rId12" Type="http://schemas.openxmlformats.org/officeDocument/2006/relationships/theme" Target="../theme/theme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.xml"/><Relationship Id="rId12" Type="http://schemas.openxmlformats.org/officeDocument/2006/relationships/theme" Target="../theme/theme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4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6.xml"/><Relationship Id="rId12" Type="http://schemas.openxmlformats.org/officeDocument/2006/relationships/theme" Target="../theme/theme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9.xml"/><Relationship Id="rId5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2.xml"/><Relationship Id="rId8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5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7.xml"/><Relationship Id="rId12" Type="http://schemas.openxmlformats.org/officeDocument/2006/relationships/theme" Target="../theme/theme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9.xml"/><Relationship Id="rId4" Type="http://schemas.openxmlformats.org/officeDocument/2006/relationships/slideLayout" Target="../slideLayouts/slideLayout70.xml"/><Relationship Id="rId5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3.xml"/><Relationship Id="rId8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76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1.xml"/><Relationship Id="rId15" Type="http://schemas.openxmlformats.org/officeDocument/2006/relationships/theme" Target="../theme/theme9.xml"/><Relationship Id="rId16" Type="http://schemas.openxmlformats.org/officeDocument/2006/relationships/image" Target="../media/image2.png"/><Relationship Id="rId17" Type="http://schemas.openxmlformats.org/officeDocument/2006/relationships/image" Target="../media/image3.png"/><Relationship Id="rId18" Type="http://schemas.openxmlformats.org/officeDocument/2006/relationships/image" Target="../media/image4.png"/><Relationship Id="rId19" Type="http://schemas.openxmlformats.org/officeDocument/2006/relationships/image" Target="../media/image5.emf"/><Relationship Id="rId1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9.xml"/><Relationship Id="rId3" Type="http://schemas.openxmlformats.org/officeDocument/2006/relationships/slideLayout" Target="../slideLayouts/slideLayout80.xml"/><Relationship Id="rId4" Type="http://schemas.openxmlformats.org/officeDocument/2006/relationships/slideLayout" Target="../slideLayouts/slideLayout81.xml"/><Relationship Id="rId5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4.xml"/><Relationship Id="rId8" Type="http://schemas.openxmlformats.org/officeDocument/2006/relationships/slideLayout" Target="../slideLayouts/slideLayout85.xml"/><Relationship Id="rId9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87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2.xml"/><Relationship Id="rId2" Type="http://schemas.openxmlformats.org/officeDocument/2006/relationships/slideLayout" Target="../slideLayouts/slideLayout93.xml"/><Relationship Id="rId3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6.xml"/><Relationship Id="rId6" Type="http://schemas.openxmlformats.org/officeDocument/2006/relationships/slideLayout" Target="../slideLayouts/slideLayout97.xml"/><Relationship Id="rId7" Type="http://schemas.openxmlformats.org/officeDocument/2006/relationships/slideLayout" Target="../slideLayouts/slideLayout98.xml"/><Relationship Id="rId8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1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3.xml"/><Relationship Id="rId12" Type="http://schemas.openxmlformats.org/officeDocument/2006/relationships/theme" Target="../theme/theme1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09.xml"/><Relationship Id="rId8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2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4.xml"/><Relationship Id="rId12" Type="http://schemas.openxmlformats.org/officeDocument/2006/relationships/theme" Target="../theme/theme1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0.xml"/><Relationship Id="rId8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23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5.xml"/><Relationship Id="rId12" Type="http://schemas.openxmlformats.org/officeDocument/2006/relationships/theme" Target="../theme/theme1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26.xml"/><Relationship Id="rId3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0.xml"/><Relationship Id="rId7" Type="http://schemas.openxmlformats.org/officeDocument/2006/relationships/slideLayout" Target="../slideLayouts/slideLayout131.xml"/><Relationship Id="rId8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34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6.xml"/><Relationship Id="rId12" Type="http://schemas.openxmlformats.org/officeDocument/2006/relationships/theme" Target="../theme/theme1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36.xml"/><Relationship Id="rId2" Type="http://schemas.openxmlformats.org/officeDocument/2006/relationships/slideLayout" Target="../slideLayouts/slideLayout137.xml"/><Relationship Id="rId3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40.xml"/><Relationship Id="rId6" Type="http://schemas.openxmlformats.org/officeDocument/2006/relationships/slideLayout" Target="../slideLayouts/slideLayout141.xml"/><Relationship Id="rId7" Type="http://schemas.openxmlformats.org/officeDocument/2006/relationships/slideLayout" Target="../slideLayouts/slideLayout142.xml"/><Relationship Id="rId8" Type="http://schemas.openxmlformats.org/officeDocument/2006/relationships/slideLayout" Target="../slideLayouts/slideLayout143.xml"/><Relationship Id="rId9" Type="http://schemas.openxmlformats.org/officeDocument/2006/relationships/slideLayout" Target="../slideLayouts/slideLayout144.xml"/><Relationship Id="rId10" Type="http://schemas.openxmlformats.org/officeDocument/2006/relationships/slideLayout" Target="../slideLayouts/slideLayout145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7.xml"/><Relationship Id="rId12" Type="http://schemas.openxmlformats.org/officeDocument/2006/relationships/theme" Target="../theme/theme1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47.xml"/><Relationship Id="rId2" Type="http://schemas.openxmlformats.org/officeDocument/2006/relationships/slideLayout" Target="../slideLayouts/slideLayout148.xml"/><Relationship Id="rId3" Type="http://schemas.openxmlformats.org/officeDocument/2006/relationships/slideLayout" Target="../slideLayouts/slideLayout149.xml"/><Relationship Id="rId4" Type="http://schemas.openxmlformats.org/officeDocument/2006/relationships/slideLayout" Target="../slideLayouts/slideLayout150.xml"/><Relationship Id="rId5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2.xml"/><Relationship Id="rId7" Type="http://schemas.openxmlformats.org/officeDocument/2006/relationships/slideLayout" Target="../slideLayouts/slideLayout153.xml"/><Relationship Id="rId8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5.xml"/><Relationship Id="rId10" Type="http://schemas.openxmlformats.org/officeDocument/2006/relationships/slideLayout" Target="../slideLayouts/slideLayout156.xml"/></Relationships>
</file>

<file path=ppt/slideMasters/_rels/slideMaster1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68.xml"/><Relationship Id="rId12" Type="http://schemas.openxmlformats.org/officeDocument/2006/relationships/theme" Target="../theme/theme1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58.xml"/><Relationship Id="rId2" Type="http://schemas.openxmlformats.org/officeDocument/2006/relationships/slideLayout" Target="../slideLayouts/slideLayout159.xml"/><Relationship Id="rId3" Type="http://schemas.openxmlformats.org/officeDocument/2006/relationships/slideLayout" Target="../slideLayouts/slideLayout160.xml"/><Relationship Id="rId4" Type="http://schemas.openxmlformats.org/officeDocument/2006/relationships/slideLayout" Target="../slideLayouts/slideLayout161.xml"/><Relationship Id="rId5" Type="http://schemas.openxmlformats.org/officeDocument/2006/relationships/slideLayout" Target="../slideLayouts/slideLayout162.xml"/><Relationship Id="rId6" Type="http://schemas.openxmlformats.org/officeDocument/2006/relationships/slideLayout" Target="../slideLayouts/slideLayout163.xml"/><Relationship Id="rId7" Type="http://schemas.openxmlformats.org/officeDocument/2006/relationships/slideLayout" Target="../slideLayouts/slideLayout164.xml"/><Relationship Id="rId8" Type="http://schemas.openxmlformats.org/officeDocument/2006/relationships/slideLayout" Target="../slideLayouts/slideLayout165.xml"/><Relationship Id="rId9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67.xml"/></Relationships>
</file>

<file path=ppt/slideMasters/_rels/slideMaster1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79.xml"/><Relationship Id="rId12" Type="http://schemas.openxmlformats.org/officeDocument/2006/relationships/theme" Target="../theme/theme1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69.xml"/><Relationship Id="rId2" Type="http://schemas.openxmlformats.org/officeDocument/2006/relationships/slideLayout" Target="../slideLayouts/slideLayout170.xml"/><Relationship Id="rId3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4.xml"/><Relationship Id="rId7" Type="http://schemas.openxmlformats.org/officeDocument/2006/relationships/slideLayout" Target="../slideLayouts/slideLayout175.xml"/><Relationship Id="rId8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77.xml"/><Relationship Id="rId10" Type="http://schemas.openxmlformats.org/officeDocument/2006/relationships/slideLayout" Target="../slideLayouts/slideLayout178.xml"/></Relationships>
</file>

<file path=ppt/slideMasters/_rels/slideMaster1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90.xml"/><Relationship Id="rId12" Type="http://schemas.openxmlformats.org/officeDocument/2006/relationships/theme" Target="../theme/theme1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80.xml"/><Relationship Id="rId2" Type="http://schemas.openxmlformats.org/officeDocument/2006/relationships/slideLayout" Target="../slideLayouts/slideLayout181.xml"/><Relationship Id="rId3" Type="http://schemas.openxmlformats.org/officeDocument/2006/relationships/slideLayout" Target="../slideLayouts/slideLayout182.xml"/><Relationship Id="rId4" Type="http://schemas.openxmlformats.org/officeDocument/2006/relationships/slideLayout" Target="../slideLayouts/slideLayout183.xml"/><Relationship Id="rId5" Type="http://schemas.openxmlformats.org/officeDocument/2006/relationships/slideLayout" Target="../slideLayouts/slideLayout184.xml"/><Relationship Id="rId6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186.xml"/><Relationship Id="rId8" Type="http://schemas.openxmlformats.org/officeDocument/2006/relationships/slideLayout" Target="../slideLayouts/slideLayout187.xml"/><Relationship Id="rId9" Type="http://schemas.openxmlformats.org/officeDocument/2006/relationships/slideLayout" Target="../slideLayouts/slideLayout188.xml"/><Relationship Id="rId10" Type="http://schemas.openxmlformats.org/officeDocument/2006/relationships/slideLayout" Target="../slideLayouts/slideLayout189.xml"/></Relationships>
</file>

<file path=ppt/slideMasters/_rels/slideMaster1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01.xml"/><Relationship Id="rId12" Type="http://schemas.openxmlformats.org/officeDocument/2006/relationships/theme" Target="../theme/theme1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91.xml"/><Relationship Id="rId2" Type="http://schemas.openxmlformats.org/officeDocument/2006/relationships/slideLayout" Target="../slideLayouts/slideLayout192.xml"/><Relationship Id="rId3" Type="http://schemas.openxmlformats.org/officeDocument/2006/relationships/slideLayout" Target="../slideLayouts/slideLayout193.xml"/><Relationship Id="rId4" Type="http://schemas.openxmlformats.org/officeDocument/2006/relationships/slideLayout" Target="../slideLayouts/slideLayout194.xml"/><Relationship Id="rId5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196.xml"/><Relationship Id="rId7" Type="http://schemas.openxmlformats.org/officeDocument/2006/relationships/slideLayout" Target="../slideLayouts/slideLayout197.xml"/><Relationship Id="rId8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199.xml"/><Relationship Id="rId10" Type="http://schemas.openxmlformats.org/officeDocument/2006/relationships/slideLayout" Target="../slideLayouts/slideLayout200.xml"/></Relationships>
</file>

<file path=ppt/slideMasters/_rels/slideMaster2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12.xml"/><Relationship Id="rId12" Type="http://schemas.openxmlformats.org/officeDocument/2006/relationships/theme" Target="../theme/theme2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02.xml"/><Relationship Id="rId2" Type="http://schemas.openxmlformats.org/officeDocument/2006/relationships/slideLayout" Target="../slideLayouts/slideLayout203.xml"/><Relationship Id="rId3" Type="http://schemas.openxmlformats.org/officeDocument/2006/relationships/slideLayout" Target="../slideLayouts/slideLayout204.xml"/><Relationship Id="rId4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206.xml"/><Relationship Id="rId6" Type="http://schemas.openxmlformats.org/officeDocument/2006/relationships/slideLayout" Target="../slideLayouts/slideLayout207.xml"/><Relationship Id="rId7" Type="http://schemas.openxmlformats.org/officeDocument/2006/relationships/slideLayout" Target="../slideLayouts/slideLayout208.xml"/><Relationship Id="rId8" Type="http://schemas.openxmlformats.org/officeDocument/2006/relationships/slideLayout" Target="../slideLayouts/slideLayout209.xml"/><Relationship Id="rId9" Type="http://schemas.openxmlformats.org/officeDocument/2006/relationships/slideLayout" Target="../slideLayouts/slideLayout210.xml"/><Relationship Id="rId10" Type="http://schemas.openxmlformats.org/officeDocument/2006/relationships/slideLayout" Target="../slideLayouts/slideLayout211.xml"/></Relationships>
</file>

<file path=ppt/slideMasters/_rels/slideMaster2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3.xml"/><Relationship Id="rId12" Type="http://schemas.openxmlformats.org/officeDocument/2006/relationships/theme" Target="../theme/theme2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13.xml"/><Relationship Id="rId2" Type="http://schemas.openxmlformats.org/officeDocument/2006/relationships/slideLayout" Target="../slideLayouts/slideLayout214.xml"/><Relationship Id="rId3" Type="http://schemas.openxmlformats.org/officeDocument/2006/relationships/slideLayout" Target="../slideLayouts/slideLayout215.xml"/><Relationship Id="rId4" Type="http://schemas.openxmlformats.org/officeDocument/2006/relationships/slideLayout" Target="../slideLayouts/slideLayout216.xml"/><Relationship Id="rId5" Type="http://schemas.openxmlformats.org/officeDocument/2006/relationships/slideLayout" Target="../slideLayouts/slideLayout217.xml"/><Relationship Id="rId6" Type="http://schemas.openxmlformats.org/officeDocument/2006/relationships/slideLayout" Target="../slideLayouts/slideLayout218.xml"/><Relationship Id="rId7" Type="http://schemas.openxmlformats.org/officeDocument/2006/relationships/slideLayout" Target="../slideLayouts/slideLayout219.xml"/><Relationship Id="rId8" Type="http://schemas.openxmlformats.org/officeDocument/2006/relationships/slideLayout" Target="../slideLayouts/slideLayout220.xml"/><Relationship Id="rId9" Type="http://schemas.openxmlformats.org/officeDocument/2006/relationships/slideLayout" Target="../slideLayouts/slideLayout221.xml"/><Relationship Id="rId10" Type="http://schemas.openxmlformats.org/officeDocument/2006/relationships/slideLayout" Target="../slideLayouts/slideLayout222.xml"/></Relationships>
</file>

<file path=ppt/slideMasters/_rels/slideMaster2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4.xml"/><Relationship Id="rId12" Type="http://schemas.openxmlformats.org/officeDocument/2006/relationships/theme" Target="../theme/theme2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24.xml"/><Relationship Id="rId2" Type="http://schemas.openxmlformats.org/officeDocument/2006/relationships/slideLayout" Target="../slideLayouts/slideLayout225.xml"/><Relationship Id="rId3" Type="http://schemas.openxmlformats.org/officeDocument/2006/relationships/slideLayout" Target="../slideLayouts/slideLayout226.xml"/><Relationship Id="rId4" Type="http://schemas.openxmlformats.org/officeDocument/2006/relationships/slideLayout" Target="../slideLayouts/slideLayout227.xml"/><Relationship Id="rId5" Type="http://schemas.openxmlformats.org/officeDocument/2006/relationships/slideLayout" Target="../slideLayouts/slideLayout228.xml"/><Relationship Id="rId6" Type="http://schemas.openxmlformats.org/officeDocument/2006/relationships/slideLayout" Target="../slideLayouts/slideLayout229.xml"/><Relationship Id="rId7" Type="http://schemas.openxmlformats.org/officeDocument/2006/relationships/slideLayout" Target="../slideLayouts/slideLayout230.xml"/><Relationship Id="rId8" Type="http://schemas.openxmlformats.org/officeDocument/2006/relationships/slideLayout" Target="../slideLayouts/slideLayout231.xml"/><Relationship Id="rId9" Type="http://schemas.openxmlformats.org/officeDocument/2006/relationships/slideLayout" Target="../slideLayouts/slideLayout232.xml"/><Relationship Id="rId10" Type="http://schemas.openxmlformats.org/officeDocument/2006/relationships/slideLayout" Target="../slideLayouts/slideLayout233.xml"/></Relationships>
</file>

<file path=ppt/slideMasters/_rels/slideMaster2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5.xml"/><Relationship Id="rId12" Type="http://schemas.openxmlformats.org/officeDocument/2006/relationships/theme" Target="../theme/theme2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38.xml"/><Relationship Id="rId5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0.xml"/><Relationship Id="rId7" Type="http://schemas.openxmlformats.org/officeDocument/2006/relationships/slideLayout" Target="../slideLayouts/slideLayout241.xml"/><Relationship Id="rId8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3.xml"/><Relationship Id="rId10" Type="http://schemas.openxmlformats.org/officeDocument/2006/relationships/slideLayout" Target="../slideLayouts/slideLayout244.xml"/></Relationships>
</file>

<file path=ppt/slideMasters/_rels/slideMaster2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56.xml"/><Relationship Id="rId12" Type="http://schemas.openxmlformats.org/officeDocument/2006/relationships/theme" Target="../theme/theme2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46.xml"/><Relationship Id="rId2" Type="http://schemas.openxmlformats.org/officeDocument/2006/relationships/slideLayout" Target="../slideLayouts/slideLayout247.xml"/><Relationship Id="rId3" Type="http://schemas.openxmlformats.org/officeDocument/2006/relationships/slideLayout" Target="../slideLayouts/slideLayout248.xml"/><Relationship Id="rId4" Type="http://schemas.openxmlformats.org/officeDocument/2006/relationships/slideLayout" Target="../slideLayouts/slideLayout249.xml"/><Relationship Id="rId5" Type="http://schemas.openxmlformats.org/officeDocument/2006/relationships/slideLayout" Target="../slideLayouts/slideLayout250.xml"/><Relationship Id="rId6" Type="http://schemas.openxmlformats.org/officeDocument/2006/relationships/slideLayout" Target="../slideLayouts/slideLayout251.xml"/><Relationship Id="rId7" Type="http://schemas.openxmlformats.org/officeDocument/2006/relationships/slideLayout" Target="../slideLayouts/slideLayout252.xml"/><Relationship Id="rId8" Type="http://schemas.openxmlformats.org/officeDocument/2006/relationships/slideLayout" Target="../slideLayouts/slideLayout253.xml"/><Relationship Id="rId9" Type="http://schemas.openxmlformats.org/officeDocument/2006/relationships/slideLayout" Target="../slideLayouts/slideLayout254.xml"/><Relationship Id="rId10" Type="http://schemas.openxmlformats.org/officeDocument/2006/relationships/slideLayout" Target="../slideLayouts/slideLayout255.xml"/></Relationships>
</file>

<file path=ppt/slideMasters/_rels/slideMaster2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67.xml"/><Relationship Id="rId12" Type="http://schemas.openxmlformats.org/officeDocument/2006/relationships/theme" Target="../theme/theme2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57.xml"/><Relationship Id="rId2" Type="http://schemas.openxmlformats.org/officeDocument/2006/relationships/slideLayout" Target="../slideLayouts/slideLayout258.xml"/><Relationship Id="rId3" Type="http://schemas.openxmlformats.org/officeDocument/2006/relationships/slideLayout" Target="../slideLayouts/slideLayout259.xml"/><Relationship Id="rId4" Type="http://schemas.openxmlformats.org/officeDocument/2006/relationships/slideLayout" Target="../slideLayouts/slideLayout260.xml"/><Relationship Id="rId5" Type="http://schemas.openxmlformats.org/officeDocument/2006/relationships/slideLayout" Target="../slideLayouts/slideLayout261.xml"/><Relationship Id="rId6" Type="http://schemas.openxmlformats.org/officeDocument/2006/relationships/slideLayout" Target="../slideLayouts/slideLayout262.xml"/><Relationship Id="rId7" Type="http://schemas.openxmlformats.org/officeDocument/2006/relationships/slideLayout" Target="../slideLayouts/slideLayout263.xml"/><Relationship Id="rId8" Type="http://schemas.openxmlformats.org/officeDocument/2006/relationships/slideLayout" Target="../slideLayouts/slideLayout264.xml"/><Relationship Id="rId9" Type="http://schemas.openxmlformats.org/officeDocument/2006/relationships/slideLayout" Target="../slideLayouts/slideLayout265.xml"/><Relationship Id="rId10" Type="http://schemas.openxmlformats.org/officeDocument/2006/relationships/slideLayout" Target="../slideLayouts/slideLayout266.xml"/></Relationships>
</file>

<file path=ppt/slideMasters/_rels/slideMaster2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78.xml"/><Relationship Id="rId12" Type="http://schemas.openxmlformats.org/officeDocument/2006/relationships/theme" Target="../theme/theme2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68.xml"/><Relationship Id="rId2" Type="http://schemas.openxmlformats.org/officeDocument/2006/relationships/slideLayout" Target="../slideLayouts/slideLayout269.xml"/><Relationship Id="rId3" Type="http://schemas.openxmlformats.org/officeDocument/2006/relationships/slideLayout" Target="../slideLayouts/slideLayout270.xml"/><Relationship Id="rId4" Type="http://schemas.openxmlformats.org/officeDocument/2006/relationships/slideLayout" Target="../slideLayouts/slideLayout271.xml"/><Relationship Id="rId5" Type="http://schemas.openxmlformats.org/officeDocument/2006/relationships/slideLayout" Target="../slideLayouts/slideLayout272.xml"/><Relationship Id="rId6" Type="http://schemas.openxmlformats.org/officeDocument/2006/relationships/slideLayout" Target="../slideLayouts/slideLayout273.xml"/><Relationship Id="rId7" Type="http://schemas.openxmlformats.org/officeDocument/2006/relationships/slideLayout" Target="../slideLayouts/slideLayout274.xml"/><Relationship Id="rId8" Type="http://schemas.openxmlformats.org/officeDocument/2006/relationships/slideLayout" Target="../slideLayouts/slideLayout275.xml"/><Relationship Id="rId9" Type="http://schemas.openxmlformats.org/officeDocument/2006/relationships/slideLayout" Target="../slideLayouts/slideLayout276.xml"/><Relationship Id="rId10" Type="http://schemas.openxmlformats.org/officeDocument/2006/relationships/slideLayout" Target="../slideLayouts/slideLayout277.xml"/></Relationships>
</file>

<file path=ppt/slideMasters/_rels/slideMaster2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89.xml"/><Relationship Id="rId12" Type="http://schemas.openxmlformats.org/officeDocument/2006/relationships/theme" Target="../theme/theme2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79.xml"/><Relationship Id="rId2" Type="http://schemas.openxmlformats.org/officeDocument/2006/relationships/slideLayout" Target="../slideLayouts/slideLayout280.xml"/><Relationship Id="rId3" Type="http://schemas.openxmlformats.org/officeDocument/2006/relationships/slideLayout" Target="../slideLayouts/slideLayout281.xml"/><Relationship Id="rId4" Type="http://schemas.openxmlformats.org/officeDocument/2006/relationships/slideLayout" Target="../slideLayouts/slideLayout282.xml"/><Relationship Id="rId5" Type="http://schemas.openxmlformats.org/officeDocument/2006/relationships/slideLayout" Target="../slideLayouts/slideLayout283.xml"/><Relationship Id="rId6" Type="http://schemas.openxmlformats.org/officeDocument/2006/relationships/slideLayout" Target="../slideLayouts/slideLayout284.xml"/><Relationship Id="rId7" Type="http://schemas.openxmlformats.org/officeDocument/2006/relationships/slideLayout" Target="../slideLayouts/slideLayout285.xml"/><Relationship Id="rId8" Type="http://schemas.openxmlformats.org/officeDocument/2006/relationships/slideLayout" Target="../slideLayouts/slideLayout286.xml"/><Relationship Id="rId9" Type="http://schemas.openxmlformats.org/officeDocument/2006/relationships/slideLayout" Target="../slideLayouts/slideLayout287.xml"/><Relationship Id="rId10" Type="http://schemas.openxmlformats.org/officeDocument/2006/relationships/slideLayout" Target="../slideLayouts/slideLayout288.xml"/></Relationships>
</file>

<file path=ppt/slideMasters/_rels/slideMaster2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00.xml"/><Relationship Id="rId12" Type="http://schemas.openxmlformats.org/officeDocument/2006/relationships/theme" Target="../theme/theme2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90.xml"/><Relationship Id="rId2" Type="http://schemas.openxmlformats.org/officeDocument/2006/relationships/slideLayout" Target="../slideLayouts/slideLayout291.xml"/><Relationship Id="rId3" Type="http://schemas.openxmlformats.org/officeDocument/2006/relationships/slideLayout" Target="../slideLayouts/slideLayout292.xml"/><Relationship Id="rId4" Type="http://schemas.openxmlformats.org/officeDocument/2006/relationships/slideLayout" Target="../slideLayouts/slideLayout293.xml"/><Relationship Id="rId5" Type="http://schemas.openxmlformats.org/officeDocument/2006/relationships/slideLayout" Target="../slideLayouts/slideLayout294.xml"/><Relationship Id="rId6" Type="http://schemas.openxmlformats.org/officeDocument/2006/relationships/slideLayout" Target="../slideLayouts/slideLayout295.xml"/><Relationship Id="rId7" Type="http://schemas.openxmlformats.org/officeDocument/2006/relationships/slideLayout" Target="../slideLayouts/slideLayout296.xml"/><Relationship Id="rId8" Type="http://schemas.openxmlformats.org/officeDocument/2006/relationships/slideLayout" Target="../slideLayouts/slideLayout297.xml"/><Relationship Id="rId9" Type="http://schemas.openxmlformats.org/officeDocument/2006/relationships/slideLayout" Target="../slideLayouts/slideLayout298.xml"/><Relationship Id="rId10" Type="http://schemas.openxmlformats.org/officeDocument/2006/relationships/slideLayout" Target="../slideLayouts/slideLayout299.xml"/></Relationships>
</file>

<file path=ppt/slideMasters/_rels/slideMaster2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11.xml"/><Relationship Id="rId12" Type="http://schemas.openxmlformats.org/officeDocument/2006/relationships/theme" Target="../theme/theme2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01.xml"/><Relationship Id="rId2" Type="http://schemas.openxmlformats.org/officeDocument/2006/relationships/slideLayout" Target="../slideLayouts/slideLayout302.xml"/><Relationship Id="rId3" Type="http://schemas.openxmlformats.org/officeDocument/2006/relationships/slideLayout" Target="../slideLayouts/slideLayout303.xml"/><Relationship Id="rId4" Type="http://schemas.openxmlformats.org/officeDocument/2006/relationships/slideLayout" Target="../slideLayouts/slideLayout304.xml"/><Relationship Id="rId5" Type="http://schemas.openxmlformats.org/officeDocument/2006/relationships/slideLayout" Target="../slideLayouts/slideLayout305.xml"/><Relationship Id="rId6" Type="http://schemas.openxmlformats.org/officeDocument/2006/relationships/slideLayout" Target="../slideLayouts/slideLayout306.xml"/><Relationship Id="rId7" Type="http://schemas.openxmlformats.org/officeDocument/2006/relationships/slideLayout" Target="../slideLayouts/slideLayout307.xml"/><Relationship Id="rId8" Type="http://schemas.openxmlformats.org/officeDocument/2006/relationships/slideLayout" Target="../slideLayouts/slideLayout308.xml"/><Relationship Id="rId9" Type="http://schemas.openxmlformats.org/officeDocument/2006/relationships/slideLayout" Target="../slideLayouts/slideLayout309.xml"/><Relationship Id="rId10" Type="http://schemas.openxmlformats.org/officeDocument/2006/relationships/slideLayout" Target="../slideLayouts/slideLayout310.xml"/></Relationships>
</file>

<file path=ppt/slideMasters/_rels/slideMaster3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22.xml"/><Relationship Id="rId12" Type="http://schemas.openxmlformats.org/officeDocument/2006/relationships/theme" Target="../theme/theme3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12.xml"/><Relationship Id="rId2" Type="http://schemas.openxmlformats.org/officeDocument/2006/relationships/slideLayout" Target="../slideLayouts/slideLayout313.xml"/><Relationship Id="rId3" Type="http://schemas.openxmlformats.org/officeDocument/2006/relationships/slideLayout" Target="../slideLayouts/slideLayout314.xml"/><Relationship Id="rId4" Type="http://schemas.openxmlformats.org/officeDocument/2006/relationships/slideLayout" Target="../slideLayouts/slideLayout315.xml"/><Relationship Id="rId5" Type="http://schemas.openxmlformats.org/officeDocument/2006/relationships/slideLayout" Target="../slideLayouts/slideLayout316.xml"/><Relationship Id="rId6" Type="http://schemas.openxmlformats.org/officeDocument/2006/relationships/slideLayout" Target="../slideLayouts/slideLayout317.xml"/><Relationship Id="rId7" Type="http://schemas.openxmlformats.org/officeDocument/2006/relationships/slideLayout" Target="../slideLayouts/slideLayout318.xml"/><Relationship Id="rId8" Type="http://schemas.openxmlformats.org/officeDocument/2006/relationships/slideLayout" Target="../slideLayouts/slideLayout319.xml"/><Relationship Id="rId9" Type="http://schemas.openxmlformats.org/officeDocument/2006/relationships/slideLayout" Target="../slideLayouts/slideLayout320.xml"/><Relationship Id="rId10" Type="http://schemas.openxmlformats.org/officeDocument/2006/relationships/slideLayout" Target="../slideLayouts/slideLayout321.xml"/></Relationships>
</file>

<file path=ppt/slideMasters/_rels/slideMaster3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3.xml"/><Relationship Id="rId12" Type="http://schemas.openxmlformats.org/officeDocument/2006/relationships/theme" Target="../theme/theme3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23.xml"/><Relationship Id="rId2" Type="http://schemas.openxmlformats.org/officeDocument/2006/relationships/slideLayout" Target="../slideLayouts/slideLayout324.xml"/><Relationship Id="rId3" Type="http://schemas.openxmlformats.org/officeDocument/2006/relationships/slideLayout" Target="../slideLayouts/slideLayout325.xml"/><Relationship Id="rId4" Type="http://schemas.openxmlformats.org/officeDocument/2006/relationships/slideLayout" Target="../slideLayouts/slideLayout326.xml"/><Relationship Id="rId5" Type="http://schemas.openxmlformats.org/officeDocument/2006/relationships/slideLayout" Target="../slideLayouts/slideLayout327.xml"/><Relationship Id="rId6" Type="http://schemas.openxmlformats.org/officeDocument/2006/relationships/slideLayout" Target="../slideLayouts/slideLayout328.xml"/><Relationship Id="rId7" Type="http://schemas.openxmlformats.org/officeDocument/2006/relationships/slideLayout" Target="../slideLayouts/slideLayout329.xml"/><Relationship Id="rId8" Type="http://schemas.openxmlformats.org/officeDocument/2006/relationships/slideLayout" Target="../slideLayouts/slideLayout330.xml"/><Relationship Id="rId9" Type="http://schemas.openxmlformats.org/officeDocument/2006/relationships/slideLayout" Target="../slideLayouts/slideLayout331.xml"/><Relationship Id="rId10" Type="http://schemas.openxmlformats.org/officeDocument/2006/relationships/slideLayout" Target="../slideLayouts/slideLayout332.xml"/></Relationships>
</file>

<file path=ppt/slideMasters/_rels/slideMaster3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4.xml"/><Relationship Id="rId12" Type="http://schemas.openxmlformats.org/officeDocument/2006/relationships/theme" Target="../theme/theme3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34.xml"/><Relationship Id="rId2" Type="http://schemas.openxmlformats.org/officeDocument/2006/relationships/slideLayout" Target="../slideLayouts/slideLayout335.xml"/><Relationship Id="rId3" Type="http://schemas.openxmlformats.org/officeDocument/2006/relationships/slideLayout" Target="../slideLayouts/slideLayout336.xml"/><Relationship Id="rId4" Type="http://schemas.openxmlformats.org/officeDocument/2006/relationships/slideLayout" Target="../slideLayouts/slideLayout337.xml"/><Relationship Id="rId5" Type="http://schemas.openxmlformats.org/officeDocument/2006/relationships/slideLayout" Target="../slideLayouts/slideLayout338.xml"/><Relationship Id="rId6" Type="http://schemas.openxmlformats.org/officeDocument/2006/relationships/slideLayout" Target="../slideLayouts/slideLayout339.xml"/><Relationship Id="rId7" Type="http://schemas.openxmlformats.org/officeDocument/2006/relationships/slideLayout" Target="../slideLayouts/slideLayout340.xml"/><Relationship Id="rId8" Type="http://schemas.openxmlformats.org/officeDocument/2006/relationships/slideLayout" Target="../slideLayouts/slideLayout341.xml"/><Relationship Id="rId9" Type="http://schemas.openxmlformats.org/officeDocument/2006/relationships/slideLayout" Target="../slideLayouts/slideLayout342.xml"/><Relationship Id="rId10" Type="http://schemas.openxmlformats.org/officeDocument/2006/relationships/slideLayout" Target="../slideLayouts/slideLayout343.xml"/></Relationships>
</file>

<file path=ppt/slideMasters/_rels/slideMaster3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5.xml"/><Relationship Id="rId12" Type="http://schemas.openxmlformats.org/officeDocument/2006/relationships/theme" Target="../theme/theme3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45.xml"/><Relationship Id="rId2" Type="http://schemas.openxmlformats.org/officeDocument/2006/relationships/slideLayout" Target="../slideLayouts/slideLayout346.xml"/><Relationship Id="rId3" Type="http://schemas.openxmlformats.org/officeDocument/2006/relationships/slideLayout" Target="../slideLayouts/slideLayout347.xml"/><Relationship Id="rId4" Type="http://schemas.openxmlformats.org/officeDocument/2006/relationships/slideLayout" Target="../slideLayouts/slideLayout348.xml"/><Relationship Id="rId5" Type="http://schemas.openxmlformats.org/officeDocument/2006/relationships/slideLayout" Target="../slideLayouts/slideLayout349.xml"/><Relationship Id="rId6" Type="http://schemas.openxmlformats.org/officeDocument/2006/relationships/slideLayout" Target="../slideLayouts/slideLayout350.xml"/><Relationship Id="rId7" Type="http://schemas.openxmlformats.org/officeDocument/2006/relationships/slideLayout" Target="../slideLayouts/slideLayout351.xml"/><Relationship Id="rId8" Type="http://schemas.openxmlformats.org/officeDocument/2006/relationships/slideLayout" Target="../slideLayouts/slideLayout352.xml"/><Relationship Id="rId9" Type="http://schemas.openxmlformats.org/officeDocument/2006/relationships/slideLayout" Target="../slideLayouts/slideLayout353.xml"/><Relationship Id="rId10" Type="http://schemas.openxmlformats.org/officeDocument/2006/relationships/slideLayout" Target="../slideLayouts/slideLayout354.xml"/></Relationships>
</file>

<file path=ppt/slideMasters/_rels/slideMaster3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66.xml"/><Relationship Id="rId12" Type="http://schemas.openxmlformats.org/officeDocument/2006/relationships/theme" Target="../theme/theme3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56.xml"/><Relationship Id="rId2" Type="http://schemas.openxmlformats.org/officeDocument/2006/relationships/slideLayout" Target="../slideLayouts/slideLayout357.xml"/><Relationship Id="rId3" Type="http://schemas.openxmlformats.org/officeDocument/2006/relationships/slideLayout" Target="../slideLayouts/slideLayout358.xml"/><Relationship Id="rId4" Type="http://schemas.openxmlformats.org/officeDocument/2006/relationships/slideLayout" Target="../slideLayouts/slideLayout359.xml"/><Relationship Id="rId5" Type="http://schemas.openxmlformats.org/officeDocument/2006/relationships/slideLayout" Target="../slideLayouts/slideLayout360.xml"/><Relationship Id="rId6" Type="http://schemas.openxmlformats.org/officeDocument/2006/relationships/slideLayout" Target="../slideLayouts/slideLayout361.xml"/><Relationship Id="rId7" Type="http://schemas.openxmlformats.org/officeDocument/2006/relationships/slideLayout" Target="../slideLayouts/slideLayout362.xml"/><Relationship Id="rId8" Type="http://schemas.openxmlformats.org/officeDocument/2006/relationships/slideLayout" Target="../slideLayouts/slideLayout363.xml"/><Relationship Id="rId9" Type="http://schemas.openxmlformats.org/officeDocument/2006/relationships/slideLayout" Target="../slideLayouts/slideLayout364.xml"/><Relationship Id="rId10" Type="http://schemas.openxmlformats.org/officeDocument/2006/relationships/slideLayout" Target="../slideLayouts/slideLayout365.xml"/></Relationships>
</file>

<file path=ppt/slideMasters/_rels/slideMaster3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77.xml"/><Relationship Id="rId12" Type="http://schemas.openxmlformats.org/officeDocument/2006/relationships/theme" Target="../theme/theme3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67.xml"/><Relationship Id="rId2" Type="http://schemas.openxmlformats.org/officeDocument/2006/relationships/slideLayout" Target="../slideLayouts/slideLayout368.xml"/><Relationship Id="rId3" Type="http://schemas.openxmlformats.org/officeDocument/2006/relationships/slideLayout" Target="../slideLayouts/slideLayout369.xml"/><Relationship Id="rId4" Type="http://schemas.openxmlformats.org/officeDocument/2006/relationships/slideLayout" Target="../slideLayouts/slideLayout370.xml"/><Relationship Id="rId5" Type="http://schemas.openxmlformats.org/officeDocument/2006/relationships/slideLayout" Target="../slideLayouts/slideLayout371.xml"/><Relationship Id="rId6" Type="http://schemas.openxmlformats.org/officeDocument/2006/relationships/slideLayout" Target="../slideLayouts/slideLayout372.xml"/><Relationship Id="rId7" Type="http://schemas.openxmlformats.org/officeDocument/2006/relationships/slideLayout" Target="../slideLayouts/slideLayout373.xml"/><Relationship Id="rId8" Type="http://schemas.openxmlformats.org/officeDocument/2006/relationships/slideLayout" Target="../slideLayouts/slideLayout374.xml"/><Relationship Id="rId9" Type="http://schemas.openxmlformats.org/officeDocument/2006/relationships/slideLayout" Target="../slideLayouts/slideLayout375.xml"/><Relationship Id="rId10" Type="http://schemas.openxmlformats.org/officeDocument/2006/relationships/slideLayout" Target="../slideLayouts/slideLayout376.xml"/></Relationships>
</file>

<file path=ppt/slideMasters/_rels/slideMaster3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88.xml"/><Relationship Id="rId12" Type="http://schemas.openxmlformats.org/officeDocument/2006/relationships/theme" Target="../theme/theme3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78.xml"/><Relationship Id="rId2" Type="http://schemas.openxmlformats.org/officeDocument/2006/relationships/slideLayout" Target="../slideLayouts/slideLayout379.xml"/><Relationship Id="rId3" Type="http://schemas.openxmlformats.org/officeDocument/2006/relationships/slideLayout" Target="../slideLayouts/slideLayout380.xml"/><Relationship Id="rId4" Type="http://schemas.openxmlformats.org/officeDocument/2006/relationships/slideLayout" Target="../slideLayouts/slideLayout381.xml"/><Relationship Id="rId5" Type="http://schemas.openxmlformats.org/officeDocument/2006/relationships/slideLayout" Target="../slideLayouts/slideLayout382.xml"/><Relationship Id="rId6" Type="http://schemas.openxmlformats.org/officeDocument/2006/relationships/slideLayout" Target="../slideLayouts/slideLayout383.xml"/><Relationship Id="rId7" Type="http://schemas.openxmlformats.org/officeDocument/2006/relationships/slideLayout" Target="../slideLayouts/slideLayout384.xml"/><Relationship Id="rId8" Type="http://schemas.openxmlformats.org/officeDocument/2006/relationships/slideLayout" Target="../slideLayouts/slideLayout385.xml"/><Relationship Id="rId9" Type="http://schemas.openxmlformats.org/officeDocument/2006/relationships/slideLayout" Target="../slideLayouts/slideLayout386.xml"/><Relationship Id="rId10" Type="http://schemas.openxmlformats.org/officeDocument/2006/relationships/slideLayout" Target="../slideLayouts/slideLayout387.xml"/></Relationships>
</file>

<file path=ppt/slideMasters/_rels/slideMaster3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99.xml"/><Relationship Id="rId12" Type="http://schemas.openxmlformats.org/officeDocument/2006/relationships/theme" Target="../theme/theme3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89.xml"/><Relationship Id="rId2" Type="http://schemas.openxmlformats.org/officeDocument/2006/relationships/slideLayout" Target="../slideLayouts/slideLayout390.xml"/><Relationship Id="rId3" Type="http://schemas.openxmlformats.org/officeDocument/2006/relationships/slideLayout" Target="../slideLayouts/slideLayout391.xml"/><Relationship Id="rId4" Type="http://schemas.openxmlformats.org/officeDocument/2006/relationships/slideLayout" Target="../slideLayouts/slideLayout392.xml"/><Relationship Id="rId5" Type="http://schemas.openxmlformats.org/officeDocument/2006/relationships/slideLayout" Target="../slideLayouts/slideLayout393.xml"/><Relationship Id="rId6" Type="http://schemas.openxmlformats.org/officeDocument/2006/relationships/slideLayout" Target="../slideLayouts/slideLayout394.xml"/><Relationship Id="rId7" Type="http://schemas.openxmlformats.org/officeDocument/2006/relationships/slideLayout" Target="../slideLayouts/slideLayout395.xml"/><Relationship Id="rId8" Type="http://schemas.openxmlformats.org/officeDocument/2006/relationships/slideLayout" Target="../slideLayouts/slideLayout396.xml"/><Relationship Id="rId9" Type="http://schemas.openxmlformats.org/officeDocument/2006/relationships/slideLayout" Target="../slideLayouts/slideLayout397.xml"/><Relationship Id="rId10" Type="http://schemas.openxmlformats.org/officeDocument/2006/relationships/slideLayout" Target="../slideLayouts/slideLayout398.xml"/></Relationships>
</file>

<file path=ppt/slideMasters/_rels/slideMaster3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10.xml"/><Relationship Id="rId12" Type="http://schemas.openxmlformats.org/officeDocument/2006/relationships/theme" Target="../theme/theme3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00.xml"/><Relationship Id="rId2" Type="http://schemas.openxmlformats.org/officeDocument/2006/relationships/slideLayout" Target="../slideLayouts/slideLayout401.xml"/><Relationship Id="rId3" Type="http://schemas.openxmlformats.org/officeDocument/2006/relationships/slideLayout" Target="../slideLayouts/slideLayout402.xml"/><Relationship Id="rId4" Type="http://schemas.openxmlformats.org/officeDocument/2006/relationships/slideLayout" Target="../slideLayouts/slideLayout403.xml"/><Relationship Id="rId5" Type="http://schemas.openxmlformats.org/officeDocument/2006/relationships/slideLayout" Target="../slideLayouts/slideLayout404.xml"/><Relationship Id="rId6" Type="http://schemas.openxmlformats.org/officeDocument/2006/relationships/slideLayout" Target="../slideLayouts/slideLayout405.xml"/><Relationship Id="rId7" Type="http://schemas.openxmlformats.org/officeDocument/2006/relationships/slideLayout" Target="../slideLayouts/slideLayout406.xml"/><Relationship Id="rId8" Type="http://schemas.openxmlformats.org/officeDocument/2006/relationships/slideLayout" Target="../slideLayouts/slideLayout407.xml"/><Relationship Id="rId9" Type="http://schemas.openxmlformats.org/officeDocument/2006/relationships/slideLayout" Target="../slideLayouts/slideLayout408.xml"/><Relationship Id="rId10" Type="http://schemas.openxmlformats.org/officeDocument/2006/relationships/slideLayout" Target="../slideLayouts/slideLayout409.xml"/></Relationships>
</file>

<file path=ppt/slideMasters/_rels/slideMaster3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21.xml"/><Relationship Id="rId12" Type="http://schemas.openxmlformats.org/officeDocument/2006/relationships/theme" Target="../theme/theme3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11.xml"/><Relationship Id="rId2" Type="http://schemas.openxmlformats.org/officeDocument/2006/relationships/slideLayout" Target="../slideLayouts/slideLayout412.xml"/><Relationship Id="rId3" Type="http://schemas.openxmlformats.org/officeDocument/2006/relationships/slideLayout" Target="../slideLayouts/slideLayout413.xml"/><Relationship Id="rId4" Type="http://schemas.openxmlformats.org/officeDocument/2006/relationships/slideLayout" Target="../slideLayouts/slideLayout414.xml"/><Relationship Id="rId5" Type="http://schemas.openxmlformats.org/officeDocument/2006/relationships/slideLayout" Target="../slideLayouts/slideLayout415.xml"/><Relationship Id="rId6" Type="http://schemas.openxmlformats.org/officeDocument/2006/relationships/slideLayout" Target="../slideLayouts/slideLayout416.xml"/><Relationship Id="rId7" Type="http://schemas.openxmlformats.org/officeDocument/2006/relationships/slideLayout" Target="../slideLayouts/slideLayout417.xml"/><Relationship Id="rId8" Type="http://schemas.openxmlformats.org/officeDocument/2006/relationships/slideLayout" Target="../slideLayouts/slideLayout418.xml"/><Relationship Id="rId9" Type="http://schemas.openxmlformats.org/officeDocument/2006/relationships/slideLayout" Target="../slideLayouts/slideLayout419.xml"/><Relationship Id="rId10" Type="http://schemas.openxmlformats.org/officeDocument/2006/relationships/slideLayout" Target="../slideLayouts/slideLayout420.xml"/></Relationships>
</file>

<file path=ppt/slideMasters/_rels/slideMaster4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32.xml"/><Relationship Id="rId12" Type="http://schemas.openxmlformats.org/officeDocument/2006/relationships/theme" Target="../theme/theme4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22.xml"/><Relationship Id="rId2" Type="http://schemas.openxmlformats.org/officeDocument/2006/relationships/slideLayout" Target="../slideLayouts/slideLayout423.xml"/><Relationship Id="rId3" Type="http://schemas.openxmlformats.org/officeDocument/2006/relationships/slideLayout" Target="../slideLayouts/slideLayout424.xml"/><Relationship Id="rId4" Type="http://schemas.openxmlformats.org/officeDocument/2006/relationships/slideLayout" Target="../slideLayouts/slideLayout425.xml"/><Relationship Id="rId5" Type="http://schemas.openxmlformats.org/officeDocument/2006/relationships/slideLayout" Target="../slideLayouts/slideLayout426.xml"/><Relationship Id="rId6" Type="http://schemas.openxmlformats.org/officeDocument/2006/relationships/slideLayout" Target="../slideLayouts/slideLayout427.xml"/><Relationship Id="rId7" Type="http://schemas.openxmlformats.org/officeDocument/2006/relationships/slideLayout" Target="../slideLayouts/slideLayout428.xml"/><Relationship Id="rId8" Type="http://schemas.openxmlformats.org/officeDocument/2006/relationships/slideLayout" Target="../slideLayouts/slideLayout429.xml"/><Relationship Id="rId9" Type="http://schemas.openxmlformats.org/officeDocument/2006/relationships/slideLayout" Target="../slideLayouts/slideLayout430.xml"/><Relationship Id="rId10" Type="http://schemas.openxmlformats.org/officeDocument/2006/relationships/slideLayout" Target="../slideLayouts/slideLayout431.xml"/></Relationships>
</file>

<file path=ppt/slideMasters/_rels/slideMaster4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3.xml"/><Relationship Id="rId12" Type="http://schemas.openxmlformats.org/officeDocument/2006/relationships/theme" Target="../theme/theme4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33.xml"/><Relationship Id="rId2" Type="http://schemas.openxmlformats.org/officeDocument/2006/relationships/slideLayout" Target="../slideLayouts/slideLayout434.xml"/><Relationship Id="rId3" Type="http://schemas.openxmlformats.org/officeDocument/2006/relationships/slideLayout" Target="../slideLayouts/slideLayout435.xml"/><Relationship Id="rId4" Type="http://schemas.openxmlformats.org/officeDocument/2006/relationships/slideLayout" Target="../slideLayouts/slideLayout436.xml"/><Relationship Id="rId5" Type="http://schemas.openxmlformats.org/officeDocument/2006/relationships/slideLayout" Target="../slideLayouts/slideLayout437.xml"/><Relationship Id="rId6" Type="http://schemas.openxmlformats.org/officeDocument/2006/relationships/slideLayout" Target="../slideLayouts/slideLayout438.xml"/><Relationship Id="rId7" Type="http://schemas.openxmlformats.org/officeDocument/2006/relationships/slideLayout" Target="../slideLayouts/slideLayout439.xml"/><Relationship Id="rId8" Type="http://schemas.openxmlformats.org/officeDocument/2006/relationships/slideLayout" Target="../slideLayouts/slideLayout440.xml"/><Relationship Id="rId9" Type="http://schemas.openxmlformats.org/officeDocument/2006/relationships/slideLayout" Target="../slideLayouts/slideLayout441.xml"/><Relationship Id="rId10" Type="http://schemas.openxmlformats.org/officeDocument/2006/relationships/slideLayout" Target="../slideLayouts/slideLayout442.xml"/></Relationships>
</file>

<file path=ppt/slideMasters/_rels/slideMaster4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54.xml"/><Relationship Id="rId12" Type="http://schemas.openxmlformats.org/officeDocument/2006/relationships/theme" Target="../theme/theme4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44.xml"/><Relationship Id="rId2" Type="http://schemas.openxmlformats.org/officeDocument/2006/relationships/slideLayout" Target="../slideLayouts/slideLayout445.xml"/><Relationship Id="rId3" Type="http://schemas.openxmlformats.org/officeDocument/2006/relationships/slideLayout" Target="../slideLayouts/slideLayout446.xml"/><Relationship Id="rId4" Type="http://schemas.openxmlformats.org/officeDocument/2006/relationships/slideLayout" Target="../slideLayouts/slideLayout447.xml"/><Relationship Id="rId5" Type="http://schemas.openxmlformats.org/officeDocument/2006/relationships/slideLayout" Target="../slideLayouts/slideLayout448.xml"/><Relationship Id="rId6" Type="http://schemas.openxmlformats.org/officeDocument/2006/relationships/slideLayout" Target="../slideLayouts/slideLayout449.xml"/><Relationship Id="rId7" Type="http://schemas.openxmlformats.org/officeDocument/2006/relationships/slideLayout" Target="../slideLayouts/slideLayout450.xml"/><Relationship Id="rId8" Type="http://schemas.openxmlformats.org/officeDocument/2006/relationships/slideLayout" Target="../slideLayouts/slideLayout451.xml"/><Relationship Id="rId9" Type="http://schemas.openxmlformats.org/officeDocument/2006/relationships/slideLayout" Target="../slideLayouts/slideLayout452.xml"/><Relationship Id="rId10" Type="http://schemas.openxmlformats.org/officeDocument/2006/relationships/slideLayout" Target="../slideLayouts/slideLayout453.xml"/></Relationships>
</file>

<file path=ppt/slideMasters/_rels/slideMaster4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65.xml"/><Relationship Id="rId12" Type="http://schemas.openxmlformats.org/officeDocument/2006/relationships/theme" Target="../theme/theme4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55.xml"/><Relationship Id="rId2" Type="http://schemas.openxmlformats.org/officeDocument/2006/relationships/slideLayout" Target="../slideLayouts/slideLayout456.xml"/><Relationship Id="rId3" Type="http://schemas.openxmlformats.org/officeDocument/2006/relationships/slideLayout" Target="../slideLayouts/slideLayout457.xml"/><Relationship Id="rId4" Type="http://schemas.openxmlformats.org/officeDocument/2006/relationships/slideLayout" Target="../slideLayouts/slideLayout458.xml"/><Relationship Id="rId5" Type="http://schemas.openxmlformats.org/officeDocument/2006/relationships/slideLayout" Target="../slideLayouts/slideLayout459.xml"/><Relationship Id="rId6" Type="http://schemas.openxmlformats.org/officeDocument/2006/relationships/slideLayout" Target="../slideLayouts/slideLayout460.xml"/><Relationship Id="rId7" Type="http://schemas.openxmlformats.org/officeDocument/2006/relationships/slideLayout" Target="../slideLayouts/slideLayout461.xml"/><Relationship Id="rId8" Type="http://schemas.openxmlformats.org/officeDocument/2006/relationships/slideLayout" Target="../slideLayouts/slideLayout462.xml"/><Relationship Id="rId9" Type="http://schemas.openxmlformats.org/officeDocument/2006/relationships/slideLayout" Target="../slideLayouts/slideLayout463.xml"/><Relationship Id="rId10" Type="http://schemas.openxmlformats.org/officeDocument/2006/relationships/slideLayout" Target="../slideLayouts/slideLayout464.xml"/></Relationships>
</file>

<file path=ppt/slideMasters/_rels/slideMaster4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76.xml"/><Relationship Id="rId12" Type="http://schemas.openxmlformats.org/officeDocument/2006/relationships/theme" Target="../theme/theme4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66.xml"/><Relationship Id="rId2" Type="http://schemas.openxmlformats.org/officeDocument/2006/relationships/slideLayout" Target="../slideLayouts/slideLayout467.xml"/><Relationship Id="rId3" Type="http://schemas.openxmlformats.org/officeDocument/2006/relationships/slideLayout" Target="../slideLayouts/slideLayout468.xml"/><Relationship Id="rId4" Type="http://schemas.openxmlformats.org/officeDocument/2006/relationships/slideLayout" Target="../slideLayouts/slideLayout469.xml"/><Relationship Id="rId5" Type="http://schemas.openxmlformats.org/officeDocument/2006/relationships/slideLayout" Target="../slideLayouts/slideLayout470.xml"/><Relationship Id="rId6" Type="http://schemas.openxmlformats.org/officeDocument/2006/relationships/slideLayout" Target="../slideLayouts/slideLayout471.xml"/><Relationship Id="rId7" Type="http://schemas.openxmlformats.org/officeDocument/2006/relationships/slideLayout" Target="../slideLayouts/slideLayout472.xml"/><Relationship Id="rId8" Type="http://schemas.openxmlformats.org/officeDocument/2006/relationships/slideLayout" Target="../slideLayouts/slideLayout473.xml"/><Relationship Id="rId9" Type="http://schemas.openxmlformats.org/officeDocument/2006/relationships/slideLayout" Target="../slideLayouts/slideLayout474.xml"/><Relationship Id="rId10" Type="http://schemas.openxmlformats.org/officeDocument/2006/relationships/slideLayout" Target="../slideLayouts/slideLayout475.xml"/></Relationships>
</file>

<file path=ppt/slideMasters/_rels/slideMaster4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87.xml"/><Relationship Id="rId12" Type="http://schemas.openxmlformats.org/officeDocument/2006/relationships/theme" Target="../theme/theme45.xml"/><Relationship Id="rId1" Type="http://schemas.openxmlformats.org/officeDocument/2006/relationships/slideLayout" Target="../slideLayouts/slideLayout477.xml"/><Relationship Id="rId2" Type="http://schemas.openxmlformats.org/officeDocument/2006/relationships/slideLayout" Target="../slideLayouts/slideLayout478.xml"/><Relationship Id="rId3" Type="http://schemas.openxmlformats.org/officeDocument/2006/relationships/slideLayout" Target="../slideLayouts/slideLayout479.xml"/><Relationship Id="rId4" Type="http://schemas.openxmlformats.org/officeDocument/2006/relationships/slideLayout" Target="../slideLayouts/slideLayout480.xml"/><Relationship Id="rId5" Type="http://schemas.openxmlformats.org/officeDocument/2006/relationships/slideLayout" Target="../slideLayouts/slideLayout481.xml"/><Relationship Id="rId6" Type="http://schemas.openxmlformats.org/officeDocument/2006/relationships/slideLayout" Target="../slideLayouts/slideLayout482.xml"/><Relationship Id="rId7" Type="http://schemas.openxmlformats.org/officeDocument/2006/relationships/slideLayout" Target="../slideLayouts/slideLayout483.xml"/><Relationship Id="rId8" Type="http://schemas.openxmlformats.org/officeDocument/2006/relationships/slideLayout" Target="../slideLayouts/slideLayout484.xml"/><Relationship Id="rId9" Type="http://schemas.openxmlformats.org/officeDocument/2006/relationships/slideLayout" Target="../slideLayouts/slideLayout485.xml"/><Relationship Id="rId10" Type="http://schemas.openxmlformats.org/officeDocument/2006/relationships/slideLayout" Target="../slideLayouts/slideLayout486.xml"/></Relationships>
</file>

<file path=ppt/slideMasters/_rels/slideMaster4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98.xml"/><Relationship Id="rId12" Type="http://schemas.openxmlformats.org/officeDocument/2006/relationships/theme" Target="../theme/theme4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88.xml"/><Relationship Id="rId2" Type="http://schemas.openxmlformats.org/officeDocument/2006/relationships/slideLayout" Target="../slideLayouts/slideLayout489.xml"/><Relationship Id="rId3" Type="http://schemas.openxmlformats.org/officeDocument/2006/relationships/slideLayout" Target="../slideLayouts/slideLayout490.xml"/><Relationship Id="rId4" Type="http://schemas.openxmlformats.org/officeDocument/2006/relationships/slideLayout" Target="../slideLayouts/slideLayout491.xml"/><Relationship Id="rId5" Type="http://schemas.openxmlformats.org/officeDocument/2006/relationships/slideLayout" Target="../slideLayouts/slideLayout492.xml"/><Relationship Id="rId6" Type="http://schemas.openxmlformats.org/officeDocument/2006/relationships/slideLayout" Target="../slideLayouts/slideLayout493.xml"/><Relationship Id="rId7" Type="http://schemas.openxmlformats.org/officeDocument/2006/relationships/slideLayout" Target="../slideLayouts/slideLayout494.xml"/><Relationship Id="rId8" Type="http://schemas.openxmlformats.org/officeDocument/2006/relationships/slideLayout" Target="../slideLayouts/slideLayout495.xml"/><Relationship Id="rId9" Type="http://schemas.openxmlformats.org/officeDocument/2006/relationships/slideLayout" Target="../slideLayouts/slideLayout496.xml"/><Relationship Id="rId10" Type="http://schemas.openxmlformats.org/officeDocument/2006/relationships/slideLayout" Target="../slideLayouts/slideLayout497.xml"/></Relationships>
</file>

<file path=ppt/slideMasters/_rels/slideMaster4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09.xml"/><Relationship Id="rId12" Type="http://schemas.openxmlformats.org/officeDocument/2006/relationships/theme" Target="../theme/theme4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99.xml"/><Relationship Id="rId2" Type="http://schemas.openxmlformats.org/officeDocument/2006/relationships/slideLayout" Target="../slideLayouts/slideLayout500.xml"/><Relationship Id="rId3" Type="http://schemas.openxmlformats.org/officeDocument/2006/relationships/slideLayout" Target="../slideLayouts/slideLayout501.xml"/><Relationship Id="rId4" Type="http://schemas.openxmlformats.org/officeDocument/2006/relationships/slideLayout" Target="../slideLayouts/slideLayout502.xml"/><Relationship Id="rId5" Type="http://schemas.openxmlformats.org/officeDocument/2006/relationships/slideLayout" Target="../slideLayouts/slideLayout503.xml"/><Relationship Id="rId6" Type="http://schemas.openxmlformats.org/officeDocument/2006/relationships/slideLayout" Target="../slideLayouts/slideLayout504.xml"/><Relationship Id="rId7" Type="http://schemas.openxmlformats.org/officeDocument/2006/relationships/slideLayout" Target="../slideLayouts/slideLayout505.xml"/><Relationship Id="rId8" Type="http://schemas.openxmlformats.org/officeDocument/2006/relationships/slideLayout" Target="../slideLayouts/slideLayout506.xml"/><Relationship Id="rId9" Type="http://schemas.openxmlformats.org/officeDocument/2006/relationships/slideLayout" Target="../slideLayouts/slideLayout507.xml"/><Relationship Id="rId10" Type="http://schemas.openxmlformats.org/officeDocument/2006/relationships/slideLayout" Target="../slideLayouts/slideLayout508.xml"/></Relationships>
</file>

<file path=ppt/slideMasters/_rels/slideMaster4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20.xml"/><Relationship Id="rId12" Type="http://schemas.openxmlformats.org/officeDocument/2006/relationships/theme" Target="../theme/theme48.xml"/><Relationship Id="rId1" Type="http://schemas.openxmlformats.org/officeDocument/2006/relationships/slideLayout" Target="../slideLayouts/slideLayout510.xml"/><Relationship Id="rId2" Type="http://schemas.openxmlformats.org/officeDocument/2006/relationships/slideLayout" Target="../slideLayouts/slideLayout511.xml"/><Relationship Id="rId3" Type="http://schemas.openxmlformats.org/officeDocument/2006/relationships/slideLayout" Target="../slideLayouts/slideLayout512.xml"/><Relationship Id="rId4" Type="http://schemas.openxmlformats.org/officeDocument/2006/relationships/slideLayout" Target="../slideLayouts/slideLayout513.xml"/><Relationship Id="rId5" Type="http://schemas.openxmlformats.org/officeDocument/2006/relationships/slideLayout" Target="../slideLayouts/slideLayout514.xml"/><Relationship Id="rId6" Type="http://schemas.openxmlformats.org/officeDocument/2006/relationships/slideLayout" Target="../slideLayouts/slideLayout515.xml"/><Relationship Id="rId7" Type="http://schemas.openxmlformats.org/officeDocument/2006/relationships/slideLayout" Target="../slideLayouts/slideLayout516.xml"/><Relationship Id="rId8" Type="http://schemas.openxmlformats.org/officeDocument/2006/relationships/slideLayout" Target="../slideLayouts/slideLayout517.xml"/><Relationship Id="rId9" Type="http://schemas.openxmlformats.org/officeDocument/2006/relationships/slideLayout" Target="../slideLayouts/slideLayout518.xml"/><Relationship Id="rId10" Type="http://schemas.openxmlformats.org/officeDocument/2006/relationships/slideLayout" Target="../slideLayouts/slideLayout519.xml"/></Relationships>
</file>

<file path=ppt/slideMasters/_rels/slideMaster4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31.xml"/><Relationship Id="rId12" Type="http://schemas.openxmlformats.org/officeDocument/2006/relationships/theme" Target="../theme/theme4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21.xml"/><Relationship Id="rId2" Type="http://schemas.openxmlformats.org/officeDocument/2006/relationships/slideLayout" Target="../slideLayouts/slideLayout522.xml"/><Relationship Id="rId3" Type="http://schemas.openxmlformats.org/officeDocument/2006/relationships/slideLayout" Target="../slideLayouts/slideLayout523.xml"/><Relationship Id="rId4" Type="http://schemas.openxmlformats.org/officeDocument/2006/relationships/slideLayout" Target="../slideLayouts/slideLayout524.xml"/><Relationship Id="rId5" Type="http://schemas.openxmlformats.org/officeDocument/2006/relationships/slideLayout" Target="../slideLayouts/slideLayout525.xml"/><Relationship Id="rId6" Type="http://schemas.openxmlformats.org/officeDocument/2006/relationships/slideLayout" Target="../slideLayouts/slideLayout526.xml"/><Relationship Id="rId7" Type="http://schemas.openxmlformats.org/officeDocument/2006/relationships/slideLayout" Target="../slideLayouts/slideLayout527.xml"/><Relationship Id="rId8" Type="http://schemas.openxmlformats.org/officeDocument/2006/relationships/slideLayout" Target="../slideLayouts/slideLayout528.xml"/><Relationship Id="rId9" Type="http://schemas.openxmlformats.org/officeDocument/2006/relationships/slideLayout" Target="../slideLayouts/slideLayout529.xml"/><Relationship Id="rId10" Type="http://schemas.openxmlformats.org/officeDocument/2006/relationships/slideLayout" Target="../slideLayouts/slideLayout530.xml"/></Relationships>
</file>

<file path=ppt/slideMasters/_rels/slideMaster5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42.xml"/><Relationship Id="rId12" Type="http://schemas.openxmlformats.org/officeDocument/2006/relationships/theme" Target="../theme/theme5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32.xml"/><Relationship Id="rId2" Type="http://schemas.openxmlformats.org/officeDocument/2006/relationships/slideLayout" Target="../slideLayouts/slideLayout533.xml"/><Relationship Id="rId3" Type="http://schemas.openxmlformats.org/officeDocument/2006/relationships/slideLayout" Target="../slideLayouts/slideLayout534.xml"/><Relationship Id="rId4" Type="http://schemas.openxmlformats.org/officeDocument/2006/relationships/slideLayout" Target="../slideLayouts/slideLayout535.xml"/><Relationship Id="rId5" Type="http://schemas.openxmlformats.org/officeDocument/2006/relationships/slideLayout" Target="../slideLayouts/slideLayout536.xml"/><Relationship Id="rId6" Type="http://schemas.openxmlformats.org/officeDocument/2006/relationships/slideLayout" Target="../slideLayouts/slideLayout537.xml"/><Relationship Id="rId7" Type="http://schemas.openxmlformats.org/officeDocument/2006/relationships/slideLayout" Target="../slideLayouts/slideLayout538.xml"/><Relationship Id="rId8" Type="http://schemas.openxmlformats.org/officeDocument/2006/relationships/slideLayout" Target="../slideLayouts/slideLayout539.xml"/><Relationship Id="rId9" Type="http://schemas.openxmlformats.org/officeDocument/2006/relationships/slideLayout" Target="../slideLayouts/slideLayout540.xml"/><Relationship Id="rId10" Type="http://schemas.openxmlformats.org/officeDocument/2006/relationships/slideLayout" Target="../slideLayouts/slideLayout541.xml"/></Relationships>
</file>

<file path=ppt/slideMasters/_rels/slideMaster5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3.xml"/><Relationship Id="rId12" Type="http://schemas.openxmlformats.org/officeDocument/2006/relationships/theme" Target="../theme/theme51.xml"/><Relationship Id="rId1" Type="http://schemas.openxmlformats.org/officeDocument/2006/relationships/slideLayout" Target="../slideLayouts/slideLayout543.xml"/><Relationship Id="rId2" Type="http://schemas.openxmlformats.org/officeDocument/2006/relationships/slideLayout" Target="../slideLayouts/slideLayout544.xml"/><Relationship Id="rId3" Type="http://schemas.openxmlformats.org/officeDocument/2006/relationships/slideLayout" Target="../slideLayouts/slideLayout545.xml"/><Relationship Id="rId4" Type="http://schemas.openxmlformats.org/officeDocument/2006/relationships/slideLayout" Target="../slideLayouts/slideLayout546.xml"/><Relationship Id="rId5" Type="http://schemas.openxmlformats.org/officeDocument/2006/relationships/slideLayout" Target="../slideLayouts/slideLayout547.xml"/><Relationship Id="rId6" Type="http://schemas.openxmlformats.org/officeDocument/2006/relationships/slideLayout" Target="../slideLayouts/slideLayout548.xml"/><Relationship Id="rId7" Type="http://schemas.openxmlformats.org/officeDocument/2006/relationships/slideLayout" Target="../slideLayouts/slideLayout549.xml"/><Relationship Id="rId8" Type="http://schemas.openxmlformats.org/officeDocument/2006/relationships/slideLayout" Target="../slideLayouts/slideLayout550.xml"/><Relationship Id="rId9" Type="http://schemas.openxmlformats.org/officeDocument/2006/relationships/slideLayout" Target="../slideLayouts/slideLayout551.xml"/><Relationship Id="rId10" Type="http://schemas.openxmlformats.org/officeDocument/2006/relationships/slideLayout" Target="../slideLayouts/slideLayout552.xml"/></Relationships>
</file>

<file path=ppt/slideMasters/_rels/slideMaster5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64.xml"/><Relationship Id="rId12" Type="http://schemas.openxmlformats.org/officeDocument/2006/relationships/theme" Target="../theme/theme5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54.xml"/><Relationship Id="rId2" Type="http://schemas.openxmlformats.org/officeDocument/2006/relationships/slideLayout" Target="../slideLayouts/slideLayout555.xml"/><Relationship Id="rId3" Type="http://schemas.openxmlformats.org/officeDocument/2006/relationships/slideLayout" Target="../slideLayouts/slideLayout556.xml"/><Relationship Id="rId4" Type="http://schemas.openxmlformats.org/officeDocument/2006/relationships/slideLayout" Target="../slideLayouts/slideLayout557.xml"/><Relationship Id="rId5" Type="http://schemas.openxmlformats.org/officeDocument/2006/relationships/slideLayout" Target="../slideLayouts/slideLayout558.xml"/><Relationship Id="rId6" Type="http://schemas.openxmlformats.org/officeDocument/2006/relationships/slideLayout" Target="../slideLayouts/slideLayout559.xml"/><Relationship Id="rId7" Type="http://schemas.openxmlformats.org/officeDocument/2006/relationships/slideLayout" Target="../slideLayouts/slideLayout560.xml"/><Relationship Id="rId8" Type="http://schemas.openxmlformats.org/officeDocument/2006/relationships/slideLayout" Target="../slideLayouts/slideLayout561.xml"/><Relationship Id="rId9" Type="http://schemas.openxmlformats.org/officeDocument/2006/relationships/slideLayout" Target="../slideLayouts/slideLayout562.xml"/><Relationship Id="rId10" Type="http://schemas.openxmlformats.org/officeDocument/2006/relationships/slideLayout" Target="../slideLayouts/slideLayout563.xml"/></Relationships>
</file>

<file path=ppt/slideMasters/_rels/slideMaster5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75.xml"/><Relationship Id="rId12" Type="http://schemas.openxmlformats.org/officeDocument/2006/relationships/theme" Target="../theme/theme53.xml"/><Relationship Id="rId1" Type="http://schemas.openxmlformats.org/officeDocument/2006/relationships/slideLayout" Target="../slideLayouts/slideLayout565.xml"/><Relationship Id="rId2" Type="http://schemas.openxmlformats.org/officeDocument/2006/relationships/slideLayout" Target="../slideLayouts/slideLayout566.xml"/><Relationship Id="rId3" Type="http://schemas.openxmlformats.org/officeDocument/2006/relationships/slideLayout" Target="../slideLayouts/slideLayout567.xml"/><Relationship Id="rId4" Type="http://schemas.openxmlformats.org/officeDocument/2006/relationships/slideLayout" Target="../slideLayouts/slideLayout568.xml"/><Relationship Id="rId5" Type="http://schemas.openxmlformats.org/officeDocument/2006/relationships/slideLayout" Target="../slideLayouts/slideLayout569.xml"/><Relationship Id="rId6" Type="http://schemas.openxmlformats.org/officeDocument/2006/relationships/slideLayout" Target="../slideLayouts/slideLayout570.xml"/><Relationship Id="rId7" Type="http://schemas.openxmlformats.org/officeDocument/2006/relationships/slideLayout" Target="../slideLayouts/slideLayout571.xml"/><Relationship Id="rId8" Type="http://schemas.openxmlformats.org/officeDocument/2006/relationships/slideLayout" Target="../slideLayouts/slideLayout572.xml"/><Relationship Id="rId9" Type="http://schemas.openxmlformats.org/officeDocument/2006/relationships/slideLayout" Target="../slideLayouts/slideLayout573.xml"/><Relationship Id="rId10" Type="http://schemas.openxmlformats.org/officeDocument/2006/relationships/slideLayout" Target="../slideLayouts/slideLayout574.xml"/></Relationships>
</file>

<file path=ppt/slideMasters/_rels/slideMaster5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86.xml"/><Relationship Id="rId12" Type="http://schemas.openxmlformats.org/officeDocument/2006/relationships/theme" Target="../theme/theme5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76.xml"/><Relationship Id="rId2" Type="http://schemas.openxmlformats.org/officeDocument/2006/relationships/slideLayout" Target="../slideLayouts/slideLayout577.xml"/><Relationship Id="rId3" Type="http://schemas.openxmlformats.org/officeDocument/2006/relationships/slideLayout" Target="../slideLayouts/slideLayout578.xml"/><Relationship Id="rId4" Type="http://schemas.openxmlformats.org/officeDocument/2006/relationships/slideLayout" Target="../slideLayouts/slideLayout579.xml"/><Relationship Id="rId5" Type="http://schemas.openxmlformats.org/officeDocument/2006/relationships/slideLayout" Target="../slideLayouts/slideLayout580.xml"/><Relationship Id="rId6" Type="http://schemas.openxmlformats.org/officeDocument/2006/relationships/slideLayout" Target="../slideLayouts/slideLayout581.xml"/><Relationship Id="rId7" Type="http://schemas.openxmlformats.org/officeDocument/2006/relationships/slideLayout" Target="../slideLayouts/slideLayout582.xml"/><Relationship Id="rId8" Type="http://schemas.openxmlformats.org/officeDocument/2006/relationships/slideLayout" Target="../slideLayouts/slideLayout583.xml"/><Relationship Id="rId9" Type="http://schemas.openxmlformats.org/officeDocument/2006/relationships/slideLayout" Target="../slideLayouts/slideLayout584.xml"/><Relationship Id="rId10" Type="http://schemas.openxmlformats.org/officeDocument/2006/relationships/slideLayout" Target="../slideLayouts/slideLayout585.xml"/></Relationships>
</file>

<file path=ppt/slideMasters/_rels/slideMaster5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97.xml"/><Relationship Id="rId12" Type="http://schemas.openxmlformats.org/officeDocument/2006/relationships/theme" Target="../theme/theme55.xml"/><Relationship Id="rId1" Type="http://schemas.openxmlformats.org/officeDocument/2006/relationships/slideLayout" Target="../slideLayouts/slideLayout587.xml"/><Relationship Id="rId2" Type="http://schemas.openxmlformats.org/officeDocument/2006/relationships/slideLayout" Target="../slideLayouts/slideLayout588.xml"/><Relationship Id="rId3" Type="http://schemas.openxmlformats.org/officeDocument/2006/relationships/slideLayout" Target="../slideLayouts/slideLayout589.xml"/><Relationship Id="rId4" Type="http://schemas.openxmlformats.org/officeDocument/2006/relationships/slideLayout" Target="../slideLayouts/slideLayout590.xml"/><Relationship Id="rId5" Type="http://schemas.openxmlformats.org/officeDocument/2006/relationships/slideLayout" Target="../slideLayouts/slideLayout591.xml"/><Relationship Id="rId6" Type="http://schemas.openxmlformats.org/officeDocument/2006/relationships/slideLayout" Target="../slideLayouts/slideLayout592.xml"/><Relationship Id="rId7" Type="http://schemas.openxmlformats.org/officeDocument/2006/relationships/slideLayout" Target="../slideLayouts/slideLayout593.xml"/><Relationship Id="rId8" Type="http://schemas.openxmlformats.org/officeDocument/2006/relationships/slideLayout" Target="../slideLayouts/slideLayout594.xml"/><Relationship Id="rId9" Type="http://schemas.openxmlformats.org/officeDocument/2006/relationships/slideLayout" Target="../slideLayouts/slideLayout595.xml"/><Relationship Id="rId10" Type="http://schemas.openxmlformats.org/officeDocument/2006/relationships/slideLayout" Target="../slideLayouts/slideLayout596.xml"/></Relationships>
</file>

<file path=ppt/slideMasters/_rels/slideMaster5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08.xml"/><Relationship Id="rId12" Type="http://schemas.openxmlformats.org/officeDocument/2006/relationships/theme" Target="../theme/theme56.xml"/><Relationship Id="rId1" Type="http://schemas.openxmlformats.org/officeDocument/2006/relationships/slideLayout" Target="../slideLayouts/slideLayout598.xml"/><Relationship Id="rId2" Type="http://schemas.openxmlformats.org/officeDocument/2006/relationships/slideLayout" Target="../slideLayouts/slideLayout599.xml"/><Relationship Id="rId3" Type="http://schemas.openxmlformats.org/officeDocument/2006/relationships/slideLayout" Target="../slideLayouts/slideLayout600.xml"/><Relationship Id="rId4" Type="http://schemas.openxmlformats.org/officeDocument/2006/relationships/slideLayout" Target="../slideLayouts/slideLayout601.xml"/><Relationship Id="rId5" Type="http://schemas.openxmlformats.org/officeDocument/2006/relationships/slideLayout" Target="../slideLayouts/slideLayout602.xml"/><Relationship Id="rId6" Type="http://schemas.openxmlformats.org/officeDocument/2006/relationships/slideLayout" Target="../slideLayouts/slideLayout603.xml"/><Relationship Id="rId7" Type="http://schemas.openxmlformats.org/officeDocument/2006/relationships/slideLayout" Target="../slideLayouts/slideLayout604.xml"/><Relationship Id="rId8" Type="http://schemas.openxmlformats.org/officeDocument/2006/relationships/slideLayout" Target="../slideLayouts/slideLayout605.xml"/><Relationship Id="rId9" Type="http://schemas.openxmlformats.org/officeDocument/2006/relationships/slideLayout" Target="../slideLayouts/slideLayout606.xml"/><Relationship Id="rId10" Type="http://schemas.openxmlformats.org/officeDocument/2006/relationships/slideLayout" Target="../slideLayouts/slideLayout607.xml"/></Relationships>
</file>

<file path=ppt/slideMasters/_rels/slideMaster5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19.xml"/><Relationship Id="rId12" Type="http://schemas.openxmlformats.org/officeDocument/2006/relationships/theme" Target="../theme/theme57.xml"/><Relationship Id="rId1" Type="http://schemas.openxmlformats.org/officeDocument/2006/relationships/slideLayout" Target="../slideLayouts/slideLayout609.xml"/><Relationship Id="rId2" Type="http://schemas.openxmlformats.org/officeDocument/2006/relationships/slideLayout" Target="../slideLayouts/slideLayout610.xml"/><Relationship Id="rId3" Type="http://schemas.openxmlformats.org/officeDocument/2006/relationships/slideLayout" Target="../slideLayouts/slideLayout611.xml"/><Relationship Id="rId4" Type="http://schemas.openxmlformats.org/officeDocument/2006/relationships/slideLayout" Target="../slideLayouts/slideLayout612.xml"/><Relationship Id="rId5" Type="http://schemas.openxmlformats.org/officeDocument/2006/relationships/slideLayout" Target="../slideLayouts/slideLayout613.xml"/><Relationship Id="rId6" Type="http://schemas.openxmlformats.org/officeDocument/2006/relationships/slideLayout" Target="../slideLayouts/slideLayout614.xml"/><Relationship Id="rId7" Type="http://schemas.openxmlformats.org/officeDocument/2006/relationships/slideLayout" Target="../slideLayouts/slideLayout615.xml"/><Relationship Id="rId8" Type="http://schemas.openxmlformats.org/officeDocument/2006/relationships/slideLayout" Target="../slideLayouts/slideLayout616.xml"/><Relationship Id="rId9" Type="http://schemas.openxmlformats.org/officeDocument/2006/relationships/slideLayout" Target="../slideLayouts/slideLayout617.xml"/><Relationship Id="rId10" Type="http://schemas.openxmlformats.org/officeDocument/2006/relationships/slideLayout" Target="../slideLayouts/slideLayout618.xml"/></Relationships>
</file>

<file path=ppt/slideMasters/_rels/slideMaster5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30.xml"/><Relationship Id="rId12" Type="http://schemas.openxmlformats.org/officeDocument/2006/relationships/theme" Target="../theme/theme58.xml"/><Relationship Id="rId1" Type="http://schemas.openxmlformats.org/officeDocument/2006/relationships/slideLayout" Target="../slideLayouts/slideLayout620.xml"/><Relationship Id="rId2" Type="http://schemas.openxmlformats.org/officeDocument/2006/relationships/slideLayout" Target="../slideLayouts/slideLayout621.xml"/><Relationship Id="rId3" Type="http://schemas.openxmlformats.org/officeDocument/2006/relationships/slideLayout" Target="../slideLayouts/slideLayout622.xml"/><Relationship Id="rId4" Type="http://schemas.openxmlformats.org/officeDocument/2006/relationships/slideLayout" Target="../slideLayouts/slideLayout623.xml"/><Relationship Id="rId5" Type="http://schemas.openxmlformats.org/officeDocument/2006/relationships/slideLayout" Target="../slideLayouts/slideLayout624.xml"/><Relationship Id="rId6" Type="http://schemas.openxmlformats.org/officeDocument/2006/relationships/slideLayout" Target="../slideLayouts/slideLayout625.xml"/><Relationship Id="rId7" Type="http://schemas.openxmlformats.org/officeDocument/2006/relationships/slideLayout" Target="../slideLayouts/slideLayout626.xml"/><Relationship Id="rId8" Type="http://schemas.openxmlformats.org/officeDocument/2006/relationships/slideLayout" Target="../slideLayouts/slideLayout627.xml"/><Relationship Id="rId9" Type="http://schemas.openxmlformats.org/officeDocument/2006/relationships/slideLayout" Target="../slideLayouts/slideLayout628.xml"/><Relationship Id="rId10" Type="http://schemas.openxmlformats.org/officeDocument/2006/relationships/slideLayout" Target="../slideLayouts/slideLayout629.xml"/></Relationships>
</file>

<file path=ppt/slideMasters/_rels/slideMaster5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41.xml"/><Relationship Id="rId12" Type="http://schemas.openxmlformats.org/officeDocument/2006/relationships/theme" Target="../theme/theme59.xml"/><Relationship Id="rId1" Type="http://schemas.openxmlformats.org/officeDocument/2006/relationships/slideLayout" Target="../slideLayouts/slideLayout631.xml"/><Relationship Id="rId2" Type="http://schemas.openxmlformats.org/officeDocument/2006/relationships/slideLayout" Target="../slideLayouts/slideLayout632.xml"/><Relationship Id="rId3" Type="http://schemas.openxmlformats.org/officeDocument/2006/relationships/slideLayout" Target="../slideLayouts/slideLayout633.xml"/><Relationship Id="rId4" Type="http://schemas.openxmlformats.org/officeDocument/2006/relationships/slideLayout" Target="../slideLayouts/slideLayout634.xml"/><Relationship Id="rId5" Type="http://schemas.openxmlformats.org/officeDocument/2006/relationships/slideLayout" Target="../slideLayouts/slideLayout635.xml"/><Relationship Id="rId6" Type="http://schemas.openxmlformats.org/officeDocument/2006/relationships/slideLayout" Target="../slideLayouts/slideLayout636.xml"/><Relationship Id="rId7" Type="http://schemas.openxmlformats.org/officeDocument/2006/relationships/slideLayout" Target="../slideLayouts/slideLayout637.xml"/><Relationship Id="rId8" Type="http://schemas.openxmlformats.org/officeDocument/2006/relationships/slideLayout" Target="../slideLayouts/slideLayout638.xml"/><Relationship Id="rId9" Type="http://schemas.openxmlformats.org/officeDocument/2006/relationships/slideLayout" Target="../slideLayouts/slideLayout639.xml"/><Relationship Id="rId10" Type="http://schemas.openxmlformats.org/officeDocument/2006/relationships/slideLayout" Target="../slideLayouts/slideLayout640.xml"/></Relationships>
</file>

<file path=ppt/slideMasters/_rels/slideMaster6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52.xml"/><Relationship Id="rId12" Type="http://schemas.openxmlformats.org/officeDocument/2006/relationships/theme" Target="../theme/theme6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42.xml"/><Relationship Id="rId2" Type="http://schemas.openxmlformats.org/officeDocument/2006/relationships/slideLayout" Target="../slideLayouts/slideLayout643.xml"/><Relationship Id="rId3" Type="http://schemas.openxmlformats.org/officeDocument/2006/relationships/slideLayout" Target="../slideLayouts/slideLayout644.xml"/><Relationship Id="rId4" Type="http://schemas.openxmlformats.org/officeDocument/2006/relationships/slideLayout" Target="../slideLayouts/slideLayout645.xml"/><Relationship Id="rId5" Type="http://schemas.openxmlformats.org/officeDocument/2006/relationships/slideLayout" Target="../slideLayouts/slideLayout646.xml"/><Relationship Id="rId6" Type="http://schemas.openxmlformats.org/officeDocument/2006/relationships/slideLayout" Target="../slideLayouts/slideLayout647.xml"/><Relationship Id="rId7" Type="http://schemas.openxmlformats.org/officeDocument/2006/relationships/slideLayout" Target="../slideLayouts/slideLayout648.xml"/><Relationship Id="rId8" Type="http://schemas.openxmlformats.org/officeDocument/2006/relationships/slideLayout" Target="../slideLayouts/slideLayout649.xml"/><Relationship Id="rId9" Type="http://schemas.openxmlformats.org/officeDocument/2006/relationships/slideLayout" Target="../slideLayouts/slideLayout650.xml"/><Relationship Id="rId10" Type="http://schemas.openxmlformats.org/officeDocument/2006/relationships/slideLayout" Target="../slideLayouts/slideLayout651.xml"/></Relationships>
</file>

<file path=ppt/slideMasters/_rels/slideMaster6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63.xml"/><Relationship Id="rId12" Type="http://schemas.openxmlformats.org/officeDocument/2006/relationships/slideLayout" Target="../slideLayouts/slideLayout664.xml"/><Relationship Id="rId13" Type="http://schemas.openxmlformats.org/officeDocument/2006/relationships/theme" Target="../theme/theme61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653.xml"/><Relationship Id="rId2" Type="http://schemas.openxmlformats.org/officeDocument/2006/relationships/slideLayout" Target="../slideLayouts/slideLayout654.xml"/><Relationship Id="rId3" Type="http://schemas.openxmlformats.org/officeDocument/2006/relationships/slideLayout" Target="../slideLayouts/slideLayout655.xml"/><Relationship Id="rId4" Type="http://schemas.openxmlformats.org/officeDocument/2006/relationships/slideLayout" Target="../slideLayouts/slideLayout656.xml"/><Relationship Id="rId5" Type="http://schemas.openxmlformats.org/officeDocument/2006/relationships/slideLayout" Target="../slideLayouts/slideLayout657.xml"/><Relationship Id="rId6" Type="http://schemas.openxmlformats.org/officeDocument/2006/relationships/slideLayout" Target="../slideLayouts/slideLayout658.xml"/><Relationship Id="rId7" Type="http://schemas.openxmlformats.org/officeDocument/2006/relationships/slideLayout" Target="../slideLayouts/slideLayout659.xml"/><Relationship Id="rId8" Type="http://schemas.openxmlformats.org/officeDocument/2006/relationships/slideLayout" Target="../slideLayouts/slideLayout660.xml"/><Relationship Id="rId9" Type="http://schemas.openxmlformats.org/officeDocument/2006/relationships/slideLayout" Target="../slideLayouts/slideLayout661.xml"/><Relationship Id="rId10" Type="http://schemas.openxmlformats.org/officeDocument/2006/relationships/slideLayout" Target="../slideLayouts/slideLayout662.xml"/></Relationships>
</file>

<file path=ppt/slideMasters/_rels/slideMaster6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75.xml"/><Relationship Id="rId12" Type="http://schemas.openxmlformats.org/officeDocument/2006/relationships/theme" Target="../theme/theme6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65.xml"/><Relationship Id="rId2" Type="http://schemas.openxmlformats.org/officeDocument/2006/relationships/slideLayout" Target="../slideLayouts/slideLayout666.xml"/><Relationship Id="rId3" Type="http://schemas.openxmlformats.org/officeDocument/2006/relationships/slideLayout" Target="../slideLayouts/slideLayout667.xml"/><Relationship Id="rId4" Type="http://schemas.openxmlformats.org/officeDocument/2006/relationships/slideLayout" Target="../slideLayouts/slideLayout668.xml"/><Relationship Id="rId5" Type="http://schemas.openxmlformats.org/officeDocument/2006/relationships/slideLayout" Target="../slideLayouts/slideLayout669.xml"/><Relationship Id="rId6" Type="http://schemas.openxmlformats.org/officeDocument/2006/relationships/slideLayout" Target="../slideLayouts/slideLayout670.xml"/><Relationship Id="rId7" Type="http://schemas.openxmlformats.org/officeDocument/2006/relationships/slideLayout" Target="../slideLayouts/slideLayout671.xml"/><Relationship Id="rId8" Type="http://schemas.openxmlformats.org/officeDocument/2006/relationships/slideLayout" Target="../slideLayouts/slideLayout672.xml"/><Relationship Id="rId9" Type="http://schemas.openxmlformats.org/officeDocument/2006/relationships/slideLayout" Target="../slideLayouts/slideLayout673.xml"/><Relationship Id="rId10" Type="http://schemas.openxmlformats.org/officeDocument/2006/relationships/slideLayout" Target="../slideLayouts/slideLayout674.xml"/></Relationships>
</file>

<file path=ppt/slideMasters/_rels/slideMaster6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86.xml"/><Relationship Id="rId12" Type="http://schemas.openxmlformats.org/officeDocument/2006/relationships/theme" Target="../theme/theme6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76.xml"/><Relationship Id="rId2" Type="http://schemas.openxmlformats.org/officeDocument/2006/relationships/slideLayout" Target="../slideLayouts/slideLayout677.xml"/><Relationship Id="rId3" Type="http://schemas.openxmlformats.org/officeDocument/2006/relationships/slideLayout" Target="../slideLayouts/slideLayout678.xml"/><Relationship Id="rId4" Type="http://schemas.openxmlformats.org/officeDocument/2006/relationships/slideLayout" Target="../slideLayouts/slideLayout679.xml"/><Relationship Id="rId5" Type="http://schemas.openxmlformats.org/officeDocument/2006/relationships/slideLayout" Target="../slideLayouts/slideLayout680.xml"/><Relationship Id="rId6" Type="http://schemas.openxmlformats.org/officeDocument/2006/relationships/slideLayout" Target="../slideLayouts/slideLayout681.xml"/><Relationship Id="rId7" Type="http://schemas.openxmlformats.org/officeDocument/2006/relationships/slideLayout" Target="../slideLayouts/slideLayout682.xml"/><Relationship Id="rId8" Type="http://schemas.openxmlformats.org/officeDocument/2006/relationships/slideLayout" Target="../slideLayouts/slideLayout683.xml"/><Relationship Id="rId9" Type="http://schemas.openxmlformats.org/officeDocument/2006/relationships/slideLayout" Target="../slideLayouts/slideLayout684.xml"/><Relationship Id="rId10" Type="http://schemas.openxmlformats.org/officeDocument/2006/relationships/slideLayout" Target="../slideLayouts/slideLayout685.xml"/></Relationships>
</file>

<file path=ppt/slideMasters/_rels/slideMaster6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97.xml"/><Relationship Id="rId12" Type="http://schemas.openxmlformats.org/officeDocument/2006/relationships/theme" Target="../theme/theme6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87.xml"/><Relationship Id="rId2" Type="http://schemas.openxmlformats.org/officeDocument/2006/relationships/slideLayout" Target="../slideLayouts/slideLayout688.xml"/><Relationship Id="rId3" Type="http://schemas.openxmlformats.org/officeDocument/2006/relationships/slideLayout" Target="../slideLayouts/slideLayout689.xml"/><Relationship Id="rId4" Type="http://schemas.openxmlformats.org/officeDocument/2006/relationships/slideLayout" Target="../slideLayouts/slideLayout690.xml"/><Relationship Id="rId5" Type="http://schemas.openxmlformats.org/officeDocument/2006/relationships/slideLayout" Target="../slideLayouts/slideLayout691.xml"/><Relationship Id="rId6" Type="http://schemas.openxmlformats.org/officeDocument/2006/relationships/slideLayout" Target="../slideLayouts/slideLayout692.xml"/><Relationship Id="rId7" Type="http://schemas.openxmlformats.org/officeDocument/2006/relationships/slideLayout" Target="../slideLayouts/slideLayout693.xml"/><Relationship Id="rId8" Type="http://schemas.openxmlformats.org/officeDocument/2006/relationships/slideLayout" Target="../slideLayouts/slideLayout694.xml"/><Relationship Id="rId9" Type="http://schemas.openxmlformats.org/officeDocument/2006/relationships/slideLayout" Target="../slideLayouts/slideLayout695.xml"/><Relationship Id="rId10" Type="http://schemas.openxmlformats.org/officeDocument/2006/relationships/slideLayout" Target="../slideLayouts/slideLayout696.xml"/></Relationships>
</file>

<file path=ppt/slideMasters/_rels/slideMaster6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08.xml"/><Relationship Id="rId12" Type="http://schemas.openxmlformats.org/officeDocument/2006/relationships/theme" Target="../theme/theme6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98.xml"/><Relationship Id="rId2" Type="http://schemas.openxmlformats.org/officeDocument/2006/relationships/slideLayout" Target="../slideLayouts/slideLayout699.xml"/><Relationship Id="rId3" Type="http://schemas.openxmlformats.org/officeDocument/2006/relationships/slideLayout" Target="../slideLayouts/slideLayout700.xml"/><Relationship Id="rId4" Type="http://schemas.openxmlformats.org/officeDocument/2006/relationships/slideLayout" Target="../slideLayouts/slideLayout701.xml"/><Relationship Id="rId5" Type="http://schemas.openxmlformats.org/officeDocument/2006/relationships/slideLayout" Target="../slideLayouts/slideLayout702.xml"/><Relationship Id="rId6" Type="http://schemas.openxmlformats.org/officeDocument/2006/relationships/slideLayout" Target="../slideLayouts/slideLayout703.xml"/><Relationship Id="rId7" Type="http://schemas.openxmlformats.org/officeDocument/2006/relationships/slideLayout" Target="../slideLayouts/slideLayout704.xml"/><Relationship Id="rId8" Type="http://schemas.openxmlformats.org/officeDocument/2006/relationships/slideLayout" Target="../slideLayouts/slideLayout705.xml"/><Relationship Id="rId9" Type="http://schemas.openxmlformats.org/officeDocument/2006/relationships/slideLayout" Target="../slideLayouts/slideLayout706.xml"/><Relationship Id="rId10" Type="http://schemas.openxmlformats.org/officeDocument/2006/relationships/slideLayout" Target="../slideLayouts/slideLayout707.xml"/></Relationships>
</file>

<file path=ppt/slideMasters/_rels/slideMaster6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19.xml"/><Relationship Id="rId12" Type="http://schemas.openxmlformats.org/officeDocument/2006/relationships/theme" Target="../theme/theme6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709.xml"/><Relationship Id="rId2" Type="http://schemas.openxmlformats.org/officeDocument/2006/relationships/slideLayout" Target="../slideLayouts/slideLayout710.xml"/><Relationship Id="rId3" Type="http://schemas.openxmlformats.org/officeDocument/2006/relationships/slideLayout" Target="../slideLayouts/slideLayout711.xml"/><Relationship Id="rId4" Type="http://schemas.openxmlformats.org/officeDocument/2006/relationships/slideLayout" Target="../slideLayouts/slideLayout712.xml"/><Relationship Id="rId5" Type="http://schemas.openxmlformats.org/officeDocument/2006/relationships/slideLayout" Target="../slideLayouts/slideLayout713.xml"/><Relationship Id="rId6" Type="http://schemas.openxmlformats.org/officeDocument/2006/relationships/slideLayout" Target="../slideLayouts/slideLayout714.xml"/><Relationship Id="rId7" Type="http://schemas.openxmlformats.org/officeDocument/2006/relationships/slideLayout" Target="../slideLayouts/slideLayout715.xml"/><Relationship Id="rId8" Type="http://schemas.openxmlformats.org/officeDocument/2006/relationships/slideLayout" Target="../slideLayouts/slideLayout716.xml"/><Relationship Id="rId9" Type="http://schemas.openxmlformats.org/officeDocument/2006/relationships/slideLayout" Target="../slideLayouts/slideLayout717.xml"/><Relationship Id="rId10" Type="http://schemas.openxmlformats.org/officeDocument/2006/relationships/slideLayout" Target="../slideLayouts/slideLayout718.xml"/></Relationships>
</file>

<file path=ppt/slideMasters/_rels/slideMaster6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30.xml"/><Relationship Id="rId12" Type="http://schemas.openxmlformats.org/officeDocument/2006/relationships/theme" Target="../theme/theme6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720.xml"/><Relationship Id="rId2" Type="http://schemas.openxmlformats.org/officeDocument/2006/relationships/slideLayout" Target="../slideLayouts/slideLayout721.xml"/><Relationship Id="rId3" Type="http://schemas.openxmlformats.org/officeDocument/2006/relationships/slideLayout" Target="../slideLayouts/slideLayout722.xml"/><Relationship Id="rId4" Type="http://schemas.openxmlformats.org/officeDocument/2006/relationships/slideLayout" Target="../slideLayouts/slideLayout723.xml"/><Relationship Id="rId5" Type="http://schemas.openxmlformats.org/officeDocument/2006/relationships/slideLayout" Target="../slideLayouts/slideLayout724.xml"/><Relationship Id="rId6" Type="http://schemas.openxmlformats.org/officeDocument/2006/relationships/slideLayout" Target="../slideLayouts/slideLayout725.xml"/><Relationship Id="rId7" Type="http://schemas.openxmlformats.org/officeDocument/2006/relationships/slideLayout" Target="../slideLayouts/slideLayout726.xml"/><Relationship Id="rId8" Type="http://schemas.openxmlformats.org/officeDocument/2006/relationships/slideLayout" Target="../slideLayouts/slideLayout727.xml"/><Relationship Id="rId9" Type="http://schemas.openxmlformats.org/officeDocument/2006/relationships/slideLayout" Target="../slideLayouts/slideLayout728.xml"/><Relationship Id="rId10" Type="http://schemas.openxmlformats.org/officeDocument/2006/relationships/slideLayout" Target="../slideLayouts/slideLayout729.xml"/></Relationships>
</file>

<file path=ppt/slideMasters/_rels/slideMaster6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41.xml"/><Relationship Id="rId12" Type="http://schemas.openxmlformats.org/officeDocument/2006/relationships/theme" Target="../theme/theme6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731.xml"/><Relationship Id="rId2" Type="http://schemas.openxmlformats.org/officeDocument/2006/relationships/slideLayout" Target="../slideLayouts/slideLayout732.xml"/><Relationship Id="rId3" Type="http://schemas.openxmlformats.org/officeDocument/2006/relationships/slideLayout" Target="../slideLayouts/slideLayout733.xml"/><Relationship Id="rId4" Type="http://schemas.openxmlformats.org/officeDocument/2006/relationships/slideLayout" Target="../slideLayouts/slideLayout734.xml"/><Relationship Id="rId5" Type="http://schemas.openxmlformats.org/officeDocument/2006/relationships/slideLayout" Target="../slideLayouts/slideLayout735.xml"/><Relationship Id="rId6" Type="http://schemas.openxmlformats.org/officeDocument/2006/relationships/slideLayout" Target="../slideLayouts/slideLayout736.xml"/><Relationship Id="rId7" Type="http://schemas.openxmlformats.org/officeDocument/2006/relationships/slideLayout" Target="../slideLayouts/slideLayout737.xml"/><Relationship Id="rId8" Type="http://schemas.openxmlformats.org/officeDocument/2006/relationships/slideLayout" Target="../slideLayouts/slideLayout738.xml"/><Relationship Id="rId9" Type="http://schemas.openxmlformats.org/officeDocument/2006/relationships/slideLayout" Target="../slideLayouts/slideLayout739.xml"/><Relationship Id="rId10" Type="http://schemas.openxmlformats.org/officeDocument/2006/relationships/slideLayout" Target="../slideLayouts/slideLayout740.xml"/></Relationships>
</file>

<file path=ppt/slideMasters/_rels/slideMaster6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52.xml"/><Relationship Id="rId12" Type="http://schemas.openxmlformats.org/officeDocument/2006/relationships/theme" Target="../theme/theme6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742.xml"/><Relationship Id="rId2" Type="http://schemas.openxmlformats.org/officeDocument/2006/relationships/slideLayout" Target="../slideLayouts/slideLayout743.xml"/><Relationship Id="rId3" Type="http://schemas.openxmlformats.org/officeDocument/2006/relationships/slideLayout" Target="../slideLayouts/slideLayout744.xml"/><Relationship Id="rId4" Type="http://schemas.openxmlformats.org/officeDocument/2006/relationships/slideLayout" Target="../slideLayouts/slideLayout745.xml"/><Relationship Id="rId5" Type="http://schemas.openxmlformats.org/officeDocument/2006/relationships/slideLayout" Target="../slideLayouts/slideLayout746.xml"/><Relationship Id="rId6" Type="http://schemas.openxmlformats.org/officeDocument/2006/relationships/slideLayout" Target="../slideLayouts/slideLayout747.xml"/><Relationship Id="rId7" Type="http://schemas.openxmlformats.org/officeDocument/2006/relationships/slideLayout" Target="../slideLayouts/slideLayout748.xml"/><Relationship Id="rId8" Type="http://schemas.openxmlformats.org/officeDocument/2006/relationships/slideLayout" Target="../slideLayouts/slideLayout749.xml"/><Relationship Id="rId9" Type="http://schemas.openxmlformats.org/officeDocument/2006/relationships/slideLayout" Target="../slideLayouts/slideLayout750.xml"/><Relationship Id="rId10" Type="http://schemas.openxmlformats.org/officeDocument/2006/relationships/slideLayout" Target="../slideLayouts/slideLayout751.xml"/></Relationships>
</file>

<file path=ppt/slideMasters/_rels/slideMaster7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63.xml"/><Relationship Id="rId12" Type="http://schemas.openxmlformats.org/officeDocument/2006/relationships/slideLayout" Target="../slideLayouts/slideLayout764.xml"/><Relationship Id="rId13" Type="http://schemas.openxmlformats.org/officeDocument/2006/relationships/theme" Target="../theme/theme70.xml"/><Relationship Id="rId1" Type="http://schemas.openxmlformats.org/officeDocument/2006/relationships/slideLayout" Target="../slideLayouts/slideLayout753.xml"/><Relationship Id="rId2" Type="http://schemas.openxmlformats.org/officeDocument/2006/relationships/slideLayout" Target="../slideLayouts/slideLayout754.xml"/><Relationship Id="rId3" Type="http://schemas.openxmlformats.org/officeDocument/2006/relationships/slideLayout" Target="../slideLayouts/slideLayout755.xml"/><Relationship Id="rId4" Type="http://schemas.openxmlformats.org/officeDocument/2006/relationships/slideLayout" Target="../slideLayouts/slideLayout756.xml"/><Relationship Id="rId5" Type="http://schemas.openxmlformats.org/officeDocument/2006/relationships/slideLayout" Target="../slideLayouts/slideLayout757.xml"/><Relationship Id="rId6" Type="http://schemas.openxmlformats.org/officeDocument/2006/relationships/slideLayout" Target="../slideLayouts/slideLayout758.xml"/><Relationship Id="rId7" Type="http://schemas.openxmlformats.org/officeDocument/2006/relationships/slideLayout" Target="../slideLayouts/slideLayout759.xml"/><Relationship Id="rId8" Type="http://schemas.openxmlformats.org/officeDocument/2006/relationships/slideLayout" Target="../slideLayouts/slideLayout760.xml"/><Relationship Id="rId9" Type="http://schemas.openxmlformats.org/officeDocument/2006/relationships/slideLayout" Target="../slideLayouts/slideLayout761.xml"/><Relationship Id="rId10" Type="http://schemas.openxmlformats.org/officeDocument/2006/relationships/slideLayout" Target="../slideLayouts/slideLayout762.xml"/></Relationships>
</file>

<file path=ppt/slideMasters/_rels/slideMaster7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75.xml"/><Relationship Id="rId12" Type="http://schemas.openxmlformats.org/officeDocument/2006/relationships/slideLayout" Target="../slideLayouts/slideLayout776.xml"/><Relationship Id="rId13" Type="http://schemas.openxmlformats.org/officeDocument/2006/relationships/theme" Target="../theme/theme71.xml"/><Relationship Id="rId1" Type="http://schemas.openxmlformats.org/officeDocument/2006/relationships/slideLayout" Target="../slideLayouts/slideLayout765.xml"/><Relationship Id="rId2" Type="http://schemas.openxmlformats.org/officeDocument/2006/relationships/slideLayout" Target="../slideLayouts/slideLayout766.xml"/><Relationship Id="rId3" Type="http://schemas.openxmlformats.org/officeDocument/2006/relationships/slideLayout" Target="../slideLayouts/slideLayout767.xml"/><Relationship Id="rId4" Type="http://schemas.openxmlformats.org/officeDocument/2006/relationships/slideLayout" Target="../slideLayouts/slideLayout768.xml"/><Relationship Id="rId5" Type="http://schemas.openxmlformats.org/officeDocument/2006/relationships/slideLayout" Target="../slideLayouts/slideLayout769.xml"/><Relationship Id="rId6" Type="http://schemas.openxmlformats.org/officeDocument/2006/relationships/slideLayout" Target="../slideLayouts/slideLayout770.xml"/><Relationship Id="rId7" Type="http://schemas.openxmlformats.org/officeDocument/2006/relationships/slideLayout" Target="../slideLayouts/slideLayout771.xml"/><Relationship Id="rId8" Type="http://schemas.openxmlformats.org/officeDocument/2006/relationships/slideLayout" Target="../slideLayouts/slideLayout772.xml"/><Relationship Id="rId9" Type="http://schemas.openxmlformats.org/officeDocument/2006/relationships/slideLayout" Target="../slideLayouts/slideLayout773.xml"/><Relationship Id="rId10" Type="http://schemas.openxmlformats.org/officeDocument/2006/relationships/slideLayout" Target="../slideLayouts/slideLayout774.xml"/></Relationships>
</file>

<file path=ppt/slideMasters/_rels/slideMaster7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87.xml"/><Relationship Id="rId12" Type="http://schemas.openxmlformats.org/officeDocument/2006/relationships/theme" Target="../theme/theme7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777.xml"/><Relationship Id="rId2" Type="http://schemas.openxmlformats.org/officeDocument/2006/relationships/slideLayout" Target="../slideLayouts/slideLayout778.xml"/><Relationship Id="rId3" Type="http://schemas.openxmlformats.org/officeDocument/2006/relationships/slideLayout" Target="../slideLayouts/slideLayout779.xml"/><Relationship Id="rId4" Type="http://schemas.openxmlformats.org/officeDocument/2006/relationships/slideLayout" Target="../slideLayouts/slideLayout780.xml"/><Relationship Id="rId5" Type="http://schemas.openxmlformats.org/officeDocument/2006/relationships/slideLayout" Target="../slideLayouts/slideLayout781.xml"/><Relationship Id="rId6" Type="http://schemas.openxmlformats.org/officeDocument/2006/relationships/slideLayout" Target="../slideLayouts/slideLayout782.xml"/><Relationship Id="rId7" Type="http://schemas.openxmlformats.org/officeDocument/2006/relationships/slideLayout" Target="../slideLayouts/slideLayout783.xml"/><Relationship Id="rId8" Type="http://schemas.openxmlformats.org/officeDocument/2006/relationships/slideLayout" Target="../slideLayouts/slideLayout784.xml"/><Relationship Id="rId9" Type="http://schemas.openxmlformats.org/officeDocument/2006/relationships/slideLayout" Target="../slideLayouts/slideLayout785.xml"/><Relationship Id="rId10" Type="http://schemas.openxmlformats.org/officeDocument/2006/relationships/slideLayout" Target="../slideLayouts/slideLayout786.xml"/></Relationships>
</file>

<file path=ppt/slideMasters/_rels/slideMaster7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98.xml"/><Relationship Id="rId12" Type="http://schemas.openxmlformats.org/officeDocument/2006/relationships/theme" Target="../theme/theme7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788.xml"/><Relationship Id="rId2" Type="http://schemas.openxmlformats.org/officeDocument/2006/relationships/slideLayout" Target="../slideLayouts/slideLayout789.xml"/><Relationship Id="rId3" Type="http://schemas.openxmlformats.org/officeDocument/2006/relationships/slideLayout" Target="../slideLayouts/slideLayout790.xml"/><Relationship Id="rId4" Type="http://schemas.openxmlformats.org/officeDocument/2006/relationships/slideLayout" Target="../slideLayouts/slideLayout791.xml"/><Relationship Id="rId5" Type="http://schemas.openxmlformats.org/officeDocument/2006/relationships/slideLayout" Target="../slideLayouts/slideLayout792.xml"/><Relationship Id="rId6" Type="http://schemas.openxmlformats.org/officeDocument/2006/relationships/slideLayout" Target="../slideLayouts/slideLayout793.xml"/><Relationship Id="rId7" Type="http://schemas.openxmlformats.org/officeDocument/2006/relationships/slideLayout" Target="../slideLayouts/slideLayout794.xml"/><Relationship Id="rId8" Type="http://schemas.openxmlformats.org/officeDocument/2006/relationships/slideLayout" Target="../slideLayouts/slideLayout795.xml"/><Relationship Id="rId9" Type="http://schemas.openxmlformats.org/officeDocument/2006/relationships/slideLayout" Target="../slideLayouts/slideLayout796.xml"/><Relationship Id="rId10" Type="http://schemas.openxmlformats.org/officeDocument/2006/relationships/slideLayout" Target="../slideLayouts/slideLayout797.xml"/></Relationships>
</file>

<file path=ppt/slideMasters/_rels/slideMaster7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09.xml"/><Relationship Id="rId12" Type="http://schemas.openxmlformats.org/officeDocument/2006/relationships/theme" Target="../theme/theme7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799.xml"/><Relationship Id="rId2" Type="http://schemas.openxmlformats.org/officeDocument/2006/relationships/slideLayout" Target="../slideLayouts/slideLayout800.xml"/><Relationship Id="rId3" Type="http://schemas.openxmlformats.org/officeDocument/2006/relationships/slideLayout" Target="../slideLayouts/slideLayout801.xml"/><Relationship Id="rId4" Type="http://schemas.openxmlformats.org/officeDocument/2006/relationships/slideLayout" Target="../slideLayouts/slideLayout802.xml"/><Relationship Id="rId5" Type="http://schemas.openxmlformats.org/officeDocument/2006/relationships/slideLayout" Target="../slideLayouts/slideLayout803.xml"/><Relationship Id="rId6" Type="http://schemas.openxmlformats.org/officeDocument/2006/relationships/slideLayout" Target="../slideLayouts/slideLayout804.xml"/><Relationship Id="rId7" Type="http://schemas.openxmlformats.org/officeDocument/2006/relationships/slideLayout" Target="../slideLayouts/slideLayout805.xml"/><Relationship Id="rId8" Type="http://schemas.openxmlformats.org/officeDocument/2006/relationships/slideLayout" Target="../slideLayouts/slideLayout806.xml"/><Relationship Id="rId9" Type="http://schemas.openxmlformats.org/officeDocument/2006/relationships/slideLayout" Target="../slideLayouts/slideLayout807.xml"/><Relationship Id="rId10" Type="http://schemas.openxmlformats.org/officeDocument/2006/relationships/slideLayout" Target="../slideLayouts/slideLayout808.xml"/></Relationships>
</file>

<file path=ppt/slideMasters/_rels/slideMaster7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20.xml"/><Relationship Id="rId12" Type="http://schemas.openxmlformats.org/officeDocument/2006/relationships/theme" Target="../theme/theme7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810.xml"/><Relationship Id="rId2" Type="http://schemas.openxmlformats.org/officeDocument/2006/relationships/slideLayout" Target="../slideLayouts/slideLayout811.xml"/><Relationship Id="rId3" Type="http://schemas.openxmlformats.org/officeDocument/2006/relationships/slideLayout" Target="../slideLayouts/slideLayout812.xml"/><Relationship Id="rId4" Type="http://schemas.openxmlformats.org/officeDocument/2006/relationships/slideLayout" Target="../slideLayouts/slideLayout813.xml"/><Relationship Id="rId5" Type="http://schemas.openxmlformats.org/officeDocument/2006/relationships/slideLayout" Target="../slideLayouts/slideLayout814.xml"/><Relationship Id="rId6" Type="http://schemas.openxmlformats.org/officeDocument/2006/relationships/slideLayout" Target="../slideLayouts/slideLayout815.xml"/><Relationship Id="rId7" Type="http://schemas.openxmlformats.org/officeDocument/2006/relationships/slideLayout" Target="../slideLayouts/slideLayout816.xml"/><Relationship Id="rId8" Type="http://schemas.openxmlformats.org/officeDocument/2006/relationships/slideLayout" Target="../slideLayouts/slideLayout817.xml"/><Relationship Id="rId9" Type="http://schemas.openxmlformats.org/officeDocument/2006/relationships/slideLayout" Target="../slideLayouts/slideLayout818.xml"/><Relationship Id="rId10" Type="http://schemas.openxmlformats.org/officeDocument/2006/relationships/slideLayout" Target="../slideLayouts/slideLayout819.xml"/></Relationships>
</file>

<file path=ppt/slideMasters/_rels/slideMaster7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31.xml"/><Relationship Id="rId12" Type="http://schemas.openxmlformats.org/officeDocument/2006/relationships/theme" Target="../theme/theme7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821.xml"/><Relationship Id="rId2" Type="http://schemas.openxmlformats.org/officeDocument/2006/relationships/slideLayout" Target="../slideLayouts/slideLayout822.xml"/><Relationship Id="rId3" Type="http://schemas.openxmlformats.org/officeDocument/2006/relationships/slideLayout" Target="../slideLayouts/slideLayout823.xml"/><Relationship Id="rId4" Type="http://schemas.openxmlformats.org/officeDocument/2006/relationships/slideLayout" Target="../slideLayouts/slideLayout824.xml"/><Relationship Id="rId5" Type="http://schemas.openxmlformats.org/officeDocument/2006/relationships/slideLayout" Target="../slideLayouts/slideLayout825.xml"/><Relationship Id="rId6" Type="http://schemas.openxmlformats.org/officeDocument/2006/relationships/slideLayout" Target="../slideLayouts/slideLayout826.xml"/><Relationship Id="rId7" Type="http://schemas.openxmlformats.org/officeDocument/2006/relationships/slideLayout" Target="../slideLayouts/slideLayout827.xml"/><Relationship Id="rId8" Type="http://schemas.openxmlformats.org/officeDocument/2006/relationships/slideLayout" Target="../slideLayouts/slideLayout828.xml"/><Relationship Id="rId9" Type="http://schemas.openxmlformats.org/officeDocument/2006/relationships/slideLayout" Target="../slideLayouts/slideLayout829.xml"/><Relationship Id="rId10" Type="http://schemas.openxmlformats.org/officeDocument/2006/relationships/slideLayout" Target="../slideLayouts/slideLayout830.xml"/></Relationships>
</file>

<file path=ppt/slideMasters/_rels/slideMaster7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42.xml"/><Relationship Id="rId12" Type="http://schemas.openxmlformats.org/officeDocument/2006/relationships/theme" Target="../theme/theme7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832.xml"/><Relationship Id="rId2" Type="http://schemas.openxmlformats.org/officeDocument/2006/relationships/slideLayout" Target="../slideLayouts/slideLayout833.xml"/><Relationship Id="rId3" Type="http://schemas.openxmlformats.org/officeDocument/2006/relationships/slideLayout" Target="../slideLayouts/slideLayout834.xml"/><Relationship Id="rId4" Type="http://schemas.openxmlformats.org/officeDocument/2006/relationships/slideLayout" Target="../slideLayouts/slideLayout835.xml"/><Relationship Id="rId5" Type="http://schemas.openxmlformats.org/officeDocument/2006/relationships/slideLayout" Target="../slideLayouts/slideLayout836.xml"/><Relationship Id="rId6" Type="http://schemas.openxmlformats.org/officeDocument/2006/relationships/slideLayout" Target="../slideLayouts/slideLayout837.xml"/><Relationship Id="rId7" Type="http://schemas.openxmlformats.org/officeDocument/2006/relationships/slideLayout" Target="../slideLayouts/slideLayout838.xml"/><Relationship Id="rId8" Type="http://schemas.openxmlformats.org/officeDocument/2006/relationships/slideLayout" Target="../slideLayouts/slideLayout839.xml"/><Relationship Id="rId9" Type="http://schemas.openxmlformats.org/officeDocument/2006/relationships/slideLayout" Target="../slideLayouts/slideLayout840.xml"/><Relationship Id="rId10" Type="http://schemas.openxmlformats.org/officeDocument/2006/relationships/slideLayout" Target="../slideLayouts/slideLayout841.xml"/></Relationships>
</file>

<file path=ppt/slideMasters/_rels/slideMaster7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53.xml"/><Relationship Id="rId12" Type="http://schemas.openxmlformats.org/officeDocument/2006/relationships/theme" Target="../theme/theme7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843.xml"/><Relationship Id="rId2" Type="http://schemas.openxmlformats.org/officeDocument/2006/relationships/slideLayout" Target="../slideLayouts/slideLayout844.xml"/><Relationship Id="rId3" Type="http://schemas.openxmlformats.org/officeDocument/2006/relationships/slideLayout" Target="../slideLayouts/slideLayout845.xml"/><Relationship Id="rId4" Type="http://schemas.openxmlformats.org/officeDocument/2006/relationships/slideLayout" Target="../slideLayouts/slideLayout846.xml"/><Relationship Id="rId5" Type="http://schemas.openxmlformats.org/officeDocument/2006/relationships/slideLayout" Target="../slideLayouts/slideLayout847.xml"/><Relationship Id="rId6" Type="http://schemas.openxmlformats.org/officeDocument/2006/relationships/slideLayout" Target="../slideLayouts/slideLayout848.xml"/><Relationship Id="rId7" Type="http://schemas.openxmlformats.org/officeDocument/2006/relationships/slideLayout" Target="../slideLayouts/slideLayout849.xml"/><Relationship Id="rId8" Type="http://schemas.openxmlformats.org/officeDocument/2006/relationships/slideLayout" Target="../slideLayouts/slideLayout850.xml"/><Relationship Id="rId9" Type="http://schemas.openxmlformats.org/officeDocument/2006/relationships/slideLayout" Target="../slideLayouts/slideLayout851.xml"/><Relationship Id="rId10" Type="http://schemas.openxmlformats.org/officeDocument/2006/relationships/slideLayout" Target="../slideLayouts/slideLayout852.xml"/></Relationships>
</file>

<file path=ppt/slideMasters/_rels/slideMaster7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64.xml"/><Relationship Id="rId12" Type="http://schemas.openxmlformats.org/officeDocument/2006/relationships/theme" Target="../theme/theme7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854.xml"/><Relationship Id="rId2" Type="http://schemas.openxmlformats.org/officeDocument/2006/relationships/slideLayout" Target="../slideLayouts/slideLayout855.xml"/><Relationship Id="rId3" Type="http://schemas.openxmlformats.org/officeDocument/2006/relationships/slideLayout" Target="../slideLayouts/slideLayout856.xml"/><Relationship Id="rId4" Type="http://schemas.openxmlformats.org/officeDocument/2006/relationships/slideLayout" Target="../slideLayouts/slideLayout857.xml"/><Relationship Id="rId5" Type="http://schemas.openxmlformats.org/officeDocument/2006/relationships/slideLayout" Target="../slideLayouts/slideLayout858.xml"/><Relationship Id="rId6" Type="http://schemas.openxmlformats.org/officeDocument/2006/relationships/slideLayout" Target="../slideLayouts/slideLayout859.xml"/><Relationship Id="rId7" Type="http://schemas.openxmlformats.org/officeDocument/2006/relationships/slideLayout" Target="../slideLayouts/slideLayout860.xml"/><Relationship Id="rId8" Type="http://schemas.openxmlformats.org/officeDocument/2006/relationships/slideLayout" Target="../slideLayouts/slideLayout861.xml"/><Relationship Id="rId9" Type="http://schemas.openxmlformats.org/officeDocument/2006/relationships/slideLayout" Target="../slideLayouts/slideLayout862.xml"/><Relationship Id="rId10" Type="http://schemas.openxmlformats.org/officeDocument/2006/relationships/slideLayout" Target="../slideLayouts/slideLayout863.xml"/></Relationships>
</file>

<file path=ppt/slideMasters/_rels/slideMaster8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75.xml"/><Relationship Id="rId12" Type="http://schemas.openxmlformats.org/officeDocument/2006/relationships/theme" Target="../theme/theme8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865.xml"/><Relationship Id="rId2" Type="http://schemas.openxmlformats.org/officeDocument/2006/relationships/slideLayout" Target="../slideLayouts/slideLayout866.xml"/><Relationship Id="rId3" Type="http://schemas.openxmlformats.org/officeDocument/2006/relationships/slideLayout" Target="../slideLayouts/slideLayout867.xml"/><Relationship Id="rId4" Type="http://schemas.openxmlformats.org/officeDocument/2006/relationships/slideLayout" Target="../slideLayouts/slideLayout868.xml"/><Relationship Id="rId5" Type="http://schemas.openxmlformats.org/officeDocument/2006/relationships/slideLayout" Target="../slideLayouts/slideLayout869.xml"/><Relationship Id="rId6" Type="http://schemas.openxmlformats.org/officeDocument/2006/relationships/slideLayout" Target="../slideLayouts/slideLayout870.xml"/><Relationship Id="rId7" Type="http://schemas.openxmlformats.org/officeDocument/2006/relationships/slideLayout" Target="../slideLayouts/slideLayout871.xml"/><Relationship Id="rId8" Type="http://schemas.openxmlformats.org/officeDocument/2006/relationships/slideLayout" Target="../slideLayouts/slideLayout872.xml"/><Relationship Id="rId9" Type="http://schemas.openxmlformats.org/officeDocument/2006/relationships/slideLayout" Target="../slideLayouts/slideLayout873.xml"/><Relationship Id="rId10" Type="http://schemas.openxmlformats.org/officeDocument/2006/relationships/slideLayout" Target="../slideLayouts/slideLayout874.xml"/></Relationships>
</file>

<file path=ppt/slideMasters/_rels/slideMaster8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86.xml"/><Relationship Id="rId12" Type="http://schemas.openxmlformats.org/officeDocument/2006/relationships/theme" Target="../theme/theme8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876.xml"/><Relationship Id="rId2" Type="http://schemas.openxmlformats.org/officeDocument/2006/relationships/slideLayout" Target="../slideLayouts/slideLayout877.xml"/><Relationship Id="rId3" Type="http://schemas.openxmlformats.org/officeDocument/2006/relationships/slideLayout" Target="../slideLayouts/slideLayout878.xml"/><Relationship Id="rId4" Type="http://schemas.openxmlformats.org/officeDocument/2006/relationships/slideLayout" Target="../slideLayouts/slideLayout879.xml"/><Relationship Id="rId5" Type="http://schemas.openxmlformats.org/officeDocument/2006/relationships/slideLayout" Target="../slideLayouts/slideLayout880.xml"/><Relationship Id="rId6" Type="http://schemas.openxmlformats.org/officeDocument/2006/relationships/slideLayout" Target="../slideLayouts/slideLayout881.xml"/><Relationship Id="rId7" Type="http://schemas.openxmlformats.org/officeDocument/2006/relationships/slideLayout" Target="../slideLayouts/slideLayout882.xml"/><Relationship Id="rId8" Type="http://schemas.openxmlformats.org/officeDocument/2006/relationships/slideLayout" Target="../slideLayouts/slideLayout883.xml"/><Relationship Id="rId9" Type="http://schemas.openxmlformats.org/officeDocument/2006/relationships/slideLayout" Target="../slideLayouts/slideLayout884.xml"/><Relationship Id="rId10" Type="http://schemas.openxmlformats.org/officeDocument/2006/relationships/slideLayout" Target="../slideLayouts/slideLayout885.xml"/></Relationships>
</file>

<file path=ppt/slideMasters/_rels/slideMaster8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97.xml"/><Relationship Id="rId12" Type="http://schemas.openxmlformats.org/officeDocument/2006/relationships/slideLayout" Target="../slideLayouts/slideLayout898.xml"/><Relationship Id="rId13" Type="http://schemas.openxmlformats.org/officeDocument/2006/relationships/theme" Target="../theme/theme82.xml"/><Relationship Id="rId1" Type="http://schemas.openxmlformats.org/officeDocument/2006/relationships/slideLayout" Target="../slideLayouts/slideLayout887.xml"/><Relationship Id="rId2" Type="http://schemas.openxmlformats.org/officeDocument/2006/relationships/slideLayout" Target="../slideLayouts/slideLayout888.xml"/><Relationship Id="rId3" Type="http://schemas.openxmlformats.org/officeDocument/2006/relationships/slideLayout" Target="../slideLayouts/slideLayout889.xml"/><Relationship Id="rId4" Type="http://schemas.openxmlformats.org/officeDocument/2006/relationships/slideLayout" Target="../slideLayouts/slideLayout890.xml"/><Relationship Id="rId5" Type="http://schemas.openxmlformats.org/officeDocument/2006/relationships/slideLayout" Target="../slideLayouts/slideLayout891.xml"/><Relationship Id="rId6" Type="http://schemas.openxmlformats.org/officeDocument/2006/relationships/slideLayout" Target="../slideLayouts/slideLayout892.xml"/><Relationship Id="rId7" Type="http://schemas.openxmlformats.org/officeDocument/2006/relationships/slideLayout" Target="../slideLayouts/slideLayout893.xml"/><Relationship Id="rId8" Type="http://schemas.openxmlformats.org/officeDocument/2006/relationships/slideLayout" Target="../slideLayouts/slideLayout894.xml"/><Relationship Id="rId9" Type="http://schemas.openxmlformats.org/officeDocument/2006/relationships/slideLayout" Target="../slideLayouts/slideLayout895.xml"/><Relationship Id="rId10" Type="http://schemas.openxmlformats.org/officeDocument/2006/relationships/slideLayout" Target="../slideLayouts/slideLayout896.xml"/></Relationships>
</file>

<file path=ppt/slideMasters/_rels/slideMaster8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09.xml"/><Relationship Id="rId12" Type="http://schemas.openxmlformats.org/officeDocument/2006/relationships/theme" Target="../theme/theme8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899.xml"/><Relationship Id="rId2" Type="http://schemas.openxmlformats.org/officeDocument/2006/relationships/slideLayout" Target="../slideLayouts/slideLayout900.xml"/><Relationship Id="rId3" Type="http://schemas.openxmlformats.org/officeDocument/2006/relationships/slideLayout" Target="../slideLayouts/slideLayout901.xml"/><Relationship Id="rId4" Type="http://schemas.openxmlformats.org/officeDocument/2006/relationships/slideLayout" Target="../slideLayouts/slideLayout902.xml"/><Relationship Id="rId5" Type="http://schemas.openxmlformats.org/officeDocument/2006/relationships/slideLayout" Target="../slideLayouts/slideLayout903.xml"/><Relationship Id="rId6" Type="http://schemas.openxmlformats.org/officeDocument/2006/relationships/slideLayout" Target="../slideLayouts/slideLayout904.xml"/><Relationship Id="rId7" Type="http://schemas.openxmlformats.org/officeDocument/2006/relationships/slideLayout" Target="../slideLayouts/slideLayout905.xml"/><Relationship Id="rId8" Type="http://schemas.openxmlformats.org/officeDocument/2006/relationships/slideLayout" Target="../slideLayouts/slideLayout906.xml"/><Relationship Id="rId9" Type="http://schemas.openxmlformats.org/officeDocument/2006/relationships/slideLayout" Target="../slideLayouts/slideLayout907.xml"/><Relationship Id="rId10" Type="http://schemas.openxmlformats.org/officeDocument/2006/relationships/slideLayout" Target="../slideLayouts/slideLayout908.xml"/></Relationships>
</file>

<file path=ppt/slideMasters/_rels/slideMaster8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20.xml"/><Relationship Id="rId12" Type="http://schemas.openxmlformats.org/officeDocument/2006/relationships/theme" Target="../theme/theme8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10.xml"/><Relationship Id="rId2" Type="http://schemas.openxmlformats.org/officeDocument/2006/relationships/slideLayout" Target="../slideLayouts/slideLayout911.xml"/><Relationship Id="rId3" Type="http://schemas.openxmlformats.org/officeDocument/2006/relationships/slideLayout" Target="../slideLayouts/slideLayout912.xml"/><Relationship Id="rId4" Type="http://schemas.openxmlformats.org/officeDocument/2006/relationships/slideLayout" Target="../slideLayouts/slideLayout913.xml"/><Relationship Id="rId5" Type="http://schemas.openxmlformats.org/officeDocument/2006/relationships/slideLayout" Target="../slideLayouts/slideLayout914.xml"/><Relationship Id="rId6" Type="http://schemas.openxmlformats.org/officeDocument/2006/relationships/slideLayout" Target="../slideLayouts/slideLayout915.xml"/><Relationship Id="rId7" Type="http://schemas.openxmlformats.org/officeDocument/2006/relationships/slideLayout" Target="../slideLayouts/slideLayout916.xml"/><Relationship Id="rId8" Type="http://schemas.openxmlformats.org/officeDocument/2006/relationships/slideLayout" Target="../slideLayouts/slideLayout917.xml"/><Relationship Id="rId9" Type="http://schemas.openxmlformats.org/officeDocument/2006/relationships/slideLayout" Target="../slideLayouts/slideLayout918.xml"/><Relationship Id="rId10" Type="http://schemas.openxmlformats.org/officeDocument/2006/relationships/slideLayout" Target="../slideLayouts/slideLayout919.xml"/></Relationships>
</file>

<file path=ppt/slideMasters/_rels/slideMaster8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31.xml"/><Relationship Id="rId12" Type="http://schemas.openxmlformats.org/officeDocument/2006/relationships/theme" Target="../theme/theme8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21.xml"/><Relationship Id="rId2" Type="http://schemas.openxmlformats.org/officeDocument/2006/relationships/slideLayout" Target="../slideLayouts/slideLayout922.xml"/><Relationship Id="rId3" Type="http://schemas.openxmlformats.org/officeDocument/2006/relationships/slideLayout" Target="../slideLayouts/slideLayout923.xml"/><Relationship Id="rId4" Type="http://schemas.openxmlformats.org/officeDocument/2006/relationships/slideLayout" Target="../slideLayouts/slideLayout924.xml"/><Relationship Id="rId5" Type="http://schemas.openxmlformats.org/officeDocument/2006/relationships/slideLayout" Target="../slideLayouts/slideLayout925.xml"/><Relationship Id="rId6" Type="http://schemas.openxmlformats.org/officeDocument/2006/relationships/slideLayout" Target="../slideLayouts/slideLayout926.xml"/><Relationship Id="rId7" Type="http://schemas.openxmlformats.org/officeDocument/2006/relationships/slideLayout" Target="../slideLayouts/slideLayout927.xml"/><Relationship Id="rId8" Type="http://schemas.openxmlformats.org/officeDocument/2006/relationships/slideLayout" Target="../slideLayouts/slideLayout928.xml"/><Relationship Id="rId9" Type="http://schemas.openxmlformats.org/officeDocument/2006/relationships/slideLayout" Target="../slideLayouts/slideLayout929.xml"/><Relationship Id="rId10" Type="http://schemas.openxmlformats.org/officeDocument/2006/relationships/slideLayout" Target="../slideLayouts/slideLayout930.xml"/></Relationships>
</file>

<file path=ppt/slideMasters/_rels/slideMaster8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42.xml"/><Relationship Id="rId12" Type="http://schemas.openxmlformats.org/officeDocument/2006/relationships/theme" Target="../theme/theme8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32.xml"/><Relationship Id="rId2" Type="http://schemas.openxmlformats.org/officeDocument/2006/relationships/slideLayout" Target="../slideLayouts/slideLayout933.xml"/><Relationship Id="rId3" Type="http://schemas.openxmlformats.org/officeDocument/2006/relationships/slideLayout" Target="../slideLayouts/slideLayout934.xml"/><Relationship Id="rId4" Type="http://schemas.openxmlformats.org/officeDocument/2006/relationships/slideLayout" Target="../slideLayouts/slideLayout935.xml"/><Relationship Id="rId5" Type="http://schemas.openxmlformats.org/officeDocument/2006/relationships/slideLayout" Target="../slideLayouts/slideLayout936.xml"/><Relationship Id="rId6" Type="http://schemas.openxmlformats.org/officeDocument/2006/relationships/slideLayout" Target="../slideLayouts/slideLayout937.xml"/><Relationship Id="rId7" Type="http://schemas.openxmlformats.org/officeDocument/2006/relationships/slideLayout" Target="../slideLayouts/slideLayout938.xml"/><Relationship Id="rId8" Type="http://schemas.openxmlformats.org/officeDocument/2006/relationships/slideLayout" Target="../slideLayouts/slideLayout939.xml"/><Relationship Id="rId9" Type="http://schemas.openxmlformats.org/officeDocument/2006/relationships/slideLayout" Target="../slideLayouts/slideLayout940.xml"/><Relationship Id="rId10" Type="http://schemas.openxmlformats.org/officeDocument/2006/relationships/slideLayout" Target="../slideLayouts/slideLayout941.xml"/></Relationships>
</file>

<file path=ppt/slideMasters/_rels/slideMaster8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53.xml"/><Relationship Id="rId12" Type="http://schemas.openxmlformats.org/officeDocument/2006/relationships/theme" Target="../theme/theme8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43.xml"/><Relationship Id="rId2" Type="http://schemas.openxmlformats.org/officeDocument/2006/relationships/slideLayout" Target="../slideLayouts/slideLayout944.xml"/><Relationship Id="rId3" Type="http://schemas.openxmlformats.org/officeDocument/2006/relationships/slideLayout" Target="../slideLayouts/slideLayout945.xml"/><Relationship Id="rId4" Type="http://schemas.openxmlformats.org/officeDocument/2006/relationships/slideLayout" Target="../slideLayouts/slideLayout946.xml"/><Relationship Id="rId5" Type="http://schemas.openxmlformats.org/officeDocument/2006/relationships/slideLayout" Target="../slideLayouts/slideLayout947.xml"/><Relationship Id="rId6" Type="http://schemas.openxmlformats.org/officeDocument/2006/relationships/slideLayout" Target="../slideLayouts/slideLayout948.xml"/><Relationship Id="rId7" Type="http://schemas.openxmlformats.org/officeDocument/2006/relationships/slideLayout" Target="../slideLayouts/slideLayout949.xml"/><Relationship Id="rId8" Type="http://schemas.openxmlformats.org/officeDocument/2006/relationships/slideLayout" Target="../slideLayouts/slideLayout950.xml"/><Relationship Id="rId9" Type="http://schemas.openxmlformats.org/officeDocument/2006/relationships/slideLayout" Target="../slideLayouts/slideLayout951.xml"/><Relationship Id="rId10" Type="http://schemas.openxmlformats.org/officeDocument/2006/relationships/slideLayout" Target="../slideLayouts/slideLayout952.xml"/></Relationships>
</file>

<file path=ppt/slideMasters/_rels/slideMaster8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64.xml"/><Relationship Id="rId12" Type="http://schemas.openxmlformats.org/officeDocument/2006/relationships/theme" Target="../theme/theme8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54.xml"/><Relationship Id="rId2" Type="http://schemas.openxmlformats.org/officeDocument/2006/relationships/slideLayout" Target="../slideLayouts/slideLayout955.xml"/><Relationship Id="rId3" Type="http://schemas.openxmlformats.org/officeDocument/2006/relationships/slideLayout" Target="../slideLayouts/slideLayout956.xml"/><Relationship Id="rId4" Type="http://schemas.openxmlformats.org/officeDocument/2006/relationships/slideLayout" Target="../slideLayouts/slideLayout957.xml"/><Relationship Id="rId5" Type="http://schemas.openxmlformats.org/officeDocument/2006/relationships/slideLayout" Target="../slideLayouts/slideLayout958.xml"/><Relationship Id="rId6" Type="http://schemas.openxmlformats.org/officeDocument/2006/relationships/slideLayout" Target="../slideLayouts/slideLayout959.xml"/><Relationship Id="rId7" Type="http://schemas.openxmlformats.org/officeDocument/2006/relationships/slideLayout" Target="../slideLayouts/slideLayout960.xml"/><Relationship Id="rId8" Type="http://schemas.openxmlformats.org/officeDocument/2006/relationships/slideLayout" Target="../slideLayouts/slideLayout961.xml"/><Relationship Id="rId9" Type="http://schemas.openxmlformats.org/officeDocument/2006/relationships/slideLayout" Target="../slideLayouts/slideLayout962.xml"/><Relationship Id="rId10" Type="http://schemas.openxmlformats.org/officeDocument/2006/relationships/slideLayout" Target="../slideLayouts/slideLayout9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319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951778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091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8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130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28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/>
          <a:ea typeface="+mj-ea"/>
          <a:cs typeface="Times New Roman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4053359" y="264849"/>
            <a:ext cx="5102012" cy="542508"/>
          </a:xfrm>
          <a:prstGeom prst="rect">
            <a:avLst/>
          </a:prstGeom>
        </p:spPr>
      </p:pic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299306" y="274638"/>
            <a:ext cx="8387494" cy="5327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edit Master title style</a:t>
            </a:r>
            <a:endParaRPr lang="en-US" dirty="0"/>
          </a:p>
        </p:txBody>
      </p:sp>
      <p:pic>
        <p:nvPicPr>
          <p:cNvPr id="9" name="Picture 8" descr="footer.pn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-27215" y="6267135"/>
            <a:ext cx="9189720" cy="611833"/>
          </a:xfrm>
          <a:prstGeom prst="rect">
            <a:avLst/>
          </a:prstGeom>
          <a:ln>
            <a:noFill/>
          </a:ln>
        </p:spPr>
      </p:pic>
      <p:pic>
        <p:nvPicPr>
          <p:cNvPr id="10" name="Picture 9" descr="ecelogorb.psd"/>
          <p:cNvPicPr>
            <a:picLocks noChangeAspect="1"/>
          </p:cNvPicPr>
          <p:nvPr userDrawn="1"/>
        </p:nvPicPr>
        <p:blipFill>
          <a:blip r:embed="rId18">
            <a:lum bright="-8000"/>
          </a:blip>
          <a:stretch>
            <a:fillRect/>
          </a:stretch>
        </p:blipFill>
        <p:spPr>
          <a:xfrm>
            <a:off x="193350" y="6294367"/>
            <a:ext cx="2563296" cy="512659"/>
          </a:xfrm>
          <a:prstGeom prst="rect">
            <a:avLst/>
          </a:prstGeom>
          <a:effectLst/>
        </p:spPr>
      </p:pic>
      <p:pic>
        <p:nvPicPr>
          <p:cNvPr id="11" name="Picture 10" descr="CMU_logo_horiz_black.eps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5263668" y="6393688"/>
            <a:ext cx="3714414" cy="33790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092185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  <p:sldLayoutId id="2147483922" r:id="rId13"/>
    <p:sldLayoutId id="2147483923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606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848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205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03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  <p:sldLayoutId id="214748398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517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245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  <p:sldLayoutId id="2147484066" r:id="rId4"/>
    <p:sldLayoutId id="2147484067" r:id="rId5"/>
    <p:sldLayoutId id="2147484068" r:id="rId6"/>
    <p:sldLayoutId id="2147484069" r:id="rId7"/>
    <p:sldLayoutId id="2147484070" r:id="rId8"/>
    <p:sldLayoutId id="2147484071" r:id="rId9"/>
    <p:sldLayoutId id="2147484072" r:id="rId10"/>
    <p:sldLayoutId id="214748407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50085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721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076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761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2" r:id="rId1"/>
    <p:sldLayoutId id="2147484113" r:id="rId2"/>
    <p:sldLayoutId id="2147484114" r:id="rId3"/>
    <p:sldLayoutId id="2147484115" r:id="rId4"/>
    <p:sldLayoutId id="2147484116" r:id="rId5"/>
    <p:sldLayoutId id="2147484117" r:id="rId6"/>
    <p:sldLayoutId id="2147484118" r:id="rId7"/>
    <p:sldLayoutId id="2147484119" r:id="rId8"/>
    <p:sldLayoutId id="2147484120" r:id="rId9"/>
    <p:sldLayoutId id="2147484121" r:id="rId10"/>
    <p:sldLayoutId id="214748412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334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6" r:id="rId1"/>
    <p:sldLayoutId id="2147484197" r:id="rId2"/>
    <p:sldLayoutId id="2147484198" r:id="rId3"/>
    <p:sldLayoutId id="2147484199" r:id="rId4"/>
    <p:sldLayoutId id="2147484200" r:id="rId5"/>
    <p:sldLayoutId id="2147484201" r:id="rId6"/>
    <p:sldLayoutId id="2147484202" r:id="rId7"/>
    <p:sldLayoutId id="2147484203" r:id="rId8"/>
    <p:sldLayoutId id="2147484204" r:id="rId9"/>
    <p:sldLayoutId id="2147484205" r:id="rId10"/>
    <p:sldLayoutId id="214748420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045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6" r:id="rId1"/>
    <p:sldLayoutId id="2147484247" r:id="rId2"/>
    <p:sldLayoutId id="2147484248" r:id="rId3"/>
    <p:sldLayoutId id="2147484249" r:id="rId4"/>
    <p:sldLayoutId id="2147484250" r:id="rId5"/>
    <p:sldLayoutId id="2147484251" r:id="rId6"/>
    <p:sldLayoutId id="2147484252" r:id="rId7"/>
    <p:sldLayoutId id="2147484253" r:id="rId8"/>
    <p:sldLayoutId id="2147484254" r:id="rId9"/>
    <p:sldLayoutId id="2147484255" r:id="rId10"/>
    <p:sldLayoutId id="214748425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514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2" r:id="rId1"/>
    <p:sldLayoutId id="2147484283" r:id="rId2"/>
    <p:sldLayoutId id="2147484284" r:id="rId3"/>
    <p:sldLayoutId id="2147484285" r:id="rId4"/>
    <p:sldLayoutId id="2147484286" r:id="rId5"/>
    <p:sldLayoutId id="2147484287" r:id="rId6"/>
    <p:sldLayoutId id="2147484288" r:id="rId7"/>
    <p:sldLayoutId id="2147484289" r:id="rId8"/>
    <p:sldLayoutId id="2147484290" r:id="rId9"/>
    <p:sldLayoutId id="2147484291" r:id="rId10"/>
    <p:sldLayoutId id="214748429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234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7" r:id="rId1"/>
    <p:sldLayoutId id="2147484308" r:id="rId2"/>
    <p:sldLayoutId id="2147484309" r:id="rId3"/>
    <p:sldLayoutId id="2147484310" r:id="rId4"/>
    <p:sldLayoutId id="2147484311" r:id="rId5"/>
    <p:sldLayoutId id="2147484312" r:id="rId6"/>
    <p:sldLayoutId id="2147484313" r:id="rId7"/>
    <p:sldLayoutId id="2147484314" r:id="rId8"/>
    <p:sldLayoutId id="2147484315" r:id="rId9"/>
    <p:sldLayoutId id="2147484316" r:id="rId10"/>
    <p:sldLayoutId id="214748431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489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5" r:id="rId1"/>
    <p:sldLayoutId id="2147484356" r:id="rId2"/>
    <p:sldLayoutId id="2147484357" r:id="rId3"/>
    <p:sldLayoutId id="2147484358" r:id="rId4"/>
    <p:sldLayoutId id="2147484359" r:id="rId5"/>
    <p:sldLayoutId id="2147484360" r:id="rId6"/>
    <p:sldLayoutId id="2147484361" r:id="rId7"/>
    <p:sldLayoutId id="2147484362" r:id="rId8"/>
    <p:sldLayoutId id="2147484363" r:id="rId9"/>
    <p:sldLayoutId id="2147484364" r:id="rId10"/>
    <p:sldLayoutId id="214748436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955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7" r:id="rId1"/>
    <p:sldLayoutId id="2147484368" r:id="rId2"/>
    <p:sldLayoutId id="2147484369" r:id="rId3"/>
    <p:sldLayoutId id="2147484370" r:id="rId4"/>
    <p:sldLayoutId id="2147484371" r:id="rId5"/>
    <p:sldLayoutId id="2147484372" r:id="rId6"/>
    <p:sldLayoutId id="2147484373" r:id="rId7"/>
    <p:sldLayoutId id="2147484374" r:id="rId8"/>
    <p:sldLayoutId id="2147484375" r:id="rId9"/>
    <p:sldLayoutId id="2147484376" r:id="rId10"/>
    <p:sldLayoutId id="214748437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046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9" r:id="rId1"/>
    <p:sldLayoutId id="2147484380" r:id="rId2"/>
    <p:sldLayoutId id="2147484381" r:id="rId3"/>
    <p:sldLayoutId id="2147484382" r:id="rId4"/>
    <p:sldLayoutId id="2147484383" r:id="rId5"/>
    <p:sldLayoutId id="2147484384" r:id="rId6"/>
    <p:sldLayoutId id="2147484385" r:id="rId7"/>
    <p:sldLayoutId id="2147484386" r:id="rId8"/>
    <p:sldLayoutId id="2147484387" r:id="rId9"/>
    <p:sldLayoutId id="2147484388" r:id="rId10"/>
    <p:sldLayoutId id="214748438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112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3" r:id="rId1"/>
    <p:sldLayoutId id="2147484404" r:id="rId2"/>
    <p:sldLayoutId id="2147484405" r:id="rId3"/>
    <p:sldLayoutId id="2147484406" r:id="rId4"/>
    <p:sldLayoutId id="2147484407" r:id="rId5"/>
    <p:sldLayoutId id="2147484408" r:id="rId6"/>
    <p:sldLayoutId id="2147484409" r:id="rId7"/>
    <p:sldLayoutId id="2147484410" r:id="rId8"/>
    <p:sldLayoutId id="2147484411" r:id="rId9"/>
    <p:sldLayoutId id="2147484412" r:id="rId10"/>
    <p:sldLayoutId id="214748441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18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5" r:id="rId1"/>
    <p:sldLayoutId id="2147484416" r:id="rId2"/>
    <p:sldLayoutId id="2147484417" r:id="rId3"/>
    <p:sldLayoutId id="2147484418" r:id="rId4"/>
    <p:sldLayoutId id="2147484419" r:id="rId5"/>
    <p:sldLayoutId id="2147484420" r:id="rId6"/>
    <p:sldLayoutId id="2147484421" r:id="rId7"/>
    <p:sldLayoutId id="2147484422" r:id="rId8"/>
    <p:sldLayoutId id="2147484423" r:id="rId9"/>
    <p:sldLayoutId id="2147484424" r:id="rId10"/>
    <p:sldLayoutId id="214748442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073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27" r:id="rId1"/>
    <p:sldLayoutId id="2147484428" r:id="rId2"/>
    <p:sldLayoutId id="2147484429" r:id="rId3"/>
    <p:sldLayoutId id="2147484430" r:id="rId4"/>
    <p:sldLayoutId id="2147484431" r:id="rId5"/>
    <p:sldLayoutId id="2147484432" r:id="rId6"/>
    <p:sldLayoutId id="2147484433" r:id="rId7"/>
    <p:sldLayoutId id="2147484434" r:id="rId8"/>
    <p:sldLayoutId id="2147484435" r:id="rId9"/>
    <p:sldLayoutId id="2147484436" r:id="rId10"/>
    <p:sldLayoutId id="214748443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41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9" r:id="rId1"/>
    <p:sldLayoutId id="2147484440" r:id="rId2"/>
    <p:sldLayoutId id="2147484441" r:id="rId3"/>
    <p:sldLayoutId id="2147484442" r:id="rId4"/>
    <p:sldLayoutId id="2147484443" r:id="rId5"/>
    <p:sldLayoutId id="2147484444" r:id="rId6"/>
    <p:sldLayoutId id="2147484445" r:id="rId7"/>
    <p:sldLayoutId id="2147484446" r:id="rId8"/>
    <p:sldLayoutId id="2147484447" r:id="rId9"/>
    <p:sldLayoutId id="2147484448" r:id="rId10"/>
    <p:sldLayoutId id="214748444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615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1" r:id="rId1"/>
    <p:sldLayoutId id="2147484452" r:id="rId2"/>
    <p:sldLayoutId id="2147484453" r:id="rId3"/>
    <p:sldLayoutId id="2147484454" r:id="rId4"/>
    <p:sldLayoutId id="2147484455" r:id="rId5"/>
    <p:sldLayoutId id="2147484456" r:id="rId6"/>
    <p:sldLayoutId id="2147484457" r:id="rId7"/>
    <p:sldLayoutId id="2147484458" r:id="rId8"/>
    <p:sldLayoutId id="2147484459" r:id="rId9"/>
    <p:sldLayoutId id="2147484460" r:id="rId10"/>
    <p:sldLayoutId id="214748446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065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63" r:id="rId1"/>
    <p:sldLayoutId id="2147484464" r:id="rId2"/>
    <p:sldLayoutId id="2147484465" r:id="rId3"/>
    <p:sldLayoutId id="2147484466" r:id="rId4"/>
    <p:sldLayoutId id="2147484467" r:id="rId5"/>
    <p:sldLayoutId id="2147484468" r:id="rId6"/>
    <p:sldLayoutId id="2147484469" r:id="rId7"/>
    <p:sldLayoutId id="2147484470" r:id="rId8"/>
    <p:sldLayoutId id="2147484471" r:id="rId9"/>
    <p:sldLayoutId id="2147484472" r:id="rId10"/>
    <p:sldLayoutId id="214748447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128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5" r:id="rId1"/>
    <p:sldLayoutId id="2147484476" r:id="rId2"/>
    <p:sldLayoutId id="2147484477" r:id="rId3"/>
    <p:sldLayoutId id="2147484478" r:id="rId4"/>
    <p:sldLayoutId id="2147484479" r:id="rId5"/>
    <p:sldLayoutId id="2147484480" r:id="rId6"/>
    <p:sldLayoutId id="2147484481" r:id="rId7"/>
    <p:sldLayoutId id="2147484482" r:id="rId8"/>
    <p:sldLayoutId id="2147484483" r:id="rId9"/>
    <p:sldLayoutId id="2147484484" r:id="rId10"/>
    <p:sldLayoutId id="214748448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987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1" r:id="rId1"/>
    <p:sldLayoutId id="2147484512" r:id="rId2"/>
    <p:sldLayoutId id="2147484513" r:id="rId3"/>
    <p:sldLayoutId id="2147484514" r:id="rId4"/>
    <p:sldLayoutId id="2147484515" r:id="rId5"/>
    <p:sldLayoutId id="2147484516" r:id="rId6"/>
    <p:sldLayoutId id="2147484517" r:id="rId7"/>
    <p:sldLayoutId id="2147484518" r:id="rId8"/>
    <p:sldLayoutId id="2147484519" r:id="rId9"/>
    <p:sldLayoutId id="2147484520" r:id="rId10"/>
    <p:sldLayoutId id="214748452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85720" y="6357958"/>
            <a:ext cx="1347679" cy="38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778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3" r:id="rId1"/>
    <p:sldLayoutId id="2147484524" r:id="rId2"/>
    <p:sldLayoutId id="2147484525" r:id="rId3"/>
    <p:sldLayoutId id="2147484526" r:id="rId4"/>
    <p:sldLayoutId id="2147484527" r:id="rId5"/>
    <p:sldLayoutId id="2147484528" r:id="rId6"/>
    <p:sldLayoutId id="2147484529" r:id="rId7"/>
    <p:sldLayoutId id="2147484530" r:id="rId8"/>
    <p:sldLayoutId id="2147484531" r:id="rId9"/>
    <p:sldLayoutId id="2147484532" r:id="rId10"/>
    <p:sldLayoutId id="214748453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740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48" r:id="rId1"/>
    <p:sldLayoutId id="2147484549" r:id="rId2"/>
    <p:sldLayoutId id="2147484550" r:id="rId3"/>
    <p:sldLayoutId id="2147484551" r:id="rId4"/>
    <p:sldLayoutId id="2147484552" r:id="rId5"/>
    <p:sldLayoutId id="2147484553" r:id="rId6"/>
    <p:sldLayoutId id="2147484554" r:id="rId7"/>
    <p:sldLayoutId id="2147484555" r:id="rId8"/>
    <p:sldLayoutId id="2147484556" r:id="rId9"/>
    <p:sldLayoutId id="2147484557" r:id="rId10"/>
    <p:sldLayoutId id="214748455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132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60" r:id="rId1"/>
    <p:sldLayoutId id="2147484561" r:id="rId2"/>
    <p:sldLayoutId id="2147484562" r:id="rId3"/>
    <p:sldLayoutId id="2147484563" r:id="rId4"/>
    <p:sldLayoutId id="2147484564" r:id="rId5"/>
    <p:sldLayoutId id="2147484565" r:id="rId6"/>
    <p:sldLayoutId id="2147484566" r:id="rId7"/>
    <p:sldLayoutId id="2147484567" r:id="rId8"/>
    <p:sldLayoutId id="2147484568" r:id="rId9"/>
    <p:sldLayoutId id="2147484569" r:id="rId10"/>
    <p:sldLayoutId id="214748457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67926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63164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500854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572862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202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72" r:id="rId1"/>
    <p:sldLayoutId id="2147484573" r:id="rId2"/>
    <p:sldLayoutId id="2147484574" r:id="rId3"/>
    <p:sldLayoutId id="2147484575" r:id="rId4"/>
    <p:sldLayoutId id="2147484576" r:id="rId5"/>
    <p:sldLayoutId id="2147484577" r:id="rId6"/>
    <p:sldLayoutId id="2147484578" r:id="rId7"/>
    <p:sldLayoutId id="2147484579" r:id="rId8"/>
    <p:sldLayoutId id="2147484580" r:id="rId9"/>
    <p:sldLayoutId id="2147484581" r:id="rId10"/>
    <p:sldLayoutId id="214748458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926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21" r:id="rId1"/>
    <p:sldLayoutId id="2147484622" r:id="rId2"/>
    <p:sldLayoutId id="2147484623" r:id="rId3"/>
    <p:sldLayoutId id="2147484624" r:id="rId4"/>
    <p:sldLayoutId id="2147484625" r:id="rId5"/>
    <p:sldLayoutId id="2147484626" r:id="rId6"/>
    <p:sldLayoutId id="2147484627" r:id="rId7"/>
    <p:sldLayoutId id="2147484628" r:id="rId8"/>
    <p:sldLayoutId id="2147484629" r:id="rId9"/>
    <p:sldLayoutId id="2147484630" r:id="rId10"/>
    <p:sldLayoutId id="214748463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447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57" r:id="rId1"/>
    <p:sldLayoutId id="2147484658" r:id="rId2"/>
    <p:sldLayoutId id="2147484659" r:id="rId3"/>
    <p:sldLayoutId id="2147484660" r:id="rId4"/>
    <p:sldLayoutId id="2147484661" r:id="rId5"/>
    <p:sldLayoutId id="2147484662" r:id="rId6"/>
    <p:sldLayoutId id="2147484663" r:id="rId7"/>
    <p:sldLayoutId id="2147484664" r:id="rId8"/>
    <p:sldLayoutId id="2147484665" r:id="rId9"/>
    <p:sldLayoutId id="2147484666" r:id="rId10"/>
    <p:sldLayoutId id="214748466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715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69" r:id="rId1"/>
    <p:sldLayoutId id="2147484670" r:id="rId2"/>
    <p:sldLayoutId id="2147484671" r:id="rId3"/>
    <p:sldLayoutId id="2147484672" r:id="rId4"/>
    <p:sldLayoutId id="2147484673" r:id="rId5"/>
    <p:sldLayoutId id="2147484674" r:id="rId6"/>
    <p:sldLayoutId id="2147484675" r:id="rId7"/>
    <p:sldLayoutId id="2147484676" r:id="rId8"/>
    <p:sldLayoutId id="2147484677" r:id="rId9"/>
    <p:sldLayoutId id="2147484678" r:id="rId10"/>
    <p:sldLayoutId id="214748467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334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81" r:id="rId1"/>
    <p:sldLayoutId id="2147484682" r:id="rId2"/>
    <p:sldLayoutId id="2147484683" r:id="rId3"/>
    <p:sldLayoutId id="2147484684" r:id="rId4"/>
    <p:sldLayoutId id="2147484685" r:id="rId5"/>
    <p:sldLayoutId id="2147484686" r:id="rId6"/>
    <p:sldLayoutId id="2147484687" r:id="rId7"/>
    <p:sldLayoutId id="2147484688" r:id="rId8"/>
    <p:sldLayoutId id="2147484689" r:id="rId9"/>
    <p:sldLayoutId id="2147484690" r:id="rId10"/>
    <p:sldLayoutId id="214748469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752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05" r:id="rId1"/>
    <p:sldLayoutId id="2147484706" r:id="rId2"/>
    <p:sldLayoutId id="2147484707" r:id="rId3"/>
    <p:sldLayoutId id="2147484708" r:id="rId4"/>
    <p:sldLayoutId id="2147484709" r:id="rId5"/>
    <p:sldLayoutId id="2147484710" r:id="rId6"/>
    <p:sldLayoutId id="2147484711" r:id="rId7"/>
    <p:sldLayoutId id="2147484712" r:id="rId8"/>
    <p:sldLayoutId id="2147484713" r:id="rId9"/>
    <p:sldLayoutId id="2147484714" r:id="rId10"/>
    <p:sldLayoutId id="214748471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331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42" r:id="rId1"/>
    <p:sldLayoutId id="2147484743" r:id="rId2"/>
    <p:sldLayoutId id="2147484744" r:id="rId3"/>
    <p:sldLayoutId id="2147484745" r:id="rId4"/>
    <p:sldLayoutId id="2147484746" r:id="rId5"/>
    <p:sldLayoutId id="2147484747" r:id="rId6"/>
    <p:sldLayoutId id="2147484748" r:id="rId7"/>
    <p:sldLayoutId id="2147484749" r:id="rId8"/>
    <p:sldLayoutId id="2147484750" r:id="rId9"/>
    <p:sldLayoutId id="2147484751" r:id="rId10"/>
    <p:sldLayoutId id="214748475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391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66" r:id="rId1"/>
    <p:sldLayoutId id="2147484767" r:id="rId2"/>
    <p:sldLayoutId id="2147484768" r:id="rId3"/>
    <p:sldLayoutId id="2147484769" r:id="rId4"/>
    <p:sldLayoutId id="2147484770" r:id="rId5"/>
    <p:sldLayoutId id="2147484771" r:id="rId6"/>
    <p:sldLayoutId id="2147484772" r:id="rId7"/>
    <p:sldLayoutId id="2147484773" r:id="rId8"/>
    <p:sldLayoutId id="2147484774" r:id="rId9"/>
    <p:sldLayoutId id="2147484775" r:id="rId10"/>
    <p:sldLayoutId id="214748477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14864" y="6356176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533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272753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78" r:id="rId1"/>
    <p:sldLayoutId id="2147484779" r:id="rId2"/>
    <p:sldLayoutId id="2147484780" r:id="rId3"/>
    <p:sldLayoutId id="2147484781" r:id="rId4"/>
    <p:sldLayoutId id="2147484782" r:id="rId5"/>
    <p:sldLayoutId id="2147484783" r:id="rId6"/>
    <p:sldLayoutId id="2147484784" r:id="rId7"/>
    <p:sldLayoutId id="2147484785" r:id="rId8"/>
    <p:sldLayoutId id="2147484786" r:id="rId9"/>
    <p:sldLayoutId id="2147484787" r:id="rId10"/>
    <p:sldLayoutId id="214748478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45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90" r:id="rId1"/>
    <p:sldLayoutId id="2147484791" r:id="rId2"/>
    <p:sldLayoutId id="2147484792" r:id="rId3"/>
    <p:sldLayoutId id="2147484793" r:id="rId4"/>
    <p:sldLayoutId id="2147484794" r:id="rId5"/>
    <p:sldLayoutId id="2147484795" r:id="rId6"/>
    <p:sldLayoutId id="2147484796" r:id="rId7"/>
    <p:sldLayoutId id="2147484797" r:id="rId8"/>
    <p:sldLayoutId id="2147484798" r:id="rId9"/>
    <p:sldLayoutId id="2147484799" r:id="rId10"/>
    <p:sldLayoutId id="214748480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855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02" r:id="rId1"/>
    <p:sldLayoutId id="2147484803" r:id="rId2"/>
    <p:sldLayoutId id="2147484804" r:id="rId3"/>
    <p:sldLayoutId id="2147484805" r:id="rId4"/>
    <p:sldLayoutId id="2147484806" r:id="rId5"/>
    <p:sldLayoutId id="2147484807" r:id="rId6"/>
    <p:sldLayoutId id="2147484808" r:id="rId7"/>
    <p:sldLayoutId id="2147484809" r:id="rId8"/>
    <p:sldLayoutId id="2147484810" r:id="rId9"/>
    <p:sldLayoutId id="2147484811" r:id="rId10"/>
    <p:sldLayoutId id="214748481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14864" y="6356176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533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493323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14" r:id="rId1"/>
    <p:sldLayoutId id="2147484815" r:id="rId2"/>
    <p:sldLayoutId id="2147484816" r:id="rId3"/>
    <p:sldLayoutId id="2147484817" r:id="rId4"/>
    <p:sldLayoutId id="2147484818" r:id="rId5"/>
    <p:sldLayoutId id="2147484819" r:id="rId6"/>
    <p:sldLayoutId id="2147484820" r:id="rId7"/>
    <p:sldLayoutId id="2147484821" r:id="rId8"/>
    <p:sldLayoutId id="2147484822" r:id="rId9"/>
    <p:sldLayoutId id="2147484823" r:id="rId10"/>
    <p:sldLayoutId id="214748482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46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26" r:id="rId1"/>
    <p:sldLayoutId id="2147484827" r:id="rId2"/>
    <p:sldLayoutId id="2147484828" r:id="rId3"/>
    <p:sldLayoutId id="2147484829" r:id="rId4"/>
    <p:sldLayoutId id="2147484830" r:id="rId5"/>
    <p:sldLayoutId id="2147484831" r:id="rId6"/>
    <p:sldLayoutId id="2147484832" r:id="rId7"/>
    <p:sldLayoutId id="2147484833" r:id="rId8"/>
    <p:sldLayoutId id="2147484834" r:id="rId9"/>
    <p:sldLayoutId id="2147484835" r:id="rId10"/>
    <p:sldLayoutId id="214748483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60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38" r:id="rId1"/>
    <p:sldLayoutId id="2147484839" r:id="rId2"/>
    <p:sldLayoutId id="2147484840" r:id="rId3"/>
    <p:sldLayoutId id="2147484841" r:id="rId4"/>
    <p:sldLayoutId id="2147484842" r:id="rId5"/>
    <p:sldLayoutId id="2147484843" r:id="rId6"/>
    <p:sldLayoutId id="2147484844" r:id="rId7"/>
    <p:sldLayoutId id="2147484845" r:id="rId8"/>
    <p:sldLayoutId id="2147484846" r:id="rId9"/>
    <p:sldLayoutId id="2147484847" r:id="rId10"/>
    <p:sldLayoutId id="214748484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151711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50" r:id="rId1"/>
    <p:sldLayoutId id="2147484851" r:id="rId2"/>
    <p:sldLayoutId id="2147484852" r:id="rId3"/>
    <p:sldLayoutId id="2147484853" r:id="rId4"/>
    <p:sldLayoutId id="2147484854" r:id="rId5"/>
    <p:sldLayoutId id="2147484855" r:id="rId6"/>
    <p:sldLayoutId id="2147484856" r:id="rId7"/>
    <p:sldLayoutId id="2147484857" r:id="rId8"/>
    <p:sldLayoutId id="2147484858" r:id="rId9"/>
    <p:sldLayoutId id="2147484859" r:id="rId10"/>
    <p:sldLayoutId id="214748486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024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024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673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62" r:id="rId1"/>
    <p:sldLayoutId id="2147484863" r:id="rId2"/>
    <p:sldLayoutId id="2147484864" r:id="rId3"/>
    <p:sldLayoutId id="2147484865" r:id="rId4"/>
    <p:sldLayoutId id="2147484866" r:id="rId5"/>
    <p:sldLayoutId id="2147484867" r:id="rId6"/>
    <p:sldLayoutId id="2147484868" r:id="rId7"/>
    <p:sldLayoutId id="2147484869" r:id="rId8"/>
    <p:sldLayoutId id="2147484870" r:id="rId9"/>
    <p:sldLayoutId id="2147484871" r:id="rId10"/>
    <p:sldLayoutId id="214748487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11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024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04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05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650" indent="-3253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933" indent="-3506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301" indent="-31578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475" indent="-33958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491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499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514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8523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079760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74" r:id="rId1"/>
    <p:sldLayoutId id="2147484875" r:id="rId2"/>
    <p:sldLayoutId id="2147484876" r:id="rId3"/>
    <p:sldLayoutId id="2147484877" r:id="rId4"/>
    <p:sldLayoutId id="2147484878" r:id="rId5"/>
    <p:sldLayoutId id="2147484879" r:id="rId6"/>
    <p:sldLayoutId id="2147484880" r:id="rId7"/>
    <p:sldLayoutId id="2147484881" r:id="rId8"/>
    <p:sldLayoutId id="2147484882" r:id="rId9"/>
    <p:sldLayoutId id="2147484883" r:id="rId10"/>
    <p:sldLayoutId id="214748488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346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86" r:id="rId1"/>
    <p:sldLayoutId id="2147484887" r:id="rId2"/>
    <p:sldLayoutId id="2147484888" r:id="rId3"/>
    <p:sldLayoutId id="2147484889" r:id="rId4"/>
    <p:sldLayoutId id="2147484890" r:id="rId5"/>
    <p:sldLayoutId id="2147484891" r:id="rId6"/>
    <p:sldLayoutId id="2147484892" r:id="rId7"/>
    <p:sldLayoutId id="2147484893" r:id="rId8"/>
    <p:sldLayoutId id="2147484894" r:id="rId9"/>
    <p:sldLayoutId id="2147484895" r:id="rId10"/>
    <p:sldLayoutId id="214748489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14864" y="6356176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533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95212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98" r:id="rId1"/>
    <p:sldLayoutId id="2147484899" r:id="rId2"/>
    <p:sldLayoutId id="2147484900" r:id="rId3"/>
    <p:sldLayoutId id="2147484901" r:id="rId4"/>
    <p:sldLayoutId id="2147484902" r:id="rId5"/>
    <p:sldLayoutId id="2147484903" r:id="rId6"/>
    <p:sldLayoutId id="2147484904" r:id="rId7"/>
    <p:sldLayoutId id="2147484905" r:id="rId8"/>
    <p:sldLayoutId id="2147484906" r:id="rId9"/>
    <p:sldLayoutId id="2147484907" r:id="rId10"/>
    <p:sldLayoutId id="214748490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14864" y="6356176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533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930054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10" r:id="rId1"/>
    <p:sldLayoutId id="2147484911" r:id="rId2"/>
    <p:sldLayoutId id="2147484912" r:id="rId3"/>
    <p:sldLayoutId id="2147484913" r:id="rId4"/>
    <p:sldLayoutId id="2147484914" r:id="rId5"/>
    <p:sldLayoutId id="2147484915" r:id="rId6"/>
    <p:sldLayoutId id="2147484916" r:id="rId7"/>
    <p:sldLayoutId id="2147484917" r:id="rId8"/>
    <p:sldLayoutId id="2147484918" r:id="rId9"/>
    <p:sldLayoutId id="2147484919" r:id="rId10"/>
    <p:sldLayoutId id="214748492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14864" y="6356176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533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980527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22" r:id="rId1"/>
    <p:sldLayoutId id="2147484923" r:id="rId2"/>
    <p:sldLayoutId id="2147484924" r:id="rId3"/>
    <p:sldLayoutId id="2147484925" r:id="rId4"/>
    <p:sldLayoutId id="2147484926" r:id="rId5"/>
    <p:sldLayoutId id="2147484927" r:id="rId6"/>
    <p:sldLayoutId id="2147484928" r:id="rId7"/>
    <p:sldLayoutId id="2147484929" r:id="rId8"/>
    <p:sldLayoutId id="2147484930" r:id="rId9"/>
    <p:sldLayoutId id="2147484931" r:id="rId10"/>
    <p:sldLayoutId id="214748493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14864" y="6356176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533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35885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34" r:id="rId1"/>
    <p:sldLayoutId id="2147484935" r:id="rId2"/>
    <p:sldLayoutId id="2147484936" r:id="rId3"/>
    <p:sldLayoutId id="2147484937" r:id="rId4"/>
    <p:sldLayoutId id="2147484938" r:id="rId5"/>
    <p:sldLayoutId id="2147484939" r:id="rId6"/>
    <p:sldLayoutId id="2147484940" r:id="rId7"/>
    <p:sldLayoutId id="2147484941" r:id="rId8"/>
    <p:sldLayoutId id="2147484942" r:id="rId9"/>
    <p:sldLayoutId id="2147484943" r:id="rId10"/>
    <p:sldLayoutId id="214748494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14864" y="6356176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533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434500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46" r:id="rId1"/>
    <p:sldLayoutId id="2147484947" r:id="rId2"/>
    <p:sldLayoutId id="2147484948" r:id="rId3"/>
    <p:sldLayoutId id="2147484949" r:id="rId4"/>
    <p:sldLayoutId id="2147484950" r:id="rId5"/>
    <p:sldLayoutId id="2147484951" r:id="rId6"/>
    <p:sldLayoutId id="2147484952" r:id="rId7"/>
    <p:sldLayoutId id="2147484953" r:id="rId8"/>
    <p:sldLayoutId id="2147484954" r:id="rId9"/>
    <p:sldLayoutId id="2147484955" r:id="rId10"/>
    <p:sldLayoutId id="214748495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032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58" r:id="rId1"/>
    <p:sldLayoutId id="2147484959" r:id="rId2"/>
    <p:sldLayoutId id="2147484960" r:id="rId3"/>
    <p:sldLayoutId id="2147484961" r:id="rId4"/>
    <p:sldLayoutId id="2147484962" r:id="rId5"/>
    <p:sldLayoutId id="2147484963" r:id="rId6"/>
    <p:sldLayoutId id="2147484964" r:id="rId7"/>
    <p:sldLayoutId id="2147484965" r:id="rId8"/>
    <p:sldLayoutId id="2147484966" r:id="rId9"/>
    <p:sldLayoutId id="2147484967" r:id="rId10"/>
    <p:sldLayoutId id="214748496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6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B59C95-9F24-CC4B-832C-1D8C21792A43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43366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367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3368" name="Picture 7" descr="safari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5159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70" r:id="rId1"/>
    <p:sldLayoutId id="2147484971" r:id="rId2"/>
    <p:sldLayoutId id="2147484972" r:id="rId3"/>
    <p:sldLayoutId id="2147484973" r:id="rId4"/>
    <p:sldLayoutId id="2147484974" r:id="rId5"/>
    <p:sldLayoutId id="2147484975" r:id="rId6"/>
    <p:sldLayoutId id="2147484976" r:id="rId7"/>
    <p:sldLayoutId id="2147484977" r:id="rId8"/>
    <p:sldLayoutId id="2147484978" r:id="rId9"/>
    <p:sldLayoutId id="2147484979" r:id="rId10"/>
    <p:sldLayoutId id="2147484980" r:id="rId11"/>
    <p:sldLayoutId id="2147484981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629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97" r:id="rId1"/>
    <p:sldLayoutId id="2147484998" r:id="rId2"/>
    <p:sldLayoutId id="2147484999" r:id="rId3"/>
    <p:sldLayoutId id="2147485000" r:id="rId4"/>
    <p:sldLayoutId id="2147485001" r:id="rId5"/>
    <p:sldLayoutId id="2147485002" r:id="rId6"/>
    <p:sldLayoutId id="2147485003" r:id="rId7"/>
    <p:sldLayoutId id="2147485004" r:id="rId8"/>
    <p:sldLayoutId id="2147485005" r:id="rId9"/>
    <p:sldLayoutId id="2147485006" r:id="rId10"/>
    <p:sldLayoutId id="214748500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661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70" r:id="rId1"/>
    <p:sldLayoutId id="2147485071" r:id="rId2"/>
    <p:sldLayoutId id="2147485072" r:id="rId3"/>
    <p:sldLayoutId id="2147485073" r:id="rId4"/>
    <p:sldLayoutId id="2147485074" r:id="rId5"/>
    <p:sldLayoutId id="2147485075" r:id="rId6"/>
    <p:sldLayoutId id="2147485076" r:id="rId7"/>
    <p:sldLayoutId id="2147485077" r:id="rId8"/>
    <p:sldLayoutId id="2147485078" r:id="rId9"/>
    <p:sldLayoutId id="2147485079" r:id="rId10"/>
    <p:sldLayoutId id="214748508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451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08" r:id="rId1"/>
    <p:sldLayoutId id="2147485109" r:id="rId2"/>
    <p:sldLayoutId id="2147485110" r:id="rId3"/>
    <p:sldLayoutId id="2147485111" r:id="rId4"/>
    <p:sldLayoutId id="2147485112" r:id="rId5"/>
    <p:sldLayoutId id="2147485113" r:id="rId6"/>
    <p:sldLayoutId id="2147485114" r:id="rId7"/>
    <p:sldLayoutId id="2147485115" r:id="rId8"/>
    <p:sldLayoutId id="2147485116" r:id="rId9"/>
    <p:sldLayoutId id="2147485117" r:id="rId10"/>
    <p:sldLayoutId id="214748511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377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20" r:id="rId1"/>
    <p:sldLayoutId id="2147485121" r:id="rId2"/>
    <p:sldLayoutId id="2147485122" r:id="rId3"/>
    <p:sldLayoutId id="2147485123" r:id="rId4"/>
    <p:sldLayoutId id="2147485124" r:id="rId5"/>
    <p:sldLayoutId id="2147485125" r:id="rId6"/>
    <p:sldLayoutId id="2147485126" r:id="rId7"/>
    <p:sldLayoutId id="2147485127" r:id="rId8"/>
    <p:sldLayoutId id="2147485128" r:id="rId9"/>
    <p:sldLayoutId id="2147485129" r:id="rId10"/>
    <p:sldLayoutId id="214748513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040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32" r:id="rId1"/>
    <p:sldLayoutId id="2147485133" r:id="rId2"/>
    <p:sldLayoutId id="2147485134" r:id="rId3"/>
    <p:sldLayoutId id="2147485135" r:id="rId4"/>
    <p:sldLayoutId id="2147485136" r:id="rId5"/>
    <p:sldLayoutId id="2147485137" r:id="rId6"/>
    <p:sldLayoutId id="2147485138" r:id="rId7"/>
    <p:sldLayoutId id="2147485139" r:id="rId8"/>
    <p:sldLayoutId id="2147485140" r:id="rId9"/>
    <p:sldLayoutId id="2147485141" r:id="rId10"/>
    <p:sldLayoutId id="214748514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934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44" r:id="rId1"/>
    <p:sldLayoutId id="2147485145" r:id="rId2"/>
    <p:sldLayoutId id="2147485146" r:id="rId3"/>
    <p:sldLayoutId id="2147485147" r:id="rId4"/>
    <p:sldLayoutId id="2147485148" r:id="rId5"/>
    <p:sldLayoutId id="2147485149" r:id="rId6"/>
    <p:sldLayoutId id="2147485150" r:id="rId7"/>
    <p:sldLayoutId id="2147485151" r:id="rId8"/>
    <p:sldLayoutId id="2147485152" r:id="rId9"/>
    <p:sldLayoutId id="2147485153" r:id="rId10"/>
    <p:sldLayoutId id="214748515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955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68" r:id="rId1"/>
    <p:sldLayoutId id="2147485169" r:id="rId2"/>
    <p:sldLayoutId id="2147485170" r:id="rId3"/>
    <p:sldLayoutId id="2147485171" r:id="rId4"/>
    <p:sldLayoutId id="2147485172" r:id="rId5"/>
    <p:sldLayoutId id="2147485173" r:id="rId6"/>
    <p:sldLayoutId id="2147485174" r:id="rId7"/>
    <p:sldLayoutId id="2147485175" r:id="rId8"/>
    <p:sldLayoutId id="2147485176" r:id="rId9"/>
    <p:sldLayoutId id="2147485177" r:id="rId10"/>
    <p:sldLayoutId id="214748517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518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80" r:id="rId1"/>
    <p:sldLayoutId id="2147485181" r:id="rId2"/>
    <p:sldLayoutId id="2147485182" r:id="rId3"/>
    <p:sldLayoutId id="2147485183" r:id="rId4"/>
    <p:sldLayoutId id="2147485184" r:id="rId5"/>
    <p:sldLayoutId id="2147485185" r:id="rId6"/>
    <p:sldLayoutId id="2147485186" r:id="rId7"/>
    <p:sldLayoutId id="2147485187" r:id="rId8"/>
    <p:sldLayoutId id="2147485188" r:id="rId9"/>
    <p:sldLayoutId id="2147485189" r:id="rId10"/>
    <p:sldLayoutId id="214748519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033" y="1250443"/>
            <a:ext cx="8897503" cy="5223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4033" y="6544372"/>
            <a:ext cx="18206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4/30/15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8826" y="6544372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924883" y="64563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3538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18" r:id="rId1"/>
    <p:sldLayoutId id="2147485219" r:id="rId2"/>
    <p:sldLayoutId id="2147485220" r:id="rId3"/>
    <p:sldLayoutId id="2147485221" r:id="rId4"/>
    <p:sldLayoutId id="2147485222" r:id="rId5"/>
    <p:sldLayoutId id="2147485223" r:id="rId6"/>
    <p:sldLayoutId id="2147485224" r:id="rId7"/>
    <p:sldLayoutId id="2147485225" r:id="rId8"/>
    <p:sldLayoutId id="2147485226" r:id="rId9"/>
    <p:sldLayoutId id="2147485227" r:id="rId10"/>
    <p:sldLayoutId id="2147485228" r:id="rId11"/>
    <p:sldLayoutId id="2147485229" r:id="rId12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marL="0"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85000"/>
        </a:lnSpc>
        <a:spcBef>
          <a:spcPts val="1300"/>
        </a:spcBef>
        <a:buFont typeface="Arial" panose="020B0604020202020204" pitchFamily="34" charset="0"/>
        <a:buChar char="•"/>
        <a:defRPr sz="2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85000"/>
        </a:lnSpc>
        <a:spcBef>
          <a:spcPts val="600"/>
        </a:spcBef>
        <a:buFont typeface="Calibri" panose="020F0502020204030204" pitchFamily="34" charset="0"/>
        <a:buChar char="‐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20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033" y="1250443"/>
            <a:ext cx="8897503" cy="5223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4033" y="6544372"/>
            <a:ext cx="18206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7E91C678-4BCA-47DB-A467-32B445B5DAD1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4/30/15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8826" y="6544372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924883" y="640784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89C61C6F-02EC-42D1-8B5C-25CEF9A2D1E1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14061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31" r:id="rId1"/>
    <p:sldLayoutId id="2147485232" r:id="rId2"/>
    <p:sldLayoutId id="2147485233" r:id="rId3"/>
    <p:sldLayoutId id="2147485234" r:id="rId4"/>
    <p:sldLayoutId id="2147485235" r:id="rId5"/>
    <p:sldLayoutId id="2147485236" r:id="rId6"/>
    <p:sldLayoutId id="2147485237" r:id="rId7"/>
    <p:sldLayoutId id="2147485238" r:id="rId8"/>
    <p:sldLayoutId id="2147485239" r:id="rId9"/>
    <p:sldLayoutId id="2147485240" r:id="rId10"/>
    <p:sldLayoutId id="2147485241" r:id="rId11"/>
    <p:sldLayoutId id="2147485242" r:id="rId12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marL="0"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85000"/>
        </a:lnSpc>
        <a:spcBef>
          <a:spcPts val="1300"/>
        </a:spcBef>
        <a:buFont typeface="Arial" panose="020B0604020202020204" pitchFamily="34" charset="0"/>
        <a:buChar char="•"/>
        <a:defRPr sz="2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85000"/>
        </a:lnSpc>
        <a:spcBef>
          <a:spcPts val="600"/>
        </a:spcBef>
        <a:buFont typeface="Calibri" panose="020F0502020204030204" pitchFamily="34" charset="0"/>
        <a:buChar char="‐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20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241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44" r:id="rId1"/>
    <p:sldLayoutId id="2147485245" r:id="rId2"/>
    <p:sldLayoutId id="2147485246" r:id="rId3"/>
    <p:sldLayoutId id="2147485247" r:id="rId4"/>
    <p:sldLayoutId id="2147485248" r:id="rId5"/>
    <p:sldLayoutId id="2147485249" r:id="rId6"/>
    <p:sldLayoutId id="2147485250" r:id="rId7"/>
    <p:sldLayoutId id="2147485251" r:id="rId8"/>
    <p:sldLayoutId id="2147485252" r:id="rId9"/>
    <p:sldLayoutId id="2147485253" r:id="rId10"/>
    <p:sldLayoutId id="214748525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134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56" r:id="rId1"/>
    <p:sldLayoutId id="2147485257" r:id="rId2"/>
    <p:sldLayoutId id="2147485258" r:id="rId3"/>
    <p:sldLayoutId id="2147485259" r:id="rId4"/>
    <p:sldLayoutId id="2147485260" r:id="rId5"/>
    <p:sldLayoutId id="2147485261" r:id="rId6"/>
    <p:sldLayoutId id="2147485262" r:id="rId7"/>
    <p:sldLayoutId id="2147485263" r:id="rId8"/>
    <p:sldLayoutId id="2147485264" r:id="rId9"/>
    <p:sldLayoutId id="2147485265" r:id="rId10"/>
    <p:sldLayoutId id="214748526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974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04" r:id="rId1"/>
    <p:sldLayoutId id="2147485305" r:id="rId2"/>
    <p:sldLayoutId id="2147485306" r:id="rId3"/>
    <p:sldLayoutId id="2147485307" r:id="rId4"/>
    <p:sldLayoutId id="2147485308" r:id="rId5"/>
    <p:sldLayoutId id="2147485309" r:id="rId6"/>
    <p:sldLayoutId id="2147485310" r:id="rId7"/>
    <p:sldLayoutId id="2147485311" r:id="rId8"/>
    <p:sldLayoutId id="2147485312" r:id="rId9"/>
    <p:sldLayoutId id="2147485313" r:id="rId10"/>
    <p:sldLayoutId id="214748531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559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76" r:id="rId1"/>
    <p:sldLayoutId id="2147485377" r:id="rId2"/>
    <p:sldLayoutId id="2147485378" r:id="rId3"/>
    <p:sldLayoutId id="2147485379" r:id="rId4"/>
    <p:sldLayoutId id="2147485380" r:id="rId5"/>
    <p:sldLayoutId id="2147485381" r:id="rId6"/>
    <p:sldLayoutId id="2147485382" r:id="rId7"/>
    <p:sldLayoutId id="2147485383" r:id="rId8"/>
    <p:sldLayoutId id="2147485384" r:id="rId9"/>
    <p:sldLayoutId id="2147485385" r:id="rId10"/>
    <p:sldLayoutId id="214748538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825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48" r:id="rId1"/>
    <p:sldLayoutId id="2147485449" r:id="rId2"/>
    <p:sldLayoutId id="2147485450" r:id="rId3"/>
    <p:sldLayoutId id="2147485451" r:id="rId4"/>
    <p:sldLayoutId id="2147485452" r:id="rId5"/>
    <p:sldLayoutId id="2147485453" r:id="rId6"/>
    <p:sldLayoutId id="2147485454" r:id="rId7"/>
    <p:sldLayoutId id="2147485455" r:id="rId8"/>
    <p:sldLayoutId id="2147485456" r:id="rId9"/>
    <p:sldLayoutId id="2147485457" r:id="rId10"/>
    <p:sldLayoutId id="214748545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999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96" r:id="rId1"/>
    <p:sldLayoutId id="2147485497" r:id="rId2"/>
    <p:sldLayoutId id="2147485498" r:id="rId3"/>
    <p:sldLayoutId id="2147485499" r:id="rId4"/>
    <p:sldLayoutId id="2147485500" r:id="rId5"/>
    <p:sldLayoutId id="2147485501" r:id="rId6"/>
    <p:sldLayoutId id="2147485502" r:id="rId7"/>
    <p:sldLayoutId id="2147485503" r:id="rId8"/>
    <p:sldLayoutId id="2147485504" r:id="rId9"/>
    <p:sldLayoutId id="2147485505" r:id="rId10"/>
    <p:sldLayoutId id="214748550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155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20" r:id="rId1"/>
    <p:sldLayoutId id="2147485521" r:id="rId2"/>
    <p:sldLayoutId id="2147485522" r:id="rId3"/>
    <p:sldLayoutId id="2147485523" r:id="rId4"/>
    <p:sldLayoutId id="2147485524" r:id="rId5"/>
    <p:sldLayoutId id="2147485525" r:id="rId6"/>
    <p:sldLayoutId id="2147485526" r:id="rId7"/>
    <p:sldLayoutId id="2147485527" r:id="rId8"/>
    <p:sldLayoutId id="2147485528" r:id="rId9"/>
    <p:sldLayoutId id="2147485529" r:id="rId10"/>
    <p:sldLayoutId id="214748553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142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31" r:id="rId1"/>
    <p:sldLayoutId id="2147485632" r:id="rId2"/>
    <p:sldLayoutId id="2147485633" r:id="rId3"/>
    <p:sldLayoutId id="2147485634" r:id="rId4"/>
    <p:sldLayoutId id="2147485635" r:id="rId5"/>
    <p:sldLayoutId id="2147485636" r:id="rId6"/>
    <p:sldLayoutId id="2147485637" r:id="rId7"/>
    <p:sldLayoutId id="2147485638" r:id="rId8"/>
    <p:sldLayoutId id="2147485639" r:id="rId9"/>
    <p:sldLayoutId id="2147485640" r:id="rId10"/>
    <p:sldLayoutId id="214748564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506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43" r:id="rId1"/>
    <p:sldLayoutId id="2147485644" r:id="rId2"/>
    <p:sldLayoutId id="2147485645" r:id="rId3"/>
    <p:sldLayoutId id="2147485646" r:id="rId4"/>
    <p:sldLayoutId id="2147485647" r:id="rId5"/>
    <p:sldLayoutId id="2147485648" r:id="rId6"/>
    <p:sldLayoutId id="2147485649" r:id="rId7"/>
    <p:sldLayoutId id="2147485650" r:id="rId8"/>
    <p:sldLayoutId id="2147485651" r:id="rId9"/>
    <p:sldLayoutId id="2147485652" r:id="rId10"/>
    <p:sldLayoutId id="214748565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708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91" r:id="rId1"/>
    <p:sldLayoutId id="2147485692" r:id="rId2"/>
    <p:sldLayoutId id="2147485693" r:id="rId3"/>
    <p:sldLayoutId id="2147485694" r:id="rId4"/>
    <p:sldLayoutId id="2147485695" r:id="rId5"/>
    <p:sldLayoutId id="2147485696" r:id="rId6"/>
    <p:sldLayoutId id="2147485697" r:id="rId7"/>
    <p:sldLayoutId id="2147485698" r:id="rId8"/>
    <p:sldLayoutId id="2147485699" r:id="rId9"/>
    <p:sldLayoutId id="2147485700" r:id="rId10"/>
    <p:sldLayoutId id="214748570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033" y="1250443"/>
            <a:ext cx="8897503" cy="5223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4033" y="6544372"/>
            <a:ext cx="18206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4/30/15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8826" y="6544372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924883" y="64563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2309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03" r:id="rId1"/>
    <p:sldLayoutId id="2147485704" r:id="rId2"/>
    <p:sldLayoutId id="2147485705" r:id="rId3"/>
    <p:sldLayoutId id="2147485706" r:id="rId4"/>
    <p:sldLayoutId id="2147485707" r:id="rId5"/>
    <p:sldLayoutId id="2147485708" r:id="rId6"/>
    <p:sldLayoutId id="2147485709" r:id="rId7"/>
    <p:sldLayoutId id="2147485710" r:id="rId8"/>
    <p:sldLayoutId id="2147485711" r:id="rId9"/>
    <p:sldLayoutId id="2147485712" r:id="rId10"/>
    <p:sldLayoutId id="2147485713" r:id="rId11"/>
    <p:sldLayoutId id="2147485714" r:id="rId12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marL="0"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85000"/>
        </a:lnSpc>
        <a:spcBef>
          <a:spcPts val="1300"/>
        </a:spcBef>
        <a:buFont typeface="Arial" panose="020B0604020202020204" pitchFamily="34" charset="0"/>
        <a:buChar char="•"/>
        <a:defRPr sz="2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85000"/>
        </a:lnSpc>
        <a:spcBef>
          <a:spcPts val="600"/>
        </a:spcBef>
        <a:buFont typeface="Calibri" panose="020F0502020204030204" pitchFamily="34" charset="0"/>
        <a:buChar char="‐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20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891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16" r:id="rId1"/>
    <p:sldLayoutId id="2147485717" r:id="rId2"/>
    <p:sldLayoutId id="2147485718" r:id="rId3"/>
    <p:sldLayoutId id="2147485719" r:id="rId4"/>
    <p:sldLayoutId id="2147485720" r:id="rId5"/>
    <p:sldLayoutId id="2147485721" r:id="rId6"/>
    <p:sldLayoutId id="2147485722" r:id="rId7"/>
    <p:sldLayoutId id="2147485723" r:id="rId8"/>
    <p:sldLayoutId id="2147485724" r:id="rId9"/>
    <p:sldLayoutId id="2147485725" r:id="rId10"/>
    <p:sldLayoutId id="214748572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639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28" r:id="rId1"/>
    <p:sldLayoutId id="2147485729" r:id="rId2"/>
    <p:sldLayoutId id="2147485730" r:id="rId3"/>
    <p:sldLayoutId id="2147485731" r:id="rId4"/>
    <p:sldLayoutId id="2147485732" r:id="rId5"/>
    <p:sldLayoutId id="2147485733" r:id="rId6"/>
    <p:sldLayoutId id="2147485734" r:id="rId7"/>
    <p:sldLayoutId id="2147485735" r:id="rId8"/>
    <p:sldLayoutId id="2147485736" r:id="rId9"/>
    <p:sldLayoutId id="2147485737" r:id="rId10"/>
    <p:sldLayoutId id="214748573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628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40" r:id="rId1"/>
    <p:sldLayoutId id="2147485741" r:id="rId2"/>
    <p:sldLayoutId id="2147485742" r:id="rId3"/>
    <p:sldLayoutId id="2147485743" r:id="rId4"/>
    <p:sldLayoutId id="2147485744" r:id="rId5"/>
    <p:sldLayoutId id="2147485745" r:id="rId6"/>
    <p:sldLayoutId id="2147485746" r:id="rId7"/>
    <p:sldLayoutId id="2147485747" r:id="rId8"/>
    <p:sldLayoutId id="2147485748" r:id="rId9"/>
    <p:sldLayoutId id="2147485749" r:id="rId10"/>
    <p:sldLayoutId id="214748575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690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64" r:id="rId1"/>
    <p:sldLayoutId id="2147485765" r:id="rId2"/>
    <p:sldLayoutId id="2147485766" r:id="rId3"/>
    <p:sldLayoutId id="2147485767" r:id="rId4"/>
    <p:sldLayoutId id="2147485768" r:id="rId5"/>
    <p:sldLayoutId id="2147485769" r:id="rId6"/>
    <p:sldLayoutId id="2147485770" r:id="rId7"/>
    <p:sldLayoutId id="2147485771" r:id="rId8"/>
    <p:sldLayoutId id="2147485772" r:id="rId9"/>
    <p:sldLayoutId id="2147485773" r:id="rId10"/>
    <p:sldLayoutId id="214748577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6321" y="6357958"/>
            <a:ext cx="1347679" cy="38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081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76" r:id="rId1"/>
    <p:sldLayoutId id="2147485777" r:id="rId2"/>
    <p:sldLayoutId id="2147485778" r:id="rId3"/>
    <p:sldLayoutId id="2147485779" r:id="rId4"/>
    <p:sldLayoutId id="2147485780" r:id="rId5"/>
    <p:sldLayoutId id="2147485781" r:id="rId6"/>
    <p:sldLayoutId id="2147485782" r:id="rId7"/>
    <p:sldLayoutId id="2147485783" r:id="rId8"/>
    <p:sldLayoutId id="2147485784" r:id="rId9"/>
    <p:sldLayoutId id="2147485785" r:id="rId10"/>
    <p:sldLayoutId id="214748578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85720" y="6357958"/>
            <a:ext cx="1347679" cy="38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859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88" r:id="rId1"/>
    <p:sldLayoutId id="2147485789" r:id="rId2"/>
    <p:sldLayoutId id="2147485790" r:id="rId3"/>
    <p:sldLayoutId id="2147485791" r:id="rId4"/>
    <p:sldLayoutId id="2147485792" r:id="rId5"/>
    <p:sldLayoutId id="2147485793" r:id="rId6"/>
    <p:sldLayoutId id="2147485794" r:id="rId7"/>
    <p:sldLayoutId id="2147485795" r:id="rId8"/>
    <p:sldLayoutId id="2147485796" r:id="rId9"/>
    <p:sldLayoutId id="2147485797" r:id="rId10"/>
    <p:sldLayoutId id="214748579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onur@cmu.edu" TargetMode="External"/><Relationship Id="rId4" Type="http://schemas.openxmlformats.org/officeDocument/2006/relationships/hyperlink" Target="http://users.ece.cmu.edu/~omutlu/" TargetMode="External"/><Relationship Id="rId5" Type="http://schemas.openxmlformats.org/officeDocument/2006/relationships/image" Target="../media/image7.jpeg"/><Relationship Id="rId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ature.com/authors/policies/availability.html" TargetMode="External"/><Relationship Id="rId3" Type="http://schemas.openxmlformats.org/officeDocument/2006/relationships/hyperlink" Target="http://www.nature.com/sdata/for-authors/editorial-and-publishing-policies%23data-deposition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onur@cmu.edu" TargetMode="External"/><Relationship Id="rId4" Type="http://schemas.openxmlformats.org/officeDocument/2006/relationships/hyperlink" Target="http://users.ece.cmu.edu/~omutlu/" TargetMode="External"/><Relationship Id="rId5" Type="http://schemas.openxmlformats.org/officeDocument/2006/relationships/image" Target="../media/image7.jpeg"/><Relationship Id="rId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700808"/>
            <a:ext cx="8382000" cy="2057400"/>
          </a:xfrm>
        </p:spPr>
        <p:txBody>
          <a:bodyPr>
            <a:normAutofit/>
          </a:bodyPr>
          <a:lstStyle/>
          <a:p>
            <a:pPr algn="ctr"/>
            <a:r>
              <a:rPr lang="en-US" sz="4600" dirty="0" smtClean="0"/>
              <a:t>ASPLOS 2015 Debate</a:t>
            </a:r>
            <a:endParaRPr lang="en-US" sz="4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3645024"/>
            <a:ext cx="8208912" cy="614362"/>
          </a:xfrm>
        </p:spPr>
        <p:txBody>
          <a:bodyPr>
            <a:noAutofit/>
          </a:bodyPr>
          <a:lstStyle/>
          <a:p>
            <a:r>
              <a:rPr lang="en-US" sz="2200" dirty="0" smtClean="0"/>
              <a:t>Onur Mutlu</a:t>
            </a:r>
          </a:p>
          <a:p>
            <a:r>
              <a:rPr lang="en-US" sz="2200" dirty="0" smtClean="0">
                <a:hlinkClick r:id="rId3"/>
              </a:rPr>
              <a:t>onur@cmu.edu</a:t>
            </a:r>
            <a:endParaRPr lang="en-US" sz="2200" dirty="0" smtClean="0"/>
          </a:p>
          <a:p>
            <a:r>
              <a:rPr lang="en-US" sz="2200" dirty="0">
                <a:hlinkClick r:id="rId4"/>
              </a:rPr>
              <a:t>http://users.ece.cmu.edu/~omutlu</a:t>
            </a:r>
            <a:r>
              <a:rPr lang="en-US" sz="2200" dirty="0" smtClean="0">
                <a:hlinkClick r:id="rId4"/>
              </a:rPr>
              <a:t>/</a:t>
            </a:r>
            <a:endParaRPr lang="en-US" sz="2200" dirty="0" smtClean="0"/>
          </a:p>
          <a:p>
            <a:r>
              <a:rPr lang="en-US" sz="2200" dirty="0" smtClean="0"/>
              <a:t>March 17, 2014</a:t>
            </a:r>
          </a:p>
          <a:p>
            <a:r>
              <a:rPr lang="en-US" sz="2200" dirty="0" smtClean="0"/>
              <a:t>Istanbul</a:t>
            </a:r>
          </a:p>
          <a:p>
            <a:endParaRPr lang="en-US" sz="2200" dirty="0" smtClean="0"/>
          </a:p>
          <a:p>
            <a:pPr algn="l"/>
            <a:endParaRPr lang="en-US" sz="2200" dirty="0"/>
          </a:p>
        </p:txBody>
      </p:sp>
      <p:pic>
        <p:nvPicPr>
          <p:cNvPr id="6" name="Picture 5" descr="Burgundy_CMU_JPG_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71736" y="5661248"/>
            <a:ext cx="3786214" cy="1367244"/>
          </a:xfrm>
          <a:prstGeom prst="rect">
            <a:avLst/>
          </a:prstGeom>
        </p:spPr>
      </p:pic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6378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Debate Statement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It's time: systems venues </a:t>
            </a:r>
            <a:r>
              <a:rPr lang="en-US" i="1" dirty="0">
                <a:solidFill>
                  <a:srgbClr val="FF0000"/>
                </a:solidFill>
              </a:rPr>
              <a:t>should</a:t>
            </a:r>
            <a:r>
              <a:rPr lang="en-US" i="1" dirty="0"/>
              <a:t> require authors to make their code and data publicly available; those that do not will be held to </a:t>
            </a:r>
            <a:r>
              <a:rPr lang="en-US" i="1" dirty="0">
                <a:solidFill>
                  <a:srgbClr val="FF0000"/>
                </a:solidFill>
              </a:rPr>
              <a:t>a higher standard</a:t>
            </a:r>
            <a:r>
              <a:rPr lang="en-US" i="1" dirty="0" smtClean="0"/>
              <a:t>.</a:t>
            </a:r>
          </a:p>
          <a:p>
            <a:endParaRPr lang="en-US" i="1" dirty="0"/>
          </a:p>
          <a:p>
            <a:r>
              <a:rPr lang="en-US" dirty="0"/>
              <a:t>Clarification: in PLDI, for example, papers by PC members are "held to a higher standard". </a:t>
            </a:r>
            <a:r>
              <a:rPr lang="en-US" dirty="0">
                <a:solidFill>
                  <a:srgbClr val="FF0000"/>
                </a:solidFill>
              </a:rPr>
              <a:t>The term doesn't have a strict definition. </a:t>
            </a:r>
            <a:r>
              <a:rPr lang="en-US" dirty="0"/>
              <a:t>I'm told, however, that it means that no weak rejects are allowed (e.g. AAAC will get rejected) and that AABB papers get occasionally rejected (A=accept, B=weak accept). In the discussion, the PC notes that the paper being discuss is written by a member, and they consider whether the higher bar criterion is met.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391924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Debate Abstract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Abstract</a:t>
            </a:r>
            <a:r>
              <a:rPr lang="en-US" dirty="0"/>
              <a:t>: Most scientific disciplines take reproducibility of experimental results much more seriously than computer science. (See, for example, the polices concerning supporting </a:t>
            </a:r>
            <a:r>
              <a:rPr lang="en-US" dirty="0" smtClean="0"/>
              <a:t>artifacts</a:t>
            </a:r>
            <a:r>
              <a:rPr lang="en-US" dirty="0"/>
              <a:t>—such as code and data—of the </a:t>
            </a:r>
            <a:r>
              <a:rPr lang="en-US" dirty="0">
                <a:hlinkClick r:id="rId2"/>
              </a:rPr>
              <a:t>Nature</a:t>
            </a:r>
            <a:r>
              <a:rPr lang="en-US" dirty="0"/>
              <a:t> and </a:t>
            </a:r>
            <a:r>
              <a:rPr lang="en-US" dirty="0">
                <a:hlinkClick r:id="rId3"/>
              </a:rPr>
              <a:t>Science</a:t>
            </a:r>
            <a:r>
              <a:rPr lang="en-US" dirty="0"/>
              <a:t> journals.) In this panel, two teams of highly-opinionated experts will debate whether it is time to adopt a similar policy in top-tier systems conferences and journals. </a:t>
            </a:r>
            <a:r>
              <a:rPr lang="en-US" dirty="0">
                <a:solidFill>
                  <a:srgbClr val="FF0000"/>
                </a:solidFill>
              </a:rPr>
              <a:t>The idea is to change the review process such that papers that do not make their code and data available will be held to a higher standard when making the accept/reject decision, thereby incentivizing authors to share</a:t>
            </a:r>
            <a:r>
              <a:rPr lang="en-US" dirty="0"/>
              <a:t>. Attendees will be asked to vote whether they are in favor or against at the beginning and end of the panel.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7666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Bottom 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6752"/>
            <a:ext cx="8610600" cy="4876800"/>
          </a:xfrm>
        </p:spPr>
        <p:txBody>
          <a:bodyPr/>
          <a:lstStyle/>
          <a:p>
            <a:r>
              <a:rPr lang="en-US" dirty="0" smtClean="0"/>
              <a:t>I like the </a:t>
            </a:r>
            <a:r>
              <a:rPr lang="en-US" dirty="0" smtClean="0">
                <a:solidFill>
                  <a:srgbClr val="0000FF"/>
                </a:solidFill>
              </a:rPr>
              <a:t>spirit </a:t>
            </a:r>
            <a:r>
              <a:rPr lang="en-US" dirty="0" smtClean="0"/>
              <a:t>of sharing source and data with publications.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Everyone should want to do it. </a:t>
            </a:r>
          </a:p>
          <a:p>
            <a:r>
              <a:rPr lang="en-US" dirty="0" smtClean="0"/>
              <a:t>Everyone should be </a:t>
            </a:r>
            <a:r>
              <a:rPr lang="en-US" dirty="0" smtClean="0">
                <a:solidFill>
                  <a:srgbClr val="0000FF"/>
                </a:solidFill>
              </a:rPr>
              <a:t>educated</a:t>
            </a:r>
            <a:r>
              <a:rPr lang="en-US" dirty="0" smtClean="0"/>
              <a:t> to do it (perhaps over time and with other incentives). </a:t>
            </a:r>
          </a:p>
          <a:p>
            <a:endParaRPr lang="en-US" dirty="0"/>
          </a:p>
          <a:p>
            <a:r>
              <a:rPr lang="en-US" dirty="0" smtClean="0"/>
              <a:t>But … </a:t>
            </a:r>
          </a:p>
          <a:p>
            <a:endParaRPr lang="en-US" dirty="0"/>
          </a:p>
          <a:p>
            <a:r>
              <a:rPr lang="en-US" dirty="0" smtClean="0"/>
              <a:t>I disagree with the “debate statement.”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Having to share</a:t>
            </a:r>
            <a:r>
              <a:rPr lang="en-US" dirty="0" smtClean="0"/>
              <a:t> source code and data </a:t>
            </a:r>
            <a:r>
              <a:rPr lang="en-US" dirty="0" smtClean="0">
                <a:solidFill>
                  <a:srgbClr val="FF0000"/>
                </a:solidFill>
              </a:rPr>
              <a:t>should not be a requirement</a:t>
            </a:r>
            <a:r>
              <a:rPr lang="en-US" dirty="0" smtClean="0"/>
              <a:t> for publication.</a:t>
            </a:r>
          </a:p>
          <a:p>
            <a:r>
              <a:rPr lang="en-US" dirty="0" smtClean="0"/>
              <a:t>Authors should not be </a:t>
            </a:r>
            <a:r>
              <a:rPr lang="en-US" b="1" dirty="0" smtClean="0">
                <a:solidFill>
                  <a:srgbClr val="FF0000"/>
                </a:solidFill>
              </a:rPr>
              <a:t>forced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to do it in our field.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45007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Reasons for My Opposition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196752"/>
            <a:ext cx="9036496" cy="505164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1. The main goal </a:t>
            </a:r>
            <a:r>
              <a:rPr lang="en-US" dirty="0"/>
              <a:t>of publishing is to contribute insight (quickly)</a:t>
            </a:r>
          </a:p>
          <a:p>
            <a:pPr marL="0" indent="0">
              <a:buNone/>
            </a:pPr>
            <a:r>
              <a:rPr lang="en-US" dirty="0" smtClean="0"/>
              <a:t>2. </a:t>
            </a:r>
            <a:r>
              <a:rPr lang="en-US" dirty="0"/>
              <a:t>S</a:t>
            </a:r>
            <a:r>
              <a:rPr lang="en-US" dirty="0" smtClean="0"/>
              <a:t>trict rules have unintended consequences</a:t>
            </a:r>
          </a:p>
          <a:p>
            <a:pPr marL="0" indent="0">
              <a:buNone/>
            </a:pPr>
            <a:r>
              <a:rPr lang="en-US" dirty="0"/>
              <a:t>3</a:t>
            </a:r>
            <a:r>
              <a:rPr lang="en-US" dirty="0" smtClean="0"/>
              <a:t>. Double standards are a bad idea </a:t>
            </a:r>
          </a:p>
          <a:p>
            <a:pPr marL="0" indent="0">
              <a:buNone/>
            </a:pPr>
            <a:r>
              <a:rPr lang="en-US" dirty="0"/>
              <a:t>4</a:t>
            </a:r>
            <a:r>
              <a:rPr lang="en-US" dirty="0" smtClean="0"/>
              <a:t>. Do we not want industry to publish papers?</a:t>
            </a:r>
          </a:p>
          <a:p>
            <a:pPr marL="0" indent="0">
              <a:buNone/>
            </a:pPr>
            <a:r>
              <a:rPr lang="en-US" dirty="0" smtClean="0"/>
              <a:t>5. There is great value to developing one’s own infrastructure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 will not have time to cover my suggestion for alternative models, but there are many: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8000"/>
                </a:solidFill>
              </a:rPr>
              <a:t>encouragement, education, and rewards for publishing source code and data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without tying paper publication to source code publication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09361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Basic Beliefs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97632"/>
            <a:ext cx="8610600" cy="5195664"/>
          </a:xfrm>
        </p:spPr>
        <p:txBody>
          <a:bodyPr/>
          <a:lstStyle/>
          <a:p>
            <a:r>
              <a:rPr lang="en-US" dirty="0"/>
              <a:t>R</a:t>
            </a:r>
            <a:r>
              <a:rPr lang="en-US" dirty="0" smtClean="0"/>
              <a:t>esearch (in engineering) is a hunt for insight that can eventually impact the world; evaluation is secondary</a:t>
            </a:r>
          </a:p>
          <a:p>
            <a:pPr lvl="1"/>
            <a:r>
              <a:rPr lang="en-US" dirty="0" smtClean="0"/>
              <a:t>“New insight” (not numbers) should be the bar for publication</a:t>
            </a:r>
          </a:p>
          <a:p>
            <a:pPr lvl="1"/>
            <a:r>
              <a:rPr lang="en-US" dirty="0" smtClean="0"/>
              <a:t>“Evaluation craze” can hinder our ability to reach big insights</a:t>
            </a:r>
          </a:p>
          <a:p>
            <a:endParaRPr lang="en-US" sz="800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6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725266"/>
            <a:ext cx="1879600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79512" y="5445224"/>
            <a:ext cx="302433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/>
              <a:t>“The purpose of computing is </a:t>
            </a:r>
            <a:r>
              <a:rPr lang="en-US" sz="1800" dirty="0" smtClean="0"/>
              <a:t>insight, not numbers” </a:t>
            </a:r>
          </a:p>
          <a:p>
            <a:pPr eaLnBrk="1" hangingPunct="1"/>
            <a:r>
              <a:rPr lang="en-US" sz="1800" i="1" dirty="0" smtClean="0"/>
              <a:t>Richard Hamming</a:t>
            </a:r>
            <a:endParaRPr lang="en-US" sz="1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7864" y="2708920"/>
            <a:ext cx="5201720" cy="2664295"/>
          </a:xfrm>
          <a:prstGeom prst="rect">
            <a:avLst/>
          </a:prstGeom>
        </p:spPr>
      </p:pic>
      <p:pic>
        <p:nvPicPr>
          <p:cNvPr id="9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639" y="3284984"/>
            <a:ext cx="1584176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7864" y="5445224"/>
            <a:ext cx="5184576" cy="105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74062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Basic Beliefs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97632"/>
            <a:ext cx="8610600" cy="5195664"/>
          </a:xfrm>
        </p:spPr>
        <p:txBody>
          <a:bodyPr/>
          <a:lstStyle/>
          <a:p>
            <a:r>
              <a:rPr lang="en-US" dirty="0"/>
              <a:t>R</a:t>
            </a:r>
            <a:r>
              <a:rPr lang="en-US" dirty="0" smtClean="0"/>
              <a:t>esearch (in engineering) is a hunt for insight that can eventually impact the world; evaluation is secondary</a:t>
            </a:r>
          </a:p>
          <a:p>
            <a:pPr lvl="1"/>
            <a:r>
              <a:rPr lang="en-US" dirty="0" smtClean="0"/>
              <a:t>“New insight” (not numbers) should be the bar for publication</a:t>
            </a:r>
          </a:p>
          <a:p>
            <a:pPr lvl="1"/>
            <a:r>
              <a:rPr lang="en-US" dirty="0" smtClean="0"/>
              <a:t>“Evaluation craze” can hinder the ability to reach big insights</a:t>
            </a:r>
          </a:p>
          <a:p>
            <a:endParaRPr lang="en-US" sz="800" dirty="0"/>
          </a:p>
          <a:p>
            <a:r>
              <a:rPr lang="en-US" dirty="0" smtClean="0"/>
              <a:t>“Insight” is the most important determinant for publication</a:t>
            </a:r>
          </a:p>
          <a:p>
            <a:pPr lvl="1"/>
            <a:r>
              <a:rPr lang="en-US" dirty="0" smtClean="0"/>
              <a:t>Any other criterion that goes against a purely merit based process will lead to unintended consequences and unfairness</a:t>
            </a:r>
          </a:p>
          <a:p>
            <a:pPr lvl="1"/>
            <a:endParaRPr lang="en-US" sz="800" dirty="0"/>
          </a:p>
          <a:p>
            <a:r>
              <a:rPr lang="en-US" dirty="0" smtClean="0"/>
              <a:t>Industry publications are valuable in our field and we should make it easier (not harder) for industry to share</a:t>
            </a:r>
          </a:p>
          <a:p>
            <a:endParaRPr lang="en-US" sz="800" dirty="0" smtClean="0"/>
          </a:p>
          <a:p>
            <a:r>
              <a:rPr lang="en-US" dirty="0" smtClean="0"/>
              <a:t>Developing and exploiting good infrastructure should not be penalized by </a:t>
            </a:r>
            <a:r>
              <a:rPr lang="en-US" i="1" dirty="0" smtClean="0"/>
              <a:t>requiring</a:t>
            </a:r>
            <a:r>
              <a:rPr lang="en-US" dirty="0" smtClean="0"/>
              <a:t> authors to give it out right away</a:t>
            </a:r>
          </a:p>
          <a:p>
            <a:endParaRPr lang="en-US" sz="1100" dirty="0"/>
          </a:p>
          <a:p>
            <a:r>
              <a:rPr lang="en-US" dirty="0" smtClean="0">
                <a:solidFill>
                  <a:srgbClr val="FF0000"/>
                </a:solidFill>
              </a:rPr>
              <a:t>The proposed statement goes against all these basic beliefs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377239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Unintended Consequences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0728"/>
            <a:ext cx="8915400" cy="5195664"/>
          </a:xfrm>
        </p:spPr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Strict rules governing publication </a:t>
            </a:r>
            <a:r>
              <a:rPr lang="en-US" dirty="0" smtClean="0">
                <a:solidFill>
                  <a:srgbClr val="0000FF"/>
                </a:solidFill>
                <a:sym typeface="Wingdings"/>
              </a:rPr>
              <a:t> </a:t>
            </a:r>
            <a:r>
              <a:rPr lang="en-US" dirty="0" smtClean="0">
                <a:solidFill>
                  <a:srgbClr val="0000FF"/>
                </a:solidFill>
              </a:rPr>
              <a:t>unintended consequences</a:t>
            </a:r>
          </a:p>
          <a:p>
            <a:endParaRPr lang="en-US" sz="1600" dirty="0"/>
          </a:p>
          <a:p>
            <a:r>
              <a:rPr lang="en-US" dirty="0" smtClean="0"/>
              <a:t>What about authors who cannot make the source code and often times even absolute data available? </a:t>
            </a:r>
          </a:p>
          <a:p>
            <a:pPr lvl="1"/>
            <a:r>
              <a:rPr lang="en-US" dirty="0" smtClean="0"/>
              <a:t>E.g., industry, government, industry-academia collaborations, …</a:t>
            </a:r>
            <a:endParaRPr lang="en-US" dirty="0"/>
          </a:p>
          <a:p>
            <a:r>
              <a:rPr lang="en-US" dirty="0" smtClean="0"/>
              <a:t>Will they stop publishing?</a:t>
            </a:r>
            <a:endParaRPr lang="en-US" dirty="0"/>
          </a:p>
          <a:p>
            <a:r>
              <a:rPr lang="en-US" dirty="0"/>
              <a:t>Will they be forced to hide even more such that they can publish with minimal exposure?</a:t>
            </a:r>
          </a:p>
          <a:p>
            <a:r>
              <a:rPr lang="en-US" dirty="0" smtClean="0"/>
              <a:t>Will they be forced to form their own conferences/tracks?</a:t>
            </a:r>
          </a:p>
          <a:p>
            <a:r>
              <a:rPr lang="en-US" dirty="0" smtClean="0"/>
              <a:t>What about industry/academia collaborative papers?</a:t>
            </a:r>
          </a:p>
          <a:p>
            <a:r>
              <a:rPr lang="en-US" dirty="0" smtClean="0"/>
              <a:t>Will we have to sign NDAs to see some source code and data?</a:t>
            </a:r>
          </a:p>
          <a:p>
            <a:r>
              <a:rPr lang="en-US" dirty="0" smtClean="0"/>
              <a:t>Will we have to deal with more and more bureaucracy?</a:t>
            </a:r>
          </a:p>
          <a:p>
            <a:r>
              <a:rPr lang="en-US" dirty="0" smtClean="0"/>
              <a:t>Add your own questions here…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012672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Double Standards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6752"/>
            <a:ext cx="8610600" cy="5051648"/>
          </a:xfrm>
        </p:spPr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Requiring a higher bar for some papers over others is a terrible idea</a:t>
            </a:r>
          </a:p>
          <a:p>
            <a:endParaRPr lang="en-US" dirty="0" smtClean="0"/>
          </a:p>
          <a:p>
            <a:r>
              <a:rPr lang="en-US" dirty="0" smtClean="0"/>
              <a:t>Our goal is to publish the works that can advance the field </a:t>
            </a:r>
          </a:p>
          <a:p>
            <a:r>
              <a:rPr lang="en-US" dirty="0" smtClean="0"/>
              <a:t>Any other criterion than merit leads to unintended consequences and some form of unfairness</a:t>
            </a:r>
          </a:p>
          <a:p>
            <a:r>
              <a:rPr lang="en-US" dirty="0" smtClean="0"/>
              <a:t>It could deter some people from publishing</a:t>
            </a:r>
          </a:p>
          <a:p>
            <a:r>
              <a:rPr lang="en-US" dirty="0" smtClean="0"/>
              <a:t>It could skew the balance of papers</a:t>
            </a:r>
          </a:p>
          <a:p>
            <a:r>
              <a:rPr lang="en-US" dirty="0" smtClean="0"/>
              <a:t>It could slow us down (collectively as a field) from reaching bigger and other new insights</a:t>
            </a:r>
          </a:p>
          <a:p>
            <a:r>
              <a:rPr lang="en-US" dirty="0" smtClean="0"/>
              <a:t>It’s just bad for the spirit of fairness</a:t>
            </a:r>
          </a:p>
          <a:p>
            <a:r>
              <a:rPr lang="en-US" dirty="0" smtClean="0"/>
              <a:t>…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9</a:t>
            </a:fld>
            <a:endParaRPr lang="en-US" altLang="en-US"/>
          </a:p>
        </p:txBody>
      </p:sp>
      <p:sp>
        <p:nvSpPr>
          <p:cNvPr id="6" name="Rectangle 5"/>
          <p:cNvSpPr/>
          <p:nvPr/>
        </p:nvSpPr>
        <p:spPr>
          <a:xfrm>
            <a:off x="4427984" y="116632"/>
            <a:ext cx="47525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/>
              <a:t>a set of principles that applies differently and usually more rigorously to one group of people or circumstances than to another</a:t>
            </a:r>
          </a:p>
        </p:txBody>
      </p:sp>
    </p:spTree>
    <p:extLst>
      <p:ext uri="{BB962C8B-B14F-4D97-AF65-F5344CB8AC3E}">
        <p14:creationId xmlns:p14="http://schemas.microsoft.com/office/powerpoint/2010/main" val="404991213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Favorite Double Standard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6752"/>
            <a:ext cx="8610600" cy="4876800"/>
          </a:xfrm>
        </p:spPr>
        <p:txBody>
          <a:bodyPr/>
          <a:lstStyle/>
          <a:p>
            <a:r>
              <a:rPr lang="en-US" dirty="0" smtClean="0"/>
              <a:t>PC Summary of a Rejected paper: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“</a:t>
            </a:r>
            <a:r>
              <a:rPr lang="en-US" dirty="0"/>
              <a:t>The PC discussed this paper at length. The reviewers felt the solution was incremental with respect to the prior </a:t>
            </a:r>
            <a:r>
              <a:rPr lang="en-US" dirty="0" smtClean="0"/>
              <a:t>work, </a:t>
            </a:r>
            <a:r>
              <a:rPr lang="en-US" dirty="0"/>
              <a:t>but that there was a contribution here. However, the fact that there was an overlap in the authorship of the two papers caused some concern, and </a:t>
            </a:r>
            <a:r>
              <a:rPr lang="en-US" dirty="0">
                <a:solidFill>
                  <a:srgbClr val="FF0000"/>
                </a:solidFill>
              </a:rPr>
              <a:t>it was felt that the minimum research increment when the papers come from the same group should be higher than if they came from separate groups</a:t>
            </a:r>
            <a:r>
              <a:rPr lang="en-US" dirty="0" smtClean="0"/>
              <a:t>.”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10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051720" y="5013176"/>
            <a:ext cx="4329844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800" dirty="0" smtClean="0">
                <a:solidFill>
                  <a:srgbClr val="FF0000"/>
                </a:solidFill>
              </a:rPr>
              <a:t>Rejected!</a:t>
            </a:r>
            <a:endParaRPr lang="en-US" sz="7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3639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Suggestion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5195664"/>
          </a:xfrm>
        </p:spPr>
        <p:txBody>
          <a:bodyPr/>
          <a:lstStyle/>
          <a:p>
            <a:r>
              <a:rPr lang="en-US" dirty="0" smtClean="0"/>
              <a:t>Do not allow double standards -- ever</a:t>
            </a:r>
          </a:p>
          <a:p>
            <a:endParaRPr lang="en-US" dirty="0"/>
          </a:p>
          <a:p>
            <a:r>
              <a:rPr lang="en-US" dirty="0" smtClean="0"/>
              <a:t>And, if you were not affected so far, you may be in the future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11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2648148"/>
            <a:ext cx="6696744" cy="4208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88730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Industry Papers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Requiring source code would deter industry from publishing</a:t>
            </a:r>
          </a:p>
          <a:p>
            <a:endParaRPr lang="en-US" dirty="0"/>
          </a:p>
          <a:p>
            <a:r>
              <a:rPr lang="en-US" dirty="0" smtClean="0"/>
              <a:t>It is already difficult for the industry to publish (for various reasons)</a:t>
            </a:r>
          </a:p>
          <a:p>
            <a:r>
              <a:rPr lang="en-US" dirty="0" smtClean="0"/>
              <a:t>Making it even harder would reduce progress in our field</a:t>
            </a:r>
          </a:p>
          <a:p>
            <a:r>
              <a:rPr lang="en-US" dirty="0" smtClean="0"/>
              <a:t>Subjecting industry papers to a higher bar would make it harder for industry to publish</a:t>
            </a:r>
          </a:p>
          <a:p>
            <a:r>
              <a:rPr lang="en-US" dirty="0" smtClean="0"/>
              <a:t>Could we make it work?</a:t>
            </a:r>
          </a:p>
          <a:p>
            <a:pPr marL="344487" lvl="1" indent="0">
              <a:buNone/>
            </a:pPr>
            <a:r>
              <a:rPr lang="en-US" dirty="0" smtClean="0">
                <a:sym typeface="Wingdings"/>
              </a:rPr>
              <a:t> Not without unintended consequences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104659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Freeloading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0728"/>
            <a:ext cx="8807896" cy="5267672"/>
          </a:xfrm>
        </p:spPr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Putting out source code may penalize researchers who take the pains to develop infrastructure to get to new insights</a:t>
            </a:r>
          </a:p>
          <a:p>
            <a:r>
              <a:rPr lang="en-US" dirty="0"/>
              <a:t>Developing and exploiting good infrastructure should not be penalized by </a:t>
            </a:r>
            <a:r>
              <a:rPr lang="en-US" i="1" dirty="0"/>
              <a:t>requiring</a:t>
            </a:r>
            <a:r>
              <a:rPr lang="en-US" dirty="0"/>
              <a:t> authors to give it out right </a:t>
            </a:r>
            <a:r>
              <a:rPr lang="en-US" dirty="0" smtClean="0"/>
              <a:t>away</a:t>
            </a:r>
          </a:p>
          <a:p>
            <a:r>
              <a:rPr lang="en-US" dirty="0" smtClean="0"/>
              <a:t>A big idea may be barred from publication due to small versions of it being published (thx to the free infrastructure)</a:t>
            </a:r>
            <a:endParaRPr lang="en-US" dirty="0"/>
          </a:p>
          <a:p>
            <a:r>
              <a:rPr lang="en-US" dirty="0" smtClean="0"/>
              <a:t>Plus, there is great educational and research value in developing one’s own infrastructure</a:t>
            </a:r>
          </a:p>
          <a:p>
            <a:r>
              <a:rPr lang="en-US" dirty="0" smtClean="0"/>
              <a:t>If you have lots of free options available, you may not want to develop your own infrastructure</a:t>
            </a:r>
          </a:p>
          <a:p>
            <a:r>
              <a:rPr lang="en-US" dirty="0" smtClean="0"/>
              <a:t>Thus, you may not be able to look at problems from a different angle</a:t>
            </a:r>
          </a:p>
          <a:p>
            <a:r>
              <a:rPr lang="en-US" dirty="0" smtClean="0"/>
              <a:t>And, you may actually inherit the bugs of other people!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80660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That Said 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14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052736"/>
            <a:ext cx="8394700" cy="1790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12393"/>
            <a:ext cx="9144000" cy="6046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944213"/>
            <a:ext cx="9144000" cy="17890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512" y="5877272"/>
            <a:ext cx="2590800" cy="355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5896" y="4077072"/>
            <a:ext cx="5232400" cy="3429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3968" y="5877272"/>
            <a:ext cx="41656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26677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700808"/>
            <a:ext cx="8382000" cy="2057400"/>
          </a:xfrm>
        </p:spPr>
        <p:txBody>
          <a:bodyPr>
            <a:normAutofit/>
          </a:bodyPr>
          <a:lstStyle/>
          <a:p>
            <a:pPr algn="ctr"/>
            <a:r>
              <a:rPr lang="en-US" sz="4600" dirty="0" smtClean="0"/>
              <a:t>ASPLOS 2015 Debate</a:t>
            </a:r>
            <a:endParaRPr lang="en-US" sz="4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3645024"/>
            <a:ext cx="8208912" cy="614362"/>
          </a:xfrm>
        </p:spPr>
        <p:txBody>
          <a:bodyPr>
            <a:noAutofit/>
          </a:bodyPr>
          <a:lstStyle/>
          <a:p>
            <a:r>
              <a:rPr lang="en-US" sz="2200" dirty="0" smtClean="0"/>
              <a:t>Onur Mutlu</a:t>
            </a:r>
          </a:p>
          <a:p>
            <a:r>
              <a:rPr lang="en-US" sz="2200" dirty="0" smtClean="0">
                <a:hlinkClick r:id="rId3"/>
              </a:rPr>
              <a:t>onur@cmu.edu</a:t>
            </a:r>
            <a:endParaRPr lang="en-US" sz="2200" dirty="0" smtClean="0"/>
          </a:p>
          <a:p>
            <a:r>
              <a:rPr lang="en-US" sz="2200" dirty="0">
                <a:hlinkClick r:id="rId4"/>
              </a:rPr>
              <a:t>http://users.ece.cmu.edu/~omutlu</a:t>
            </a:r>
            <a:r>
              <a:rPr lang="en-US" sz="2200" dirty="0" smtClean="0">
                <a:hlinkClick r:id="rId4"/>
              </a:rPr>
              <a:t>/</a:t>
            </a:r>
            <a:endParaRPr lang="en-US" sz="2200" dirty="0" smtClean="0"/>
          </a:p>
          <a:p>
            <a:r>
              <a:rPr lang="en-US" sz="2200" dirty="0" smtClean="0"/>
              <a:t>March 17, 2014</a:t>
            </a:r>
          </a:p>
          <a:p>
            <a:r>
              <a:rPr lang="en-US" sz="2200" dirty="0" smtClean="0"/>
              <a:t>Istanbul</a:t>
            </a:r>
          </a:p>
          <a:p>
            <a:endParaRPr lang="en-US" sz="2200" dirty="0" smtClean="0"/>
          </a:p>
          <a:p>
            <a:pPr algn="l"/>
            <a:endParaRPr lang="en-US" sz="2200" dirty="0"/>
          </a:p>
        </p:txBody>
      </p:sp>
      <p:pic>
        <p:nvPicPr>
          <p:cNvPr id="6" name="Picture 5" descr="Burgundy_CMU_JPG_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71736" y="5661248"/>
            <a:ext cx="3786214" cy="1367244"/>
          </a:xfrm>
          <a:prstGeom prst="rect">
            <a:avLst/>
          </a:prstGeom>
        </p:spPr>
      </p:pic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681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Solution?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5339680"/>
          </a:xfrm>
        </p:spPr>
        <p:txBody>
          <a:bodyPr/>
          <a:lstStyle/>
          <a:p>
            <a:r>
              <a:rPr lang="en-US" dirty="0" smtClean="0"/>
              <a:t>A good reward system</a:t>
            </a:r>
          </a:p>
          <a:p>
            <a:r>
              <a:rPr lang="en-US" dirty="0" smtClean="0"/>
              <a:t>Positive reinforcement instead of negative reinforcement and double standards</a:t>
            </a:r>
          </a:p>
          <a:p>
            <a:pPr lvl="1"/>
            <a:r>
              <a:rPr lang="en-US" dirty="0" smtClean="0"/>
              <a:t>Awards, education, culture change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16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704" y="2852936"/>
            <a:ext cx="4712568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64807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8_Ed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2_Office Theme">
  <a:themeElements>
    <a:clrScheme name="Custom 7">
      <a:dk1>
        <a:srgbClr val="990000"/>
      </a:dk1>
      <a:lt1>
        <a:srgbClr val="FFFFFF"/>
      </a:lt1>
      <a:dk2>
        <a:srgbClr val="FFFFFF"/>
      </a:dk2>
      <a:lt2>
        <a:srgbClr val="FFFFFF"/>
      </a:lt2>
      <a:accent1>
        <a:srgbClr val="606060"/>
      </a:accent1>
      <a:accent2>
        <a:srgbClr val="A9A9A9"/>
      </a:accent2>
      <a:accent3>
        <a:srgbClr val="CCCCCC"/>
      </a:accent3>
      <a:accent4>
        <a:srgbClr val="990000"/>
      </a:accent4>
      <a:accent5>
        <a:srgbClr val="000000"/>
      </a:accent5>
      <a:accent6>
        <a:srgbClr val="969696"/>
      </a:accent6>
      <a:hlink>
        <a:srgbClr val="990000"/>
      </a:hlink>
      <a:folHlink>
        <a:srgbClr val="AEAEA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1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1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2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2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2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2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2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2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2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2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2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3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3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1.xml><?xml version="1.0" encoding="utf-8"?>
<a:theme xmlns:a="http://schemas.openxmlformats.org/drawingml/2006/main" name="3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2.xml><?xml version="1.0" encoding="utf-8"?>
<a:theme xmlns:a="http://schemas.openxmlformats.org/drawingml/2006/main" name="3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3.xml><?xml version="1.0" encoding="utf-8"?>
<a:theme xmlns:a="http://schemas.openxmlformats.org/drawingml/2006/main" name="3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4.xml><?xml version="1.0" encoding="utf-8"?>
<a:theme xmlns:a="http://schemas.openxmlformats.org/drawingml/2006/main" name="3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5.xml><?xml version="1.0" encoding="utf-8"?>
<a:theme xmlns:a="http://schemas.openxmlformats.org/drawingml/2006/main" name="3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6.xml><?xml version="1.0" encoding="utf-8"?>
<a:theme xmlns:a="http://schemas.openxmlformats.org/drawingml/2006/main" name="3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7.xml><?xml version="1.0" encoding="utf-8"?>
<a:theme xmlns:a="http://schemas.openxmlformats.org/drawingml/2006/main" name="3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8.xml><?xml version="1.0" encoding="utf-8"?>
<a:theme xmlns:a="http://schemas.openxmlformats.org/drawingml/2006/main" name="4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9.xml><?xml version="1.0" encoding="utf-8"?>
<a:theme xmlns:a="http://schemas.openxmlformats.org/drawingml/2006/main" name="4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0.xml><?xml version="1.0" encoding="utf-8"?>
<a:theme xmlns:a="http://schemas.openxmlformats.org/drawingml/2006/main" name="4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1.xml><?xml version="1.0" encoding="utf-8"?>
<a:theme xmlns:a="http://schemas.openxmlformats.org/drawingml/2006/main" name="4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2.xml><?xml version="1.0" encoding="utf-8"?>
<a:theme xmlns:a="http://schemas.openxmlformats.org/drawingml/2006/main" name="4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3.xml><?xml version="1.0" encoding="utf-8"?>
<a:theme xmlns:a="http://schemas.openxmlformats.org/drawingml/2006/main" name="4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4.xml><?xml version="1.0" encoding="utf-8"?>
<a:theme xmlns:a="http://schemas.openxmlformats.org/drawingml/2006/main" name="4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5.xml><?xml version="1.0" encoding="utf-8"?>
<a:theme xmlns:a="http://schemas.openxmlformats.org/drawingml/2006/main" name="4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6.xml><?xml version="1.0" encoding="utf-8"?>
<a:theme xmlns:a="http://schemas.openxmlformats.org/drawingml/2006/main" name="5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7.xml><?xml version="1.0" encoding="utf-8"?>
<a:theme xmlns:a="http://schemas.openxmlformats.org/drawingml/2006/main" name="5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8.xml><?xml version="1.0" encoding="utf-8"?>
<a:theme xmlns:a="http://schemas.openxmlformats.org/drawingml/2006/main" name="5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9.xml><?xml version="1.0" encoding="utf-8"?>
<a:theme xmlns:a="http://schemas.openxmlformats.org/drawingml/2006/main" name="5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0.xml><?xml version="1.0" encoding="utf-8"?>
<a:theme xmlns:a="http://schemas.openxmlformats.org/drawingml/2006/main" name="5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1.xml><?xml version="1.0" encoding="utf-8"?>
<a:theme xmlns:a="http://schemas.openxmlformats.org/drawingml/2006/main" name="5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2.xml><?xml version="1.0" encoding="utf-8"?>
<a:theme xmlns:a="http://schemas.openxmlformats.org/drawingml/2006/main" name="5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3.xml><?xml version="1.0" encoding="utf-8"?>
<a:theme xmlns:a="http://schemas.openxmlformats.org/drawingml/2006/main" name="5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4.xml><?xml version="1.0" encoding="utf-8"?>
<a:theme xmlns:a="http://schemas.openxmlformats.org/drawingml/2006/main" name="4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5.xml><?xml version="1.0" encoding="utf-8"?>
<a:theme xmlns:a="http://schemas.openxmlformats.org/drawingml/2006/main" name="5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6.xml><?xml version="1.0" encoding="utf-8"?>
<a:theme xmlns:a="http://schemas.openxmlformats.org/drawingml/2006/main" name="5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7.xml><?xml version="1.0" encoding="utf-8"?>
<a:theme xmlns:a="http://schemas.openxmlformats.org/drawingml/2006/main" name="6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8.xml><?xml version="1.0" encoding="utf-8"?>
<a:theme xmlns:a="http://schemas.openxmlformats.org/drawingml/2006/main" name="6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9.xml><?xml version="1.0" encoding="utf-8"?>
<a:theme xmlns:a="http://schemas.openxmlformats.org/drawingml/2006/main" name="6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0.xml><?xml version="1.0" encoding="utf-8"?>
<a:theme xmlns:a="http://schemas.openxmlformats.org/drawingml/2006/main" name="6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1.xml><?xml version="1.0" encoding="utf-8"?>
<a:theme xmlns:a="http://schemas.openxmlformats.org/drawingml/2006/main" name="64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2.xml><?xml version="1.0" encoding="utf-8"?>
<a:theme xmlns:a="http://schemas.openxmlformats.org/drawingml/2006/main" name="4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3.xml><?xml version="1.0" encoding="utf-8"?>
<a:theme xmlns:a="http://schemas.openxmlformats.org/drawingml/2006/main" name="6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4.xml><?xml version="1.0" encoding="utf-8"?>
<a:theme xmlns:a="http://schemas.openxmlformats.org/drawingml/2006/main" name="6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5.xml><?xml version="1.0" encoding="utf-8"?>
<a:theme xmlns:a="http://schemas.openxmlformats.org/drawingml/2006/main" name="6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6.xml><?xml version="1.0" encoding="utf-8"?>
<a:theme xmlns:a="http://schemas.openxmlformats.org/drawingml/2006/main" name="6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7.xml><?xml version="1.0" encoding="utf-8"?>
<a:theme xmlns:a="http://schemas.openxmlformats.org/drawingml/2006/main" name="7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8.xml><?xml version="1.0" encoding="utf-8"?>
<a:theme xmlns:a="http://schemas.openxmlformats.org/drawingml/2006/main" name="7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9.xml><?xml version="1.0" encoding="utf-8"?>
<a:theme xmlns:a="http://schemas.openxmlformats.org/drawingml/2006/main" name="7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0.xml><?xml version="1.0" encoding="utf-8"?>
<a:theme xmlns:a="http://schemas.openxmlformats.org/drawingml/2006/main" name="Metropolitan_bull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resentation1" id="{A8ACA0D9-A384-4858-9FCC-2505F264A948}" vid="{6AE8C0EA-499D-4586-A497-DF22E9D58294}"/>
    </a:ext>
  </a:extLst>
</a:theme>
</file>

<file path=ppt/theme/theme71.xml><?xml version="1.0" encoding="utf-8"?>
<a:theme xmlns:a="http://schemas.openxmlformats.org/drawingml/2006/main" name="Metropolitan_colorful_bull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resentation1" id="{A8ACA0D9-A384-4858-9FCC-2505F264A948}" vid="{6AE8C0EA-499D-4586-A497-DF22E9D58294}"/>
    </a:ext>
  </a:extLst>
</a:theme>
</file>

<file path=ppt/theme/theme72.xml><?xml version="1.0" encoding="utf-8"?>
<a:theme xmlns:a="http://schemas.openxmlformats.org/drawingml/2006/main" name="7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3.xml><?xml version="1.0" encoding="utf-8"?>
<a:theme xmlns:a="http://schemas.openxmlformats.org/drawingml/2006/main" name="1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4.xml><?xml version="1.0" encoding="utf-8"?>
<a:theme xmlns:a="http://schemas.openxmlformats.org/drawingml/2006/main" name="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5.xml><?xml version="1.0" encoding="utf-8"?>
<a:theme xmlns:a="http://schemas.openxmlformats.org/drawingml/2006/main" name="2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6.xml><?xml version="1.0" encoding="utf-8"?>
<a:theme xmlns:a="http://schemas.openxmlformats.org/drawingml/2006/main" name="3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7.xml><?xml version="1.0" encoding="utf-8"?>
<a:theme xmlns:a="http://schemas.openxmlformats.org/drawingml/2006/main" name="6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8.xml><?xml version="1.0" encoding="utf-8"?>
<a:theme xmlns:a="http://schemas.openxmlformats.org/drawingml/2006/main" name="7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9.xml><?xml version="1.0" encoding="utf-8"?>
<a:theme xmlns:a="http://schemas.openxmlformats.org/drawingml/2006/main" name="7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0.xml><?xml version="1.0" encoding="utf-8"?>
<a:theme xmlns:a="http://schemas.openxmlformats.org/drawingml/2006/main" name="7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1.xml><?xml version="1.0" encoding="utf-8"?>
<a:theme xmlns:a="http://schemas.openxmlformats.org/drawingml/2006/main" name="8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2.xml><?xml version="1.0" encoding="utf-8"?>
<a:theme xmlns:a="http://schemas.openxmlformats.org/drawingml/2006/main" name="1_Metropolitan_bull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resentation1" id="{A8ACA0D9-A384-4858-9FCC-2505F264A948}" vid="{6AE8C0EA-499D-4586-A497-DF22E9D58294}"/>
    </a:ext>
  </a:extLst>
</a:theme>
</file>

<file path=ppt/theme/theme83.xml><?xml version="1.0" encoding="utf-8"?>
<a:theme xmlns:a="http://schemas.openxmlformats.org/drawingml/2006/main" name="8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4.xml><?xml version="1.0" encoding="utf-8"?>
<a:theme xmlns:a="http://schemas.openxmlformats.org/drawingml/2006/main" name="8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5.xml><?xml version="1.0" encoding="utf-8"?>
<a:theme xmlns:a="http://schemas.openxmlformats.org/drawingml/2006/main" name="8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6.xml><?xml version="1.0" encoding="utf-8"?>
<a:theme xmlns:a="http://schemas.openxmlformats.org/drawingml/2006/main" name="8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7.xml><?xml version="1.0" encoding="utf-8"?>
<a:theme xmlns:a="http://schemas.openxmlformats.org/drawingml/2006/main" name="7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8.xml><?xml version="1.0" encoding="utf-8"?>
<a:theme xmlns:a="http://schemas.openxmlformats.org/drawingml/2006/main" name="8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78298</TotalTime>
  <Words>1286</Words>
  <Application>Microsoft Macintosh PowerPoint</Application>
  <PresentationFormat>On-screen Show (4:3)</PresentationFormat>
  <Paragraphs>134</Paragraphs>
  <Slides>16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88</vt:i4>
      </vt:variant>
      <vt:variant>
        <vt:lpstr>Slide Titles</vt:lpstr>
      </vt:variant>
      <vt:variant>
        <vt:i4>16</vt:i4>
      </vt:variant>
    </vt:vector>
  </HeadingPairs>
  <TitlesOfParts>
    <vt:vector size="104" baseType="lpstr">
      <vt:lpstr>Edge</vt:lpstr>
      <vt:lpstr>1_Edge</vt:lpstr>
      <vt:lpstr>3_Edge</vt:lpstr>
      <vt:lpstr>4_Edge</vt:lpstr>
      <vt:lpstr>5_Edge</vt:lpstr>
      <vt:lpstr>6_Edge</vt:lpstr>
      <vt:lpstr>7_Edge</vt:lpstr>
      <vt:lpstr>8_Edge</vt:lpstr>
      <vt:lpstr>2_Office Theme</vt:lpstr>
      <vt:lpstr>10_Edge</vt:lpstr>
      <vt:lpstr>9_Edge</vt:lpstr>
      <vt:lpstr>11_Edge</vt:lpstr>
      <vt:lpstr>12_Edge</vt:lpstr>
      <vt:lpstr>14_Edge</vt:lpstr>
      <vt:lpstr>15_Edge</vt:lpstr>
      <vt:lpstr>17_Edge</vt:lpstr>
      <vt:lpstr>13_Edge</vt:lpstr>
      <vt:lpstr>18_Edge</vt:lpstr>
      <vt:lpstr>19_Edge</vt:lpstr>
      <vt:lpstr>22_Edge</vt:lpstr>
      <vt:lpstr>23_Edge</vt:lpstr>
      <vt:lpstr>25_Edge</vt:lpstr>
      <vt:lpstr>21_Edge</vt:lpstr>
      <vt:lpstr>24_Edge</vt:lpstr>
      <vt:lpstr>26_Edge</vt:lpstr>
      <vt:lpstr>27_Edge</vt:lpstr>
      <vt:lpstr>28_Edge</vt:lpstr>
      <vt:lpstr>29_Edge</vt:lpstr>
      <vt:lpstr>30_Edge</vt:lpstr>
      <vt:lpstr>31_Edge</vt:lpstr>
      <vt:lpstr>32_Edge</vt:lpstr>
      <vt:lpstr>33_Edge</vt:lpstr>
      <vt:lpstr>34_Edge</vt:lpstr>
      <vt:lpstr>35_Edge</vt:lpstr>
      <vt:lpstr>37_Edge</vt:lpstr>
      <vt:lpstr>38_Edge</vt:lpstr>
      <vt:lpstr>39_Edge</vt:lpstr>
      <vt:lpstr>41_Edge</vt:lpstr>
      <vt:lpstr>42_Edge</vt:lpstr>
      <vt:lpstr>43_Edge</vt:lpstr>
      <vt:lpstr>44_Edge</vt:lpstr>
      <vt:lpstr>45_Edge</vt:lpstr>
      <vt:lpstr>47_Edge</vt:lpstr>
      <vt:lpstr>48_Edge</vt:lpstr>
      <vt:lpstr>49_Edge</vt:lpstr>
      <vt:lpstr>50_Edge</vt:lpstr>
      <vt:lpstr>51_Edge</vt:lpstr>
      <vt:lpstr>52_Edge</vt:lpstr>
      <vt:lpstr>53_Edge</vt:lpstr>
      <vt:lpstr>56_Edge</vt:lpstr>
      <vt:lpstr>57_Edge</vt:lpstr>
      <vt:lpstr>58_Edge</vt:lpstr>
      <vt:lpstr>59_Edge</vt:lpstr>
      <vt:lpstr>46_Edge</vt:lpstr>
      <vt:lpstr>54_Edge</vt:lpstr>
      <vt:lpstr>55_Edge</vt:lpstr>
      <vt:lpstr>60_Edge</vt:lpstr>
      <vt:lpstr>61_Edge</vt:lpstr>
      <vt:lpstr>62_Edge</vt:lpstr>
      <vt:lpstr>63_Edge</vt:lpstr>
      <vt:lpstr>64_Edge</vt:lpstr>
      <vt:lpstr>40_Edge</vt:lpstr>
      <vt:lpstr>66_Edge</vt:lpstr>
      <vt:lpstr>67_Edge</vt:lpstr>
      <vt:lpstr>68_Edge</vt:lpstr>
      <vt:lpstr>69_Edge</vt:lpstr>
      <vt:lpstr>70_Edge</vt:lpstr>
      <vt:lpstr>71_Edge</vt:lpstr>
      <vt:lpstr>72_Edge</vt:lpstr>
      <vt:lpstr>Metropolitan_bullet</vt:lpstr>
      <vt:lpstr>Metropolitan_colorful_bullet</vt:lpstr>
      <vt:lpstr>73_Edge</vt:lpstr>
      <vt:lpstr>16_Edge</vt:lpstr>
      <vt:lpstr>2_Edge</vt:lpstr>
      <vt:lpstr>20_Edge</vt:lpstr>
      <vt:lpstr>36_Edge</vt:lpstr>
      <vt:lpstr>65_Edge</vt:lpstr>
      <vt:lpstr>74_Edge</vt:lpstr>
      <vt:lpstr>78_Edge</vt:lpstr>
      <vt:lpstr>79_Edge</vt:lpstr>
      <vt:lpstr>80_Edge</vt:lpstr>
      <vt:lpstr>1_Metropolitan_bullet</vt:lpstr>
      <vt:lpstr>81_Edge</vt:lpstr>
      <vt:lpstr>82_Edge</vt:lpstr>
      <vt:lpstr>83_Edge</vt:lpstr>
      <vt:lpstr>84_Edge</vt:lpstr>
      <vt:lpstr>76_Edge</vt:lpstr>
      <vt:lpstr>85_Edge</vt:lpstr>
      <vt:lpstr>ASPLOS 2015 Debate</vt:lpstr>
      <vt:lpstr>Debate Statement</vt:lpstr>
      <vt:lpstr>Debate Abstract</vt:lpstr>
      <vt:lpstr>My Bottom Line</vt:lpstr>
      <vt:lpstr>Many Reasons for My Opposition</vt:lpstr>
      <vt:lpstr>Some Basic Beliefs</vt:lpstr>
      <vt:lpstr>Some Basic Beliefs</vt:lpstr>
      <vt:lpstr>1. Unintended Consequences</vt:lpstr>
      <vt:lpstr>2. Double Standards</vt:lpstr>
      <vt:lpstr>My Favorite Double Standard Example</vt:lpstr>
      <vt:lpstr>My Suggestion</vt:lpstr>
      <vt:lpstr>3. Industry Papers</vt:lpstr>
      <vt:lpstr>4. Freeloading</vt:lpstr>
      <vt:lpstr>That Said …</vt:lpstr>
      <vt:lpstr>ASPLOS 2015 Debate</vt:lpstr>
      <vt:lpstr>The Solution?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ATLAS: A Scalable and High-Performance Scheduling Algorithm for Multiple Memory Controllers</dc:title>
  <dc:creator>yoongu</dc:creator>
  <cp:lastModifiedBy>Onur Mutlu</cp:lastModifiedBy>
  <cp:revision>2034</cp:revision>
  <cp:lastPrinted>2010-05-26T16:43:32Z</cp:lastPrinted>
  <dcterms:created xsi:type="dcterms:W3CDTF">2010-10-08T20:41:54Z</dcterms:created>
  <dcterms:modified xsi:type="dcterms:W3CDTF">2015-04-30T14:21:28Z</dcterms:modified>
</cp:coreProperties>
</file>