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5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theme/theme46.xml" ContentType="application/vnd.openxmlformats-officedocument.theme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theme/theme47.xml" ContentType="application/vnd.openxmlformats-officedocument.theme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theme/theme48.xml" ContentType="application/vnd.openxmlformats-officedocument.theme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theme/theme49.xml" ContentType="application/vnd.openxmlformats-officedocument.theme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theme/theme50.xml" ContentType="application/vnd.openxmlformats-officedocument.theme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1.xml" ContentType="application/vnd.openxmlformats-officedocument.theme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theme/theme52.xml" ContentType="application/vnd.openxmlformats-officedocument.theme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theme/theme53.xml" ContentType="application/vnd.openxmlformats-officedocument.theme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54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theme/theme55.xml" ContentType="application/vnd.openxmlformats-officedocument.theme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theme/theme56.xml" ContentType="application/vnd.openxmlformats-officedocument.theme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theme/theme57.xml" ContentType="application/vnd.openxmlformats-officedocument.theme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theme/theme58.xml" ContentType="application/vnd.openxmlformats-officedocument.theme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9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60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theme/theme61.xml" ContentType="application/vnd.openxmlformats-officedocument.theme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theme/theme62.xml" ContentType="application/vnd.openxmlformats-officedocument.theme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3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theme/theme64.xml" ContentType="application/vnd.openxmlformats-officedocument.theme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theme/theme65.xml" ContentType="application/vnd.openxmlformats-officedocument.theme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theme/theme66.xml" ContentType="application/vnd.openxmlformats-officedocument.theme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theme/theme67.xml" ContentType="application/vnd.openxmlformats-officedocument.theme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theme/theme68.xml" ContentType="application/vnd.openxmlformats-officedocument.theme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theme/theme69.xml" ContentType="application/vnd.openxmlformats-officedocument.theme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theme/theme70.xml" ContentType="application/vnd.openxmlformats-officedocument.theme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theme/theme71.xml" ContentType="application/vnd.openxmlformats-officedocument.theme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theme/theme72.xml" ContentType="application/vnd.openxmlformats-officedocument.theme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theme/theme73.xml" ContentType="application/vnd.openxmlformats-officedocument.theme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theme/theme74.xml" ContentType="application/vnd.openxmlformats-officedocument.theme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theme/theme75.xml" ContentType="application/vnd.openxmlformats-officedocument.theme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theme/theme76.xml" ContentType="application/vnd.openxmlformats-officedocument.theme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theme/theme77.xml" ContentType="application/vnd.openxmlformats-officedocument.theme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theme/theme78.xml" ContentType="application/vnd.openxmlformats-officedocument.theme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theme/theme79.xml" ContentType="application/vnd.openxmlformats-officedocument.theme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theme/theme80.xml" ContentType="application/vnd.openxmlformats-officedocument.theme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theme/theme81.xml" ContentType="application/vnd.openxmlformats-officedocument.theme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theme/theme82.xml" ContentType="application/vnd.openxmlformats-officedocument.theme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theme/theme83.xml" ContentType="application/vnd.openxmlformats-officedocument.theme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theme/theme84.xml" ContentType="application/vnd.openxmlformats-officedocument.theme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theme/theme85.xml" ContentType="application/vnd.openxmlformats-officedocument.theme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theme/theme86.xml" ContentType="application/vnd.openxmlformats-officedocument.theme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theme/theme87.xml" ContentType="application/vnd.openxmlformats-officedocument.theme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theme/theme88.xml" ContentType="application/vnd.openxmlformats-officedocument.theme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theme/theme89.xml" ContentType="application/vnd.openxmlformats-officedocument.theme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theme/theme90.xml" ContentType="application/vnd.openxmlformats-officedocument.theme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theme/theme91.xml" ContentType="application/vnd.openxmlformats-officedocument.theme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theme/theme92.xml" ContentType="application/vnd.openxmlformats-officedocument.theme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theme/theme93.xml" ContentType="application/vnd.openxmlformats-officedocument.theme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theme/theme94.xml" ContentType="application/vnd.openxmlformats-officedocument.theme+xml"/>
  <Override PartName="/ppt/theme/theme95.xml" ContentType="application/vnd.openxmlformats-officedocument.theme+xml"/>
  <Override PartName="/ppt/theme/theme9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87" r:id="rId16"/>
    <p:sldMasterId id="2147484099" r:id="rId17"/>
    <p:sldMasterId id="2147484111" r:id="rId18"/>
    <p:sldMasterId id="2147484195" r:id="rId19"/>
    <p:sldMasterId id="2147484245" r:id="rId20"/>
    <p:sldMasterId id="2147484281" r:id="rId21"/>
    <p:sldMasterId id="2147484306" r:id="rId22"/>
    <p:sldMasterId id="2147484354" r:id="rId23"/>
    <p:sldMasterId id="2147484366" r:id="rId24"/>
    <p:sldMasterId id="2147484378" r:id="rId25"/>
    <p:sldMasterId id="2147484402" r:id="rId26"/>
    <p:sldMasterId id="2147484414" r:id="rId27"/>
    <p:sldMasterId id="2147484426" r:id="rId28"/>
    <p:sldMasterId id="2147484438" r:id="rId29"/>
    <p:sldMasterId id="2147484450" r:id="rId30"/>
    <p:sldMasterId id="2147484462" r:id="rId31"/>
    <p:sldMasterId id="2147484474" r:id="rId32"/>
    <p:sldMasterId id="2147484510" r:id="rId33"/>
    <p:sldMasterId id="2147484522" r:id="rId34"/>
    <p:sldMasterId id="2147484547" r:id="rId35"/>
    <p:sldMasterId id="2147484559" r:id="rId36"/>
    <p:sldMasterId id="2147484571" r:id="rId37"/>
    <p:sldMasterId id="2147484620" r:id="rId38"/>
    <p:sldMasterId id="2147484656" r:id="rId39"/>
    <p:sldMasterId id="2147484668" r:id="rId40"/>
    <p:sldMasterId id="2147484680" r:id="rId41"/>
    <p:sldMasterId id="2147484704" r:id="rId42"/>
    <p:sldMasterId id="2147484741" r:id="rId43"/>
    <p:sldMasterId id="2147484765" r:id="rId44"/>
    <p:sldMasterId id="2147484777" r:id="rId45"/>
    <p:sldMasterId id="2147484789" r:id="rId46"/>
    <p:sldMasterId id="2147484801" r:id="rId47"/>
    <p:sldMasterId id="2147484813" r:id="rId48"/>
    <p:sldMasterId id="2147484825" r:id="rId49"/>
    <p:sldMasterId id="2147484837" r:id="rId50"/>
    <p:sldMasterId id="2147484849" r:id="rId51"/>
    <p:sldMasterId id="2147484861" r:id="rId52"/>
    <p:sldMasterId id="2147484873" r:id="rId53"/>
    <p:sldMasterId id="2147484885" r:id="rId54"/>
    <p:sldMasterId id="2147484897" r:id="rId55"/>
    <p:sldMasterId id="2147484909" r:id="rId56"/>
    <p:sldMasterId id="2147484921" r:id="rId57"/>
    <p:sldMasterId id="2147484933" r:id="rId58"/>
    <p:sldMasterId id="2147484945" r:id="rId59"/>
    <p:sldMasterId id="2147484957" r:id="rId60"/>
    <p:sldMasterId id="2147484969" r:id="rId61"/>
    <p:sldMasterId id="2147484996" r:id="rId62"/>
    <p:sldMasterId id="2147485069" r:id="rId63"/>
    <p:sldMasterId id="2147485107" r:id="rId64"/>
    <p:sldMasterId id="2147485119" r:id="rId65"/>
    <p:sldMasterId id="2147485131" r:id="rId66"/>
    <p:sldMasterId id="2147485143" r:id="rId67"/>
    <p:sldMasterId id="2147485167" r:id="rId68"/>
    <p:sldMasterId id="2147485179" r:id="rId69"/>
    <p:sldMasterId id="2147485217" r:id="rId70"/>
    <p:sldMasterId id="2147485230" r:id="rId71"/>
    <p:sldMasterId id="2147485243" r:id="rId72"/>
    <p:sldMasterId id="2147485255" r:id="rId73"/>
    <p:sldMasterId id="2147485303" r:id="rId74"/>
    <p:sldMasterId id="2147485375" r:id="rId75"/>
    <p:sldMasterId id="2147485447" r:id="rId76"/>
    <p:sldMasterId id="2147485495" r:id="rId77"/>
    <p:sldMasterId id="2147485519" r:id="rId78"/>
    <p:sldMasterId id="2147485543" r:id="rId79"/>
    <p:sldMasterId id="2147485555" r:id="rId80"/>
    <p:sldMasterId id="2147485593" r:id="rId81"/>
    <p:sldMasterId id="2147485605" r:id="rId82"/>
    <p:sldMasterId id="2147485617" r:id="rId83"/>
    <p:sldMasterId id="2147485630" r:id="rId84"/>
    <p:sldMasterId id="2147485642" r:id="rId85"/>
    <p:sldMasterId id="2147485654" r:id="rId86"/>
    <p:sldMasterId id="2147485666" r:id="rId87"/>
    <p:sldMasterId id="2147485678" r:id="rId88"/>
    <p:sldMasterId id="2147485690" r:id="rId89"/>
    <p:sldMasterId id="2147485702" r:id="rId90"/>
    <p:sldMasterId id="2147485715" r:id="rId91"/>
    <p:sldMasterId id="2147485727" r:id="rId92"/>
    <p:sldMasterId id="2147485739" r:id="rId93"/>
    <p:sldMasterId id="2147485751" r:id="rId94"/>
  </p:sldMasterIdLst>
  <p:notesMasterIdLst>
    <p:notesMasterId r:id="rId150"/>
  </p:notesMasterIdLst>
  <p:handoutMasterIdLst>
    <p:handoutMasterId r:id="rId151"/>
  </p:handoutMasterIdLst>
  <p:sldIdLst>
    <p:sldId id="1309" r:id="rId95"/>
    <p:sldId id="1983" r:id="rId96"/>
    <p:sldId id="1982" r:id="rId97"/>
    <p:sldId id="1987" r:id="rId98"/>
    <p:sldId id="1988" r:id="rId99"/>
    <p:sldId id="1984" r:id="rId100"/>
    <p:sldId id="1985" r:id="rId101"/>
    <p:sldId id="1990" r:id="rId102"/>
    <p:sldId id="1989" r:id="rId103"/>
    <p:sldId id="1994" r:id="rId104"/>
    <p:sldId id="2002" r:id="rId105"/>
    <p:sldId id="2000" r:id="rId106"/>
    <p:sldId id="2004" r:id="rId107"/>
    <p:sldId id="2001" r:id="rId108"/>
    <p:sldId id="2003" r:id="rId109"/>
    <p:sldId id="2005" r:id="rId110"/>
    <p:sldId id="2008" r:id="rId111"/>
    <p:sldId id="2009" r:id="rId112"/>
    <p:sldId id="2010" r:id="rId113"/>
    <p:sldId id="2011" r:id="rId114"/>
    <p:sldId id="2012" r:id="rId115"/>
    <p:sldId id="2013" r:id="rId116"/>
    <p:sldId id="2014" r:id="rId117"/>
    <p:sldId id="2015" r:id="rId118"/>
    <p:sldId id="2016" r:id="rId119"/>
    <p:sldId id="2017" r:id="rId120"/>
    <p:sldId id="2018" r:id="rId121"/>
    <p:sldId id="2019" r:id="rId122"/>
    <p:sldId id="2020" r:id="rId123"/>
    <p:sldId id="2021" r:id="rId124"/>
    <p:sldId id="2022" r:id="rId125"/>
    <p:sldId id="2023" r:id="rId126"/>
    <p:sldId id="2024" r:id="rId127"/>
    <p:sldId id="2025" r:id="rId128"/>
    <p:sldId id="2071" r:id="rId129"/>
    <p:sldId id="2026" r:id="rId130"/>
    <p:sldId id="2027" r:id="rId131"/>
    <p:sldId id="2028" r:id="rId132"/>
    <p:sldId id="2029" r:id="rId133"/>
    <p:sldId id="2030" r:id="rId134"/>
    <p:sldId id="2031" r:id="rId135"/>
    <p:sldId id="2032" r:id="rId136"/>
    <p:sldId id="2006" r:id="rId137"/>
    <p:sldId id="2072" r:id="rId138"/>
    <p:sldId id="2043" r:id="rId139"/>
    <p:sldId id="2054" r:id="rId140"/>
    <p:sldId id="2055" r:id="rId141"/>
    <p:sldId id="2056" r:id="rId142"/>
    <p:sldId id="2057" r:id="rId143"/>
    <p:sldId id="2058" r:id="rId144"/>
    <p:sldId id="2060" r:id="rId145"/>
    <p:sldId id="2061" r:id="rId146"/>
    <p:sldId id="2082" r:id="rId147"/>
    <p:sldId id="2083" r:id="rId148"/>
    <p:sldId id="2059" r:id="rId14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A54"/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741" autoAdjust="0"/>
    <p:restoredTop sz="96339" autoAdjust="0"/>
  </p:normalViewPr>
  <p:slideViewPr>
    <p:cSldViewPr>
      <p:cViewPr varScale="1">
        <p:scale>
          <a:sx n="102" d="100"/>
          <a:sy n="102" d="100"/>
        </p:scale>
        <p:origin x="-9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48.xml"/><Relationship Id="rId143" Type="http://schemas.openxmlformats.org/officeDocument/2006/relationships/slide" Target="slides/slide49.xml"/><Relationship Id="rId144" Type="http://schemas.openxmlformats.org/officeDocument/2006/relationships/slide" Target="slides/slide50.xml"/><Relationship Id="rId145" Type="http://schemas.openxmlformats.org/officeDocument/2006/relationships/slide" Target="slides/slide51.xml"/><Relationship Id="rId146" Type="http://schemas.openxmlformats.org/officeDocument/2006/relationships/slide" Target="slides/slide52.xml"/><Relationship Id="rId147" Type="http://schemas.openxmlformats.org/officeDocument/2006/relationships/slide" Target="slides/slide53.xml"/><Relationship Id="rId148" Type="http://schemas.openxmlformats.org/officeDocument/2006/relationships/slide" Target="slides/slide54.xml"/><Relationship Id="rId149" Type="http://schemas.openxmlformats.org/officeDocument/2006/relationships/slide" Target="slides/slide55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10" Type="http://schemas.openxmlformats.org/officeDocument/2006/relationships/slide" Target="slides/slide16.xml"/><Relationship Id="rId111" Type="http://schemas.openxmlformats.org/officeDocument/2006/relationships/slide" Target="slides/slide17.xml"/><Relationship Id="rId112" Type="http://schemas.openxmlformats.org/officeDocument/2006/relationships/slide" Target="slides/slide18.xml"/><Relationship Id="rId113" Type="http://schemas.openxmlformats.org/officeDocument/2006/relationships/slide" Target="slides/slide19.xml"/><Relationship Id="rId114" Type="http://schemas.openxmlformats.org/officeDocument/2006/relationships/slide" Target="slides/slide20.xml"/><Relationship Id="rId115" Type="http://schemas.openxmlformats.org/officeDocument/2006/relationships/slide" Target="slides/slide21.xml"/><Relationship Id="rId116" Type="http://schemas.openxmlformats.org/officeDocument/2006/relationships/slide" Target="slides/slide22.xml"/><Relationship Id="rId117" Type="http://schemas.openxmlformats.org/officeDocument/2006/relationships/slide" Target="slides/slide23.xml"/><Relationship Id="rId118" Type="http://schemas.openxmlformats.org/officeDocument/2006/relationships/slide" Target="slides/slide24.xml"/><Relationship Id="rId119" Type="http://schemas.openxmlformats.org/officeDocument/2006/relationships/slide" Target="slides/slide25.xml"/><Relationship Id="rId150" Type="http://schemas.openxmlformats.org/officeDocument/2006/relationships/notesMaster" Target="notesMasters/notesMaster1.xml"/><Relationship Id="rId151" Type="http://schemas.openxmlformats.org/officeDocument/2006/relationships/handoutMaster" Target="handoutMasters/handoutMaster1.xml"/><Relationship Id="rId152" Type="http://schemas.openxmlformats.org/officeDocument/2006/relationships/printerSettings" Target="printerSettings/printerSettings1.bin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153" Type="http://schemas.openxmlformats.org/officeDocument/2006/relationships/presProps" Target="presProps.xml"/><Relationship Id="rId154" Type="http://schemas.openxmlformats.org/officeDocument/2006/relationships/viewProps" Target="viewProps.xml"/><Relationship Id="rId155" Type="http://schemas.openxmlformats.org/officeDocument/2006/relationships/theme" Target="theme/theme1.xml"/><Relationship Id="rId156" Type="http://schemas.openxmlformats.org/officeDocument/2006/relationships/tableStyles" Target="tableStyles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" Target="slides/slide1.xml"/><Relationship Id="rId96" Type="http://schemas.openxmlformats.org/officeDocument/2006/relationships/slide" Target="slides/slide2.xml"/><Relationship Id="rId97" Type="http://schemas.openxmlformats.org/officeDocument/2006/relationships/slide" Target="slides/slide3.xml"/><Relationship Id="rId98" Type="http://schemas.openxmlformats.org/officeDocument/2006/relationships/slide" Target="slides/slide4.xml"/><Relationship Id="rId99" Type="http://schemas.openxmlformats.org/officeDocument/2006/relationships/slide" Target="slides/slide5.xml"/><Relationship Id="rId120" Type="http://schemas.openxmlformats.org/officeDocument/2006/relationships/slide" Target="slides/slide26.xml"/><Relationship Id="rId121" Type="http://schemas.openxmlformats.org/officeDocument/2006/relationships/slide" Target="slides/slide27.xml"/><Relationship Id="rId122" Type="http://schemas.openxmlformats.org/officeDocument/2006/relationships/slide" Target="slides/slide28.xml"/><Relationship Id="rId123" Type="http://schemas.openxmlformats.org/officeDocument/2006/relationships/slide" Target="slides/slide29.xml"/><Relationship Id="rId124" Type="http://schemas.openxmlformats.org/officeDocument/2006/relationships/slide" Target="slides/slide30.xml"/><Relationship Id="rId125" Type="http://schemas.openxmlformats.org/officeDocument/2006/relationships/slide" Target="slides/slide31.xml"/><Relationship Id="rId126" Type="http://schemas.openxmlformats.org/officeDocument/2006/relationships/slide" Target="slides/slide32.xml"/><Relationship Id="rId127" Type="http://schemas.openxmlformats.org/officeDocument/2006/relationships/slide" Target="slides/slide33.xml"/><Relationship Id="rId128" Type="http://schemas.openxmlformats.org/officeDocument/2006/relationships/slide" Target="slides/slide34.xml"/><Relationship Id="rId129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30" Type="http://schemas.openxmlformats.org/officeDocument/2006/relationships/slide" Target="slides/slide36.xml"/><Relationship Id="rId131" Type="http://schemas.openxmlformats.org/officeDocument/2006/relationships/slide" Target="slides/slide37.xml"/><Relationship Id="rId132" Type="http://schemas.openxmlformats.org/officeDocument/2006/relationships/slide" Target="slides/slide38.xml"/><Relationship Id="rId133" Type="http://schemas.openxmlformats.org/officeDocument/2006/relationships/slide" Target="slides/slide39.xml"/><Relationship Id="rId134" Type="http://schemas.openxmlformats.org/officeDocument/2006/relationships/slide" Target="slides/slide40.xml"/><Relationship Id="rId135" Type="http://schemas.openxmlformats.org/officeDocument/2006/relationships/slide" Target="slides/slide41.xml"/><Relationship Id="rId136" Type="http://schemas.openxmlformats.org/officeDocument/2006/relationships/slide" Target="slides/slide42.xml"/><Relationship Id="rId137" Type="http://schemas.openxmlformats.org/officeDocument/2006/relationships/slide" Target="slides/slide43.xml"/><Relationship Id="rId138" Type="http://schemas.openxmlformats.org/officeDocument/2006/relationships/slide" Target="slides/slide44.xml"/><Relationship Id="rId139" Type="http://schemas.openxmlformats.org/officeDocument/2006/relationships/slide" Target="slides/slide45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100" Type="http://schemas.openxmlformats.org/officeDocument/2006/relationships/slide" Target="slides/slide6.xml"/><Relationship Id="rId101" Type="http://schemas.openxmlformats.org/officeDocument/2006/relationships/slide" Target="slides/slide7.xml"/><Relationship Id="rId102" Type="http://schemas.openxmlformats.org/officeDocument/2006/relationships/slide" Target="slides/slide8.xml"/><Relationship Id="rId103" Type="http://schemas.openxmlformats.org/officeDocument/2006/relationships/slide" Target="slides/slide9.xml"/><Relationship Id="rId104" Type="http://schemas.openxmlformats.org/officeDocument/2006/relationships/slide" Target="slides/slide10.xml"/><Relationship Id="rId105" Type="http://schemas.openxmlformats.org/officeDocument/2006/relationships/slide" Target="slides/slide11.xml"/><Relationship Id="rId106" Type="http://schemas.openxmlformats.org/officeDocument/2006/relationships/slide" Target="slides/slide12.xml"/><Relationship Id="rId107" Type="http://schemas.openxmlformats.org/officeDocument/2006/relationships/slide" Target="slides/slide13.xml"/><Relationship Id="rId108" Type="http://schemas.openxmlformats.org/officeDocument/2006/relationships/slide" Target="slides/slide14.xml"/><Relationship Id="rId109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40" Type="http://schemas.openxmlformats.org/officeDocument/2006/relationships/slide" Target="slides/slide46.xml"/><Relationship Id="rId141" Type="http://schemas.openxmlformats.org/officeDocument/2006/relationships/slide" Target="slides/slide4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samsung%20page%20copy\PageCopy_Power_v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vboxsrv\shared\ppts\pdl-retreat-talk\sheets\perf-energy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vboxsrv\shared\ppts\pdl-retreat-talk\sheets\s-curve.csv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608280097063"/>
          <c:y val="0.0422949214681498"/>
          <c:w val="0.812485267171792"/>
          <c:h val="0.792204724409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Summary!$M$15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Summary!$M$16:$M$17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Summary!$N$15</c:f>
              <c:strCache>
                <c:ptCount val="1"/>
                <c:pt idx="0">
                  <c:v>Intra-Subarray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Summary!$N$16:$N$17</c:f>
              <c:numCache>
                <c:formatCode>General</c:formatCode>
                <c:ptCount val="2"/>
                <c:pt idx="0">
                  <c:v>0.0885826771653543</c:v>
                </c:pt>
                <c:pt idx="1">
                  <c:v>0.0134486900255947</c:v>
                </c:pt>
              </c:numCache>
            </c:numRef>
          </c:val>
        </c:ser>
        <c:ser>
          <c:idx val="2"/>
          <c:order val="2"/>
          <c:tx>
            <c:strRef>
              <c:f>Summary!$O$15</c:f>
              <c:strCache>
                <c:ptCount val="1"/>
                <c:pt idx="0">
                  <c:v>Inter-Bank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Summary!$O$16:$O$17</c:f>
              <c:numCache>
                <c:formatCode>General</c:formatCode>
                <c:ptCount val="2"/>
                <c:pt idx="0">
                  <c:v>0.516732283464567</c:v>
                </c:pt>
                <c:pt idx="1">
                  <c:v>0.311830651836331</c:v>
                </c:pt>
              </c:numCache>
            </c:numRef>
          </c:val>
        </c:ser>
        <c:ser>
          <c:idx val="3"/>
          <c:order val="3"/>
          <c:tx>
            <c:strRef>
              <c:f>Summary!$P$15</c:f>
              <c:strCache>
                <c:ptCount val="1"/>
                <c:pt idx="0">
                  <c:v>Inter-Subarray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Summary!$P$16:$P$17</c:f>
              <c:numCache>
                <c:formatCode>General</c:formatCode>
                <c:ptCount val="2"/>
                <c:pt idx="0">
                  <c:v>1.01476377952756</c:v>
                </c:pt>
                <c:pt idx="1">
                  <c:v>0.678499123939099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2514760"/>
        <c:axId val="-2106237480"/>
      </c:barChart>
      <c:catAx>
        <c:axId val="1752514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06237480"/>
        <c:crosses val="autoZero"/>
        <c:auto val="1"/>
        <c:lblAlgn val="ctr"/>
        <c:lblOffset val="100"/>
        <c:noMultiLvlLbl val="0"/>
      </c:catAx>
      <c:valAx>
        <c:axId val="-21062374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400" dirty="0" smtClean="0"/>
                  <a:t>Normalized</a:t>
                </a:r>
                <a:r>
                  <a:rPr lang="en-US" sz="2400" baseline="0" dirty="0" smtClean="0"/>
                  <a:t> Savings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52514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3318352894567"/>
          <c:y val="0.00220680748239803"/>
          <c:w val="0.667939508740653"/>
          <c:h val="0.14108903053784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8294669145682"/>
          <c:y val="0.0509259259259259"/>
          <c:w val="0.829656751594863"/>
          <c:h val="0.8146460110622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'perf-energy'!$B$1</c:f>
              <c:strCache>
                <c:ptCount val="1"/>
                <c:pt idx="0">
                  <c:v>IPC Improvement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'perf-energy'!$B$2:$B$7</c:f>
              <c:numCache>
                <c:formatCode>General</c:formatCode>
                <c:ptCount val="6"/>
                <c:pt idx="0">
                  <c:v>15.0</c:v>
                </c:pt>
                <c:pt idx="1">
                  <c:v>9.0</c:v>
                </c:pt>
                <c:pt idx="2">
                  <c:v>43.0</c:v>
                </c:pt>
                <c:pt idx="3">
                  <c:v>4.0</c:v>
                </c:pt>
                <c:pt idx="4">
                  <c:v>4.0</c:v>
                </c:pt>
                <c:pt idx="5">
                  <c:v>40.0</c:v>
                </c:pt>
              </c:numCache>
            </c:numRef>
          </c:val>
        </c:ser>
        <c:ser>
          <c:idx val="1"/>
          <c:order val="1"/>
          <c:tx>
            <c:strRef>
              <c:f>'perf-energy'!$C$1</c:f>
              <c:strCache>
                <c:ptCount val="1"/>
                <c:pt idx="0">
                  <c:v>Energy Reduction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'perf-energy'!$C$2:$C$7</c:f>
              <c:numCache>
                <c:formatCode>General</c:formatCode>
                <c:ptCount val="6"/>
                <c:pt idx="0">
                  <c:v>40.0</c:v>
                </c:pt>
                <c:pt idx="1">
                  <c:v>32.0</c:v>
                </c:pt>
                <c:pt idx="2">
                  <c:v>60.0</c:v>
                </c:pt>
                <c:pt idx="3">
                  <c:v>15.0</c:v>
                </c:pt>
                <c:pt idx="4">
                  <c:v>17.0</c:v>
                </c:pt>
                <c:pt idx="5">
                  <c:v>67.0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066904"/>
        <c:axId val="1754069912"/>
      </c:barChart>
      <c:catAx>
        <c:axId val="1754066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54069912"/>
        <c:crosses val="autoZero"/>
        <c:auto val="1"/>
        <c:lblAlgn val="ctr"/>
        <c:lblOffset val="100"/>
        <c:noMultiLvlLbl val="0"/>
      </c:catAx>
      <c:valAx>
        <c:axId val="1754069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% Compared to Baseline</a:t>
                </a:r>
              </a:p>
            </c:rich>
          </c:tx>
          <c:layout>
            <c:manualLayout>
              <c:xMode val="edge"/>
              <c:yMode val="edge"/>
              <c:x val="0.0144230969254128"/>
              <c:y val="0.032482724239465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54066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3070813014808"/>
          <c:y val="0.0340183473981229"/>
          <c:w val="0.757496809204517"/>
          <c:h val="0.102619568387285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1894999692387"/>
          <c:y val="0.0514005540974045"/>
          <c:w val="0.841479894283077"/>
          <c:h val="0.827154017044616"/>
        </c:manualLayout>
      </c:layout>
      <c:lineChart>
        <c:grouping val="standard"/>
        <c:varyColors val="0"/>
        <c:ser>
          <c:idx val="0"/>
          <c:order val="0"/>
          <c:tx>
            <c:strRef>
              <c:f>'s-curve'!$B$1</c:f>
              <c:strCache>
                <c:ptCount val="1"/>
                <c:pt idx="0">
                  <c:v>Baseline</c:v>
                </c:pt>
              </c:strCache>
            </c:strRef>
          </c:tx>
          <c:spPr>
            <a:ln w="762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's-curve'!$A$2:$A$51</c:f>
              <c:numCache>
                <c:formatCode>General</c:formatCode>
                <c:ptCount val="5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</c:numCache>
            </c:numRef>
          </c:cat>
          <c:val>
            <c:numRef>
              <c:f>'s-curve'!$B$2:$B$51</c:f>
              <c:numCache>
                <c:formatCode>General</c:formatCode>
                <c:ptCount val="50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1.0</c:v>
                </c:pt>
                <c:pt idx="14">
                  <c:v>1.0</c:v>
                </c:pt>
                <c:pt idx="15">
                  <c:v>1.0</c:v>
                </c:pt>
                <c:pt idx="16">
                  <c:v>1.0</c:v>
                </c:pt>
                <c:pt idx="17">
                  <c:v>1.0</c:v>
                </c:pt>
                <c:pt idx="18">
                  <c:v>1.0</c:v>
                </c:pt>
                <c:pt idx="19">
                  <c:v>1.0</c:v>
                </c:pt>
                <c:pt idx="20">
                  <c:v>1.0</c:v>
                </c:pt>
                <c:pt idx="21">
                  <c:v>1.0</c:v>
                </c:pt>
                <c:pt idx="22">
                  <c:v>1.0</c:v>
                </c:pt>
                <c:pt idx="23">
                  <c:v>1.0</c:v>
                </c:pt>
                <c:pt idx="24">
                  <c:v>1.0</c:v>
                </c:pt>
                <c:pt idx="25">
                  <c:v>1.0</c:v>
                </c:pt>
                <c:pt idx="26">
                  <c:v>1.0</c:v>
                </c:pt>
                <c:pt idx="27">
                  <c:v>1.0</c:v>
                </c:pt>
                <c:pt idx="28">
                  <c:v>1.0</c:v>
                </c:pt>
                <c:pt idx="29">
                  <c:v>1.0</c:v>
                </c:pt>
                <c:pt idx="30">
                  <c:v>1.0</c:v>
                </c:pt>
                <c:pt idx="31">
                  <c:v>1.0</c:v>
                </c:pt>
                <c:pt idx="32">
                  <c:v>1.0</c:v>
                </c:pt>
                <c:pt idx="33">
                  <c:v>1.0</c:v>
                </c:pt>
                <c:pt idx="34">
                  <c:v>1.0</c:v>
                </c:pt>
                <c:pt idx="35">
                  <c:v>1.0</c:v>
                </c:pt>
                <c:pt idx="36">
                  <c:v>1.0</c:v>
                </c:pt>
                <c:pt idx="37">
                  <c:v>1.0</c:v>
                </c:pt>
                <c:pt idx="38">
                  <c:v>1.0</c:v>
                </c:pt>
                <c:pt idx="39">
                  <c:v>1.0</c:v>
                </c:pt>
                <c:pt idx="40">
                  <c:v>1.0</c:v>
                </c:pt>
                <c:pt idx="41">
                  <c:v>1.0</c:v>
                </c:pt>
                <c:pt idx="42">
                  <c:v>1.0</c:v>
                </c:pt>
                <c:pt idx="43">
                  <c:v>1.0</c:v>
                </c:pt>
                <c:pt idx="44">
                  <c:v>1.0</c:v>
                </c:pt>
                <c:pt idx="45">
                  <c:v>1.0</c:v>
                </c:pt>
                <c:pt idx="46">
                  <c:v>1.0</c:v>
                </c:pt>
                <c:pt idx="47">
                  <c:v>1.0</c:v>
                </c:pt>
                <c:pt idx="48">
                  <c:v>1.0</c:v>
                </c:pt>
                <c:pt idx="49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's-curve'!$C$1</c:f>
              <c:strCache>
                <c:ptCount val="1"/>
                <c:pt idx="0">
                  <c:v>RowClone</c:v>
                </c:pt>
              </c:strCache>
            </c:strRef>
          </c:tx>
          <c:spPr>
            <a:ln w="762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's-curve'!$A$2:$A$51</c:f>
              <c:numCache>
                <c:formatCode>General</c:formatCode>
                <c:ptCount val="5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  <c:pt idx="34">
                  <c:v>35.0</c:v>
                </c:pt>
                <c:pt idx="35">
                  <c:v>36.0</c:v>
                </c:pt>
                <c:pt idx="36">
                  <c:v>37.0</c:v>
                </c:pt>
                <c:pt idx="37">
                  <c:v>38.0</c:v>
                </c:pt>
                <c:pt idx="38">
                  <c:v>39.0</c:v>
                </c:pt>
                <c:pt idx="39">
                  <c:v>40.0</c:v>
                </c:pt>
                <c:pt idx="40">
                  <c:v>41.0</c:v>
                </c:pt>
                <c:pt idx="41">
                  <c:v>42.0</c:v>
                </c:pt>
                <c:pt idx="42">
                  <c:v>43.0</c:v>
                </c:pt>
                <c:pt idx="43">
                  <c:v>44.0</c:v>
                </c:pt>
                <c:pt idx="44">
                  <c:v>45.0</c:v>
                </c:pt>
                <c:pt idx="45">
                  <c:v>46.0</c:v>
                </c:pt>
                <c:pt idx="46">
                  <c:v>47.0</c:v>
                </c:pt>
                <c:pt idx="47">
                  <c:v>48.0</c:v>
                </c:pt>
                <c:pt idx="48">
                  <c:v>49.0</c:v>
                </c:pt>
                <c:pt idx="49">
                  <c:v>50.0</c:v>
                </c:pt>
              </c:numCache>
            </c:numRef>
          </c:cat>
          <c:val>
            <c:numRef>
              <c:f>'s-curve'!$C$2:$C$51</c:f>
              <c:numCache>
                <c:formatCode>General</c:formatCode>
                <c:ptCount val="50"/>
                <c:pt idx="0">
                  <c:v>1.02</c:v>
                </c:pt>
                <c:pt idx="1">
                  <c:v>1.04</c:v>
                </c:pt>
                <c:pt idx="2">
                  <c:v>1.07</c:v>
                </c:pt>
                <c:pt idx="3">
                  <c:v>1.07</c:v>
                </c:pt>
                <c:pt idx="4">
                  <c:v>1.08</c:v>
                </c:pt>
                <c:pt idx="5">
                  <c:v>1.08</c:v>
                </c:pt>
                <c:pt idx="6">
                  <c:v>1.08</c:v>
                </c:pt>
                <c:pt idx="7">
                  <c:v>1.08</c:v>
                </c:pt>
                <c:pt idx="8">
                  <c:v>1.08</c:v>
                </c:pt>
                <c:pt idx="9">
                  <c:v>1.09</c:v>
                </c:pt>
                <c:pt idx="10">
                  <c:v>1.09</c:v>
                </c:pt>
                <c:pt idx="11">
                  <c:v>1.09</c:v>
                </c:pt>
                <c:pt idx="12">
                  <c:v>1.1</c:v>
                </c:pt>
                <c:pt idx="13">
                  <c:v>1.1</c:v>
                </c:pt>
                <c:pt idx="14">
                  <c:v>1.11</c:v>
                </c:pt>
                <c:pt idx="15">
                  <c:v>1.11</c:v>
                </c:pt>
                <c:pt idx="16">
                  <c:v>1.12</c:v>
                </c:pt>
                <c:pt idx="17">
                  <c:v>1.12</c:v>
                </c:pt>
                <c:pt idx="18">
                  <c:v>1.12</c:v>
                </c:pt>
                <c:pt idx="19">
                  <c:v>1.12</c:v>
                </c:pt>
                <c:pt idx="20">
                  <c:v>1.129999999999998</c:v>
                </c:pt>
                <c:pt idx="21">
                  <c:v>1.149999999999998</c:v>
                </c:pt>
                <c:pt idx="22">
                  <c:v>1.159999999999998</c:v>
                </c:pt>
                <c:pt idx="23">
                  <c:v>1.159999999999998</c:v>
                </c:pt>
                <c:pt idx="24">
                  <c:v>1.180000000000002</c:v>
                </c:pt>
                <c:pt idx="25">
                  <c:v>1.2</c:v>
                </c:pt>
                <c:pt idx="26">
                  <c:v>1.2</c:v>
                </c:pt>
                <c:pt idx="27">
                  <c:v>1.2</c:v>
                </c:pt>
                <c:pt idx="28">
                  <c:v>1.2</c:v>
                </c:pt>
                <c:pt idx="29">
                  <c:v>1.21</c:v>
                </c:pt>
                <c:pt idx="30">
                  <c:v>1.21</c:v>
                </c:pt>
                <c:pt idx="31">
                  <c:v>1.21</c:v>
                </c:pt>
                <c:pt idx="32">
                  <c:v>1.21</c:v>
                </c:pt>
                <c:pt idx="33">
                  <c:v>1.23</c:v>
                </c:pt>
                <c:pt idx="34">
                  <c:v>1.23</c:v>
                </c:pt>
                <c:pt idx="35">
                  <c:v>1.23</c:v>
                </c:pt>
                <c:pt idx="36">
                  <c:v>1.23</c:v>
                </c:pt>
                <c:pt idx="37">
                  <c:v>1.24</c:v>
                </c:pt>
                <c:pt idx="38">
                  <c:v>1.26</c:v>
                </c:pt>
                <c:pt idx="39">
                  <c:v>1.27</c:v>
                </c:pt>
                <c:pt idx="40">
                  <c:v>1.27</c:v>
                </c:pt>
                <c:pt idx="41">
                  <c:v>1.27</c:v>
                </c:pt>
                <c:pt idx="42">
                  <c:v>1.28</c:v>
                </c:pt>
                <c:pt idx="43">
                  <c:v>1.3</c:v>
                </c:pt>
                <c:pt idx="44">
                  <c:v>1.31</c:v>
                </c:pt>
                <c:pt idx="45">
                  <c:v>1.32</c:v>
                </c:pt>
                <c:pt idx="46">
                  <c:v>1.32</c:v>
                </c:pt>
                <c:pt idx="47">
                  <c:v>1.34</c:v>
                </c:pt>
                <c:pt idx="48">
                  <c:v>1.34</c:v>
                </c:pt>
                <c:pt idx="49">
                  <c:v>1.39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3969704"/>
        <c:axId val="1753963816"/>
      </c:lineChart>
      <c:catAx>
        <c:axId val="175396970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400" dirty="0" smtClean="0"/>
                  <a:t>50 Workloads (4-core)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0.329993196851726"/>
              <c:y val="0.904047071042391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crossAx val="1753963816"/>
        <c:crosses val="autoZero"/>
        <c:auto val="1"/>
        <c:lblAlgn val="ctr"/>
        <c:lblOffset val="100"/>
        <c:noMultiLvlLbl val="0"/>
      </c:catAx>
      <c:valAx>
        <c:axId val="1753963816"/>
        <c:scaling>
          <c:orientation val="minMax"/>
          <c:min val="0.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Normalized Weighted Speedup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137643700744525"/>
              <c:y val="0.0714448707639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53969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5908673752929"/>
          <c:y val="0.0690605861767279"/>
          <c:w val="0.58218708797868"/>
          <c:h val="0.13661459447892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39410542432196"/>
          <c:y val="0.0489832816770683"/>
          <c:w val="0.901336723534558"/>
          <c:h val="0.79114703361194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System/Application Crash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errBars>
            <c:errBarType val="both"/>
            <c:errValType val="cust"/>
            <c:noEndCap val="0"/>
            <c:plus>
              <c:numRef>
                <c:f>Sheet1!$D$2:$D$4</c:f>
                <c:numCache>
                  <c:formatCode>General</c:formatCode>
                  <c:ptCount val="3"/>
                  <c:pt idx="0">
                    <c:v>0.2847</c:v>
                  </c:pt>
                  <c:pt idx="1">
                    <c:v>0.143</c:v>
                  </c:pt>
                  <c:pt idx="2">
                    <c:v>0.237</c:v>
                  </c:pt>
                </c:numCache>
              </c:numRef>
            </c:plus>
            <c:minus>
              <c:numRef>
                <c:f>Sheet1!$D$2:$D$4</c:f>
                <c:numCache>
                  <c:formatCode>General</c:formatCode>
                  <c:ptCount val="3"/>
                  <c:pt idx="0">
                    <c:v>0.2847</c:v>
                  </c:pt>
                  <c:pt idx="1">
                    <c:v>0.143</c:v>
                  </c:pt>
                  <c:pt idx="2">
                    <c:v>0.237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App/Data A</c:v>
                </c:pt>
                <c:pt idx="1">
                  <c:v>App/Data B</c:v>
                </c:pt>
                <c:pt idx="2">
                  <c:v>App/Data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1.041365345675441</c:v>
                </c:pt>
                <c:pt idx="1">
                  <c:v>0.638977635782748</c:v>
                </c:pt>
                <c:pt idx="2">
                  <c:v>0.247729149463254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4"/>
        <c:axId val="-2068282664"/>
        <c:axId val="-2068292248"/>
      </c:barChart>
      <c:catAx>
        <c:axId val="-206828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8292248"/>
        <c:crosses val="autoZero"/>
        <c:auto val="1"/>
        <c:lblAlgn val="ctr"/>
        <c:lblOffset val="100"/>
        <c:noMultiLvlLbl val="0"/>
      </c:catAx>
      <c:valAx>
        <c:axId val="-2068292248"/>
        <c:scaling>
          <c:orientation val="minMax"/>
          <c:min val="0.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Memory error vulnerability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crossAx val="-2068282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11/25/14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11/25/14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Yale </a:t>
            </a:r>
            <a:r>
              <a:rPr lang="en-US" dirty="0" err="1" smtClean="0"/>
              <a:t>Patt;s</a:t>
            </a:r>
            <a:r>
              <a:rPr lang="en-US" dirty="0" smtClean="0"/>
              <a:t>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8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</a:t>
            </a:r>
            <a:r>
              <a:rPr lang="en-US" baseline="0" dirty="0" smtClean="0"/>
              <a:t> a banner on: slide that has not changed for decades.</a:t>
            </a:r>
          </a:p>
          <a:p>
            <a:r>
              <a:rPr lang="en-US" baseline="0" dirty="0" smtClean="0"/>
              <a:t>Spring 2001</a:t>
            </a:r>
          </a:p>
          <a:p>
            <a:r>
              <a:rPr lang="en-US" baseline="0" dirty="0" smtClean="0"/>
              <a:t>To </a:t>
            </a:r>
          </a:p>
          <a:p>
            <a:r>
              <a:rPr lang="en-US" baseline="0" dirty="0" smtClean="0"/>
              <a:t>Spring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7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3100">
                <a:latin typeface="Lucida Grande" charset="0"/>
                <a:cs typeface="Lucida Grande" charset="0"/>
                <a:sym typeface="Lucida Grande" charset="0"/>
              </a:rPr>
              <a:t>say you want a byte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3100">
                <a:latin typeface="Lucida Grande" charset="0"/>
                <a:cs typeface="Lucida Grande" charset="0"/>
                <a:sym typeface="Lucida Grande" charset="0"/>
              </a:rPr>
              <a:t>copy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801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8075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6424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0600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8255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720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</a:t>
            </a:r>
            <a:r>
              <a:rPr lang="en-US" baseline="0" dirty="0" smtClean="0"/>
              <a:t> we executed the code on four different processors, all four of them yielded errors. Intel </a:t>
            </a:r>
            <a:r>
              <a:rPr lang="en-US" baseline="0" dirty="0" err="1" smtClean="0"/>
              <a:t>Haswell</a:t>
            </a:r>
            <a:r>
              <a:rPr lang="en-US" baseline="0" dirty="0" smtClean="0"/>
              <a:t> has the most errors, at 23 thousand, because it has the highest rate of accessing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Later on, I’ll show that we can induce as many as ten million disturbance errors in a more controlled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this, we conclude that disturbance errors are a serious reliability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6293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US" dirty="0"/>
              <a:t>As we have shown earlier, either </a:t>
            </a:r>
            <a:r>
              <a:rPr lang="en-US" dirty="0" smtClean="0"/>
              <a:t>across</a:t>
            </a:r>
            <a:r>
              <a:rPr lang="en-US" baseline="0" dirty="0" smtClean="0"/>
              <a:t> or within </a:t>
            </a:r>
            <a:r>
              <a:rPr lang="en-US" dirty="0" smtClean="0"/>
              <a:t>applications</a:t>
            </a:r>
            <a:r>
              <a:rPr lang="en-US" dirty="0"/>
              <a:t>, our characterization can identify data that are vulnerable to memory errors and data that are </a:t>
            </a:r>
            <a:r>
              <a:rPr lang="en-US" dirty="0" smtClean="0"/>
              <a:t>tolerant </a:t>
            </a:r>
            <a:r>
              <a:rPr lang="en-US" dirty="0"/>
              <a:t>to memory errors.</a:t>
            </a:r>
          </a:p>
          <a:p>
            <a:pPr marL="174708" indent="-174708">
              <a:buFontTx/>
              <a:buChar char="-"/>
            </a:pPr>
            <a:r>
              <a:rPr lang="en-US" dirty="0"/>
              <a:t>To exploit this observation, we would like to map these different data onto different memory modules according to their memory error tolerance.</a:t>
            </a:r>
          </a:p>
          <a:p>
            <a:pPr marL="174708" indent="-174708">
              <a:buFontTx/>
              <a:buChar char="-"/>
            </a:pPr>
            <a:r>
              <a:rPr lang="en-US" dirty="0"/>
              <a:t>As an example here, we map vulnerable data to reliable memory to improve reliability, and map </a:t>
            </a:r>
            <a:r>
              <a:rPr lang="en-US" dirty="0" smtClean="0"/>
              <a:t>tolerant </a:t>
            </a:r>
            <a:r>
              <a:rPr lang="en-US" dirty="0"/>
              <a:t>data to low-cost less-reliable memory </a:t>
            </a:r>
            <a:r>
              <a:rPr lang="en-US" baseline="0" dirty="0" smtClean="0"/>
              <a:t>to </a:t>
            </a:r>
            <a:r>
              <a:rPr lang="en-US" dirty="0"/>
              <a:t>exploit its tolerance and lower the cost. We call </a:t>
            </a:r>
            <a:r>
              <a:rPr lang="en-US" dirty="0" smtClean="0"/>
              <a:t>this mechanism </a:t>
            </a:r>
            <a:r>
              <a:rPr lang="en-US" dirty="0"/>
              <a:t>heterogeneous-reliability </a:t>
            </a:r>
            <a:r>
              <a:rPr lang="en-US" dirty="0" smtClean="0"/>
              <a:t>memory, HRM.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Reliable</a:t>
            </a:r>
            <a:r>
              <a:rPr lang="en-US" baseline="0" dirty="0" smtClean="0"/>
              <a:t> memory consists of … Low cost memory consists of …</a:t>
            </a:r>
            <a:endParaRPr lang="en-US" dirty="0"/>
          </a:p>
          <a:p>
            <a:pPr marL="174708" indent="-174708">
              <a:buFontTx/>
              <a:buChar char="-"/>
            </a:pPr>
            <a:r>
              <a:rPr lang="en-US" dirty="0"/>
              <a:t>As we will show later, HRM allows us to use weaker error protection in memory, and enables the use of less-tested memory chips to lower the cost of the memory system, while still achieving reasonable single-server reliability target.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199FA-7989-4A25-927C-BEF5C8B5848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9761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Perhaps we have taken processor-centric system design a bit too far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60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Relationship Id="rId2" Type="http://schemas.openxmlformats.org/officeDocument/2006/relationships/image" Target="../media/image1.png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84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08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62752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35012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39108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32550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48326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48521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5936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04457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56829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82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09920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3200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50378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26443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19595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90141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45112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19678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8859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0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67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45691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552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41360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74432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70539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26227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2053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06107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71674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418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653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05956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21440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31632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69086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84216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1598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64310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4498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8053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88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8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2595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73341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800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38417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84149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54685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64458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76073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90264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67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97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04285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82226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77633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70502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009673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783394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77292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3532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91402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60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6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70630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0305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1681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20597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13127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01247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2553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7654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70742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12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11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65408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96661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540534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91957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23989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65795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28909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37865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1905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8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79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4841"/>
      </p:ext>
    </p:extLst>
  </p:cSld>
  <p:clrMapOvr>
    <a:masterClrMapping/>
  </p:clrMapOvr>
  <p:transition xmlns:p14="http://schemas.microsoft.com/office/powerpoint/2010/main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58190"/>
      </p:ext>
    </p:extLst>
  </p:cSld>
  <p:clrMapOvr>
    <a:masterClrMapping/>
  </p:clrMapOvr>
  <p:transition xmlns:p14="http://schemas.microsoft.com/office/powerpoint/2010/main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09637"/>
      </p:ext>
    </p:extLst>
  </p:cSld>
  <p:clrMapOvr>
    <a:masterClrMapping/>
  </p:clrMapOvr>
  <p:transition xmlns:p14="http://schemas.microsoft.com/office/powerpoint/2010/main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6544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19383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39724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912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36880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7913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594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14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7478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1831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2507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97070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06901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11551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6413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80742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3729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35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51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5105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22477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86661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3250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34542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14153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43796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876729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20275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38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33948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57159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7184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81820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4959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34324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20314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60843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07779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468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97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9109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9854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19786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89132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28748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391399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01394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78396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0708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428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1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5024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373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2568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72060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1180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58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8227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26856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14795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114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7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8688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15083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87990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0800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43290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57497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58260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87346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4543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34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30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9854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07432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54174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30106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57761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54088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82434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06548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00364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478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73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3669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02775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27722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46332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66495"/>
      </p:ext>
    </p:extLst>
  </p:cSld>
  <p:clrMapOvr>
    <a:masterClrMapping/>
  </p:clrMapOvr>
  <p:transition xmlns:p14="http://schemas.microsoft.com/office/powerpoint/2010/main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73260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6717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34264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77286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 xmlns:p14="http://schemas.microsoft.com/office/powerpoint/2010/main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 xmlns:p14="http://schemas.microsoft.com/office/powerpoint/2010/main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 xmlns:p14="http://schemas.microsoft.com/office/powerpoint/2010/main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 xmlns:p14="http://schemas.microsoft.com/office/powerpoint/2010/main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0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17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82936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631"/>
      </p:ext>
    </p:extLst>
  </p:cSld>
  <p:clrMapOvr>
    <a:masterClrMapping/>
  </p:clrMapOvr>
  <p:transition xmlns:p14="http://schemas.microsoft.com/office/powerpoint/2010/main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69643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21898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52695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59132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28573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60051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30656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66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74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393553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76035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88073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57592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4329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61221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53533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0557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502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11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505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50420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46693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93774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05740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7623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77100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30991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80419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93782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72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28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58642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00375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07474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55856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37986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8417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28632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6529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50194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 xmlns:p14="http://schemas.microsoft.com/office/powerpoint/2010/main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 xmlns:p14="http://schemas.microsoft.com/office/powerpoint/2010/main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 xmlns:p14="http://schemas.microsoft.com/office/powerpoint/2010/main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 xmlns:p14="http://schemas.microsoft.com/office/powerpoint/2010/main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94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1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10111"/>
      </p:ext>
    </p:extLst>
  </p:cSld>
  <p:clrMapOvr>
    <a:masterClrMapping/>
  </p:clrMapOvr>
  <p:transition xmlns:p14="http://schemas.microsoft.com/office/powerpoint/2010/main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34464"/>
      </p:ext>
    </p:extLst>
  </p:cSld>
  <p:clrMapOvr>
    <a:masterClrMapping/>
  </p:clrMapOvr>
  <p:transition xmlns:p14="http://schemas.microsoft.com/office/powerpoint/2010/main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08114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9189"/>
      </p:ext>
    </p:extLst>
  </p:cSld>
  <p:clrMapOvr>
    <a:masterClrMapping/>
  </p:clrMapOvr>
  <p:transition xmlns:p14="http://schemas.microsoft.com/office/powerpoint/2010/main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46668"/>
      </p:ext>
    </p:extLst>
  </p:cSld>
  <p:clrMapOvr>
    <a:masterClrMapping/>
  </p:clrMapOvr>
  <p:transition xmlns:p14="http://schemas.microsoft.com/office/powerpoint/2010/main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3814"/>
      </p:ext>
    </p:extLst>
  </p:cSld>
  <p:clrMapOvr>
    <a:masterClrMapping/>
  </p:clrMapOvr>
  <p:transition xmlns:p14="http://schemas.microsoft.com/office/powerpoint/2010/main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30809"/>
      </p:ext>
    </p:extLst>
  </p:cSld>
  <p:clrMapOvr>
    <a:masterClrMapping/>
  </p:clrMapOvr>
  <p:transition xmlns:p14="http://schemas.microsoft.com/office/powerpoint/2010/main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3290"/>
      </p:ext>
    </p:extLst>
  </p:cSld>
  <p:clrMapOvr>
    <a:masterClrMapping/>
  </p:clrMapOvr>
  <p:transition xmlns:p14="http://schemas.microsoft.com/office/powerpoint/2010/main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68260"/>
      </p:ext>
    </p:extLst>
  </p:cSld>
  <p:clrMapOvr>
    <a:masterClrMapping/>
  </p:clrMapOvr>
  <p:transition xmlns:p14="http://schemas.microsoft.com/office/powerpoint/2010/main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0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819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8065"/>
      </p:ext>
    </p:extLst>
  </p:cSld>
  <p:clrMapOvr>
    <a:masterClrMapping/>
  </p:clrMapOvr>
  <p:transition xmlns:p14="http://schemas.microsoft.com/office/powerpoint/2010/main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65501"/>
      </p:ext>
    </p:extLst>
  </p:cSld>
  <p:clrMapOvr>
    <a:masterClrMapping/>
  </p:clrMapOvr>
  <p:transition xmlns:p14="http://schemas.microsoft.com/office/powerpoint/2010/main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86822"/>
      </p:ext>
    </p:extLst>
  </p:cSld>
  <p:clrMapOvr>
    <a:masterClrMapping/>
  </p:clrMapOvr>
  <p:transition xmlns:p14="http://schemas.microsoft.com/office/powerpoint/2010/main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00457"/>
      </p:ext>
    </p:extLst>
  </p:cSld>
  <p:clrMapOvr>
    <a:masterClrMapping/>
  </p:clrMapOvr>
  <p:transition xmlns:p14="http://schemas.microsoft.com/office/powerpoint/2010/main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1960"/>
      </p:ext>
    </p:extLst>
  </p:cSld>
  <p:clrMapOvr>
    <a:masterClrMapping/>
  </p:clrMapOvr>
  <p:transition xmlns:p14="http://schemas.microsoft.com/office/powerpoint/2010/main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2572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30030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2379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52218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945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1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46084"/>
      </p:ext>
    </p:extLst>
  </p:cSld>
  <p:clrMapOvr>
    <a:masterClrMapping/>
  </p:clrMapOvr>
  <p:transition xmlns:p14="http://schemas.microsoft.com/office/powerpoint/2010/main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30384"/>
      </p:ext>
    </p:extLst>
  </p:cSld>
  <p:clrMapOvr>
    <a:masterClrMapping/>
  </p:clrMapOvr>
  <p:transition xmlns:p14="http://schemas.microsoft.com/office/powerpoint/2010/main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35330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3103"/>
      </p:ext>
    </p:extLst>
  </p:cSld>
  <p:clrMapOvr>
    <a:masterClrMapping/>
  </p:clrMapOvr>
  <p:transition xmlns:p14="http://schemas.microsoft.com/office/powerpoint/2010/main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6734"/>
      </p:ext>
    </p:extLst>
  </p:cSld>
  <p:clrMapOvr>
    <a:masterClrMapping/>
  </p:clrMapOvr>
  <p:transition xmlns:p14="http://schemas.microsoft.com/office/powerpoint/2010/main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60989"/>
      </p:ext>
    </p:extLst>
  </p:cSld>
  <p:clrMapOvr>
    <a:masterClrMapping/>
  </p:clrMapOvr>
  <p:transition xmlns:p14="http://schemas.microsoft.com/office/powerpoint/2010/main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80169"/>
      </p:ext>
    </p:extLst>
  </p:cSld>
  <p:clrMapOvr>
    <a:masterClrMapping/>
  </p:clrMapOvr>
  <p:transition xmlns:p14="http://schemas.microsoft.com/office/powerpoint/2010/main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03604"/>
      </p:ext>
    </p:extLst>
  </p:cSld>
  <p:clrMapOvr>
    <a:masterClrMapping/>
  </p:clrMapOvr>
  <p:transition xmlns:p14="http://schemas.microsoft.com/office/powerpoint/2010/main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06148"/>
      </p:ext>
    </p:extLst>
  </p:cSld>
  <p:clrMapOvr>
    <a:masterClrMapping/>
  </p:clrMapOvr>
  <p:transition xmlns:p14="http://schemas.microsoft.com/office/powerpoint/2010/main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2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50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3574"/>
      </p:ext>
    </p:extLst>
  </p:cSld>
  <p:clrMapOvr>
    <a:masterClrMapping/>
  </p:clrMapOvr>
  <p:transition xmlns:p14="http://schemas.microsoft.com/office/powerpoint/2010/main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63886"/>
      </p:ext>
    </p:extLst>
  </p:cSld>
  <p:clrMapOvr>
    <a:masterClrMapping/>
  </p:clrMapOvr>
  <p:transition xmlns:p14="http://schemas.microsoft.com/office/powerpoint/2010/main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89393"/>
      </p:ext>
    </p:extLst>
  </p:cSld>
  <p:clrMapOvr>
    <a:masterClrMapping/>
  </p:clrMapOvr>
  <p:transition xmlns:p14="http://schemas.microsoft.com/office/powerpoint/2010/main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95704"/>
      </p:ext>
    </p:extLst>
  </p:cSld>
  <p:clrMapOvr>
    <a:masterClrMapping/>
  </p:clrMapOvr>
  <p:transition xmlns:p14="http://schemas.microsoft.com/office/powerpoint/2010/main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90793"/>
      </p:ext>
    </p:extLst>
  </p:cSld>
  <p:clrMapOvr>
    <a:masterClrMapping/>
  </p:clrMapOvr>
  <p:transition xmlns:p14="http://schemas.microsoft.com/office/powerpoint/2010/main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9047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94007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934"/>
      </p:ext>
    </p:extLst>
  </p:cSld>
  <p:clrMapOvr>
    <a:masterClrMapping/>
  </p:clrMapOvr>
  <p:transition xmlns:p14="http://schemas.microsoft.com/office/powerpoint/2010/main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41461"/>
      </p:ext>
    </p:extLst>
  </p:cSld>
  <p:clrMapOvr>
    <a:masterClrMapping/>
  </p:clrMapOvr>
  <p:transition xmlns:p14="http://schemas.microsoft.com/office/powerpoint/2010/main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954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67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08780"/>
      </p:ext>
    </p:extLst>
  </p:cSld>
  <p:clrMapOvr>
    <a:masterClrMapping/>
  </p:clrMapOvr>
  <p:transition xmlns:p14="http://schemas.microsoft.com/office/powerpoint/2010/main"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42485"/>
      </p:ext>
    </p:extLst>
  </p:cSld>
  <p:clrMapOvr>
    <a:masterClrMapping/>
  </p:clrMapOvr>
  <p:transition xmlns:p14="http://schemas.microsoft.com/office/powerpoint/2010/main"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05932"/>
      </p:ext>
    </p:extLst>
  </p:cSld>
  <p:clrMapOvr>
    <a:masterClrMapping/>
  </p:clrMapOvr>
  <p:transition xmlns:p14="http://schemas.microsoft.com/office/powerpoint/2010/main"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04489"/>
      </p:ext>
    </p:extLst>
  </p:cSld>
  <p:clrMapOvr>
    <a:masterClrMapping/>
  </p:clrMapOvr>
  <p:transition xmlns:p14="http://schemas.microsoft.com/office/powerpoint/2010/main"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06535"/>
      </p:ext>
    </p:extLst>
  </p:cSld>
  <p:clrMapOvr>
    <a:masterClrMapping/>
  </p:clrMapOvr>
  <p:transition xmlns:p14="http://schemas.microsoft.com/office/powerpoint/2010/main"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9977"/>
      </p:ext>
    </p:extLst>
  </p:cSld>
  <p:clrMapOvr>
    <a:masterClrMapping/>
  </p:clrMapOvr>
  <p:transition xmlns:p14="http://schemas.microsoft.com/office/powerpoint/2010/main"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55394"/>
      </p:ext>
    </p:extLst>
  </p:cSld>
  <p:clrMapOvr>
    <a:masterClrMapping/>
  </p:clrMapOvr>
  <p:transition xmlns:p14="http://schemas.microsoft.com/office/powerpoint/2010/main"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94233"/>
      </p:ext>
    </p:extLst>
  </p:cSld>
  <p:clrMapOvr>
    <a:masterClrMapping/>
  </p:clrMapOvr>
  <p:transition xmlns:p14="http://schemas.microsoft.com/office/powerpoint/2010/main"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89795"/>
      </p:ext>
    </p:extLst>
  </p:cSld>
  <p:clrMapOvr>
    <a:masterClrMapping/>
  </p:clrMapOvr>
  <p:transition xmlns:p14="http://schemas.microsoft.com/office/powerpoint/2010/main"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69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11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19307"/>
      </p:ext>
    </p:extLst>
  </p:cSld>
  <p:clrMapOvr>
    <a:masterClrMapping/>
  </p:clrMapOvr>
  <p:transition xmlns:p14="http://schemas.microsoft.com/office/powerpoint/2010/main"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20250"/>
      </p:ext>
    </p:extLst>
  </p:cSld>
  <p:clrMapOvr>
    <a:masterClrMapping/>
  </p:clrMapOvr>
  <p:transition xmlns:p14="http://schemas.microsoft.com/office/powerpoint/2010/main"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82828"/>
      </p:ext>
    </p:extLst>
  </p:cSld>
  <p:clrMapOvr>
    <a:masterClrMapping/>
  </p:clrMapOvr>
  <p:transition xmlns:p14="http://schemas.microsoft.com/office/powerpoint/2010/main"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55737"/>
      </p:ext>
    </p:extLst>
  </p:cSld>
  <p:clrMapOvr>
    <a:masterClrMapping/>
  </p:clrMapOvr>
  <p:transition xmlns:p14="http://schemas.microsoft.com/office/powerpoint/2010/main"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37128"/>
      </p:ext>
    </p:extLst>
  </p:cSld>
  <p:clrMapOvr>
    <a:masterClrMapping/>
  </p:clrMapOvr>
  <p:transition xmlns:p14="http://schemas.microsoft.com/office/powerpoint/2010/main"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2238"/>
      </p:ext>
    </p:extLst>
  </p:cSld>
  <p:clrMapOvr>
    <a:masterClrMapping/>
  </p:clrMapOvr>
  <p:transition xmlns:p14="http://schemas.microsoft.com/office/powerpoint/2010/main"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0750"/>
      </p:ext>
    </p:extLst>
  </p:cSld>
  <p:clrMapOvr>
    <a:masterClrMapping/>
  </p:clrMapOvr>
  <p:transition xmlns:p14="http://schemas.microsoft.com/office/powerpoint/2010/main"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83916"/>
      </p:ext>
    </p:extLst>
  </p:cSld>
  <p:clrMapOvr>
    <a:masterClrMapping/>
  </p:clrMapOvr>
  <p:transition xmlns:p14="http://schemas.microsoft.com/office/powerpoint/2010/main"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3376"/>
      </p:ext>
    </p:extLst>
  </p:cSld>
  <p:clrMapOvr>
    <a:masterClrMapping/>
  </p:clrMapOvr>
  <p:transition xmlns:p14="http://schemas.microsoft.com/office/powerpoint/2010/main"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75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61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55921"/>
      </p:ext>
    </p:extLst>
  </p:cSld>
  <p:clrMapOvr>
    <a:masterClrMapping/>
  </p:clrMapOvr>
  <p:transition xmlns:p14="http://schemas.microsoft.com/office/powerpoint/2010/main"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54419"/>
      </p:ext>
    </p:extLst>
  </p:cSld>
  <p:clrMapOvr>
    <a:masterClrMapping/>
  </p:clrMapOvr>
  <p:transition xmlns:p14="http://schemas.microsoft.com/office/powerpoint/2010/main"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80698"/>
      </p:ext>
    </p:extLst>
  </p:cSld>
  <p:clrMapOvr>
    <a:masterClrMapping/>
  </p:clrMapOvr>
  <p:transition xmlns:p14="http://schemas.microsoft.com/office/powerpoint/2010/main"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31720"/>
      </p:ext>
    </p:extLst>
  </p:cSld>
  <p:clrMapOvr>
    <a:masterClrMapping/>
  </p:clrMapOvr>
  <p:transition xmlns:p14="http://schemas.microsoft.com/office/powerpoint/2010/main"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75128"/>
      </p:ext>
    </p:extLst>
  </p:cSld>
  <p:clrMapOvr>
    <a:masterClrMapping/>
  </p:clrMapOvr>
  <p:transition xmlns:p14="http://schemas.microsoft.com/office/powerpoint/2010/main"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18483"/>
      </p:ext>
    </p:extLst>
  </p:cSld>
  <p:clrMapOvr>
    <a:masterClrMapping/>
  </p:clrMapOvr>
  <p:transition xmlns:p14="http://schemas.microsoft.com/office/powerpoint/2010/main"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60742"/>
      </p:ext>
    </p:extLst>
  </p:cSld>
  <p:clrMapOvr>
    <a:masterClrMapping/>
  </p:clrMapOvr>
  <p:transition xmlns:p14="http://schemas.microsoft.com/office/powerpoint/2010/main"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66064"/>
      </p:ext>
    </p:extLst>
  </p:cSld>
  <p:clrMapOvr>
    <a:masterClrMapping/>
  </p:clrMapOvr>
  <p:transition xmlns:p14="http://schemas.microsoft.com/office/powerpoint/2010/main"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1540"/>
      </p:ext>
    </p:extLst>
  </p:cSld>
  <p:clrMapOvr>
    <a:masterClrMapping/>
  </p:clrMapOvr>
  <p:transition xmlns:p14="http://schemas.microsoft.com/office/powerpoint/2010/main"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 xmlns:p14="http://schemas.microsoft.com/office/powerpoint/2010/main"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 xmlns:p14="http://schemas.microsoft.com/office/powerpoint/2010/main"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 xmlns:p14="http://schemas.microsoft.com/office/powerpoint/2010/main"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 xmlns:p14="http://schemas.microsoft.com/office/powerpoint/2010/main"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 xmlns:p14="http://schemas.microsoft.com/office/powerpoint/2010/main"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 xmlns:p14="http://schemas.microsoft.com/office/powerpoint/2010/main"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 xmlns:p14="http://schemas.microsoft.com/office/powerpoint/2010/main"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 xmlns:p14="http://schemas.microsoft.com/office/powerpoint/2010/main"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 xmlns:p14="http://schemas.microsoft.com/office/powerpoint/2010/main"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 xmlns:p14="http://schemas.microsoft.com/office/powerpoint/2010/main"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 xmlns:p14="http://schemas.microsoft.com/office/powerpoint/2010/main"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 xmlns:p14="http://schemas.microsoft.com/office/powerpoint/2010/main"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2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064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39647"/>
      </p:ext>
    </p:extLst>
  </p:cSld>
  <p:clrMapOvr>
    <a:masterClrMapping/>
  </p:clrMapOvr>
  <p:transition xmlns:p14="http://schemas.microsoft.com/office/powerpoint/2010/main"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93399"/>
      </p:ext>
    </p:extLst>
  </p:cSld>
  <p:clrMapOvr>
    <a:masterClrMapping/>
  </p:clrMapOvr>
  <p:transition xmlns:p14="http://schemas.microsoft.com/office/powerpoint/2010/main"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69102"/>
      </p:ext>
    </p:extLst>
  </p:cSld>
  <p:clrMapOvr>
    <a:masterClrMapping/>
  </p:clrMapOvr>
  <p:transition xmlns:p14="http://schemas.microsoft.com/office/powerpoint/2010/main"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68135"/>
      </p:ext>
    </p:extLst>
  </p:cSld>
  <p:clrMapOvr>
    <a:masterClrMapping/>
  </p:clrMapOvr>
  <p:transition xmlns:p14="http://schemas.microsoft.com/office/powerpoint/2010/main"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00483"/>
      </p:ext>
    </p:extLst>
  </p:cSld>
  <p:clrMapOvr>
    <a:masterClrMapping/>
  </p:clrMapOvr>
  <p:transition xmlns:p14="http://schemas.microsoft.com/office/powerpoint/2010/main"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09731"/>
      </p:ext>
    </p:extLst>
  </p:cSld>
  <p:clrMapOvr>
    <a:masterClrMapping/>
  </p:clrMapOvr>
  <p:transition xmlns:p14="http://schemas.microsoft.com/office/powerpoint/2010/main"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26601"/>
      </p:ext>
    </p:extLst>
  </p:cSld>
  <p:clrMapOvr>
    <a:masterClrMapping/>
  </p:clrMapOvr>
  <p:transition xmlns:p14="http://schemas.microsoft.com/office/powerpoint/2010/main"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0742"/>
      </p:ext>
    </p:extLst>
  </p:cSld>
  <p:clrMapOvr>
    <a:masterClrMapping/>
  </p:clrMapOvr>
  <p:transition xmlns:p14="http://schemas.microsoft.com/office/powerpoint/2010/main"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71599"/>
      </p:ext>
    </p:extLst>
  </p:cSld>
  <p:clrMapOvr>
    <a:masterClrMapping/>
  </p:clrMapOvr>
  <p:transition xmlns:p14="http://schemas.microsoft.com/office/powerpoint/2010/main"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114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592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126281"/>
      </p:ext>
    </p:extLst>
  </p:cSld>
  <p:clrMapOvr>
    <a:masterClrMapping/>
  </p:clrMapOvr>
  <p:transition xmlns:p14="http://schemas.microsoft.com/office/powerpoint/2010/main"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86692"/>
      </p:ext>
    </p:extLst>
  </p:cSld>
  <p:clrMapOvr>
    <a:masterClrMapping/>
  </p:clrMapOvr>
  <p:transition xmlns:p14="http://schemas.microsoft.com/office/powerpoint/2010/main"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45536"/>
      </p:ext>
    </p:extLst>
  </p:cSld>
  <p:clrMapOvr>
    <a:masterClrMapping/>
  </p:clrMapOvr>
  <p:transition xmlns:p14="http://schemas.microsoft.com/office/powerpoint/2010/main"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80320"/>
      </p:ext>
    </p:extLst>
  </p:cSld>
  <p:clrMapOvr>
    <a:masterClrMapping/>
  </p:clrMapOvr>
  <p:transition xmlns:p14="http://schemas.microsoft.com/office/powerpoint/2010/main"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84257"/>
      </p:ext>
    </p:extLst>
  </p:cSld>
  <p:clrMapOvr>
    <a:masterClrMapping/>
  </p:clrMapOvr>
  <p:transition xmlns:p14="http://schemas.microsoft.com/office/powerpoint/2010/main"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55483"/>
      </p:ext>
    </p:extLst>
  </p:cSld>
  <p:clrMapOvr>
    <a:masterClrMapping/>
  </p:clrMapOvr>
  <p:transition xmlns:p14="http://schemas.microsoft.com/office/powerpoint/2010/main"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9570"/>
      </p:ext>
    </p:extLst>
  </p:cSld>
  <p:clrMapOvr>
    <a:masterClrMapping/>
  </p:clrMapOvr>
  <p:transition xmlns:p14="http://schemas.microsoft.com/office/powerpoint/2010/main"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31969"/>
      </p:ext>
    </p:extLst>
  </p:cSld>
  <p:clrMapOvr>
    <a:masterClrMapping/>
  </p:clrMapOvr>
  <p:transition xmlns:p14="http://schemas.microsoft.com/office/powerpoint/2010/main"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94853"/>
      </p:ext>
    </p:extLst>
  </p:cSld>
  <p:clrMapOvr>
    <a:masterClrMapping/>
  </p:clrMapOvr>
  <p:transition xmlns:p14="http://schemas.microsoft.com/office/powerpoint/2010/main"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635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83183"/>
      </p:ext>
    </p:extLst>
  </p:cSld>
  <p:clrMapOvr>
    <a:masterClrMapping/>
  </p:clrMapOvr>
  <p:transition xmlns:p14="http://schemas.microsoft.com/office/powerpoint/2010/main"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20371"/>
      </p:ext>
    </p:extLst>
  </p:cSld>
  <p:clrMapOvr>
    <a:masterClrMapping/>
  </p:clrMapOvr>
  <p:transition xmlns:p14="http://schemas.microsoft.com/office/powerpoint/2010/main"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51043"/>
      </p:ext>
    </p:extLst>
  </p:cSld>
  <p:clrMapOvr>
    <a:masterClrMapping/>
  </p:clrMapOvr>
  <p:transition xmlns:p14="http://schemas.microsoft.com/office/powerpoint/2010/main"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86353"/>
      </p:ext>
    </p:extLst>
  </p:cSld>
  <p:clrMapOvr>
    <a:masterClrMapping/>
  </p:clrMapOvr>
  <p:transition xmlns:p14="http://schemas.microsoft.com/office/powerpoint/2010/main"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54078"/>
      </p:ext>
    </p:extLst>
  </p:cSld>
  <p:clrMapOvr>
    <a:masterClrMapping/>
  </p:clrMapOvr>
  <p:transition xmlns:p14="http://schemas.microsoft.com/office/powerpoint/2010/main"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14750"/>
      </p:ext>
    </p:extLst>
  </p:cSld>
  <p:clrMapOvr>
    <a:masterClrMapping/>
  </p:clrMapOvr>
  <p:transition xmlns:p14="http://schemas.microsoft.com/office/powerpoint/2010/main"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9938"/>
      </p:ext>
    </p:extLst>
  </p:cSld>
  <p:clrMapOvr>
    <a:masterClrMapping/>
  </p:clrMapOvr>
  <p:transition xmlns:p14="http://schemas.microsoft.com/office/powerpoint/2010/main"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61896"/>
      </p:ext>
    </p:extLst>
  </p:cSld>
  <p:clrMapOvr>
    <a:masterClrMapping/>
  </p:clrMapOvr>
  <p:transition xmlns:p14="http://schemas.microsoft.com/office/powerpoint/2010/main"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7047"/>
      </p:ext>
    </p:extLst>
  </p:cSld>
  <p:clrMapOvr>
    <a:masterClrMapping/>
  </p:clrMapOvr>
  <p:transition xmlns:p14="http://schemas.microsoft.com/office/powerpoint/2010/main"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81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813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45594"/>
      </p:ext>
    </p:extLst>
  </p:cSld>
  <p:clrMapOvr>
    <a:masterClrMapping/>
  </p:clrMapOvr>
  <p:transition xmlns:p14="http://schemas.microsoft.com/office/powerpoint/2010/main"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93231"/>
      </p:ext>
    </p:extLst>
  </p:cSld>
  <p:clrMapOvr>
    <a:masterClrMapping/>
  </p:clrMapOvr>
  <p:transition xmlns:p14="http://schemas.microsoft.com/office/powerpoint/2010/main"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54325"/>
      </p:ext>
    </p:extLst>
  </p:cSld>
  <p:clrMapOvr>
    <a:masterClrMapping/>
  </p:clrMapOvr>
  <p:transition xmlns:p14="http://schemas.microsoft.com/office/powerpoint/2010/main"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35577"/>
      </p:ext>
    </p:extLst>
  </p:cSld>
  <p:clrMapOvr>
    <a:masterClrMapping/>
  </p:clrMapOvr>
  <p:transition xmlns:p14="http://schemas.microsoft.com/office/powerpoint/2010/main"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86840"/>
      </p:ext>
    </p:extLst>
  </p:cSld>
  <p:clrMapOvr>
    <a:masterClrMapping/>
  </p:clrMapOvr>
  <p:transition xmlns:p14="http://schemas.microsoft.com/office/powerpoint/2010/main"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38118"/>
      </p:ext>
    </p:extLst>
  </p:cSld>
  <p:clrMapOvr>
    <a:masterClrMapping/>
  </p:clrMapOvr>
  <p:transition xmlns:p14="http://schemas.microsoft.com/office/powerpoint/2010/main"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48891"/>
      </p:ext>
    </p:extLst>
  </p:cSld>
  <p:clrMapOvr>
    <a:masterClrMapping/>
  </p:clrMapOvr>
  <p:transition xmlns:p14="http://schemas.microsoft.com/office/powerpoint/2010/main"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0568"/>
      </p:ext>
    </p:extLst>
  </p:cSld>
  <p:clrMapOvr>
    <a:masterClrMapping/>
  </p:clrMapOvr>
  <p:transition xmlns:p14="http://schemas.microsoft.com/office/powerpoint/2010/main"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02855"/>
      </p:ext>
    </p:extLst>
  </p:cSld>
  <p:clrMapOvr>
    <a:masterClrMapping/>
  </p:clrMapOvr>
  <p:transition xmlns:p14="http://schemas.microsoft.com/office/powerpoint/2010/main"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786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96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96063"/>
      </p:ext>
    </p:extLst>
  </p:cSld>
  <p:clrMapOvr>
    <a:masterClrMapping/>
  </p:clrMapOvr>
  <p:transition xmlns:p14="http://schemas.microsoft.com/office/powerpoint/2010/main"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00428"/>
      </p:ext>
    </p:extLst>
  </p:cSld>
  <p:clrMapOvr>
    <a:masterClrMapping/>
  </p:clrMapOvr>
  <p:transition xmlns:p14="http://schemas.microsoft.com/office/powerpoint/2010/main"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7589"/>
      </p:ext>
    </p:extLst>
  </p:cSld>
  <p:clrMapOvr>
    <a:masterClrMapping/>
  </p:clrMapOvr>
  <p:transition xmlns:p14="http://schemas.microsoft.com/office/powerpoint/2010/main"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58991"/>
      </p:ext>
    </p:extLst>
  </p:cSld>
  <p:clrMapOvr>
    <a:masterClrMapping/>
  </p:clrMapOvr>
  <p:transition xmlns:p14="http://schemas.microsoft.com/office/powerpoint/2010/main"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72406"/>
      </p:ext>
    </p:extLst>
  </p:cSld>
  <p:clrMapOvr>
    <a:masterClrMapping/>
  </p:clrMapOvr>
  <p:transition xmlns:p14="http://schemas.microsoft.com/office/powerpoint/2010/main"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8539"/>
      </p:ext>
    </p:extLst>
  </p:cSld>
  <p:clrMapOvr>
    <a:masterClrMapping/>
  </p:clrMapOvr>
  <p:transition xmlns:p14="http://schemas.microsoft.com/office/powerpoint/2010/main"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0322"/>
      </p:ext>
    </p:extLst>
  </p:cSld>
  <p:clrMapOvr>
    <a:masterClrMapping/>
  </p:clrMapOvr>
  <p:transition xmlns:p14="http://schemas.microsoft.com/office/powerpoint/2010/main"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65351"/>
      </p:ext>
    </p:extLst>
  </p:cSld>
  <p:clrMapOvr>
    <a:masterClrMapping/>
  </p:clrMapOvr>
  <p:transition xmlns:p14="http://schemas.microsoft.com/office/powerpoint/2010/main"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79357"/>
      </p:ext>
    </p:extLst>
  </p:cSld>
  <p:clrMapOvr>
    <a:masterClrMapping/>
  </p:clrMapOvr>
  <p:transition xmlns:p14="http://schemas.microsoft.com/office/powerpoint/2010/main"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536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91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19003"/>
      </p:ext>
    </p:extLst>
  </p:cSld>
  <p:clrMapOvr>
    <a:masterClrMapping/>
  </p:clrMapOvr>
  <p:transition xmlns:p14="http://schemas.microsoft.com/office/powerpoint/2010/main"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55443"/>
      </p:ext>
    </p:extLst>
  </p:cSld>
  <p:clrMapOvr>
    <a:masterClrMapping/>
  </p:clrMapOvr>
  <p:transition xmlns:p14="http://schemas.microsoft.com/office/powerpoint/2010/main"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00689"/>
      </p:ext>
    </p:extLst>
  </p:cSld>
  <p:clrMapOvr>
    <a:masterClrMapping/>
  </p:clrMapOvr>
  <p:transition xmlns:p14="http://schemas.microsoft.com/office/powerpoint/2010/main"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75648"/>
      </p:ext>
    </p:extLst>
  </p:cSld>
  <p:clrMapOvr>
    <a:masterClrMapping/>
  </p:clrMapOvr>
  <p:transition xmlns:p14="http://schemas.microsoft.com/office/powerpoint/2010/main"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95301"/>
      </p:ext>
    </p:extLst>
  </p:cSld>
  <p:clrMapOvr>
    <a:masterClrMapping/>
  </p:clrMapOvr>
  <p:transition xmlns:p14="http://schemas.microsoft.com/office/powerpoint/2010/main"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10992"/>
      </p:ext>
    </p:extLst>
  </p:cSld>
  <p:clrMapOvr>
    <a:masterClrMapping/>
  </p:clrMapOvr>
  <p:transition xmlns:p14="http://schemas.microsoft.com/office/powerpoint/2010/main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31253"/>
      </p:ext>
    </p:extLst>
  </p:cSld>
  <p:clrMapOvr>
    <a:masterClrMapping/>
  </p:clrMapOvr>
  <p:transition xmlns:p14="http://schemas.microsoft.com/office/powerpoint/2010/main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7830"/>
      </p:ext>
    </p:extLst>
  </p:cSld>
  <p:clrMapOvr>
    <a:masterClrMapping/>
  </p:clrMapOvr>
  <p:transition xmlns:p14="http://schemas.microsoft.com/office/powerpoint/2010/main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662986"/>
      </p:ext>
    </p:extLst>
  </p:cSld>
  <p:clrMapOvr>
    <a:masterClrMapping/>
  </p:clrMapOvr>
  <p:transition xmlns:p14="http://schemas.microsoft.com/office/powerpoint/2010/main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36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6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0903"/>
      </p:ext>
    </p:extLst>
  </p:cSld>
  <p:clrMapOvr>
    <a:masterClrMapping/>
  </p:clrMapOvr>
  <p:transition xmlns:p14="http://schemas.microsoft.com/office/powerpoint/2010/main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0422"/>
      </p:ext>
    </p:extLst>
  </p:cSld>
  <p:clrMapOvr>
    <a:masterClrMapping/>
  </p:clrMapOvr>
  <p:transition xmlns:p14="http://schemas.microsoft.com/office/powerpoint/2010/main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299824"/>
      </p:ext>
    </p:extLst>
  </p:cSld>
  <p:clrMapOvr>
    <a:masterClrMapping/>
  </p:clrMapOvr>
  <p:transition xmlns:p14="http://schemas.microsoft.com/office/powerpoint/2010/main"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7192"/>
      </p:ext>
    </p:extLst>
  </p:cSld>
  <p:clrMapOvr>
    <a:masterClrMapping/>
  </p:clrMapOvr>
  <p:transition xmlns:p14="http://schemas.microsoft.com/office/powerpoint/2010/main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49060"/>
      </p:ext>
    </p:extLst>
  </p:cSld>
  <p:clrMapOvr>
    <a:masterClrMapping/>
  </p:clrMapOvr>
  <p:transition xmlns:p14="http://schemas.microsoft.com/office/powerpoint/2010/main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83386"/>
      </p:ext>
    </p:extLst>
  </p:cSld>
  <p:clrMapOvr>
    <a:masterClrMapping/>
  </p:clrMapOvr>
  <p:transition xmlns:p14="http://schemas.microsoft.com/office/powerpoint/2010/main"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69326"/>
      </p:ext>
    </p:extLst>
  </p:cSld>
  <p:clrMapOvr>
    <a:masterClrMapping/>
  </p:clrMapOvr>
  <p:transition xmlns:p14="http://schemas.microsoft.com/office/powerpoint/2010/main"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75850"/>
      </p:ext>
    </p:extLst>
  </p:cSld>
  <p:clrMapOvr>
    <a:masterClrMapping/>
  </p:clrMapOvr>
  <p:transition xmlns:p14="http://schemas.microsoft.com/office/powerpoint/2010/main"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7587"/>
      </p:ext>
    </p:extLst>
  </p:cSld>
  <p:clrMapOvr>
    <a:masterClrMapping/>
  </p:clrMapOvr>
  <p:transition xmlns:p14="http://schemas.microsoft.com/office/powerpoint/2010/main"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463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670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2606"/>
      </p:ext>
    </p:extLst>
  </p:cSld>
  <p:clrMapOvr>
    <a:masterClrMapping/>
  </p:clrMapOvr>
  <p:transition xmlns:p14="http://schemas.microsoft.com/office/powerpoint/2010/main"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45905"/>
      </p:ext>
    </p:extLst>
  </p:cSld>
  <p:clrMapOvr>
    <a:masterClrMapping/>
  </p:clrMapOvr>
  <p:transition xmlns:p14="http://schemas.microsoft.com/office/powerpoint/2010/main"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23519"/>
      </p:ext>
    </p:extLst>
  </p:cSld>
  <p:clrMapOvr>
    <a:masterClrMapping/>
  </p:clrMapOvr>
  <p:transition xmlns:p14="http://schemas.microsoft.com/office/powerpoint/2010/main"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1019"/>
      </p:ext>
    </p:extLst>
  </p:cSld>
  <p:clrMapOvr>
    <a:masterClrMapping/>
  </p:clrMapOvr>
  <p:transition xmlns:p14="http://schemas.microsoft.com/office/powerpoint/2010/main"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73035"/>
      </p:ext>
    </p:extLst>
  </p:cSld>
  <p:clrMapOvr>
    <a:masterClrMapping/>
  </p:clrMapOvr>
  <p:transition xmlns:p14="http://schemas.microsoft.com/office/powerpoint/2010/main"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23122"/>
      </p:ext>
    </p:extLst>
  </p:cSld>
  <p:clrMapOvr>
    <a:masterClrMapping/>
  </p:clrMapOvr>
  <p:transition xmlns:p14="http://schemas.microsoft.com/office/powerpoint/2010/main"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3374"/>
      </p:ext>
    </p:extLst>
  </p:cSld>
  <p:clrMapOvr>
    <a:masterClrMapping/>
  </p:clrMapOvr>
  <p:transition xmlns:p14="http://schemas.microsoft.com/office/powerpoint/2010/main"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31561"/>
      </p:ext>
    </p:extLst>
  </p:cSld>
  <p:clrMapOvr>
    <a:masterClrMapping/>
  </p:clrMapOvr>
  <p:transition xmlns:p14="http://schemas.microsoft.com/office/powerpoint/2010/main"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74362"/>
      </p:ext>
    </p:extLst>
  </p:cSld>
  <p:clrMapOvr>
    <a:masterClrMapping/>
  </p:clrMapOvr>
  <p:transition xmlns:p14="http://schemas.microsoft.com/office/powerpoint/2010/main"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918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98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219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17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412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253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353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663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03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628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6582945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487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15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549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821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74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631AED5B-0B8E-4D50-8AE6-A937FB3569CB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54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93D63F6A-0689-4256-96F7-DFA80A71208E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26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05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A5FA3-3CD8-48C0-9A93-BD988252B55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899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2FB2-D5CA-4468-BD9F-CE329C05C7E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DB4CB9A-C63F-4E87-AA38-9916D0B520C4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540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12730508-2AE3-46B9-8E42-779036CDE91D}" type="datetime1">
              <a:rPr lang="en-US" smtClean="0">
                <a:latin typeface="Calibri"/>
              </a:rPr>
              <a:pPr/>
              <a:t>11/25/14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DB4CB9A-C63F-4E87-AA38-9916D0B520C4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220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BBE7-97D0-4058-A938-1DB84AE8E33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5126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BD51-B50B-4149-8355-6A430C647D0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464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329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6913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61354"/>
      </p:ext>
    </p:extLst>
  </p:cSld>
  <p:clrMapOvr>
    <a:masterClrMapping/>
  </p:clrMapOvr>
  <p:transition xmlns:p14="http://schemas.microsoft.com/office/powerpoint/2010/main"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621297"/>
      </p:ext>
    </p:extLst>
  </p:cSld>
  <p:clrMapOvr>
    <a:masterClrMapping/>
  </p:clrMapOvr>
  <p:transition xmlns:p14="http://schemas.microsoft.com/office/powerpoint/2010/main"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58462"/>
      </p:ext>
    </p:extLst>
  </p:cSld>
  <p:clrMapOvr>
    <a:masterClrMapping/>
  </p:clrMapOvr>
  <p:transition xmlns:p14="http://schemas.microsoft.com/office/powerpoint/2010/main"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26006"/>
      </p:ext>
    </p:extLst>
  </p:cSld>
  <p:clrMapOvr>
    <a:masterClrMapping/>
  </p:clrMapOvr>
  <p:transition xmlns:p14="http://schemas.microsoft.com/office/powerpoint/2010/main"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22"/>
      </p:ext>
    </p:extLst>
  </p:cSld>
  <p:clrMapOvr>
    <a:masterClrMapping/>
  </p:clrMapOvr>
  <p:transition xmlns:p14="http://schemas.microsoft.com/office/powerpoint/2010/main"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90452"/>
      </p:ext>
    </p:extLst>
  </p:cSld>
  <p:clrMapOvr>
    <a:masterClrMapping/>
  </p:clrMapOvr>
  <p:transition xmlns:p14="http://schemas.microsoft.com/office/powerpoint/2010/main"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16683"/>
      </p:ext>
    </p:extLst>
  </p:cSld>
  <p:clrMapOvr>
    <a:masterClrMapping/>
  </p:clrMapOvr>
  <p:transition xmlns:p14="http://schemas.microsoft.com/office/powerpoint/2010/main"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39210"/>
      </p:ext>
    </p:extLst>
  </p:cSld>
  <p:clrMapOvr>
    <a:masterClrMapping/>
  </p:clrMapOvr>
  <p:transition xmlns:p14="http://schemas.microsoft.com/office/powerpoint/2010/main"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65158"/>
      </p:ext>
    </p:extLst>
  </p:cSld>
  <p:clrMapOvr>
    <a:masterClrMapping/>
  </p:clrMapOvr>
  <p:transition xmlns:p14="http://schemas.microsoft.com/office/powerpoint/2010/main"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184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700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114746"/>
      </p:ext>
    </p:extLst>
  </p:cSld>
  <p:clrMapOvr>
    <a:masterClrMapping/>
  </p:clrMapOvr>
  <p:transition xmlns:p14="http://schemas.microsoft.com/office/powerpoint/2010/main"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964624"/>
      </p:ext>
    </p:extLst>
  </p:cSld>
  <p:clrMapOvr>
    <a:masterClrMapping/>
  </p:clrMapOvr>
  <p:transition xmlns:p14="http://schemas.microsoft.com/office/powerpoint/2010/main"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7646"/>
      </p:ext>
    </p:extLst>
  </p:cSld>
  <p:clrMapOvr>
    <a:masterClrMapping/>
  </p:clrMapOvr>
  <p:transition xmlns:p14="http://schemas.microsoft.com/office/powerpoint/2010/main"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3684"/>
      </p:ext>
    </p:extLst>
  </p:cSld>
  <p:clrMapOvr>
    <a:masterClrMapping/>
  </p:clrMapOvr>
  <p:transition xmlns:p14="http://schemas.microsoft.com/office/powerpoint/2010/main"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78026"/>
      </p:ext>
    </p:extLst>
  </p:cSld>
  <p:clrMapOvr>
    <a:masterClrMapping/>
  </p:clrMapOvr>
  <p:transition xmlns:p14="http://schemas.microsoft.com/office/powerpoint/2010/main"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86670"/>
      </p:ext>
    </p:extLst>
  </p:cSld>
  <p:clrMapOvr>
    <a:masterClrMapping/>
  </p:clrMapOvr>
  <p:transition xmlns:p14="http://schemas.microsoft.com/office/powerpoint/2010/main"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478134"/>
      </p:ext>
    </p:extLst>
  </p:cSld>
  <p:clrMapOvr>
    <a:masterClrMapping/>
  </p:clrMapOvr>
  <p:transition xmlns:p14="http://schemas.microsoft.com/office/powerpoint/2010/main"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13383"/>
      </p:ext>
    </p:extLst>
  </p:cSld>
  <p:clrMapOvr>
    <a:masterClrMapping/>
  </p:clrMapOvr>
  <p:transition xmlns:p14="http://schemas.microsoft.com/office/powerpoint/2010/main"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64042"/>
      </p:ext>
    </p:extLst>
  </p:cSld>
  <p:clrMapOvr>
    <a:masterClrMapping/>
  </p:clrMapOvr>
  <p:transition xmlns:p14="http://schemas.microsoft.com/office/powerpoint/2010/main"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602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61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1532"/>
      </p:ext>
    </p:extLst>
  </p:cSld>
  <p:clrMapOvr>
    <a:masterClrMapping/>
  </p:clrMapOvr>
  <p:transition xmlns:p14="http://schemas.microsoft.com/office/powerpoint/2010/main"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39016"/>
      </p:ext>
    </p:extLst>
  </p:cSld>
  <p:clrMapOvr>
    <a:masterClrMapping/>
  </p:clrMapOvr>
  <p:transition xmlns:p14="http://schemas.microsoft.com/office/powerpoint/2010/main"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03787"/>
      </p:ext>
    </p:extLst>
  </p:cSld>
  <p:clrMapOvr>
    <a:masterClrMapping/>
  </p:clrMapOvr>
  <p:transition xmlns:p14="http://schemas.microsoft.com/office/powerpoint/2010/main"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49764"/>
      </p:ext>
    </p:extLst>
  </p:cSld>
  <p:clrMapOvr>
    <a:masterClrMapping/>
  </p:clrMapOvr>
  <p:transition xmlns:p14="http://schemas.microsoft.com/office/powerpoint/2010/main"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872085"/>
      </p:ext>
    </p:extLst>
  </p:cSld>
  <p:clrMapOvr>
    <a:masterClrMapping/>
  </p:clrMapOvr>
  <p:transition xmlns:p14="http://schemas.microsoft.com/office/powerpoint/2010/main"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65402"/>
      </p:ext>
    </p:extLst>
  </p:cSld>
  <p:clrMapOvr>
    <a:masterClrMapping/>
  </p:clrMapOvr>
  <p:transition xmlns:p14="http://schemas.microsoft.com/office/powerpoint/2010/main"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63429"/>
      </p:ext>
    </p:extLst>
  </p:cSld>
  <p:clrMapOvr>
    <a:masterClrMapping/>
  </p:clrMapOvr>
  <p:transition xmlns:p14="http://schemas.microsoft.com/office/powerpoint/2010/main"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3210"/>
      </p:ext>
    </p:extLst>
  </p:cSld>
  <p:clrMapOvr>
    <a:masterClrMapping/>
  </p:clrMapOvr>
  <p:transition xmlns:p14="http://schemas.microsoft.com/office/powerpoint/2010/main"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34129"/>
      </p:ext>
    </p:extLst>
  </p:cSld>
  <p:clrMapOvr>
    <a:masterClrMapping/>
  </p:clrMapOvr>
  <p:transition xmlns:p14="http://schemas.microsoft.com/office/powerpoint/2010/main"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932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173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92965"/>
      </p:ext>
    </p:extLst>
  </p:cSld>
  <p:clrMapOvr>
    <a:masterClrMapping/>
  </p:clrMapOvr>
  <p:transition xmlns:p14="http://schemas.microsoft.com/office/powerpoint/2010/main"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48434"/>
      </p:ext>
    </p:extLst>
  </p:cSld>
  <p:clrMapOvr>
    <a:masterClrMapping/>
  </p:clrMapOvr>
  <p:transition xmlns:p14="http://schemas.microsoft.com/office/powerpoint/2010/main"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606159"/>
      </p:ext>
    </p:extLst>
  </p:cSld>
  <p:clrMapOvr>
    <a:masterClrMapping/>
  </p:clrMapOvr>
  <p:transition xmlns:p14="http://schemas.microsoft.com/office/powerpoint/2010/main"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13551"/>
      </p:ext>
    </p:extLst>
  </p:cSld>
  <p:clrMapOvr>
    <a:masterClrMapping/>
  </p:clrMapOvr>
  <p:transition xmlns:p14="http://schemas.microsoft.com/office/powerpoint/2010/main"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56858"/>
      </p:ext>
    </p:extLst>
  </p:cSld>
  <p:clrMapOvr>
    <a:masterClrMapping/>
  </p:clrMapOvr>
  <p:transition xmlns:p14="http://schemas.microsoft.com/office/powerpoint/2010/main"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42115"/>
      </p:ext>
    </p:extLst>
  </p:cSld>
  <p:clrMapOvr>
    <a:masterClrMapping/>
  </p:clrMapOvr>
  <p:transition xmlns:p14="http://schemas.microsoft.com/office/powerpoint/2010/main"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53296"/>
      </p:ext>
    </p:extLst>
  </p:cSld>
  <p:clrMapOvr>
    <a:masterClrMapping/>
  </p:clrMapOvr>
  <p:transition xmlns:p14="http://schemas.microsoft.com/office/powerpoint/2010/main"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33494"/>
      </p:ext>
    </p:extLst>
  </p:cSld>
  <p:clrMapOvr>
    <a:masterClrMapping/>
  </p:clrMapOvr>
  <p:transition xmlns:p14="http://schemas.microsoft.com/office/powerpoint/2010/main"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60109"/>
      </p:ext>
    </p:extLst>
  </p:cSld>
  <p:clrMapOvr>
    <a:masterClrMapping/>
  </p:clrMapOvr>
  <p:transition xmlns:p14="http://schemas.microsoft.com/office/powerpoint/2010/main"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04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886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76183"/>
      </p:ext>
    </p:extLst>
  </p:cSld>
  <p:clrMapOvr>
    <a:masterClrMapping/>
  </p:clrMapOvr>
  <p:transition xmlns:p14="http://schemas.microsoft.com/office/powerpoint/2010/main"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55093"/>
      </p:ext>
    </p:extLst>
  </p:cSld>
  <p:clrMapOvr>
    <a:masterClrMapping/>
  </p:clrMapOvr>
  <p:transition xmlns:p14="http://schemas.microsoft.com/office/powerpoint/2010/main"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62958"/>
      </p:ext>
    </p:extLst>
  </p:cSld>
  <p:clrMapOvr>
    <a:masterClrMapping/>
  </p:clrMapOvr>
  <p:transition xmlns:p14="http://schemas.microsoft.com/office/powerpoint/2010/main"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74809"/>
      </p:ext>
    </p:extLst>
  </p:cSld>
  <p:clrMapOvr>
    <a:masterClrMapping/>
  </p:clrMapOvr>
  <p:transition xmlns:p14="http://schemas.microsoft.com/office/powerpoint/2010/main"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39267"/>
      </p:ext>
    </p:extLst>
  </p:cSld>
  <p:clrMapOvr>
    <a:masterClrMapping/>
  </p:clrMapOvr>
  <p:transition xmlns:p14="http://schemas.microsoft.com/office/powerpoint/2010/main"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51525"/>
      </p:ext>
    </p:extLst>
  </p:cSld>
  <p:clrMapOvr>
    <a:masterClrMapping/>
  </p:clrMapOvr>
  <p:transition xmlns:p14="http://schemas.microsoft.com/office/powerpoint/2010/main"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18530"/>
      </p:ext>
    </p:extLst>
  </p:cSld>
  <p:clrMapOvr>
    <a:masterClrMapping/>
  </p:clrMapOvr>
  <p:transition xmlns:p14="http://schemas.microsoft.com/office/powerpoint/2010/main"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50129"/>
      </p:ext>
    </p:extLst>
  </p:cSld>
  <p:clrMapOvr>
    <a:masterClrMapping/>
  </p:clrMapOvr>
  <p:transition xmlns:p14="http://schemas.microsoft.com/office/powerpoint/2010/main"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02687"/>
      </p:ext>
    </p:extLst>
  </p:cSld>
  <p:clrMapOvr>
    <a:masterClrMapping/>
  </p:clrMapOvr>
  <p:transition xmlns:p14="http://schemas.microsoft.com/office/powerpoint/2010/main"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7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767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79764"/>
      </p:ext>
    </p:extLst>
  </p:cSld>
  <p:clrMapOvr>
    <a:masterClrMapping/>
  </p:clrMapOvr>
  <p:transition xmlns:p14="http://schemas.microsoft.com/office/powerpoint/2010/main"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8757"/>
      </p:ext>
    </p:extLst>
  </p:cSld>
  <p:clrMapOvr>
    <a:masterClrMapping/>
  </p:clrMapOvr>
  <p:transition xmlns:p14="http://schemas.microsoft.com/office/powerpoint/2010/main"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9242"/>
      </p:ext>
    </p:extLst>
  </p:cSld>
  <p:clrMapOvr>
    <a:masterClrMapping/>
  </p:clrMapOvr>
  <p:transition xmlns:p14="http://schemas.microsoft.com/office/powerpoint/2010/main"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62785"/>
      </p:ext>
    </p:extLst>
  </p:cSld>
  <p:clrMapOvr>
    <a:masterClrMapping/>
  </p:clrMapOvr>
  <p:transition xmlns:p14="http://schemas.microsoft.com/office/powerpoint/2010/main"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8696"/>
      </p:ext>
    </p:extLst>
  </p:cSld>
  <p:clrMapOvr>
    <a:masterClrMapping/>
  </p:clrMapOvr>
  <p:transition xmlns:p14="http://schemas.microsoft.com/office/powerpoint/2010/main"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40525"/>
      </p:ext>
    </p:extLst>
  </p:cSld>
  <p:clrMapOvr>
    <a:masterClrMapping/>
  </p:clrMapOvr>
  <p:transition xmlns:p14="http://schemas.microsoft.com/office/powerpoint/2010/main"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39929"/>
      </p:ext>
    </p:extLst>
  </p:cSld>
  <p:clrMapOvr>
    <a:masterClrMapping/>
  </p:clrMapOvr>
  <p:transition xmlns:p14="http://schemas.microsoft.com/office/powerpoint/2010/main"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41369"/>
      </p:ext>
    </p:extLst>
  </p:cSld>
  <p:clrMapOvr>
    <a:masterClrMapping/>
  </p:clrMapOvr>
  <p:transition xmlns:p14="http://schemas.microsoft.com/office/powerpoint/2010/main"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98500"/>
      </p:ext>
    </p:extLst>
  </p:cSld>
  <p:clrMapOvr>
    <a:masterClrMapping/>
  </p:clrMapOvr>
  <p:transition xmlns:p14="http://schemas.microsoft.com/office/powerpoint/2010/main"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914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90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956884"/>
      </p:ext>
    </p:extLst>
  </p:cSld>
  <p:clrMapOvr>
    <a:masterClrMapping/>
  </p:clrMapOvr>
  <p:transition xmlns:p14="http://schemas.microsoft.com/office/powerpoint/2010/main"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714202"/>
      </p:ext>
    </p:extLst>
  </p:cSld>
  <p:clrMapOvr>
    <a:masterClrMapping/>
  </p:clrMapOvr>
  <p:transition xmlns:p14="http://schemas.microsoft.com/office/powerpoint/2010/main"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88616"/>
      </p:ext>
    </p:extLst>
  </p:cSld>
  <p:clrMapOvr>
    <a:masterClrMapping/>
  </p:clrMapOvr>
  <p:transition xmlns:p14="http://schemas.microsoft.com/office/powerpoint/2010/main"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68519"/>
      </p:ext>
    </p:extLst>
  </p:cSld>
  <p:clrMapOvr>
    <a:masterClrMapping/>
  </p:clrMapOvr>
  <p:transition xmlns:p14="http://schemas.microsoft.com/office/powerpoint/2010/main"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88121"/>
      </p:ext>
    </p:extLst>
  </p:cSld>
  <p:clrMapOvr>
    <a:masterClrMapping/>
  </p:clrMapOvr>
  <p:transition xmlns:p14="http://schemas.microsoft.com/office/powerpoint/2010/main"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03993"/>
      </p:ext>
    </p:extLst>
  </p:cSld>
  <p:clrMapOvr>
    <a:masterClrMapping/>
  </p:clrMapOvr>
  <p:transition xmlns:p14="http://schemas.microsoft.com/office/powerpoint/2010/main"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69323"/>
      </p:ext>
    </p:extLst>
  </p:cSld>
  <p:clrMapOvr>
    <a:masterClrMapping/>
  </p:clrMapOvr>
  <p:transition xmlns:p14="http://schemas.microsoft.com/office/powerpoint/2010/main"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09690"/>
      </p:ext>
    </p:extLst>
  </p:cSld>
  <p:clrMapOvr>
    <a:masterClrMapping/>
  </p:clrMapOvr>
  <p:transition xmlns:p14="http://schemas.microsoft.com/office/powerpoint/2010/main"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41786"/>
      </p:ext>
    </p:extLst>
  </p:cSld>
  <p:clrMapOvr>
    <a:masterClrMapping/>
  </p:clrMapOvr>
  <p:transition xmlns:p14="http://schemas.microsoft.com/office/powerpoint/2010/main"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14E2F-F42F-DB4D-BCDF-486C1A54446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30208"/>
      </p:ext>
    </p:extLst>
  </p:cSld>
  <p:clrMapOvr>
    <a:masterClrMapping/>
  </p:clrMapOvr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B08EB-B9ED-0C47-91D8-C808BB1EED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0962"/>
      </p:ext>
    </p:extLst>
  </p:cSld>
  <p:clrMapOvr>
    <a:masterClrMapping/>
  </p:clrMapOvr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FDF5B-7048-4A48-AB10-E945CE17E4F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22122"/>
      </p:ext>
    </p:extLst>
  </p:cSld>
  <p:clrMapOvr>
    <a:masterClrMapping/>
  </p:clrMapOvr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CD317-D09D-C440-B336-FD5110F95C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95001"/>
      </p:ext>
    </p:extLst>
  </p:cSld>
  <p:clrMapOvr>
    <a:masterClrMapping/>
  </p:clrMapOvr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CEAD2-D91F-D84D-B8DA-4846005864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2952"/>
      </p:ext>
    </p:extLst>
  </p:cSld>
  <p:clrMapOvr>
    <a:masterClrMapping/>
  </p:clrMapOvr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37D6B-A2A2-7F41-95EE-DB6700EB343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978911"/>
      </p:ext>
    </p:extLst>
  </p:cSld>
  <p:clrMapOvr>
    <a:masterClrMapping/>
  </p:clrMapOvr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E15A5-C139-074C-A6D1-9546DB87C0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192761"/>
      </p:ext>
    </p:extLst>
  </p:cSld>
  <p:clrMapOvr>
    <a:masterClrMapping/>
  </p:clrMapOvr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F830B-12DD-3A4F-AC32-2B001341CC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15662"/>
      </p:ext>
    </p:extLst>
  </p:cSld>
  <p:clrMapOvr>
    <a:masterClrMapping/>
  </p:clrMapOvr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559B8-0975-D943-BC05-AABE6D1049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592929"/>
      </p:ext>
    </p:extLst>
  </p:cSld>
  <p:clrMapOvr>
    <a:masterClrMapping/>
  </p:clrMapOvr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B48EA-78A4-2340-96C9-5A83F4A8B4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022990"/>
      </p:ext>
    </p:extLst>
  </p:cSld>
  <p:clrMapOvr>
    <a:masterClrMapping/>
  </p:clrMapOvr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D3F90-530A-774B-8C58-3AEAD40C99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96099"/>
      </p:ext>
    </p:extLst>
  </p:cSld>
  <p:clrMapOvr>
    <a:masterClrMapping/>
  </p:clrMapOvr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17313"/>
      </p:ext>
    </p:extLst>
  </p:cSld>
  <p:clrMapOvr>
    <a:masterClrMapping/>
  </p:clrMapOvr>
  <p:transition xmlns:p14="http://schemas.microsoft.com/office/powerpoint/2010/main"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15738"/>
      </p:ext>
    </p:extLst>
  </p:cSld>
  <p:clrMapOvr>
    <a:masterClrMapping/>
  </p:clrMapOvr>
  <p:transition xmlns:p14="http://schemas.microsoft.com/office/powerpoint/2010/main"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79645"/>
      </p:ext>
    </p:extLst>
  </p:cSld>
  <p:clrMapOvr>
    <a:masterClrMapping/>
  </p:clrMapOvr>
  <p:transition xmlns:p14="http://schemas.microsoft.com/office/powerpoint/2010/main"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39076"/>
      </p:ext>
    </p:extLst>
  </p:cSld>
  <p:clrMapOvr>
    <a:masterClrMapping/>
  </p:clrMapOvr>
  <p:transition xmlns:p14="http://schemas.microsoft.com/office/powerpoint/2010/main"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2335"/>
      </p:ext>
    </p:extLst>
  </p:cSld>
  <p:clrMapOvr>
    <a:masterClrMapping/>
  </p:clrMapOvr>
  <p:transition xmlns:p14="http://schemas.microsoft.com/office/powerpoint/2010/main"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04240"/>
      </p:ext>
    </p:extLst>
  </p:cSld>
  <p:clrMapOvr>
    <a:masterClrMapping/>
  </p:clrMapOvr>
  <p:transition xmlns:p14="http://schemas.microsoft.com/office/powerpoint/2010/main"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56733"/>
      </p:ext>
    </p:extLst>
  </p:cSld>
  <p:clrMapOvr>
    <a:masterClrMapping/>
  </p:clrMapOvr>
  <p:transition xmlns:p14="http://schemas.microsoft.com/office/powerpoint/2010/main"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51088"/>
      </p:ext>
    </p:extLst>
  </p:cSld>
  <p:clrMapOvr>
    <a:masterClrMapping/>
  </p:clrMapOvr>
  <p:transition xmlns:p14="http://schemas.microsoft.com/office/powerpoint/2010/main"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23577"/>
      </p:ext>
    </p:extLst>
  </p:cSld>
  <p:clrMapOvr>
    <a:masterClrMapping/>
  </p:clrMapOvr>
  <p:transition xmlns:p14="http://schemas.microsoft.com/office/powerpoint/2010/main"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7050"/>
      </p:ext>
    </p:extLst>
  </p:cSld>
  <p:clrMapOvr>
    <a:masterClrMapping/>
  </p:clrMapOvr>
  <p:transition xmlns:p14="http://schemas.microsoft.com/office/powerpoint/2010/main"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25177"/>
      </p:ext>
    </p:extLst>
  </p:cSld>
  <p:clrMapOvr>
    <a:masterClrMapping/>
  </p:clrMapOvr>
  <p:transition xmlns:p14="http://schemas.microsoft.com/office/powerpoint/2010/main"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92995"/>
      </p:ext>
    </p:extLst>
  </p:cSld>
  <p:clrMapOvr>
    <a:masterClrMapping/>
  </p:clrMapOvr>
  <p:transition xmlns:p14="http://schemas.microsoft.com/office/powerpoint/2010/main"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C6DF-45F1-4B5C-AB56-7A1B175EDAF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9114547"/>
      </p:ext>
    </p:extLst>
  </p:cSld>
  <p:clrMapOvr>
    <a:masterClrMapping/>
  </p:clrMapOvr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F9376-125E-4038-9239-01F6FB99A31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49093"/>
      </p:ext>
    </p:extLst>
  </p:cSld>
  <p:clrMapOvr>
    <a:masterClrMapping/>
  </p:clrMapOvr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69440-780F-4CA0-ADC0-2E0F480BE34C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834098"/>
      </p:ext>
    </p:extLst>
  </p:cSld>
  <p:clrMapOvr>
    <a:masterClrMapping/>
  </p:clrMapOvr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E5A5-56F5-45DD-9EBC-3EBCBD7D9DB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1653957"/>
      </p:ext>
    </p:extLst>
  </p:cSld>
  <p:clrMapOvr>
    <a:masterClrMapping/>
  </p:clrMapOvr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BC3-6E3B-45EA-BC57-19A66917F11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3414755"/>
      </p:ext>
    </p:extLst>
  </p:cSld>
  <p:clrMapOvr>
    <a:masterClrMapping/>
  </p:clrMapOvr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4508D-41CE-4C5D-8C95-4F2685A18AA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570826"/>
      </p:ext>
    </p:extLst>
  </p:cSld>
  <p:clrMapOvr>
    <a:masterClrMapping/>
  </p:clrMapOvr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1997-8A50-49F7-8E56-952DC0A8FF7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8043499"/>
      </p:ext>
    </p:extLst>
  </p:cSld>
  <p:clrMapOvr>
    <a:masterClrMapping/>
  </p:clrMapOvr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5356-38C7-490A-B21B-42AA2783D31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8577411"/>
      </p:ext>
    </p:extLst>
  </p:cSld>
  <p:clrMapOvr>
    <a:masterClrMapping/>
  </p:clrMapOvr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FDA4-1E33-4FA0-87FA-844395F4715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8059984"/>
      </p:ext>
    </p:extLst>
  </p:cSld>
  <p:clrMapOvr>
    <a:masterClrMapping/>
  </p:clrMapOvr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498C-2F13-458E-B42A-99F5303B918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322204"/>
      </p:ext>
    </p:extLst>
  </p:cSld>
  <p:clrMapOvr>
    <a:masterClrMapping/>
  </p:clrMapOvr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4EC7-3420-4389-8C46-A991F3944D5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3115180"/>
      </p:ext>
    </p:extLst>
  </p:cSld>
  <p:clrMapOvr>
    <a:masterClrMapping/>
  </p:clrMapOvr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14025"/>
      </p:ext>
    </p:extLst>
  </p:cSld>
  <p:clrMapOvr>
    <a:masterClrMapping/>
  </p:clrMapOvr>
  <p:transition xmlns:p14="http://schemas.microsoft.com/office/powerpoint/2010/main"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89638"/>
      </p:ext>
    </p:extLst>
  </p:cSld>
  <p:clrMapOvr>
    <a:masterClrMapping/>
  </p:clrMapOvr>
  <p:transition xmlns:p14="http://schemas.microsoft.com/office/powerpoint/2010/main"/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700956"/>
      </p:ext>
    </p:extLst>
  </p:cSld>
  <p:clrMapOvr>
    <a:masterClrMapping/>
  </p:clrMapOvr>
  <p:transition xmlns:p14="http://schemas.microsoft.com/office/powerpoint/2010/main"/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84591"/>
      </p:ext>
    </p:extLst>
  </p:cSld>
  <p:clrMapOvr>
    <a:masterClrMapping/>
  </p:clrMapOvr>
  <p:transition xmlns:p14="http://schemas.microsoft.com/office/powerpoint/2010/main"/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6755"/>
      </p:ext>
    </p:extLst>
  </p:cSld>
  <p:clrMapOvr>
    <a:masterClrMapping/>
  </p:clrMapOvr>
  <p:transition xmlns:p14="http://schemas.microsoft.com/office/powerpoint/2010/main"/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89436"/>
      </p:ext>
    </p:extLst>
  </p:cSld>
  <p:clrMapOvr>
    <a:masterClrMapping/>
  </p:clrMapOvr>
  <p:transition xmlns:p14="http://schemas.microsoft.com/office/powerpoint/2010/main"/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935920"/>
      </p:ext>
    </p:extLst>
  </p:cSld>
  <p:clrMapOvr>
    <a:masterClrMapping/>
  </p:clrMapOvr>
  <p:transition xmlns:p14="http://schemas.microsoft.com/office/powerpoint/2010/main"/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7315439"/>
      </p:ext>
    </p:extLst>
  </p:cSld>
  <p:clrMapOvr>
    <a:masterClrMapping/>
  </p:clrMapOvr>
  <p:transition xmlns:p14="http://schemas.microsoft.com/office/powerpoint/2010/main"/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2621367"/>
      </p:ext>
    </p:extLst>
  </p:cSld>
  <p:clrMapOvr>
    <a:masterClrMapping/>
  </p:clrMapOvr>
  <p:transition xmlns:p14="http://schemas.microsoft.com/office/powerpoint/2010/main"/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29224"/>
      </p:ext>
    </p:extLst>
  </p:cSld>
  <p:clrMapOvr>
    <a:masterClrMapping/>
  </p:clrMapOvr>
  <p:transition xmlns:p14="http://schemas.microsoft.com/office/powerpoint/2010/main"/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62201"/>
      </p:ext>
    </p:extLst>
  </p:cSld>
  <p:clrMapOvr>
    <a:masterClrMapping/>
  </p:clrMapOvr>
  <p:transition xmlns:p14="http://schemas.microsoft.com/office/powerpoint/2010/main"/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67308"/>
      </p:ext>
    </p:extLst>
  </p:cSld>
  <p:clrMapOvr>
    <a:masterClrMapping/>
  </p:clrMapOvr>
  <p:transition xmlns:p14="http://schemas.microsoft.com/office/powerpoint/2010/main"/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70375"/>
      </p:ext>
    </p:extLst>
  </p:cSld>
  <p:clrMapOvr>
    <a:masterClrMapping/>
  </p:clrMapOvr>
  <p:transition xmlns:p14="http://schemas.microsoft.com/office/powerpoint/2010/main"/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70113"/>
      </p:ext>
    </p:extLst>
  </p:cSld>
  <p:clrMapOvr>
    <a:masterClrMapping/>
  </p:clrMapOvr>
  <p:transition xmlns:p14="http://schemas.microsoft.com/office/powerpoint/2010/main"/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36212"/>
      </p:ext>
    </p:extLst>
  </p:cSld>
  <p:clrMapOvr>
    <a:masterClrMapping/>
  </p:clrMapOvr>
  <p:transition xmlns:p14="http://schemas.microsoft.com/office/powerpoint/2010/main"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82680"/>
      </p:ext>
    </p:extLst>
  </p:cSld>
  <p:clrMapOvr>
    <a:masterClrMapping/>
  </p:clrMapOvr>
  <p:transition xmlns:p14="http://schemas.microsoft.com/office/powerpoint/2010/main"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2038"/>
      </p:ext>
    </p:extLst>
  </p:cSld>
  <p:clrMapOvr>
    <a:masterClrMapping/>
  </p:clrMapOvr>
  <p:transition xmlns:p14="http://schemas.microsoft.com/office/powerpoint/2010/main"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39107"/>
      </p:ext>
    </p:extLst>
  </p:cSld>
  <p:clrMapOvr>
    <a:masterClrMapping/>
  </p:clrMapOvr>
  <p:transition xmlns:p14="http://schemas.microsoft.com/office/powerpoint/2010/main"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27611"/>
      </p:ext>
    </p:extLst>
  </p:cSld>
  <p:clrMapOvr>
    <a:masterClrMapping/>
  </p:clrMapOvr>
  <p:transition xmlns:p14="http://schemas.microsoft.com/office/powerpoint/2010/main"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93564"/>
      </p:ext>
    </p:extLst>
  </p:cSld>
  <p:clrMapOvr>
    <a:masterClrMapping/>
  </p:clrMapOvr>
  <p:transition xmlns:p14="http://schemas.microsoft.com/office/powerpoint/2010/main"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55004"/>
      </p:ext>
    </p:extLst>
  </p:cSld>
  <p:clrMapOvr>
    <a:masterClrMapping/>
  </p:clrMapOvr>
  <p:transition xmlns:p14="http://schemas.microsoft.com/office/powerpoint/2010/main"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90956"/>
      </p:ext>
    </p:extLst>
  </p:cSld>
  <p:clrMapOvr>
    <a:masterClrMapping/>
  </p:clrMapOvr>
  <p:transition xmlns:p14="http://schemas.microsoft.com/office/powerpoint/2010/main"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22093"/>
      </p:ext>
    </p:extLst>
  </p:cSld>
  <p:clrMapOvr>
    <a:masterClrMapping/>
  </p:clrMapOvr>
  <p:transition xmlns:p14="http://schemas.microsoft.com/office/powerpoint/2010/main"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482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82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1084"/>
      </p:ext>
    </p:extLst>
  </p:cSld>
  <p:clrMapOvr>
    <a:masterClrMapping/>
  </p:clrMapOvr>
  <p:transition xmlns:p14="http://schemas.microsoft.com/office/powerpoint/2010/main"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84169"/>
      </p:ext>
    </p:extLst>
  </p:cSld>
  <p:clrMapOvr>
    <a:masterClrMapping/>
  </p:clrMapOvr>
  <p:transition xmlns:p14="http://schemas.microsoft.com/office/powerpoint/2010/main"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58870"/>
      </p:ext>
    </p:extLst>
  </p:cSld>
  <p:clrMapOvr>
    <a:masterClrMapping/>
  </p:clrMapOvr>
  <p:transition xmlns:p14="http://schemas.microsoft.com/office/powerpoint/2010/main"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43520"/>
      </p:ext>
    </p:extLst>
  </p:cSld>
  <p:clrMapOvr>
    <a:masterClrMapping/>
  </p:clrMapOvr>
  <p:transition xmlns:p14="http://schemas.microsoft.com/office/powerpoint/2010/main"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99611"/>
      </p:ext>
    </p:extLst>
  </p:cSld>
  <p:clrMapOvr>
    <a:masterClrMapping/>
  </p:clrMapOvr>
  <p:transition xmlns:p14="http://schemas.microsoft.com/office/powerpoint/2010/main"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73164"/>
      </p:ext>
    </p:extLst>
  </p:cSld>
  <p:clrMapOvr>
    <a:masterClrMapping/>
  </p:clrMapOvr>
  <p:transition xmlns:p14="http://schemas.microsoft.com/office/powerpoint/2010/main"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6100"/>
      </p:ext>
    </p:extLst>
  </p:cSld>
  <p:clrMapOvr>
    <a:masterClrMapping/>
  </p:clrMapOvr>
  <p:transition xmlns:p14="http://schemas.microsoft.com/office/powerpoint/2010/main"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81764"/>
      </p:ext>
    </p:extLst>
  </p:cSld>
  <p:clrMapOvr>
    <a:masterClrMapping/>
  </p:clrMapOvr>
  <p:transition xmlns:p14="http://schemas.microsoft.com/office/powerpoint/2010/main"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73811"/>
      </p:ext>
    </p:extLst>
  </p:cSld>
  <p:clrMapOvr>
    <a:masterClrMapping/>
  </p:clrMapOvr>
  <p:transition xmlns:p14="http://schemas.microsoft.com/office/powerpoint/2010/main"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8395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779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8627"/>
      </p:ext>
    </p:extLst>
  </p:cSld>
  <p:clrMapOvr>
    <a:masterClrMapping/>
  </p:clrMapOvr>
  <p:transition xmlns:p14="http://schemas.microsoft.com/office/powerpoint/2010/main"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71225"/>
      </p:ext>
    </p:extLst>
  </p:cSld>
  <p:clrMapOvr>
    <a:masterClrMapping/>
  </p:clrMapOvr>
  <p:transition xmlns:p14="http://schemas.microsoft.com/office/powerpoint/2010/main"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766922"/>
      </p:ext>
    </p:extLst>
  </p:cSld>
  <p:clrMapOvr>
    <a:masterClrMapping/>
  </p:clrMapOvr>
  <p:transition xmlns:p14="http://schemas.microsoft.com/office/powerpoint/2010/main"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42049"/>
      </p:ext>
    </p:extLst>
  </p:cSld>
  <p:clrMapOvr>
    <a:masterClrMapping/>
  </p:clrMapOvr>
  <p:transition xmlns:p14="http://schemas.microsoft.com/office/powerpoint/2010/main"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06796"/>
      </p:ext>
    </p:extLst>
  </p:cSld>
  <p:clrMapOvr>
    <a:masterClrMapping/>
  </p:clrMapOvr>
  <p:transition xmlns:p14="http://schemas.microsoft.com/office/powerpoint/2010/main"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019513"/>
      </p:ext>
    </p:extLst>
  </p:cSld>
  <p:clrMapOvr>
    <a:masterClrMapping/>
  </p:clrMapOvr>
  <p:transition xmlns:p14="http://schemas.microsoft.com/office/powerpoint/2010/main"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2341"/>
      </p:ext>
    </p:extLst>
  </p:cSld>
  <p:clrMapOvr>
    <a:masterClrMapping/>
  </p:clrMapOvr>
  <p:transition xmlns:p14="http://schemas.microsoft.com/office/powerpoint/2010/main"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86540"/>
      </p:ext>
    </p:extLst>
  </p:cSld>
  <p:clrMapOvr>
    <a:masterClrMapping/>
  </p:clrMapOvr>
  <p:transition xmlns:p14="http://schemas.microsoft.com/office/powerpoint/2010/main"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8087"/>
      </p:ext>
    </p:extLst>
  </p:cSld>
  <p:clrMapOvr>
    <a:masterClrMapping/>
  </p:clrMapOvr>
  <p:transition xmlns:p14="http://schemas.microsoft.com/office/powerpoint/2010/main"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2540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13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479511"/>
      </p:ext>
    </p:extLst>
  </p:cSld>
  <p:clrMapOvr>
    <a:masterClrMapping/>
  </p:clrMapOvr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6286677"/>
      </p:ext>
    </p:extLst>
  </p:cSld>
  <p:clrMapOvr>
    <a:masterClrMapping/>
  </p:clrMapOvr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9286478"/>
      </p:ext>
    </p:extLst>
  </p:cSld>
  <p:clrMapOvr>
    <a:masterClrMapping/>
  </p:clrMapOvr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909073"/>
      </p:ext>
    </p:extLst>
  </p:cSld>
  <p:clrMapOvr>
    <a:masterClrMapping/>
  </p:clrMapOvr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4754672"/>
      </p:ext>
    </p:extLst>
  </p:cSld>
  <p:clrMapOvr>
    <a:masterClrMapping/>
  </p:clrMapOvr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198194"/>
      </p:ext>
    </p:extLst>
  </p:cSld>
  <p:clrMapOvr>
    <a:masterClrMapping/>
  </p:clrMapOvr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7057469"/>
      </p:ext>
    </p:extLst>
  </p:cSld>
  <p:clrMapOvr>
    <a:masterClrMapping/>
  </p:clrMapOvr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550340"/>
      </p:ext>
    </p:extLst>
  </p:cSld>
  <p:clrMapOvr>
    <a:masterClrMapping/>
  </p:clrMapOvr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0808518"/>
      </p:ext>
    </p:extLst>
  </p:cSld>
  <p:clrMapOvr>
    <a:masterClrMapping/>
  </p:clrMapOvr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5037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1880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346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31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68039524"/>
      </p:ext>
    </p:extLst>
  </p:cSld>
  <p:clrMapOvr>
    <a:masterClrMapping/>
  </p:clrMapOvr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88253490"/>
      </p:ext>
    </p:extLst>
  </p:cSld>
  <p:clrMapOvr>
    <a:masterClrMapping/>
  </p:clrMapOvr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59664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8926120"/>
      </p:ext>
    </p:extLst>
  </p:cSld>
  <p:clrMapOvr>
    <a:masterClrMapping/>
  </p:clrMapOvr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5066345"/>
      </p:ext>
    </p:extLst>
  </p:cSld>
  <p:clrMapOvr>
    <a:masterClrMapping/>
  </p:clrMapOvr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99655135"/>
      </p:ext>
    </p:extLst>
  </p:cSld>
  <p:clrMapOvr>
    <a:masterClrMapping/>
  </p:clrMapOvr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69439903"/>
      </p:ext>
    </p:extLst>
  </p:cSld>
  <p:clrMapOvr>
    <a:masterClrMapping/>
  </p:clrMapOvr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72249865"/>
      </p:ext>
    </p:extLst>
  </p:cSld>
  <p:clrMapOvr>
    <a:masterClrMapping/>
  </p:clrMapOvr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48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83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7602585"/>
      </p:ext>
    </p:extLst>
  </p:cSld>
  <p:clrMapOvr>
    <a:masterClrMapping/>
  </p:clrMapOvr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0048134"/>
      </p:ext>
    </p:extLst>
  </p:cSld>
  <p:clrMapOvr>
    <a:masterClrMapping/>
  </p:clrMapOvr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3015118"/>
      </p:ext>
    </p:extLst>
  </p:cSld>
  <p:clrMapOvr>
    <a:masterClrMapping/>
  </p:clrMapOvr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6328858"/>
      </p:ext>
    </p:extLst>
  </p:cSld>
  <p:clrMapOvr>
    <a:masterClrMapping/>
  </p:clrMapOvr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3792884"/>
      </p:ext>
    </p:extLst>
  </p:cSld>
  <p:clrMapOvr>
    <a:masterClrMapping/>
  </p:clrMapOvr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396051"/>
      </p:ext>
    </p:extLst>
  </p:cSld>
  <p:clrMapOvr>
    <a:masterClrMapping/>
  </p:clrMapOvr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671745"/>
      </p:ext>
    </p:extLst>
  </p:cSld>
  <p:clrMapOvr>
    <a:masterClrMapping/>
  </p:clrMapOvr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544829"/>
      </p:ext>
    </p:extLst>
  </p:cSld>
  <p:clrMapOvr>
    <a:masterClrMapping/>
  </p:clrMapOvr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1457483"/>
      </p:ext>
    </p:extLst>
  </p:cSld>
  <p:clrMapOvr>
    <a:masterClrMapping/>
  </p:clrMapOvr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12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85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268417"/>
      </p:ext>
    </p:extLst>
  </p:cSld>
  <p:clrMapOvr>
    <a:masterClrMapping/>
  </p:clrMapOvr>
  <p:transition xmlns:p14="http://schemas.microsoft.com/office/powerpoint/2010/main"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25379"/>
      </p:ext>
    </p:extLst>
  </p:cSld>
  <p:clrMapOvr>
    <a:masterClrMapping/>
  </p:clrMapOvr>
  <p:transition xmlns:p14="http://schemas.microsoft.com/office/powerpoint/2010/main"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50759"/>
      </p:ext>
    </p:extLst>
  </p:cSld>
  <p:clrMapOvr>
    <a:masterClrMapping/>
  </p:clrMapOvr>
  <p:transition xmlns:p14="http://schemas.microsoft.com/office/powerpoint/2010/main"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907459"/>
      </p:ext>
    </p:extLst>
  </p:cSld>
  <p:clrMapOvr>
    <a:masterClrMapping/>
  </p:clrMapOvr>
  <p:transition xmlns:p14="http://schemas.microsoft.com/office/powerpoint/2010/main"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217322"/>
      </p:ext>
    </p:extLst>
  </p:cSld>
  <p:clrMapOvr>
    <a:masterClrMapping/>
  </p:clrMapOvr>
  <p:transition xmlns:p14="http://schemas.microsoft.com/office/powerpoint/2010/main"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052122"/>
      </p:ext>
    </p:extLst>
  </p:cSld>
  <p:clrMapOvr>
    <a:masterClrMapping/>
  </p:clrMapOvr>
  <p:transition xmlns:p14="http://schemas.microsoft.com/office/powerpoint/2010/main"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88994"/>
      </p:ext>
    </p:extLst>
  </p:cSld>
  <p:clrMapOvr>
    <a:masterClrMapping/>
  </p:clrMapOvr>
  <p:transition xmlns:p14="http://schemas.microsoft.com/office/powerpoint/2010/main"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60761"/>
      </p:ext>
    </p:extLst>
  </p:cSld>
  <p:clrMapOvr>
    <a:masterClrMapping/>
  </p:clrMapOvr>
  <p:transition xmlns:p14="http://schemas.microsoft.com/office/powerpoint/2010/main"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15770"/>
      </p:ext>
    </p:extLst>
  </p:cSld>
  <p:clrMapOvr>
    <a:masterClrMapping/>
  </p:clrMapOvr>
  <p:transition xmlns:p14="http://schemas.microsoft.com/office/powerpoint/2010/main"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152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10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8873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730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98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6609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367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057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118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7063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4943865"/>
      </p:ext>
    </p:extLst>
  </p:cSld>
  <p:clrMapOvr>
    <a:masterClrMapping/>
  </p:clrMapOvr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6760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242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668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02724"/>
      </p:ext>
    </p:extLst>
  </p:cSld>
  <p:clrMapOvr>
    <a:masterClrMapping/>
  </p:clrMapOvr>
  <p:transition xmlns:p14="http://schemas.microsoft.com/office/powerpoint/2010/main"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99260"/>
      </p:ext>
    </p:extLst>
  </p:cSld>
  <p:clrMapOvr>
    <a:masterClrMapping/>
  </p:clrMapOvr>
  <p:transition xmlns:p14="http://schemas.microsoft.com/office/powerpoint/2010/main"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36625"/>
      </p:ext>
    </p:extLst>
  </p:cSld>
  <p:clrMapOvr>
    <a:masterClrMapping/>
  </p:clrMapOvr>
  <p:transition xmlns:p14="http://schemas.microsoft.com/office/powerpoint/2010/main"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06363"/>
      </p:ext>
    </p:extLst>
  </p:cSld>
  <p:clrMapOvr>
    <a:masterClrMapping/>
  </p:clrMapOvr>
  <p:transition xmlns:p14="http://schemas.microsoft.com/office/powerpoint/2010/main"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57232"/>
      </p:ext>
    </p:extLst>
  </p:cSld>
  <p:clrMapOvr>
    <a:masterClrMapping/>
  </p:clrMapOvr>
  <p:transition xmlns:p14="http://schemas.microsoft.com/office/powerpoint/2010/main"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953588"/>
      </p:ext>
    </p:extLst>
  </p:cSld>
  <p:clrMapOvr>
    <a:masterClrMapping/>
  </p:clrMapOvr>
  <p:transition xmlns:p14="http://schemas.microsoft.com/office/powerpoint/2010/main"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188296"/>
      </p:ext>
    </p:extLst>
  </p:cSld>
  <p:clrMapOvr>
    <a:masterClrMapping/>
  </p:clrMapOvr>
  <p:transition xmlns:p14="http://schemas.microsoft.com/office/powerpoint/2010/main"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01754"/>
      </p:ext>
    </p:extLst>
  </p:cSld>
  <p:clrMapOvr>
    <a:masterClrMapping/>
  </p:clrMapOvr>
  <p:transition xmlns:p14="http://schemas.microsoft.com/office/powerpoint/2010/main"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7738"/>
      </p:ext>
    </p:extLst>
  </p:cSld>
  <p:clrMapOvr>
    <a:masterClrMapping/>
  </p:clrMapOvr>
  <p:transition xmlns:p14="http://schemas.microsoft.com/office/powerpoint/2010/main"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706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9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85346"/>
      </p:ext>
    </p:extLst>
  </p:cSld>
  <p:clrMapOvr>
    <a:masterClrMapping/>
  </p:clrMapOvr>
  <p:transition xmlns:p14="http://schemas.microsoft.com/office/powerpoint/2010/main"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39988"/>
      </p:ext>
    </p:extLst>
  </p:cSld>
  <p:clrMapOvr>
    <a:masterClrMapping/>
  </p:clrMapOvr>
  <p:transition xmlns:p14="http://schemas.microsoft.com/office/powerpoint/2010/main"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573494"/>
      </p:ext>
    </p:extLst>
  </p:cSld>
  <p:clrMapOvr>
    <a:masterClrMapping/>
  </p:clrMapOvr>
  <p:transition xmlns:p14="http://schemas.microsoft.com/office/powerpoint/2010/main"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73633"/>
      </p:ext>
    </p:extLst>
  </p:cSld>
  <p:clrMapOvr>
    <a:masterClrMapping/>
  </p:clrMapOvr>
  <p:transition xmlns:p14="http://schemas.microsoft.com/office/powerpoint/2010/main"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82707"/>
      </p:ext>
    </p:extLst>
  </p:cSld>
  <p:clrMapOvr>
    <a:masterClrMapping/>
  </p:clrMapOvr>
  <p:transition xmlns:p14="http://schemas.microsoft.com/office/powerpoint/2010/main"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955275"/>
      </p:ext>
    </p:extLst>
  </p:cSld>
  <p:clrMapOvr>
    <a:masterClrMapping/>
  </p:clrMapOvr>
  <p:transition xmlns:p14="http://schemas.microsoft.com/office/powerpoint/2010/main"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26626"/>
      </p:ext>
    </p:extLst>
  </p:cSld>
  <p:clrMapOvr>
    <a:masterClrMapping/>
  </p:clrMapOvr>
  <p:transition xmlns:p14="http://schemas.microsoft.com/office/powerpoint/2010/main"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73355"/>
      </p:ext>
    </p:extLst>
  </p:cSld>
  <p:clrMapOvr>
    <a:masterClrMapping/>
  </p:clrMapOvr>
  <p:transition xmlns:p14="http://schemas.microsoft.com/office/powerpoint/2010/main"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79777"/>
      </p:ext>
    </p:extLst>
  </p:cSld>
  <p:clrMapOvr>
    <a:masterClrMapping/>
  </p:clrMapOvr>
  <p:transition xmlns:p14="http://schemas.microsoft.com/office/powerpoint/2010/main"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02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510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16803"/>
      </p:ext>
    </p:extLst>
  </p:cSld>
  <p:clrMapOvr>
    <a:masterClrMapping/>
  </p:clrMapOvr>
  <p:transition xmlns:p14="http://schemas.microsoft.com/office/powerpoint/2010/main"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37400"/>
      </p:ext>
    </p:extLst>
  </p:cSld>
  <p:clrMapOvr>
    <a:masterClrMapping/>
  </p:clrMapOvr>
  <p:transition xmlns:p14="http://schemas.microsoft.com/office/powerpoint/2010/main"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35943"/>
      </p:ext>
    </p:extLst>
  </p:cSld>
  <p:clrMapOvr>
    <a:masterClrMapping/>
  </p:clrMapOvr>
  <p:transition xmlns:p14="http://schemas.microsoft.com/office/powerpoint/2010/main"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35638"/>
      </p:ext>
    </p:extLst>
  </p:cSld>
  <p:clrMapOvr>
    <a:masterClrMapping/>
  </p:clrMapOvr>
  <p:transition xmlns:p14="http://schemas.microsoft.com/office/powerpoint/2010/main"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76960"/>
      </p:ext>
    </p:extLst>
  </p:cSld>
  <p:clrMapOvr>
    <a:masterClrMapping/>
  </p:clrMapOvr>
  <p:transition xmlns:p14="http://schemas.microsoft.com/office/powerpoint/2010/main"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48197"/>
      </p:ext>
    </p:extLst>
  </p:cSld>
  <p:clrMapOvr>
    <a:masterClrMapping/>
  </p:clrMapOvr>
  <p:transition xmlns:p14="http://schemas.microsoft.com/office/powerpoint/2010/main"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43819"/>
      </p:ext>
    </p:extLst>
  </p:cSld>
  <p:clrMapOvr>
    <a:masterClrMapping/>
  </p:clrMapOvr>
  <p:transition xmlns:p14="http://schemas.microsoft.com/office/powerpoint/2010/main"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01268"/>
      </p:ext>
    </p:extLst>
  </p:cSld>
  <p:clrMapOvr>
    <a:masterClrMapping/>
  </p:clrMapOvr>
  <p:transition xmlns:p14="http://schemas.microsoft.com/office/powerpoint/2010/main"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37421"/>
      </p:ext>
    </p:extLst>
  </p:cSld>
  <p:clrMapOvr>
    <a:masterClrMapping/>
  </p:clrMapOvr>
  <p:transition xmlns:p14="http://schemas.microsoft.com/office/powerpoint/2010/main"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14E2F-F42F-DB4D-BCDF-486C1A54446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81790"/>
      </p:ext>
    </p:extLst>
  </p:cSld>
  <p:clrMapOvr>
    <a:masterClrMapping/>
  </p:clrMapOvr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B08EB-B9ED-0C47-91D8-C808BB1EED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61390"/>
      </p:ext>
    </p:extLst>
  </p:cSld>
  <p:clrMapOvr>
    <a:masterClrMapping/>
  </p:clrMapOvr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FDF5B-7048-4A48-AB10-E945CE17E4F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34226"/>
      </p:ext>
    </p:extLst>
  </p:cSld>
  <p:clrMapOvr>
    <a:masterClrMapping/>
  </p:clrMapOvr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CD317-D09D-C440-B336-FD5110F95C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29245"/>
      </p:ext>
    </p:extLst>
  </p:cSld>
  <p:clrMapOvr>
    <a:masterClrMapping/>
  </p:clrMapOvr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CEAD2-D91F-D84D-B8DA-4846005864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10255"/>
      </p:ext>
    </p:extLst>
  </p:cSld>
  <p:clrMapOvr>
    <a:masterClrMapping/>
  </p:clrMapOvr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37D6B-A2A2-7F41-95EE-DB6700EB343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594045"/>
      </p:ext>
    </p:extLst>
  </p:cSld>
  <p:clrMapOvr>
    <a:masterClrMapping/>
  </p:clrMapOvr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E15A5-C139-074C-A6D1-9546DB87C0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93973"/>
      </p:ext>
    </p:extLst>
  </p:cSld>
  <p:clrMapOvr>
    <a:masterClrMapping/>
  </p:clrMapOvr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F830B-12DD-3A4F-AC32-2B001341CC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81450"/>
      </p:ext>
    </p:extLst>
  </p:cSld>
  <p:clrMapOvr>
    <a:masterClrMapping/>
  </p:clrMapOvr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559B8-0975-D943-BC05-AABE6D1049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385213"/>
      </p:ext>
    </p:extLst>
  </p:cSld>
  <p:clrMapOvr>
    <a:masterClrMapping/>
  </p:clrMapOvr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B48EA-78A4-2340-96C9-5A83F4A8B4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154899"/>
      </p:ext>
    </p:extLst>
  </p:cSld>
  <p:clrMapOvr>
    <a:masterClrMapping/>
  </p:clrMapOvr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D3F90-530A-774B-8C58-3AEAD40C995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0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08.xml"/><Relationship Id="rId8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5.xml"/><Relationship Id="rId8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8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99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4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0.xml"/><Relationship Id="rId8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5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1.xml"/><Relationship Id="rId8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6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2.xml"/><Relationship Id="rId8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7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9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90.xml"/><Relationship Id="rId3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95.xml"/><Relationship Id="rId8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397.xml"/><Relationship Id="rId10" Type="http://schemas.openxmlformats.org/officeDocument/2006/relationships/slideLayout" Target="../slideLayouts/slideLayout398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0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401.xml"/><Relationship Id="rId3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404.xml"/><Relationship Id="rId6" Type="http://schemas.openxmlformats.org/officeDocument/2006/relationships/slideLayout" Target="../slideLayouts/slideLayout405.xml"/><Relationship Id="rId7" Type="http://schemas.openxmlformats.org/officeDocument/2006/relationships/slideLayout" Target="../slideLayouts/slideLayout406.xml"/><Relationship Id="rId8" Type="http://schemas.openxmlformats.org/officeDocument/2006/relationships/slideLayout" Target="../slideLayouts/slideLayout407.xml"/><Relationship Id="rId9" Type="http://schemas.openxmlformats.org/officeDocument/2006/relationships/slideLayout" Target="../slideLayouts/slideLayout408.xml"/><Relationship Id="rId10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1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1.xml"/><Relationship Id="rId2" Type="http://schemas.openxmlformats.org/officeDocument/2006/relationships/slideLayout" Target="../slideLayouts/slideLayout412.xml"/><Relationship Id="rId3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16.xml"/><Relationship Id="rId7" Type="http://schemas.openxmlformats.org/officeDocument/2006/relationships/slideLayout" Target="../slideLayouts/slideLayout417.xml"/><Relationship Id="rId8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2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23.xml"/><Relationship Id="rId3" Type="http://schemas.openxmlformats.org/officeDocument/2006/relationships/slideLayout" Target="../slideLayouts/slideLayout424.xml"/><Relationship Id="rId4" Type="http://schemas.openxmlformats.org/officeDocument/2006/relationships/slideLayout" Target="../slideLayouts/slideLayout425.xml"/><Relationship Id="rId5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28.xml"/><Relationship Id="rId8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3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3.xml"/><Relationship Id="rId2" Type="http://schemas.openxmlformats.org/officeDocument/2006/relationships/slideLayout" Target="../slideLayouts/slideLayout434.xml"/><Relationship Id="rId3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7.xml"/><Relationship Id="rId6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39.xml"/><Relationship Id="rId8" Type="http://schemas.openxmlformats.org/officeDocument/2006/relationships/slideLayout" Target="../slideLayouts/slideLayout440.xml"/><Relationship Id="rId9" Type="http://schemas.openxmlformats.org/officeDocument/2006/relationships/slideLayout" Target="../slideLayouts/slideLayout441.xml"/><Relationship Id="rId10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4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45.xml"/><Relationship Id="rId3" Type="http://schemas.openxmlformats.org/officeDocument/2006/relationships/slideLayout" Target="../slideLayouts/slideLayout446.xml"/><Relationship Id="rId4" Type="http://schemas.openxmlformats.org/officeDocument/2006/relationships/slideLayout" Target="../slideLayouts/slideLayout447.xml"/><Relationship Id="rId5" Type="http://schemas.openxmlformats.org/officeDocument/2006/relationships/slideLayout" Target="../slideLayouts/slideLayout448.xml"/><Relationship Id="rId6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0.xml"/><Relationship Id="rId8" Type="http://schemas.openxmlformats.org/officeDocument/2006/relationships/slideLayout" Target="../slideLayouts/slideLayout451.xml"/><Relationship Id="rId9" Type="http://schemas.openxmlformats.org/officeDocument/2006/relationships/slideLayout" Target="../slideLayouts/slideLayout452.xml"/><Relationship Id="rId10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5.xml"/><Relationship Id="rId12" Type="http://schemas.openxmlformats.org/officeDocument/2006/relationships/theme" Target="../theme/theme4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5.xml"/><Relationship Id="rId2" Type="http://schemas.openxmlformats.org/officeDocument/2006/relationships/slideLayout" Target="../slideLayouts/slideLayout456.xml"/><Relationship Id="rId3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58.xml"/><Relationship Id="rId5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1.xml"/><Relationship Id="rId8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3.xml"/><Relationship Id="rId10" Type="http://schemas.openxmlformats.org/officeDocument/2006/relationships/slideLayout" Target="../slideLayouts/slideLayout464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6.xml"/><Relationship Id="rId2" Type="http://schemas.openxmlformats.org/officeDocument/2006/relationships/slideLayout" Target="../slideLayouts/slideLayout467.xml"/><Relationship Id="rId3" Type="http://schemas.openxmlformats.org/officeDocument/2006/relationships/slideLayout" Target="../slideLayouts/slideLayout468.xml"/><Relationship Id="rId4" Type="http://schemas.openxmlformats.org/officeDocument/2006/relationships/slideLayout" Target="../slideLayouts/slideLayout469.xml"/><Relationship Id="rId5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2.xml"/><Relationship Id="rId8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5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77.xml"/><Relationship Id="rId2" Type="http://schemas.openxmlformats.org/officeDocument/2006/relationships/slideLayout" Target="../slideLayouts/slideLayout478.xml"/><Relationship Id="rId3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2.xml"/><Relationship Id="rId7" Type="http://schemas.openxmlformats.org/officeDocument/2006/relationships/slideLayout" Target="../slideLayouts/slideLayout483.xml"/><Relationship Id="rId8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86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88.xml"/><Relationship Id="rId2" Type="http://schemas.openxmlformats.org/officeDocument/2006/relationships/slideLayout" Target="../slideLayouts/slideLayout489.xml"/><Relationship Id="rId3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4.xml"/><Relationship Id="rId8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497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9.xml"/><Relationship Id="rId2" Type="http://schemas.openxmlformats.org/officeDocument/2006/relationships/slideLayout" Target="../slideLayouts/slideLayout500.xml"/><Relationship Id="rId3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5.xml"/><Relationship Id="rId8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0.xml"/><Relationship Id="rId2" Type="http://schemas.openxmlformats.org/officeDocument/2006/relationships/slideLayout" Target="../slideLayouts/slideLayout511.xml"/><Relationship Id="rId3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6.xml"/><Relationship Id="rId8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1.xml"/><Relationship Id="rId2" Type="http://schemas.openxmlformats.org/officeDocument/2006/relationships/slideLayout" Target="../slideLayouts/slideLayout522.xml"/><Relationship Id="rId3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27.xml"/><Relationship Id="rId8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2.xml"/><Relationship Id="rId2" Type="http://schemas.openxmlformats.org/officeDocument/2006/relationships/slideLayout" Target="../slideLayouts/slideLayout533.xml"/><Relationship Id="rId3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38.xml"/><Relationship Id="rId8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1" Type="http://schemas.openxmlformats.org/officeDocument/2006/relationships/slideLayout" Target="../slideLayouts/slideLayout543.xml"/><Relationship Id="rId2" Type="http://schemas.openxmlformats.org/officeDocument/2006/relationships/slideLayout" Target="../slideLayouts/slideLayout544.xml"/><Relationship Id="rId3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48.xml"/><Relationship Id="rId7" Type="http://schemas.openxmlformats.org/officeDocument/2006/relationships/slideLayout" Target="../slideLayouts/slideLayout549.xml"/><Relationship Id="rId8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2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54.xml"/><Relationship Id="rId2" Type="http://schemas.openxmlformats.org/officeDocument/2006/relationships/slideLayout" Target="../slideLayouts/slideLayout555.xml"/><Relationship Id="rId3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59.xml"/><Relationship Id="rId7" Type="http://schemas.openxmlformats.org/officeDocument/2006/relationships/slideLayout" Target="../slideLayouts/slideLayout560.xml"/><Relationship Id="rId8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3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1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0.xml"/><Relationship Id="rId7" Type="http://schemas.openxmlformats.org/officeDocument/2006/relationships/slideLayout" Target="../slideLayouts/slideLayout571.xml"/><Relationship Id="rId8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4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6.xml"/><Relationship Id="rId2" Type="http://schemas.openxmlformats.org/officeDocument/2006/relationships/slideLayout" Target="../slideLayouts/slideLayout577.xml"/><Relationship Id="rId3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1.xml"/><Relationship Id="rId7" Type="http://schemas.openxmlformats.org/officeDocument/2006/relationships/slideLayout" Target="../slideLayouts/slideLayout582.xml"/><Relationship Id="rId8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5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1" Type="http://schemas.openxmlformats.org/officeDocument/2006/relationships/slideLayout" Target="../slideLayouts/slideLayout587.xml"/><Relationship Id="rId2" Type="http://schemas.openxmlformats.org/officeDocument/2006/relationships/slideLayout" Target="../slideLayouts/slideLayout588.xml"/><Relationship Id="rId3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2.xml"/><Relationship Id="rId7" Type="http://schemas.openxmlformats.org/officeDocument/2006/relationships/slideLayout" Target="../slideLayouts/slideLayout593.xml"/><Relationship Id="rId8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596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1" Type="http://schemas.openxmlformats.org/officeDocument/2006/relationships/slideLayout" Target="../slideLayouts/slideLayout598.xml"/><Relationship Id="rId2" Type="http://schemas.openxmlformats.org/officeDocument/2006/relationships/slideLayout" Target="../slideLayouts/slideLayout599.xml"/><Relationship Id="rId3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3.xml"/><Relationship Id="rId7" Type="http://schemas.openxmlformats.org/officeDocument/2006/relationships/slideLayout" Target="../slideLayouts/slideLayout604.xml"/><Relationship Id="rId8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07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1" Type="http://schemas.openxmlformats.org/officeDocument/2006/relationships/slideLayout" Target="../slideLayouts/slideLayout609.xml"/><Relationship Id="rId2" Type="http://schemas.openxmlformats.org/officeDocument/2006/relationships/slideLayout" Target="../slideLayouts/slideLayout610.xml"/><Relationship Id="rId3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5.xml"/><Relationship Id="rId8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18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0.xml"/><Relationship Id="rId2" Type="http://schemas.openxmlformats.org/officeDocument/2006/relationships/slideLayout" Target="../slideLayouts/slideLayout621.xml"/><Relationship Id="rId3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5.xml"/><Relationship Id="rId7" Type="http://schemas.openxmlformats.org/officeDocument/2006/relationships/slideLayout" Target="../slideLayouts/slideLayout626.xml"/><Relationship Id="rId8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29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1" Type="http://schemas.openxmlformats.org/officeDocument/2006/relationships/slideLayout" Target="../slideLayouts/slideLayout631.xml"/><Relationship Id="rId2" Type="http://schemas.openxmlformats.org/officeDocument/2006/relationships/slideLayout" Target="../slideLayouts/slideLayout632.xml"/><Relationship Id="rId3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36.xml"/><Relationship Id="rId7" Type="http://schemas.openxmlformats.org/officeDocument/2006/relationships/slideLayout" Target="../slideLayouts/slideLayout637.xml"/><Relationship Id="rId8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0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2.xml"/><Relationship Id="rId2" Type="http://schemas.openxmlformats.org/officeDocument/2006/relationships/slideLayout" Target="../slideLayouts/slideLayout643.xml"/><Relationship Id="rId3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47.xml"/><Relationship Id="rId7" Type="http://schemas.openxmlformats.org/officeDocument/2006/relationships/slideLayout" Target="../slideLayouts/slideLayout648.xml"/><Relationship Id="rId8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1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3.xml"/><Relationship Id="rId12" Type="http://schemas.openxmlformats.org/officeDocument/2006/relationships/slideLayout" Target="../slideLayouts/slideLayout664.xml"/><Relationship Id="rId13" Type="http://schemas.openxmlformats.org/officeDocument/2006/relationships/theme" Target="../theme/theme6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653.xml"/><Relationship Id="rId2" Type="http://schemas.openxmlformats.org/officeDocument/2006/relationships/slideLayout" Target="../slideLayouts/slideLayout654.xml"/><Relationship Id="rId3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58.xml"/><Relationship Id="rId7" Type="http://schemas.openxmlformats.org/officeDocument/2006/relationships/slideLayout" Target="../slideLayouts/slideLayout659.xml"/><Relationship Id="rId8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2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5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5.xml"/><Relationship Id="rId2" Type="http://schemas.openxmlformats.org/officeDocument/2006/relationships/slideLayout" Target="../slideLayouts/slideLayout666.xml"/><Relationship Id="rId3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9.xml"/><Relationship Id="rId6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1.xml"/><Relationship Id="rId8" Type="http://schemas.openxmlformats.org/officeDocument/2006/relationships/slideLayout" Target="../slideLayouts/slideLayout672.xml"/><Relationship Id="rId9" Type="http://schemas.openxmlformats.org/officeDocument/2006/relationships/slideLayout" Target="../slideLayouts/slideLayout673.xml"/><Relationship Id="rId10" Type="http://schemas.openxmlformats.org/officeDocument/2006/relationships/slideLayout" Target="../slideLayouts/slideLayout674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6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6.xml"/><Relationship Id="rId2" Type="http://schemas.openxmlformats.org/officeDocument/2006/relationships/slideLayout" Target="../slideLayouts/slideLayout677.xml"/><Relationship Id="rId3" Type="http://schemas.openxmlformats.org/officeDocument/2006/relationships/slideLayout" Target="../slideLayouts/slideLayout678.xml"/><Relationship Id="rId4" Type="http://schemas.openxmlformats.org/officeDocument/2006/relationships/slideLayout" Target="../slideLayouts/slideLayout679.xml"/><Relationship Id="rId5" Type="http://schemas.openxmlformats.org/officeDocument/2006/relationships/slideLayout" Target="../slideLayouts/slideLayout680.xml"/><Relationship Id="rId6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2.xml"/><Relationship Id="rId8" Type="http://schemas.openxmlformats.org/officeDocument/2006/relationships/slideLayout" Target="../slideLayouts/slideLayout683.xml"/><Relationship Id="rId9" Type="http://schemas.openxmlformats.org/officeDocument/2006/relationships/slideLayout" Target="../slideLayouts/slideLayout684.xml"/><Relationship Id="rId10" Type="http://schemas.openxmlformats.org/officeDocument/2006/relationships/slideLayout" Target="../slideLayouts/slideLayout685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7.xml"/><Relationship Id="rId12" Type="http://schemas.openxmlformats.org/officeDocument/2006/relationships/theme" Target="../theme/theme6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7.xml"/><Relationship Id="rId2" Type="http://schemas.openxmlformats.org/officeDocument/2006/relationships/slideLayout" Target="../slideLayouts/slideLayout688.xml"/><Relationship Id="rId3" Type="http://schemas.openxmlformats.org/officeDocument/2006/relationships/slideLayout" Target="../slideLayouts/slideLayout689.xml"/><Relationship Id="rId4" Type="http://schemas.openxmlformats.org/officeDocument/2006/relationships/slideLayout" Target="../slideLayouts/slideLayout690.xml"/><Relationship Id="rId5" Type="http://schemas.openxmlformats.org/officeDocument/2006/relationships/slideLayout" Target="../slideLayouts/slideLayout691.xml"/><Relationship Id="rId6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3.xml"/><Relationship Id="rId8" Type="http://schemas.openxmlformats.org/officeDocument/2006/relationships/slideLayout" Target="../slideLayouts/slideLayout694.xml"/><Relationship Id="rId9" Type="http://schemas.openxmlformats.org/officeDocument/2006/relationships/slideLayout" Target="../slideLayouts/slideLayout695.xml"/><Relationship Id="rId10" Type="http://schemas.openxmlformats.org/officeDocument/2006/relationships/slideLayout" Target="../slideLayouts/slideLayout696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8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98.xml"/><Relationship Id="rId2" Type="http://schemas.openxmlformats.org/officeDocument/2006/relationships/slideLayout" Target="../slideLayouts/slideLayout699.xml"/><Relationship Id="rId3" Type="http://schemas.openxmlformats.org/officeDocument/2006/relationships/slideLayout" Target="../slideLayouts/slideLayout700.xml"/><Relationship Id="rId4" Type="http://schemas.openxmlformats.org/officeDocument/2006/relationships/slideLayout" Target="../slideLayouts/slideLayout701.xml"/><Relationship Id="rId5" Type="http://schemas.openxmlformats.org/officeDocument/2006/relationships/slideLayout" Target="../slideLayouts/slideLayout702.xml"/><Relationship Id="rId6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4.xml"/><Relationship Id="rId8" Type="http://schemas.openxmlformats.org/officeDocument/2006/relationships/slideLayout" Target="../slideLayouts/slideLayout705.xml"/><Relationship Id="rId9" Type="http://schemas.openxmlformats.org/officeDocument/2006/relationships/slideLayout" Target="../slideLayouts/slideLayout706.xml"/><Relationship Id="rId10" Type="http://schemas.openxmlformats.org/officeDocument/2006/relationships/slideLayout" Target="../slideLayouts/slideLayout707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9.xml"/><Relationship Id="rId12" Type="http://schemas.openxmlformats.org/officeDocument/2006/relationships/theme" Target="../theme/theme6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9.xml"/><Relationship Id="rId2" Type="http://schemas.openxmlformats.org/officeDocument/2006/relationships/slideLayout" Target="../slideLayouts/slideLayout710.xml"/><Relationship Id="rId3" Type="http://schemas.openxmlformats.org/officeDocument/2006/relationships/slideLayout" Target="../slideLayouts/slideLayout711.xml"/><Relationship Id="rId4" Type="http://schemas.openxmlformats.org/officeDocument/2006/relationships/slideLayout" Target="../slideLayouts/slideLayout712.xml"/><Relationship Id="rId5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5.xml"/><Relationship Id="rId8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18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0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0.xml"/><Relationship Id="rId2" Type="http://schemas.openxmlformats.org/officeDocument/2006/relationships/slideLayout" Target="../slideLayouts/slideLayout721.xml"/><Relationship Id="rId3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24.xml"/><Relationship Id="rId6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6.xml"/><Relationship Id="rId8" Type="http://schemas.openxmlformats.org/officeDocument/2006/relationships/slideLayout" Target="../slideLayouts/slideLayout727.xml"/><Relationship Id="rId9" Type="http://schemas.openxmlformats.org/officeDocument/2006/relationships/slideLayout" Target="../slideLayouts/slideLayout728.xml"/><Relationship Id="rId10" Type="http://schemas.openxmlformats.org/officeDocument/2006/relationships/slideLayout" Target="../slideLayouts/slideLayout729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1.xml"/><Relationship Id="rId12" Type="http://schemas.openxmlformats.org/officeDocument/2006/relationships/theme" Target="../theme/theme6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31.xml"/><Relationship Id="rId2" Type="http://schemas.openxmlformats.org/officeDocument/2006/relationships/slideLayout" Target="../slideLayouts/slideLayout732.xml"/><Relationship Id="rId3" Type="http://schemas.openxmlformats.org/officeDocument/2006/relationships/slideLayout" Target="../slideLayouts/slideLayout733.xml"/><Relationship Id="rId4" Type="http://schemas.openxmlformats.org/officeDocument/2006/relationships/slideLayout" Target="../slideLayouts/slideLayout734.xml"/><Relationship Id="rId5" Type="http://schemas.openxmlformats.org/officeDocument/2006/relationships/slideLayout" Target="../slideLayouts/slideLayout735.xml"/><Relationship Id="rId6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37.xml"/><Relationship Id="rId8" Type="http://schemas.openxmlformats.org/officeDocument/2006/relationships/slideLayout" Target="../slideLayouts/slideLayout738.xml"/><Relationship Id="rId9" Type="http://schemas.openxmlformats.org/officeDocument/2006/relationships/slideLayout" Target="../slideLayouts/slideLayout739.xml"/><Relationship Id="rId10" Type="http://schemas.openxmlformats.org/officeDocument/2006/relationships/slideLayout" Target="../slideLayouts/slideLayout740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2.xml"/><Relationship Id="rId12" Type="http://schemas.openxmlformats.org/officeDocument/2006/relationships/theme" Target="../theme/theme6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42.xml"/><Relationship Id="rId2" Type="http://schemas.openxmlformats.org/officeDocument/2006/relationships/slideLayout" Target="../slideLayouts/slideLayout743.xml"/><Relationship Id="rId3" Type="http://schemas.openxmlformats.org/officeDocument/2006/relationships/slideLayout" Target="../slideLayouts/slideLayout744.xml"/><Relationship Id="rId4" Type="http://schemas.openxmlformats.org/officeDocument/2006/relationships/slideLayout" Target="../slideLayouts/slideLayout745.xml"/><Relationship Id="rId5" Type="http://schemas.openxmlformats.org/officeDocument/2006/relationships/slideLayout" Target="../slideLayouts/slideLayout746.xml"/><Relationship Id="rId6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48.xml"/><Relationship Id="rId8" Type="http://schemas.openxmlformats.org/officeDocument/2006/relationships/slideLayout" Target="../slideLayouts/slideLayout749.xml"/><Relationship Id="rId9" Type="http://schemas.openxmlformats.org/officeDocument/2006/relationships/slideLayout" Target="../slideLayouts/slideLayout750.xml"/><Relationship Id="rId10" Type="http://schemas.openxmlformats.org/officeDocument/2006/relationships/slideLayout" Target="../slideLayouts/slideLayout751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3.xml"/><Relationship Id="rId12" Type="http://schemas.openxmlformats.org/officeDocument/2006/relationships/slideLayout" Target="../slideLayouts/slideLayout764.xml"/><Relationship Id="rId13" Type="http://schemas.openxmlformats.org/officeDocument/2006/relationships/theme" Target="../theme/theme70.xml"/><Relationship Id="rId1" Type="http://schemas.openxmlformats.org/officeDocument/2006/relationships/slideLayout" Target="../slideLayouts/slideLayout753.xml"/><Relationship Id="rId2" Type="http://schemas.openxmlformats.org/officeDocument/2006/relationships/slideLayout" Target="../slideLayouts/slideLayout754.xml"/><Relationship Id="rId3" Type="http://schemas.openxmlformats.org/officeDocument/2006/relationships/slideLayout" Target="../slideLayouts/slideLayout755.xml"/><Relationship Id="rId4" Type="http://schemas.openxmlformats.org/officeDocument/2006/relationships/slideLayout" Target="../slideLayouts/slideLayout756.xml"/><Relationship Id="rId5" Type="http://schemas.openxmlformats.org/officeDocument/2006/relationships/slideLayout" Target="../slideLayouts/slideLayout757.xml"/><Relationship Id="rId6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59.xml"/><Relationship Id="rId8" Type="http://schemas.openxmlformats.org/officeDocument/2006/relationships/slideLayout" Target="../slideLayouts/slideLayout760.xml"/><Relationship Id="rId9" Type="http://schemas.openxmlformats.org/officeDocument/2006/relationships/slideLayout" Target="../slideLayouts/slideLayout761.xml"/><Relationship Id="rId10" Type="http://schemas.openxmlformats.org/officeDocument/2006/relationships/slideLayout" Target="../slideLayouts/slideLayout762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5.xml"/><Relationship Id="rId12" Type="http://schemas.openxmlformats.org/officeDocument/2006/relationships/slideLayout" Target="../slideLayouts/slideLayout776.xml"/><Relationship Id="rId13" Type="http://schemas.openxmlformats.org/officeDocument/2006/relationships/theme" Target="../theme/theme71.xml"/><Relationship Id="rId1" Type="http://schemas.openxmlformats.org/officeDocument/2006/relationships/slideLayout" Target="../slideLayouts/slideLayout765.xml"/><Relationship Id="rId2" Type="http://schemas.openxmlformats.org/officeDocument/2006/relationships/slideLayout" Target="../slideLayouts/slideLayout766.xml"/><Relationship Id="rId3" Type="http://schemas.openxmlformats.org/officeDocument/2006/relationships/slideLayout" Target="../slideLayouts/slideLayout767.xml"/><Relationship Id="rId4" Type="http://schemas.openxmlformats.org/officeDocument/2006/relationships/slideLayout" Target="../slideLayouts/slideLayout768.xml"/><Relationship Id="rId5" Type="http://schemas.openxmlformats.org/officeDocument/2006/relationships/slideLayout" Target="../slideLayouts/slideLayout769.xml"/><Relationship Id="rId6" Type="http://schemas.openxmlformats.org/officeDocument/2006/relationships/slideLayout" Target="../slideLayouts/slideLayout770.xml"/><Relationship Id="rId7" Type="http://schemas.openxmlformats.org/officeDocument/2006/relationships/slideLayout" Target="../slideLayouts/slideLayout771.xml"/><Relationship Id="rId8" Type="http://schemas.openxmlformats.org/officeDocument/2006/relationships/slideLayout" Target="../slideLayouts/slideLayout772.xml"/><Relationship Id="rId9" Type="http://schemas.openxmlformats.org/officeDocument/2006/relationships/slideLayout" Target="../slideLayouts/slideLayout773.xml"/><Relationship Id="rId10" Type="http://schemas.openxmlformats.org/officeDocument/2006/relationships/slideLayout" Target="../slideLayouts/slideLayout774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7.xml"/><Relationship Id="rId12" Type="http://schemas.openxmlformats.org/officeDocument/2006/relationships/theme" Target="../theme/theme7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77.xml"/><Relationship Id="rId2" Type="http://schemas.openxmlformats.org/officeDocument/2006/relationships/slideLayout" Target="../slideLayouts/slideLayout778.xml"/><Relationship Id="rId3" Type="http://schemas.openxmlformats.org/officeDocument/2006/relationships/slideLayout" Target="../slideLayouts/slideLayout779.xml"/><Relationship Id="rId4" Type="http://schemas.openxmlformats.org/officeDocument/2006/relationships/slideLayout" Target="../slideLayouts/slideLayout780.xml"/><Relationship Id="rId5" Type="http://schemas.openxmlformats.org/officeDocument/2006/relationships/slideLayout" Target="../slideLayouts/slideLayout781.xml"/><Relationship Id="rId6" Type="http://schemas.openxmlformats.org/officeDocument/2006/relationships/slideLayout" Target="../slideLayouts/slideLayout782.xml"/><Relationship Id="rId7" Type="http://schemas.openxmlformats.org/officeDocument/2006/relationships/slideLayout" Target="../slideLayouts/slideLayout783.xml"/><Relationship Id="rId8" Type="http://schemas.openxmlformats.org/officeDocument/2006/relationships/slideLayout" Target="../slideLayouts/slideLayout784.xml"/><Relationship Id="rId9" Type="http://schemas.openxmlformats.org/officeDocument/2006/relationships/slideLayout" Target="../slideLayouts/slideLayout785.xml"/><Relationship Id="rId10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8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88.xml"/><Relationship Id="rId2" Type="http://schemas.openxmlformats.org/officeDocument/2006/relationships/slideLayout" Target="../slideLayouts/slideLayout789.xml"/><Relationship Id="rId3" Type="http://schemas.openxmlformats.org/officeDocument/2006/relationships/slideLayout" Target="../slideLayouts/slideLayout790.xml"/><Relationship Id="rId4" Type="http://schemas.openxmlformats.org/officeDocument/2006/relationships/slideLayout" Target="../slideLayouts/slideLayout791.xml"/><Relationship Id="rId5" Type="http://schemas.openxmlformats.org/officeDocument/2006/relationships/slideLayout" Target="../slideLayouts/slideLayout792.xml"/><Relationship Id="rId6" Type="http://schemas.openxmlformats.org/officeDocument/2006/relationships/slideLayout" Target="../slideLayouts/slideLayout793.xml"/><Relationship Id="rId7" Type="http://schemas.openxmlformats.org/officeDocument/2006/relationships/slideLayout" Target="../slideLayouts/slideLayout794.xml"/><Relationship Id="rId8" Type="http://schemas.openxmlformats.org/officeDocument/2006/relationships/slideLayout" Target="../slideLayouts/slideLayout795.xml"/><Relationship Id="rId9" Type="http://schemas.openxmlformats.org/officeDocument/2006/relationships/slideLayout" Target="../slideLayouts/slideLayout796.xml"/><Relationship Id="rId10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9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9.xml"/><Relationship Id="rId2" Type="http://schemas.openxmlformats.org/officeDocument/2006/relationships/slideLayout" Target="../slideLayouts/slideLayout800.xml"/><Relationship Id="rId3" Type="http://schemas.openxmlformats.org/officeDocument/2006/relationships/slideLayout" Target="../slideLayouts/slideLayout801.xml"/><Relationship Id="rId4" Type="http://schemas.openxmlformats.org/officeDocument/2006/relationships/slideLayout" Target="../slideLayouts/slideLayout802.xml"/><Relationship Id="rId5" Type="http://schemas.openxmlformats.org/officeDocument/2006/relationships/slideLayout" Target="../slideLayouts/slideLayout803.xml"/><Relationship Id="rId6" Type="http://schemas.openxmlformats.org/officeDocument/2006/relationships/slideLayout" Target="../slideLayouts/slideLayout804.xml"/><Relationship Id="rId7" Type="http://schemas.openxmlformats.org/officeDocument/2006/relationships/slideLayout" Target="../slideLayouts/slideLayout805.xml"/><Relationship Id="rId8" Type="http://schemas.openxmlformats.org/officeDocument/2006/relationships/slideLayout" Target="../slideLayouts/slideLayout806.xml"/><Relationship Id="rId9" Type="http://schemas.openxmlformats.org/officeDocument/2006/relationships/slideLayout" Target="../slideLayouts/slideLayout807.xml"/><Relationship Id="rId10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0.xml"/><Relationship Id="rId12" Type="http://schemas.openxmlformats.org/officeDocument/2006/relationships/theme" Target="../theme/theme7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10.xml"/><Relationship Id="rId2" Type="http://schemas.openxmlformats.org/officeDocument/2006/relationships/slideLayout" Target="../slideLayouts/slideLayout811.xml"/><Relationship Id="rId3" Type="http://schemas.openxmlformats.org/officeDocument/2006/relationships/slideLayout" Target="../slideLayouts/slideLayout812.xml"/><Relationship Id="rId4" Type="http://schemas.openxmlformats.org/officeDocument/2006/relationships/slideLayout" Target="../slideLayouts/slideLayout813.xml"/><Relationship Id="rId5" Type="http://schemas.openxmlformats.org/officeDocument/2006/relationships/slideLayout" Target="../slideLayouts/slideLayout814.xml"/><Relationship Id="rId6" Type="http://schemas.openxmlformats.org/officeDocument/2006/relationships/slideLayout" Target="../slideLayouts/slideLayout815.xml"/><Relationship Id="rId7" Type="http://schemas.openxmlformats.org/officeDocument/2006/relationships/slideLayout" Target="../slideLayouts/slideLayout816.xml"/><Relationship Id="rId8" Type="http://schemas.openxmlformats.org/officeDocument/2006/relationships/slideLayout" Target="../slideLayouts/slideLayout817.xml"/><Relationship Id="rId9" Type="http://schemas.openxmlformats.org/officeDocument/2006/relationships/slideLayout" Target="../slideLayouts/slideLayout818.xml"/><Relationship Id="rId10" Type="http://schemas.openxmlformats.org/officeDocument/2006/relationships/slideLayout" Target="../slideLayouts/slideLayout819.xml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1.xml"/><Relationship Id="rId12" Type="http://schemas.openxmlformats.org/officeDocument/2006/relationships/theme" Target="../theme/theme7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1.xml"/><Relationship Id="rId2" Type="http://schemas.openxmlformats.org/officeDocument/2006/relationships/slideLayout" Target="../slideLayouts/slideLayout822.xml"/><Relationship Id="rId3" Type="http://schemas.openxmlformats.org/officeDocument/2006/relationships/slideLayout" Target="../slideLayouts/slideLayout823.xml"/><Relationship Id="rId4" Type="http://schemas.openxmlformats.org/officeDocument/2006/relationships/slideLayout" Target="../slideLayouts/slideLayout824.xml"/><Relationship Id="rId5" Type="http://schemas.openxmlformats.org/officeDocument/2006/relationships/slideLayout" Target="../slideLayouts/slideLayout825.xml"/><Relationship Id="rId6" Type="http://schemas.openxmlformats.org/officeDocument/2006/relationships/slideLayout" Target="../slideLayouts/slideLayout826.xml"/><Relationship Id="rId7" Type="http://schemas.openxmlformats.org/officeDocument/2006/relationships/slideLayout" Target="../slideLayouts/slideLayout827.xml"/><Relationship Id="rId8" Type="http://schemas.openxmlformats.org/officeDocument/2006/relationships/slideLayout" Target="../slideLayouts/slideLayout828.xml"/><Relationship Id="rId9" Type="http://schemas.openxmlformats.org/officeDocument/2006/relationships/slideLayout" Target="../slideLayouts/slideLayout829.xml"/><Relationship Id="rId10" Type="http://schemas.openxmlformats.org/officeDocument/2006/relationships/slideLayout" Target="../slideLayouts/slideLayout830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2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32.xml"/><Relationship Id="rId2" Type="http://schemas.openxmlformats.org/officeDocument/2006/relationships/slideLayout" Target="../slideLayouts/slideLayout833.xml"/><Relationship Id="rId3" Type="http://schemas.openxmlformats.org/officeDocument/2006/relationships/slideLayout" Target="../slideLayouts/slideLayout834.xml"/><Relationship Id="rId4" Type="http://schemas.openxmlformats.org/officeDocument/2006/relationships/slideLayout" Target="../slideLayouts/slideLayout835.xml"/><Relationship Id="rId5" Type="http://schemas.openxmlformats.org/officeDocument/2006/relationships/slideLayout" Target="../slideLayouts/slideLayout836.xml"/><Relationship Id="rId6" Type="http://schemas.openxmlformats.org/officeDocument/2006/relationships/slideLayout" Target="../slideLayouts/slideLayout837.xml"/><Relationship Id="rId7" Type="http://schemas.openxmlformats.org/officeDocument/2006/relationships/slideLayout" Target="../slideLayouts/slideLayout838.xml"/><Relationship Id="rId8" Type="http://schemas.openxmlformats.org/officeDocument/2006/relationships/slideLayout" Target="../slideLayouts/slideLayout839.xml"/><Relationship Id="rId9" Type="http://schemas.openxmlformats.org/officeDocument/2006/relationships/slideLayout" Target="../slideLayouts/slideLayout840.xml"/><Relationship Id="rId10" Type="http://schemas.openxmlformats.org/officeDocument/2006/relationships/slideLayout" Target="../slideLayouts/slideLayout841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3.xml"/><Relationship Id="rId12" Type="http://schemas.openxmlformats.org/officeDocument/2006/relationships/theme" Target="../theme/theme7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3.xml"/><Relationship Id="rId2" Type="http://schemas.openxmlformats.org/officeDocument/2006/relationships/slideLayout" Target="../slideLayouts/slideLayout844.xml"/><Relationship Id="rId3" Type="http://schemas.openxmlformats.org/officeDocument/2006/relationships/slideLayout" Target="../slideLayouts/slideLayout845.xml"/><Relationship Id="rId4" Type="http://schemas.openxmlformats.org/officeDocument/2006/relationships/slideLayout" Target="../slideLayouts/slideLayout846.xml"/><Relationship Id="rId5" Type="http://schemas.openxmlformats.org/officeDocument/2006/relationships/slideLayout" Target="../slideLayouts/slideLayout847.xml"/><Relationship Id="rId6" Type="http://schemas.openxmlformats.org/officeDocument/2006/relationships/slideLayout" Target="../slideLayouts/slideLayout848.xml"/><Relationship Id="rId7" Type="http://schemas.openxmlformats.org/officeDocument/2006/relationships/slideLayout" Target="../slideLayouts/slideLayout849.xml"/><Relationship Id="rId8" Type="http://schemas.openxmlformats.org/officeDocument/2006/relationships/slideLayout" Target="../slideLayouts/slideLayout850.xml"/><Relationship Id="rId9" Type="http://schemas.openxmlformats.org/officeDocument/2006/relationships/slideLayout" Target="../slideLayouts/slideLayout851.xml"/><Relationship Id="rId10" Type="http://schemas.openxmlformats.org/officeDocument/2006/relationships/slideLayout" Target="../slideLayouts/slideLayout852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4.xml"/><Relationship Id="rId12" Type="http://schemas.openxmlformats.org/officeDocument/2006/relationships/theme" Target="../theme/theme79.xml"/><Relationship Id="rId1" Type="http://schemas.openxmlformats.org/officeDocument/2006/relationships/slideLayout" Target="../slideLayouts/slideLayout854.xml"/><Relationship Id="rId2" Type="http://schemas.openxmlformats.org/officeDocument/2006/relationships/slideLayout" Target="../slideLayouts/slideLayout855.xml"/><Relationship Id="rId3" Type="http://schemas.openxmlformats.org/officeDocument/2006/relationships/slideLayout" Target="../slideLayouts/slideLayout856.xml"/><Relationship Id="rId4" Type="http://schemas.openxmlformats.org/officeDocument/2006/relationships/slideLayout" Target="../slideLayouts/slideLayout857.xml"/><Relationship Id="rId5" Type="http://schemas.openxmlformats.org/officeDocument/2006/relationships/slideLayout" Target="../slideLayouts/slideLayout858.xml"/><Relationship Id="rId6" Type="http://schemas.openxmlformats.org/officeDocument/2006/relationships/slideLayout" Target="../slideLayouts/slideLayout859.xml"/><Relationship Id="rId7" Type="http://schemas.openxmlformats.org/officeDocument/2006/relationships/slideLayout" Target="../slideLayouts/slideLayout860.xml"/><Relationship Id="rId8" Type="http://schemas.openxmlformats.org/officeDocument/2006/relationships/slideLayout" Target="../slideLayouts/slideLayout861.xml"/><Relationship Id="rId9" Type="http://schemas.openxmlformats.org/officeDocument/2006/relationships/slideLayout" Target="../slideLayouts/slideLayout862.xml"/><Relationship Id="rId10" Type="http://schemas.openxmlformats.org/officeDocument/2006/relationships/slideLayout" Target="../slideLayouts/slideLayout863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5.xml"/><Relationship Id="rId12" Type="http://schemas.openxmlformats.org/officeDocument/2006/relationships/slideLayout" Target="../slideLayouts/slideLayout876.xml"/><Relationship Id="rId13" Type="http://schemas.openxmlformats.org/officeDocument/2006/relationships/theme" Target="../theme/theme80.xml"/><Relationship Id="rId1" Type="http://schemas.openxmlformats.org/officeDocument/2006/relationships/slideLayout" Target="../slideLayouts/slideLayout865.xml"/><Relationship Id="rId2" Type="http://schemas.openxmlformats.org/officeDocument/2006/relationships/slideLayout" Target="../slideLayouts/slideLayout866.xml"/><Relationship Id="rId3" Type="http://schemas.openxmlformats.org/officeDocument/2006/relationships/slideLayout" Target="../slideLayouts/slideLayout867.xml"/><Relationship Id="rId4" Type="http://schemas.openxmlformats.org/officeDocument/2006/relationships/slideLayout" Target="../slideLayouts/slideLayout868.xml"/><Relationship Id="rId5" Type="http://schemas.openxmlformats.org/officeDocument/2006/relationships/slideLayout" Target="../slideLayouts/slideLayout869.xml"/><Relationship Id="rId6" Type="http://schemas.openxmlformats.org/officeDocument/2006/relationships/slideLayout" Target="../slideLayouts/slideLayout870.xml"/><Relationship Id="rId7" Type="http://schemas.openxmlformats.org/officeDocument/2006/relationships/slideLayout" Target="../slideLayouts/slideLayout871.xml"/><Relationship Id="rId8" Type="http://schemas.openxmlformats.org/officeDocument/2006/relationships/slideLayout" Target="../slideLayouts/slideLayout872.xml"/><Relationship Id="rId9" Type="http://schemas.openxmlformats.org/officeDocument/2006/relationships/slideLayout" Target="../slideLayouts/slideLayout873.xml"/><Relationship Id="rId10" Type="http://schemas.openxmlformats.org/officeDocument/2006/relationships/slideLayout" Target="../slideLayouts/slideLayout874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7.xml"/><Relationship Id="rId12" Type="http://schemas.openxmlformats.org/officeDocument/2006/relationships/theme" Target="../theme/theme81.xml"/><Relationship Id="rId1" Type="http://schemas.openxmlformats.org/officeDocument/2006/relationships/slideLayout" Target="../slideLayouts/slideLayout877.xml"/><Relationship Id="rId2" Type="http://schemas.openxmlformats.org/officeDocument/2006/relationships/slideLayout" Target="../slideLayouts/slideLayout878.xml"/><Relationship Id="rId3" Type="http://schemas.openxmlformats.org/officeDocument/2006/relationships/slideLayout" Target="../slideLayouts/slideLayout879.xml"/><Relationship Id="rId4" Type="http://schemas.openxmlformats.org/officeDocument/2006/relationships/slideLayout" Target="../slideLayouts/slideLayout880.xml"/><Relationship Id="rId5" Type="http://schemas.openxmlformats.org/officeDocument/2006/relationships/slideLayout" Target="../slideLayouts/slideLayout881.xml"/><Relationship Id="rId6" Type="http://schemas.openxmlformats.org/officeDocument/2006/relationships/slideLayout" Target="../slideLayouts/slideLayout882.xml"/><Relationship Id="rId7" Type="http://schemas.openxmlformats.org/officeDocument/2006/relationships/slideLayout" Target="../slideLayouts/slideLayout883.xml"/><Relationship Id="rId8" Type="http://schemas.openxmlformats.org/officeDocument/2006/relationships/slideLayout" Target="../slideLayouts/slideLayout884.xml"/><Relationship Id="rId9" Type="http://schemas.openxmlformats.org/officeDocument/2006/relationships/slideLayout" Target="../slideLayouts/slideLayout885.xml"/><Relationship Id="rId10" Type="http://schemas.openxmlformats.org/officeDocument/2006/relationships/slideLayout" Target="../slideLayouts/slideLayout886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8.xml"/><Relationship Id="rId12" Type="http://schemas.openxmlformats.org/officeDocument/2006/relationships/theme" Target="../theme/theme82.xml"/><Relationship Id="rId1" Type="http://schemas.openxmlformats.org/officeDocument/2006/relationships/slideLayout" Target="../slideLayouts/slideLayout888.xml"/><Relationship Id="rId2" Type="http://schemas.openxmlformats.org/officeDocument/2006/relationships/slideLayout" Target="../slideLayouts/slideLayout889.xml"/><Relationship Id="rId3" Type="http://schemas.openxmlformats.org/officeDocument/2006/relationships/slideLayout" Target="../slideLayouts/slideLayout890.xml"/><Relationship Id="rId4" Type="http://schemas.openxmlformats.org/officeDocument/2006/relationships/slideLayout" Target="../slideLayouts/slideLayout891.xml"/><Relationship Id="rId5" Type="http://schemas.openxmlformats.org/officeDocument/2006/relationships/slideLayout" Target="../slideLayouts/slideLayout892.xml"/><Relationship Id="rId6" Type="http://schemas.openxmlformats.org/officeDocument/2006/relationships/slideLayout" Target="../slideLayouts/slideLayout893.xml"/><Relationship Id="rId7" Type="http://schemas.openxmlformats.org/officeDocument/2006/relationships/slideLayout" Target="../slideLayouts/slideLayout894.xml"/><Relationship Id="rId8" Type="http://schemas.openxmlformats.org/officeDocument/2006/relationships/slideLayout" Target="../slideLayouts/slideLayout895.xml"/><Relationship Id="rId9" Type="http://schemas.openxmlformats.org/officeDocument/2006/relationships/slideLayout" Target="../slideLayouts/slideLayout896.xml"/><Relationship Id="rId10" Type="http://schemas.openxmlformats.org/officeDocument/2006/relationships/slideLayout" Target="../slideLayouts/slideLayout897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9.xml"/><Relationship Id="rId12" Type="http://schemas.openxmlformats.org/officeDocument/2006/relationships/slideLayout" Target="../slideLayouts/slideLayout910.xml"/><Relationship Id="rId13" Type="http://schemas.openxmlformats.org/officeDocument/2006/relationships/theme" Target="../theme/theme83.xml"/><Relationship Id="rId1" Type="http://schemas.openxmlformats.org/officeDocument/2006/relationships/slideLayout" Target="../slideLayouts/slideLayout899.xml"/><Relationship Id="rId2" Type="http://schemas.openxmlformats.org/officeDocument/2006/relationships/slideLayout" Target="../slideLayouts/slideLayout900.xml"/><Relationship Id="rId3" Type="http://schemas.openxmlformats.org/officeDocument/2006/relationships/slideLayout" Target="../slideLayouts/slideLayout901.xml"/><Relationship Id="rId4" Type="http://schemas.openxmlformats.org/officeDocument/2006/relationships/slideLayout" Target="../slideLayouts/slideLayout902.xml"/><Relationship Id="rId5" Type="http://schemas.openxmlformats.org/officeDocument/2006/relationships/slideLayout" Target="../slideLayouts/slideLayout903.xml"/><Relationship Id="rId6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5.xml"/><Relationship Id="rId8" Type="http://schemas.openxmlformats.org/officeDocument/2006/relationships/slideLayout" Target="../slideLayouts/slideLayout906.xml"/><Relationship Id="rId9" Type="http://schemas.openxmlformats.org/officeDocument/2006/relationships/slideLayout" Target="../slideLayouts/slideLayout907.xml"/><Relationship Id="rId10" Type="http://schemas.openxmlformats.org/officeDocument/2006/relationships/slideLayout" Target="../slideLayouts/slideLayout908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1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1.xml"/><Relationship Id="rId2" Type="http://schemas.openxmlformats.org/officeDocument/2006/relationships/slideLayout" Target="../slideLayouts/slideLayout912.xml"/><Relationship Id="rId3" Type="http://schemas.openxmlformats.org/officeDocument/2006/relationships/slideLayout" Target="../slideLayouts/slideLayout913.xml"/><Relationship Id="rId4" Type="http://schemas.openxmlformats.org/officeDocument/2006/relationships/slideLayout" Target="../slideLayouts/slideLayout914.xml"/><Relationship Id="rId5" Type="http://schemas.openxmlformats.org/officeDocument/2006/relationships/slideLayout" Target="../slideLayouts/slideLayout915.xml"/><Relationship Id="rId6" Type="http://schemas.openxmlformats.org/officeDocument/2006/relationships/slideLayout" Target="../slideLayouts/slideLayout916.xml"/><Relationship Id="rId7" Type="http://schemas.openxmlformats.org/officeDocument/2006/relationships/slideLayout" Target="../slideLayouts/slideLayout917.xml"/><Relationship Id="rId8" Type="http://schemas.openxmlformats.org/officeDocument/2006/relationships/slideLayout" Target="../slideLayouts/slideLayout918.xml"/><Relationship Id="rId9" Type="http://schemas.openxmlformats.org/officeDocument/2006/relationships/slideLayout" Target="../slideLayouts/slideLayout919.xml"/><Relationship Id="rId10" Type="http://schemas.openxmlformats.org/officeDocument/2006/relationships/slideLayout" Target="../slideLayouts/slideLayout920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2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2.xml"/><Relationship Id="rId2" Type="http://schemas.openxmlformats.org/officeDocument/2006/relationships/slideLayout" Target="../slideLayouts/slideLayout923.xml"/><Relationship Id="rId3" Type="http://schemas.openxmlformats.org/officeDocument/2006/relationships/slideLayout" Target="../slideLayouts/slideLayout924.xml"/><Relationship Id="rId4" Type="http://schemas.openxmlformats.org/officeDocument/2006/relationships/slideLayout" Target="../slideLayouts/slideLayout925.xml"/><Relationship Id="rId5" Type="http://schemas.openxmlformats.org/officeDocument/2006/relationships/slideLayout" Target="../slideLayouts/slideLayout926.xml"/><Relationship Id="rId6" Type="http://schemas.openxmlformats.org/officeDocument/2006/relationships/slideLayout" Target="../slideLayouts/slideLayout927.xml"/><Relationship Id="rId7" Type="http://schemas.openxmlformats.org/officeDocument/2006/relationships/slideLayout" Target="../slideLayouts/slideLayout928.xml"/><Relationship Id="rId8" Type="http://schemas.openxmlformats.org/officeDocument/2006/relationships/slideLayout" Target="../slideLayouts/slideLayout929.xml"/><Relationship Id="rId9" Type="http://schemas.openxmlformats.org/officeDocument/2006/relationships/slideLayout" Target="../slideLayouts/slideLayout930.xml"/><Relationship Id="rId10" Type="http://schemas.openxmlformats.org/officeDocument/2006/relationships/slideLayout" Target="../slideLayouts/slideLayout931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3.xml"/><Relationship Id="rId12" Type="http://schemas.openxmlformats.org/officeDocument/2006/relationships/theme" Target="../theme/theme86.xml"/><Relationship Id="rId1" Type="http://schemas.openxmlformats.org/officeDocument/2006/relationships/slideLayout" Target="../slideLayouts/slideLayout933.xml"/><Relationship Id="rId2" Type="http://schemas.openxmlformats.org/officeDocument/2006/relationships/slideLayout" Target="../slideLayouts/slideLayout934.xml"/><Relationship Id="rId3" Type="http://schemas.openxmlformats.org/officeDocument/2006/relationships/slideLayout" Target="../slideLayouts/slideLayout935.xml"/><Relationship Id="rId4" Type="http://schemas.openxmlformats.org/officeDocument/2006/relationships/slideLayout" Target="../slideLayouts/slideLayout936.xml"/><Relationship Id="rId5" Type="http://schemas.openxmlformats.org/officeDocument/2006/relationships/slideLayout" Target="../slideLayouts/slideLayout937.xml"/><Relationship Id="rId6" Type="http://schemas.openxmlformats.org/officeDocument/2006/relationships/slideLayout" Target="../slideLayouts/slideLayout938.xml"/><Relationship Id="rId7" Type="http://schemas.openxmlformats.org/officeDocument/2006/relationships/slideLayout" Target="../slideLayouts/slideLayout939.xml"/><Relationship Id="rId8" Type="http://schemas.openxmlformats.org/officeDocument/2006/relationships/slideLayout" Target="../slideLayouts/slideLayout940.xml"/><Relationship Id="rId9" Type="http://schemas.openxmlformats.org/officeDocument/2006/relationships/slideLayout" Target="../slideLayouts/slideLayout941.xml"/><Relationship Id="rId10" Type="http://schemas.openxmlformats.org/officeDocument/2006/relationships/slideLayout" Target="../slideLayouts/slideLayout942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4.xml"/><Relationship Id="rId12" Type="http://schemas.openxmlformats.org/officeDocument/2006/relationships/theme" Target="../theme/theme87.xml"/><Relationship Id="rId1" Type="http://schemas.openxmlformats.org/officeDocument/2006/relationships/slideLayout" Target="../slideLayouts/slideLayout944.xml"/><Relationship Id="rId2" Type="http://schemas.openxmlformats.org/officeDocument/2006/relationships/slideLayout" Target="../slideLayouts/slideLayout945.xml"/><Relationship Id="rId3" Type="http://schemas.openxmlformats.org/officeDocument/2006/relationships/slideLayout" Target="../slideLayouts/slideLayout946.xml"/><Relationship Id="rId4" Type="http://schemas.openxmlformats.org/officeDocument/2006/relationships/slideLayout" Target="../slideLayouts/slideLayout947.xml"/><Relationship Id="rId5" Type="http://schemas.openxmlformats.org/officeDocument/2006/relationships/slideLayout" Target="../slideLayouts/slideLayout948.xml"/><Relationship Id="rId6" Type="http://schemas.openxmlformats.org/officeDocument/2006/relationships/slideLayout" Target="../slideLayouts/slideLayout949.xml"/><Relationship Id="rId7" Type="http://schemas.openxmlformats.org/officeDocument/2006/relationships/slideLayout" Target="../slideLayouts/slideLayout950.xml"/><Relationship Id="rId8" Type="http://schemas.openxmlformats.org/officeDocument/2006/relationships/slideLayout" Target="../slideLayouts/slideLayout951.xml"/><Relationship Id="rId9" Type="http://schemas.openxmlformats.org/officeDocument/2006/relationships/slideLayout" Target="../slideLayouts/slideLayout952.xml"/><Relationship Id="rId10" Type="http://schemas.openxmlformats.org/officeDocument/2006/relationships/slideLayout" Target="../slideLayouts/slideLayout953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5.xml"/><Relationship Id="rId12" Type="http://schemas.openxmlformats.org/officeDocument/2006/relationships/theme" Target="../theme/theme88.xml"/><Relationship Id="rId1" Type="http://schemas.openxmlformats.org/officeDocument/2006/relationships/slideLayout" Target="../slideLayouts/slideLayout955.xml"/><Relationship Id="rId2" Type="http://schemas.openxmlformats.org/officeDocument/2006/relationships/slideLayout" Target="../slideLayouts/slideLayout956.xml"/><Relationship Id="rId3" Type="http://schemas.openxmlformats.org/officeDocument/2006/relationships/slideLayout" Target="../slideLayouts/slideLayout957.xml"/><Relationship Id="rId4" Type="http://schemas.openxmlformats.org/officeDocument/2006/relationships/slideLayout" Target="../slideLayouts/slideLayout958.xml"/><Relationship Id="rId5" Type="http://schemas.openxmlformats.org/officeDocument/2006/relationships/slideLayout" Target="../slideLayouts/slideLayout959.xml"/><Relationship Id="rId6" Type="http://schemas.openxmlformats.org/officeDocument/2006/relationships/slideLayout" Target="../slideLayouts/slideLayout960.xml"/><Relationship Id="rId7" Type="http://schemas.openxmlformats.org/officeDocument/2006/relationships/slideLayout" Target="../slideLayouts/slideLayout961.xml"/><Relationship Id="rId8" Type="http://schemas.openxmlformats.org/officeDocument/2006/relationships/slideLayout" Target="../slideLayouts/slideLayout962.xml"/><Relationship Id="rId9" Type="http://schemas.openxmlformats.org/officeDocument/2006/relationships/slideLayout" Target="../slideLayouts/slideLayout963.xml"/><Relationship Id="rId10" Type="http://schemas.openxmlformats.org/officeDocument/2006/relationships/slideLayout" Target="../slideLayouts/slideLayout964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6.xml"/><Relationship Id="rId12" Type="http://schemas.openxmlformats.org/officeDocument/2006/relationships/theme" Target="../theme/theme8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66.xml"/><Relationship Id="rId2" Type="http://schemas.openxmlformats.org/officeDocument/2006/relationships/slideLayout" Target="../slideLayouts/slideLayout967.xml"/><Relationship Id="rId3" Type="http://schemas.openxmlformats.org/officeDocument/2006/relationships/slideLayout" Target="../slideLayouts/slideLayout968.xml"/><Relationship Id="rId4" Type="http://schemas.openxmlformats.org/officeDocument/2006/relationships/slideLayout" Target="../slideLayouts/slideLayout969.xml"/><Relationship Id="rId5" Type="http://schemas.openxmlformats.org/officeDocument/2006/relationships/slideLayout" Target="../slideLayouts/slideLayout970.xml"/><Relationship Id="rId6" Type="http://schemas.openxmlformats.org/officeDocument/2006/relationships/slideLayout" Target="../slideLayouts/slideLayout971.xml"/><Relationship Id="rId7" Type="http://schemas.openxmlformats.org/officeDocument/2006/relationships/slideLayout" Target="../slideLayouts/slideLayout972.xml"/><Relationship Id="rId8" Type="http://schemas.openxmlformats.org/officeDocument/2006/relationships/slideLayout" Target="../slideLayouts/slideLayout973.xml"/><Relationship Id="rId9" Type="http://schemas.openxmlformats.org/officeDocument/2006/relationships/slideLayout" Target="../slideLayouts/slideLayout974.xml"/><Relationship Id="rId10" Type="http://schemas.openxmlformats.org/officeDocument/2006/relationships/slideLayout" Target="../slideLayouts/slideLayout975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7.xml"/><Relationship Id="rId12" Type="http://schemas.openxmlformats.org/officeDocument/2006/relationships/slideLayout" Target="../slideLayouts/slideLayout988.xml"/><Relationship Id="rId13" Type="http://schemas.openxmlformats.org/officeDocument/2006/relationships/theme" Target="../theme/theme90.xml"/><Relationship Id="rId1" Type="http://schemas.openxmlformats.org/officeDocument/2006/relationships/slideLayout" Target="../slideLayouts/slideLayout977.xml"/><Relationship Id="rId2" Type="http://schemas.openxmlformats.org/officeDocument/2006/relationships/slideLayout" Target="../slideLayouts/slideLayout978.xml"/><Relationship Id="rId3" Type="http://schemas.openxmlformats.org/officeDocument/2006/relationships/slideLayout" Target="../slideLayouts/slideLayout979.xml"/><Relationship Id="rId4" Type="http://schemas.openxmlformats.org/officeDocument/2006/relationships/slideLayout" Target="../slideLayouts/slideLayout980.xml"/><Relationship Id="rId5" Type="http://schemas.openxmlformats.org/officeDocument/2006/relationships/slideLayout" Target="../slideLayouts/slideLayout981.xml"/><Relationship Id="rId6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3.xml"/><Relationship Id="rId8" Type="http://schemas.openxmlformats.org/officeDocument/2006/relationships/slideLayout" Target="../slideLayouts/slideLayout984.xml"/><Relationship Id="rId9" Type="http://schemas.openxmlformats.org/officeDocument/2006/relationships/slideLayout" Target="../slideLayouts/slideLayout985.xml"/><Relationship Id="rId10" Type="http://schemas.openxmlformats.org/officeDocument/2006/relationships/slideLayout" Target="../slideLayouts/slideLayout986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9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89.xml"/><Relationship Id="rId2" Type="http://schemas.openxmlformats.org/officeDocument/2006/relationships/slideLayout" Target="../slideLayouts/slideLayout990.xml"/><Relationship Id="rId3" Type="http://schemas.openxmlformats.org/officeDocument/2006/relationships/slideLayout" Target="../slideLayouts/slideLayout991.xml"/><Relationship Id="rId4" Type="http://schemas.openxmlformats.org/officeDocument/2006/relationships/slideLayout" Target="../slideLayouts/slideLayout992.xml"/><Relationship Id="rId5" Type="http://schemas.openxmlformats.org/officeDocument/2006/relationships/slideLayout" Target="../slideLayouts/slideLayout993.xml"/><Relationship Id="rId6" Type="http://schemas.openxmlformats.org/officeDocument/2006/relationships/slideLayout" Target="../slideLayouts/slideLayout994.xml"/><Relationship Id="rId7" Type="http://schemas.openxmlformats.org/officeDocument/2006/relationships/slideLayout" Target="../slideLayouts/slideLayout995.xml"/><Relationship Id="rId8" Type="http://schemas.openxmlformats.org/officeDocument/2006/relationships/slideLayout" Target="../slideLayouts/slideLayout996.xml"/><Relationship Id="rId9" Type="http://schemas.openxmlformats.org/officeDocument/2006/relationships/slideLayout" Target="../slideLayouts/slideLayout997.xml"/><Relationship Id="rId10" Type="http://schemas.openxmlformats.org/officeDocument/2006/relationships/slideLayout" Target="../slideLayouts/slideLayout998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0.xml"/><Relationship Id="rId12" Type="http://schemas.openxmlformats.org/officeDocument/2006/relationships/theme" Target="../theme/theme9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0.xml"/><Relationship Id="rId2" Type="http://schemas.openxmlformats.org/officeDocument/2006/relationships/slideLayout" Target="../slideLayouts/slideLayout1001.xml"/><Relationship Id="rId3" Type="http://schemas.openxmlformats.org/officeDocument/2006/relationships/slideLayout" Target="../slideLayouts/slideLayout1002.xml"/><Relationship Id="rId4" Type="http://schemas.openxmlformats.org/officeDocument/2006/relationships/slideLayout" Target="../slideLayouts/slideLayout1003.xml"/><Relationship Id="rId5" Type="http://schemas.openxmlformats.org/officeDocument/2006/relationships/slideLayout" Target="../slideLayouts/slideLayout1004.xml"/><Relationship Id="rId6" Type="http://schemas.openxmlformats.org/officeDocument/2006/relationships/slideLayout" Target="../slideLayouts/slideLayout1005.xml"/><Relationship Id="rId7" Type="http://schemas.openxmlformats.org/officeDocument/2006/relationships/slideLayout" Target="../slideLayouts/slideLayout1006.xml"/><Relationship Id="rId8" Type="http://schemas.openxmlformats.org/officeDocument/2006/relationships/slideLayout" Target="../slideLayouts/slideLayout1007.xml"/><Relationship Id="rId9" Type="http://schemas.openxmlformats.org/officeDocument/2006/relationships/slideLayout" Target="../slideLayouts/slideLayout1008.xml"/><Relationship Id="rId10" Type="http://schemas.openxmlformats.org/officeDocument/2006/relationships/slideLayout" Target="../slideLayouts/slideLayout1009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1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11.xml"/><Relationship Id="rId2" Type="http://schemas.openxmlformats.org/officeDocument/2006/relationships/slideLayout" Target="../slideLayouts/slideLayout1012.xml"/><Relationship Id="rId3" Type="http://schemas.openxmlformats.org/officeDocument/2006/relationships/slideLayout" Target="../slideLayouts/slideLayout1013.xml"/><Relationship Id="rId4" Type="http://schemas.openxmlformats.org/officeDocument/2006/relationships/slideLayout" Target="../slideLayouts/slideLayout1014.xml"/><Relationship Id="rId5" Type="http://schemas.openxmlformats.org/officeDocument/2006/relationships/slideLayout" Target="../slideLayouts/slideLayout1015.xml"/><Relationship Id="rId6" Type="http://schemas.openxmlformats.org/officeDocument/2006/relationships/slideLayout" Target="../slideLayouts/slideLayout1016.xml"/><Relationship Id="rId7" Type="http://schemas.openxmlformats.org/officeDocument/2006/relationships/slideLayout" Target="../slideLayouts/slideLayout1017.xml"/><Relationship Id="rId8" Type="http://schemas.openxmlformats.org/officeDocument/2006/relationships/slideLayout" Target="../slideLayouts/slideLayout1018.xml"/><Relationship Id="rId9" Type="http://schemas.openxmlformats.org/officeDocument/2006/relationships/slideLayout" Target="../slideLayouts/slideLayout1019.xml"/><Relationship Id="rId10" Type="http://schemas.openxmlformats.org/officeDocument/2006/relationships/slideLayout" Target="../slideLayouts/slideLayout1020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2.xml"/><Relationship Id="rId12" Type="http://schemas.openxmlformats.org/officeDocument/2006/relationships/theme" Target="../theme/theme94.xml"/><Relationship Id="rId1" Type="http://schemas.openxmlformats.org/officeDocument/2006/relationships/slideLayout" Target="../slideLayouts/slideLayout1022.xml"/><Relationship Id="rId2" Type="http://schemas.openxmlformats.org/officeDocument/2006/relationships/slideLayout" Target="../slideLayouts/slideLayout1023.xml"/><Relationship Id="rId3" Type="http://schemas.openxmlformats.org/officeDocument/2006/relationships/slideLayout" Target="../slideLayouts/slideLayout1024.xml"/><Relationship Id="rId4" Type="http://schemas.openxmlformats.org/officeDocument/2006/relationships/slideLayout" Target="../slideLayouts/slideLayout1025.xml"/><Relationship Id="rId5" Type="http://schemas.openxmlformats.org/officeDocument/2006/relationships/slideLayout" Target="../slideLayouts/slideLayout1026.xml"/><Relationship Id="rId6" Type="http://schemas.openxmlformats.org/officeDocument/2006/relationships/slideLayout" Target="../slideLayouts/slideLayout1027.xml"/><Relationship Id="rId7" Type="http://schemas.openxmlformats.org/officeDocument/2006/relationships/slideLayout" Target="../slideLayouts/slideLayout1028.xml"/><Relationship Id="rId8" Type="http://schemas.openxmlformats.org/officeDocument/2006/relationships/slideLayout" Target="../slideLayouts/slideLayout1029.xml"/><Relationship Id="rId9" Type="http://schemas.openxmlformats.org/officeDocument/2006/relationships/slideLayout" Target="../slideLayouts/slideLayout1030.xml"/><Relationship Id="rId10" Type="http://schemas.openxmlformats.org/officeDocument/2006/relationships/slideLayout" Target="../slideLayouts/slideLayout10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2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1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82" r:id="rId2"/>
    <p:sldLayoutId id="2147484683" r:id="rId3"/>
    <p:sldLayoutId id="2147484684" r:id="rId4"/>
    <p:sldLayoutId id="2147484685" r:id="rId5"/>
    <p:sldLayoutId id="2147484686" r:id="rId6"/>
    <p:sldLayoutId id="2147484687" r:id="rId7"/>
    <p:sldLayoutId id="2147484688" r:id="rId8"/>
    <p:sldLayoutId id="2147484689" r:id="rId9"/>
    <p:sldLayoutId id="2147484690" r:id="rId10"/>
    <p:sldLayoutId id="21474846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2" r:id="rId1"/>
    <p:sldLayoutId id="2147484743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  <p:sldLayoutId id="214748475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9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6" r:id="rId1"/>
    <p:sldLayoutId id="2147484767" r:id="rId2"/>
    <p:sldLayoutId id="2147484768" r:id="rId3"/>
    <p:sldLayoutId id="2147484769" r:id="rId4"/>
    <p:sldLayoutId id="2147484770" r:id="rId5"/>
    <p:sldLayoutId id="2147484771" r:id="rId6"/>
    <p:sldLayoutId id="2147484772" r:id="rId7"/>
    <p:sldLayoutId id="2147484773" r:id="rId8"/>
    <p:sldLayoutId id="2147484774" r:id="rId9"/>
    <p:sldLayoutId id="2147484775" r:id="rId10"/>
    <p:sldLayoutId id="21474847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4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5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332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2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3005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05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3588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4" r:id="rId1"/>
    <p:sldLayoutId id="2147484935" r:id="rId2"/>
    <p:sldLayoutId id="2147484936" r:id="rId3"/>
    <p:sldLayoutId id="2147484937" r:id="rId4"/>
    <p:sldLayoutId id="2147484938" r:id="rId5"/>
    <p:sldLayoutId id="2147484939" r:id="rId6"/>
    <p:sldLayoutId id="2147484940" r:id="rId7"/>
    <p:sldLayoutId id="2147484941" r:id="rId8"/>
    <p:sldLayoutId id="2147484942" r:id="rId9"/>
    <p:sldLayoutId id="2147484943" r:id="rId10"/>
    <p:sldLayoutId id="21474849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3450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7" r:id="rId1"/>
    <p:sldLayoutId id="2147484998" r:id="rId2"/>
    <p:sldLayoutId id="2147484999" r:id="rId3"/>
    <p:sldLayoutId id="2147485000" r:id="rId4"/>
    <p:sldLayoutId id="2147485001" r:id="rId5"/>
    <p:sldLayoutId id="2147485002" r:id="rId6"/>
    <p:sldLayoutId id="2147485003" r:id="rId7"/>
    <p:sldLayoutId id="2147485004" r:id="rId8"/>
    <p:sldLayoutId id="2147485005" r:id="rId9"/>
    <p:sldLayoutId id="2147485006" r:id="rId10"/>
    <p:sldLayoutId id="21474850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  <p:sldLayoutId id="2147485075" r:id="rId6"/>
    <p:sldLayoutId id="2147485076" r:id="rId7"/>
    <p:sldLayoutId id="2147485077" r:id="rId8"/>
    <p:sldLayoutId id="2147485078" r:id="rId9"/>
    <p:sldLayoutId id="2147485079" r:id="rId10"/>
    <p:sldLayoutId id="214748508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8" r:id="rId1"/>
    <p:sldLayoutId id="2147485109" r:id="rId2"/>
    <p:sldLayoutId id="2147485110" r:id="rId3"/>
    <p:sldLayoutId id="2147485111" r:id="rId4"/>
    <p:sldLayoutId id="2147485112" r:id="rId5"/>
    <p:sldLayoutId id="2147485113" r:id="rId6"/>
    <p:sldLayoutId id="2147485114" r:id="rId7"/>
    <p:sldLayoutId id="2147485115" r:id="rId8"/>
    <p:sldLayoutId id="2147485116" r:id="rId9"/>
    <p:sldLayoutId id="2147485117" r:id="rId10"/>
    <p:sldLayoutId id="214748511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121" r:id="rId2"/>
    <p:sldLayoutId id="2147485122" r:id="rId3"/>
    <p:sldLayoutId id="2147485123" r:id="rId4"/>
    <p:sldLayoutId id="2147485124" r:id="rId5"/>
    <p:sldLayoutId id="2147485125" r:id="rId6"/>
    <p:sldLayoutId id="2147485126" r:id="rId7"/>
    <p:sldLayoutId id="2147485127" r:id="rId8"/>
    <p:sldLayoutId id="2147485128" r:id="rId9"/>
    <p:sldLayoutId id="2147485129" r:id="rId10"/>
    <p:sldLayoutId id="21474851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4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3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5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8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1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53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8" r:id="rId1"/>
    <p:sldLayoutId id="2147485219" r:id="rId2"/>
    <p:sldLayoutId id="2147485220" r:id="rId3"/>
    <p:sldLayoutId id="2147485221" r:id="rId4"/>
    <p:sldLayoutId id="2147485222" r:id="rId5"/>
    <p:sldLayoutId id="2147485223" r:id="rId6"/>
    <p:sldLayoutId id="2147485224" r:id="rId7"/>
    <p:sldLayoutId id="2147485225" r:id="rId8"/>
    <p:sldLayoutId id="2147485226" r:id="rId9"/>
    <p:sldLayoutId id="2147485227" r:id="rId10"/>
    <p:sldLayoutId id="2147485228" r:id="rId11"/>
    <p:sldLayoutId id="2147485229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0784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06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1" r:id="rId1"/>
    <p:sldLayoutId id="2147485232" r:id="rId2"/>
    <p:sldLayoutId id="2147485233" r:id="rId3"/>
    <p:sldLayoutId id="2147485234" r:id="rId4"/>
    <p:sldLayoutId id="2147485235" r:id="rId5"/>
    <p:sldLayoutId id="2147485236" r:id="rId6"/>
    <p:sldLayoutId id="2147485237" r:id="rId7"/>
    <p:sldLayoutId id="2147485238" r:id="rId8"/>
    <p:sldLayoutId id="2147485239" r:id="rId9"/>
    <p:sldLayoutId id="2147485240" r:id="rId10"/>
    <p:sldLayoutId id="2147485241" r:id="rId11"/>
    <p:sldLayoutId id="2147485242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4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4" r:id="rId1"/>
    <p:sldLayoutId id="2147485245" r:id="rId2"/>
    <p:sldLayoutId id="2147485246" r:id="rId3"/>
    <p:sldLayoutId id="2147485247" r:id="rId4"/>
    <p:sldLayoutId id="2147485248" r:id="rId5"/>
    <p:sldLayoutId id="2147485249" r:id="rId6"/>
    <p:sldLayoutId id="2147485250" r:id="rId7"/>
    <p:sldLayoutId id="2147485251" r:id="rId8"/>
    <p:sldLayoutId id="2147485252" r:id="rId9"/>
    <p:sldLayoutId id="2147485253" r:id="rId10"/>
    <p:sldLayoutId id="21474852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3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6" r:id="rId1"/>
    <p:sldLayoutId id="2147485257" r:id="rId2"/>
    <p:sldLayoutId id="2147485258" r:id="rId3"/>
    <p:sldLayoutId id="2147485259" r:id="rId4"/>
    <p:sldLayoutId id="2147485260" r:id="rId5"/>
    <p:sldLayoutId id="2147485261" r:id="rId6"/>
    <p:sldLayoutId id="2147485262" r:id="rId7"/>
    <p:sldLayoutId id="2147485263" r:id="rId8"/>
    <p:sldLayoutId id="2147485264" r:id="rId9"/>
    <p:sldLayoutId id="2147485265" r:id="rId10"/>
    <p:sldLayoutId id="21474852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7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  <p:sldLayoutId id="2147485305" r:id="rId2"/>
    <p:sldLayoutId id="2147485306" r:id="rId3"/>
    <p:sldLayoutId id="2147485307" r:id="rId4"/>
    <p:sldLayoutId id="2147485308" r:id="rId5"/>
    <p:sldLayoutId id="2147485309" r:id="rId6"/>
    <p:sldLayoutId id="2147485310" r:id="rId7"/>
    <p:sldLayoutId id="2147485311" r:id="rId8"/>
    <p:sldLayoutId id="2147485312" r:id="rId9"/>
    <p:sldLayoutId id="2147485313" r:id="rId10"/>
    <p:sldLayoutId id="21474853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5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6" r:id="rId1"/>
    <p:sldLayoutId id="2147485377" r:id="rId2"/>
    <p:sldLayoutId id="2147485378" r:id="rId3"/>
    <p:sldLayoutId id="2147485379" r:id="rId4"/>
    <p:sldLayoutId id="2147485380" r:id="rId5"/>
    <p:sldLayoutId id="2147485381" r:id="rId6"/>
    <p:sldLayoutId id="2147485382" r:id="rId7"/>
    <p:sldLayoutId id="2147485383" r:id="rId8"/>
    <p:sldLayoutId id="2147485384" r:id="rId9"/>
    <p:sldLayoutId id="2147485385" r:id="rId10"/>
    <p:sldLayoutId id="214748538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2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48" r:id="rId1"/>
    <p:sldLayoutId id="2147485449" r:id="rId2"/>
    <p:sldLayoutId id="2147485450" r:id="rId3"/>
    <p:sldLayoutId id="2147485451" r:id="rId4"/>
    <p:sldLayoutId id="2147485452" r:id="rId5"/>
    <p:sldLayoutId id="2147485453" r:id="rId6"/>
    <p:sldLayoutId id="2147485454" r:id="rId7"/>
    <p:sldLayoutId id="2147485455" r:id="rId8"/>
    <p:sldLayoutId id="2147485456" r:id="rId9"/>
    <p:sldLayoutId id="2147485457" r:id="rId10"/>
    <p:sldLayoutId id="21474854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9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6" r:id="rId1"/>
    <p:sldLayoutId id="2147485497" r:id="rId2"/>
    <p:sldLayoutId id="2147485498" r:id="rId3"/>
    <p:sldLayoutId id="2147485499" r:id="rId4"/>
    <p:sldLayoutId id="2147485500" r:id="rId5"/>
    <p:sldLayoutId id="2147485501" r:id="rId6"/>
    <p:sldLayoutId id="2147485502" r:id="rId7"/>
    <p:sldLayoutId id="2147485503" r:id="rId8"/>
    <p:sldLayoutId id="2147485504" r:id="rId9"/>
    <p:sldLayoutId id="2147485505" r:id="rId10"/>
    <p:sldLayoutId id="21474855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5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0" r:id="rId1"/>
    <p:sldLayoutId id="2147485521" r:id="rId2"/>
    <p:sldLayoutId id="2147485522" r:id="rId3"/>
    <p:sldLayoutId id="2147485523" r:id="rId4"/>
    <p:sldLayoutId id="2147485524" r:id="rId5"/>
    <p:sldLayoutId id="2147485525" r:id="rId6"/>
    <p:sldLayoutId id="2147485526" r:id="rId7"/>
    <p:sldLayoutId id="2147485527" r:id="rId8"/>
    <p:sldLayoutId id="2147485528" r:id="rId9"/>
    <p:sldLayoutId id="2147485529" r:id="rId10"/>
    <p:sldLayoutId id="21474855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A5D6E5-17C2-0B4D-AD9C-A0AD2058BC93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4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44" r:id="rId1"/>
    <p:sldLayoutId id="2147485545" r:id="rId2"/>
    <p:sldLayoutId id="2147485546" r:id="rId3"/>
    <p:sldLayoutId id="2147485547" r:id="rId4"/>
    <p:sldLayoutId id="2147485548" r:id="rId5"/>
    <p:sldLayoutId id="2147485549" r:id="rId6"/>
    <p:sldLayoutId id="2147485550" r:id="rId7"/>
    <p:sldLayoutId id="2147485551" r:id="rId8"/>
    <p:sldLayoutId id="2147485552" r:id="rId9"/>
    <p:sldLayoutId id="2147485553" r:id="rId10"/>
    <p:sldLayoutId id="214748555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7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6" r:id="rId1"/>
    <p:sldLayoutId id="2147485557" r:id="rId2"/>
    <p:sldLayoutId id="2147485558" r:id="rId3"/>
    <p:sldLayoutId id="2147485559" r:id="rId4"/>
    <p:sldLayoutId id="2147485560" r:id="rId5"/>
    <p:sldLayoutId id="2147485561" r:id="rId6"/>
    <p:sldLayoutId id="2147485562" r:id="rId7"/>
    <p:sldLayoutId id="2147485563" r:id="rId8"/>
    <p:sldLayoutId id="2147485564" r:id="rId9"/>
    <p:sldLayoutId id="2147485565" r:id="rId10"/>
    <p:sldLayoutId id="2147485566" r:id="rId11"/>
    <p:sldLayoutId id="2147485567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2B0-9580-443F-A6BA-B15F0931263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600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94" r:id="rId1"/>
    <p:sldLayoutId id="2147485595" r:id="rId2"/>
    <p:sldLayoutId id="2147485596" r:id="rId3"/>
    <p:sldLayoutId id="2147485597" r:id="rId4"/>
    <p:sldLayoutId id="2147485598" r:id="rId5"/>
    <p:sldLayoutId id="2147485599" r:id="rId6"/>
    <p:sldLayoutId id="2147485600" r:id="rId7"/>
    <p:sldLayoutId id="2147485601" r:id="rId8"/>
    <p:sldLayoutId id="2147485602" r:id="rId9"/>
    <p:sldLayoutId id="2147485603" r:id="rId10"/>
    <p:sldLayoutId id="214748560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709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06" r:id="rId1"/>
    <p:sldLayoutId id="2147485607" r:id="rId2"/>
    <p:sldLayoutId id="2147485608" r:id="rId3"/>
    <p:sldLayoutId id="2147485609" r:id="rId4"/>
    <p:sldLayoutId id="2147485610" r:id="rId5"/>
    <p:sldLayoutId id="2147485611" r:id="rId6"/>
    <p:sldLayoutId id="2147485612" r:id="rId7"/>
    <p:sldLayoutId id="2147485613" r:id="rId8"/>
    <p:sldLayoutId id="2147485614" r:id="rId9"/>
    <p:sldLayoutId id="2147485615" r:id="rId10"/>
    <p:sldLayoutId id="2147485616" r:id="rId11"/>
  </p:sldLayoutIdLst>
  <p:transition xmlns:p14="http://schemas.microsoft.com/office/powerpoint/2010/main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3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8" r:id="rId1"/>
    <p:sldLayoutId id="2147485619" r:id="rId2"/>
    <p:sldLayoutId id="2147485620" r:id="rId3"/>
    <p:sldLayoutId id="2147485621" r:id="rId4"/>
    <p:sldLayoutId id="2147485622" r:id="rId5"/>
    <p:sldLayoutId id="2147485623" r:id="rId6"/>
    <p:sldLayoutId id="2147485624" r:id="rId7"/>
    <p:sldLayoutId id="2147485625" r:id="rId8"/>
    <p:sldLayoutId id="2147485626" r:id="rId9"/>
    <p:sldLayoutId id="2147485627" r:id="rId10"/>
    <p:sldLayoutId id="2147485628" r:id="rId11"/>
    <p:sldLayoutId id="2147485629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4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1" r:id="rId1"/>
    <p:sldLayoutId id="2147485632" r:id="rId2"/>
    <p:sldLayoutId id="2147485633" r:id="rId3"/>
    <p:sldLayoutId id="2147485634" r:id="rId4"/>
    <p:sldLayoutId id="2147485635" r:id="rId5"/>
    <p:sldLayoutId id="2147485636" r:id="rId6"/>
    <p:sldLayoutId id="2147485637" r:id="rId7"/>
    <p:sldLayoutId id="2147485638" r:id="rId8"/>
    <p:sldLayoutId id="2147485639" r:id="rId9"/>
    <p:sldLayoutId id="2147485640" r:id="rId10"/>
    <p:sldLayoutId id="21474856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0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43" r:id="rId1"/>
    <p:sldLayoutId id="2147485644" r:id="rId2"/>
    <p:sldLayoutId id="2147485645" r:id="rId3"/>
    <p:sldLayoutId id="2147485646" r:id="rId4"/>
    <p:sldLayoutId id="2147485647" r:id="rId5"/>
    <p:sldLayoutId id="2147485648" r:id="rId6"/>
    <p:sldLayoutId id="2147485649" r:id="rId7"/>
    <p:sldLayoutId id="2147485650" r:id="rId8"/>
    <p:sldLayoutId id="2147485651" r:id="rId9"/>
    <p:sldLayoutId id="2147485652" r:id="rId10"/>
    <p:sldLayoutId id="21474856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325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5" r:id="rId1"/>
    <p:sldLayoutId id="2147485656" r:id="rId2"/>
    <p:sldLayoutId id="2147485657" r:id="rId3"/>
    <p:sldLayoutId id="2147485658" r:id="rId4"/>
    <p:sldLayoutId id="2147485659" r:id="rId5"/>
    <p:sldLayoutId id="2147485660" r:id="rId6"/>
    <p:sldLayoutId id="2147485661" r:id="rId7"/>
    <p:sldLayoutId id="2147485662" r:id="rId8"/>
    <p:sldLayoutId id="2147485663" r:id="rId9"/>
    <p:sldLayoutId id="2147485664" r:id="rId10"/>
    <p:sldLayoutId id="2147485665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430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7" r:id="rId1"/>
    <p:sldLayoutId id="2147485668" r:id="rId2"/>
    <p:sldLayoutId id="2147485669" r:id="rId3"/>
    <p:sldLayoutId id="2147485670" r:id="rId4"/>
    <p:sldLayoutId id="2147485671" r:id="rId5"/>
    <p:sldLayoutId id="2147485672" r:id="rId6"/>
    <p:sldLayoutId id="2147485673" r:id="rId7"/>
    <p:sldLayoutId id="2147485674" r:id="rId8"/>
    <p:sldLayoutId id="2147485675" r:id="rId9"/>
    <p:sldLayoutId id="2147485676" r:id="rId10"/>
    <p:sldLayoutId id="2147485677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91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79" r:id="rId1"/>
    <p:sldLayoutId id="2147485680" r:id="rId2"/>
    <p:sldLayoutId id="2147485681" r:id="rId3"/>
    <p:sldLayoutId id="2147485682" r:id="rId4"/>
    <p:sldLayoutId id="2147485683" r:id="rId5"/>
    <p:sldLayoutId id="2147485684" r:id="rId6"/>
    <p:sldLayoutId id="2147485685" r:id="rId7"/>
    <p:sldLayoutId id="2147485686" r:id="rId8"/>
    <p:sldLayoutId id="2147485687" r:id="rId9"/>
    <p:sldLayoutId id="2147485688" r:id="rId10"/>
    <p:sldLayoutId id="214748568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0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91" r:id="rId1"/>
    <p:sldLayoutId id="2147485692" r:id="rId2"/>
    <p:sldLayoutId id="2147485693" r:id="rId3"/>
    <p:sldLayoutId id="2147485694" r:id="rId4"/>
    <p:sldLayoutId id="2147485695" r:id="rId5"/>
    <p:sldLayoutId id="2147485696" r:id="rId6"/>
    <p:sldLayoutId id="2147485697" r:id="rId7"/>
    <p:sldLayoutId id="2147485698" r:id="rId8"/>
    <p:sldLayoutId id="2147485699" r:id="rId9"/>
    <p:sldLayoutId id="2147485700" r:id="rId10"/>
    <p:sldLayoutId id="214748570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11/25/14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0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  <p:sldLayoutId id="2147485714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6" r:id="rId1"/>
    <p:sldLayoutId id="2147485717" r:id="rId2"/>
    <p:sldLayoutId id="2147485718" r:id="rId3"/>
    <p:sldLayoutId id="2147485719" r:id="rId4"/>
    <p:sldLayoutId id="2147485720" r:id="rId5"/>
    <p:sldLayoutId id="2147485721" r:id="rId6"/>
    <p:sldLayoutId id="2147485722" r:id="rId7"/>
    <p:sldLayoutId id="2147485723" r:id="rId8"/>
    <p:sldLayoutId id="2147485724" r:id="rId9"/>
    <p:sldLayoutId id="2147485725" r:id="rId10"/>
    <p:sldLayoutId id="21474857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3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2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40" r:id="rId1"/>
    <p:sldLayoutId id="2147485741" r:id="rId2"/>
    <p:sldLayoutId id="2147485742" r:id="rId3"/>
    <p:sldLayoutId id="2147485743" r:id="rId4"/>
    <p:sldLayoutId id="2147485744" r:id="rId5"/>
    <p:sldLayoutId id="2147485745" r:id="rId6"/>
    <p:sldLayoutId id="2147485746" r:id="rId7"/>
    <p:sldLayoutId id="2147485747" r:id="rId8"/>
    <p:sldLayoutId id="2147485748" r:id="rId9"/>
    <p:sldLayoutId id="2147485749" r:id="rId10"/>
    <p:sldLayoutId id="21474857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A5D6E5-17C2-0B4D-AD9C-A0AD2058BC93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77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52" r:id="rId1"/>
    <p:sldLayoutId id="2147485753" r:id="rId2"/>
    <p:sldLayoutId id="2147485754" r:id="rId3"/>
    <p:sldLayoutId id="2147485755" r:id="rId4"/>
    <p:sldLayoutId id="2147485756" r:id="rId5"/>
    <p:sldLayoutId id="2147485757" r:id="rId6"/>
    <p:sldLayoutId id="2147485758" r:id="rId7"/>
    <p:sldLayoutId id="2147485759" r:id="rId8"/>
    <p:sldLayoutId id="2147485760" r:id="rId9"/>
    <p:sldLayoutId id="2147485761" r:id="rId10"/>
    <p:sldLayoutId id="21474857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8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5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6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17.png"/><Relationship Id="rId3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Relationship Id="rId2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Relationship Id="rId2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Relationship Id="rId2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0.xml"/><Relationship Id="rId2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0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0.xml"/><Relationship Id="rId2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0.xml"/><Relationship Id="rId2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3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4.xml"/><Relationship Id="rId2" Type="http://schemas.openxmlformats.org/officeDocument/2006/relationships/notesSlide" Target="../notesSlides/notesSlid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934.xml"/><Relationship Id="rId2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2.wdp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945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5.png"/><Relationship Id="rId5" Type="http://schemas.microsoft.com/office/2007/relationships/hdphoto" Target="../media/hdphoto1.wdp"/><Relationship Id="rId1" Type="http://schemas.openxmlformats.org/officeDocument/2006/relationships/slideLayout" Target="../slideLayouts/slideLayout945.xml"/><Relationship Id="rId2" Type="http://schemas.openxmlformats.org/officeDocument/2006/relationships/notesSlide" Target="../notesSlides/notesSlide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1.wdp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945.xml"/><Relationship Id="rId2" Type="http://schemas.openxmlformats.org/officeDocument/2006/relationships/notesSlide" Target="../notesSlides/notesSlide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1.wdp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945.xml"/><Relationship Id="rId2" Type="http://schemas.openxmlformats.org/officeDocument/2006/relationships/notesSlide" Target="../notesSlides/notesSlide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6.xml"/><Relationship Id="rId2" Type="http://schemas.openxmlformats.org/officeDocument/2006/relationships/notesSlide" Target="../notesSlides/notesSlide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983.xml"/><Relationship Id="rId2" Type="http://schemas.openxmlformats.org/officeDocument/2006/relationships/notesSlide" Target="../notesSlides/notesSlid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2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866.xml"/><Relationship Id="rId2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6.xml"/><Relationship Id="rId2" Type="http://schemas.openxmlformats.org/officeDocument/2006/relationships/notesSlide" Target="../notesSlides/notesSlide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3.xml"/><Relationship Id="rId2" Type="http://schemas.openxmlformats.org/officeDocument/2006/relationships/image" Target="../media/image33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8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86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12776"/>
            <a:ext cx="8382000" cy="237626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Rethinking </a:t>
            </a:r>
            <a:br>
              <a:rPr lang="en-US" dirty="0"/>
            </a:br>
            <a:r>
              <a:rPr lang="en-US" dirty="0"/>
              <a:t>the Systems </a:t>
            </a:r>
            <a:r>
              <a:rPr lang="en-US" dirty="0" smtClean="0"/>
              <a:t>We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3861048"/>
            <a:ext cx="5400600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September 19, 2014</a:t>
            </a:r>
          </a:p>
          <a:p>
            <a:r>
              <a:rPr lang="en-US" sz="2200" dirty="0" smtClean="0"/>
              <a:t>Yale @ 75</a:t>
            </a:r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45224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2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Principled Computer Architecture/System Design</a:t>
            </a:r>
          </a:p>
          <a:p>
            <a:endParaRPr lang="en-US" dirty="0"/>
          </a:p>
          <a:p>
            <a:r>
              <a:rPr lang="en-US" dirty="0" smtClean="0"/>
              <a:t>How We Violate Those Principles Today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Some Solution Approaches </a:t>
            </a:r>
          </a:p>
          <a:p>
            <a:endParaRPr lang="en-US" dirty="0" smtClean="0"/>
          </a:p>
          <a:p>
            <a:r>
              <a:rPr lang="en-US" dirty="0" smtClean="0"/>
              <a:t>Concluding Remarks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463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First, Let’s Start With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Real Reason We Are Here </a:t>
            </a:r>
            <a:r>
              <a:rPr lang="en-US" dirty="0" smtClean="0"/>
              <a:t>Today</a:t>
            </a:r>
          </a:p>
          <a:p>
            <a:endParaRPr lang="en-US" dirty="0"/>
          </a:p>
          <a:p>
            <a:r>
              <a:rPr lang="en-US" dirty="0" smtClean="0"/>
              <a:t>Yale @ 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9986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2B5A16-E5C4-9F4A-BE52-C4E775B1D44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75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624"/>
            <a:ext cx="7880294" cy="675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245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Teachings of Yale </a:t>
            </a:r>
            <a:r>
              <a:rPr lang="en-US" dirty="0" err="1" smtClean="0"/>
              <a:t>Patt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68760"/>
            <a:ext cx="6692900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365104"/>
            <a:ext cx="76962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070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z="2800" b="1" i="1"/>
              <a:t>Design Principles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29600" cy="3048000"/>
          </a:xfrm>
        </p:spPr>
        <p:txBody>
          <a:bodyPr/>
          <a:lstStyle/>
          <a:p>
            <a:r>
              <a:rPr lang="en-US" sz="2400" b="1" i="1"/>
              <a:t>Critical path design</a:t>
            </a:r>
            <a:endParaRPr lang="en-US" sz="1600" b="1" i="1"/>
          </a:p>
          <a:p>
            <a:pPr>
              <a:buFontTx/>
              <a:buNone/>
            </a:pPr>
            <a:endParaRPr lang="en-US" sz="1600" b="1" i="1"/>
          </a:p>
          <a:p>
            <a:r>
              <a:rPr lang="en-US" sz="2400" b="1" i="1"/>
              <a:t>Bread and Butter design</a:t>
            </a:r>
          </a:p>
          <a:p>
            <a:pPr>
              <a:buFontTx/>
              <a:buNone/>
            </a:pPr>
            <a:endParaRPr lang="en-US" sz="1600" b="1" i="1"/>
          </a:p>
          <a:p>
            <a:r>
              <a:rPr lang="en-US" sz="2400" b="1" i="1"/>
              <a:t>Balanced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6021288"/>
            <a:ext cx="416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rom Yale Patt’s EE 382N lecture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8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(Micro)architecture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Design Principles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Bread and butter design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Spend time and resources on where it matters </a:t>
            </a:r>
            <a:r>
              <a:rPr lang="en-US" dirty="0">
                <a:latin typeface="Tahoma" charset="0"/>
                <a:ea typeface="ＭＳ Ｐゴシック" charset="0"/>
              </a:rPr>
              <a:t>(i.e. improving what the machine is designed to do)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Common case vs. uncommon case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Balanced design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Balance</a:t>
            </a:r>
            <a:r>
              <a:rPr lang="en-US" dirty="0">
                <a:latin typeface="Tahoma" charset="0"/>
                <a:ea typeface="ＭＳ Ｐゴシック" charset="0"/>
              </a:rPr>
              <a:t> instruction/data flow through </a:t>
            </a:r>
            <a:r>
              <a:rPr lang="en-US" dirty="0" err="1">
                <a:latin typeface="Tahoma" charset="0"/>
                <a:ea typeface="ＭＳ Ｐゴシック" charset="0"/>
              </a:rPr>
              <a:t>uarch</a:t>
            </a:r>
            <a:r>
              <a:rPr lang="en-US" dirty="0">
                <a:latin typeface="Tahoma" charset="0"/>
                <a:ea typeface="ＭＳ Ｐゴシック" charset="0"/>
              </a:rPr>
              <a:t> components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Design to eliminate bottlenecks</a:t>
            </a:r>
          </a:p>
          <a:p>
            <a:pPr lvl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Critical path design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Find the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maximum speed path </a:t>
            </a:r>
            <a:r>
              <a:rPr lang="en-US" dirty="0">
                <a:latin typeface="Tahoma" charset="0"/>
                <a:ea typeface="ＭＳ Ｐゴシック" charset="0"/>
              </a:rPr>
              <a:t>and decrease it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Break a path into multiple cycles?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E53084-FA36-CB43-AFDC-A9DFDE85359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6021288"/>
            <a:ext cx="334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rom my ECE 740 lecture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3461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735888" cy="5193723"/>
          </a:xfrm>
        </p:spPr>
        <p:txBody>
          <a:bodyPr/>
          <a:lstStyle/>
          <a:p>
            <a:r>
              <a:rPr lang="en-US" dirty="0" smtClean="0"/>
              <a:t>Quite reasonable principles</a:t>
            </a:r>
          </a:p>
          <a:p>
            <a:endParaRPr lang="en-US" sz="1800" dirty="0" smtClean="0"/>
          </a:p>
          <a:p>
            <a:r>
              <a:rPr lang="en-US" dirty="0" smtClean="0"/>
              <a:t>Stated by other principled thinkers in similar or different ways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E.g., </a:t>
            </a:r>
            <a:r>
              <a:rPr lang="en-US" dirty="0" smtClean="0">
                <a:latin typeface="Tahoma" charset="0"/>
              </a:rPr>
              <a:t>Mike Flynn, </a:t>
            </a:r>
            <a:r>
              <a:rPr lang="ja-JP" altLang="en-US" dirty="0" smtClean="0">
                <a:latin typeface="Tahoma" charset="0"/>
              </a:rPr>
              <a:t>“</a:t>
            </a:r>
            <a:r>
              <a:rPr lang="en-US" altLang="ja-JP" dirty="0" smtClean="0">
                <a:solidFill>
                  <a:srgbClr val="0000FF"/>
                </a:solidFill>
                <a:latin typeface="Tahoma" charset="0"/>
              </a:rPr>
              <a:t>Very High-Speed Computing Systems</a:t>
            </a:r>
            <a:r>
              <a:rPr lang="en-US" altLang="ja-JP" dirty="0" smtClean="0">
                <a:latin typeface="Tahoma" charset="0"/>
              </a:rPr>
              <a:t>,</a:t>
            </a:r>
            <a:r>
              <a:rPr lang="ja-JP" altLang="en-US" dirty="0" smtClean="0">
                <a:latin typeface="Tahoma" charset="0"/>
              </a:rPr>
              <a:t>”</a:t>
            </a:r>
            <a:r>
              <a:rPr lang="en-US" altLang="ja-JP" dirty="0" smtClean="0">
                <a:latin typeface="Tahoma" charset="0"/>
              </a:rPr>
              <a:t> Proc. of IEEE, 1966</a:t>
            </a:r>
          </a:p>
          <a:p>
            <a:pPr lvl="1"/>
            <a:r>
              <a:rPr lang="en-US" dirty="0" smtClean="0"/>
              <a:t>E.g., </a:t>
            </a:r>
            <a:r>
              <a:rPr lang="en-US" dirty="0" smtClean="0">
                <a:latin typeface="Tahoma" charset="0"/>
                <a:ea typeface="ＭＳ Ｐゴシック" charset="0"/>
              </a:rPr>
              <a:t>Gene M. Amdahl, "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Validity of the single processor approach to achieving large scale computing capabilities</a:t>
            </a:r>
            <a:r>
              <a:rPr lang="en-US" dirty="0" smtClean="0">
                <a:latin typeface="Tahoma" charset="0"/>
                <a:ea typeface="ＭＳ Ｐゴシック" charset="0"/>
              </a:rPr>
              <a:t>," AFIPS Conference, April 1967.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E.g., Butler W. Lampson, “</a:t>
            </a:r>
            <a:r>
              <a:rPr lang="en-US" dirty="0" smtClean="0">
                <a:solidFill>
                  <a:srgbClr val="0000FF"/>
                </a:solidFill>
              </a:rPr>
              <a:t>Hints for Computer System Design</a:t>
            </a:r>
            <a:r>
              <a:rPr lang="en-US" dirty="0" smtClean="0"/>
              <a:t>,” SOSP 1983.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…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dirty="0"/>
              <a:t>W</a:t>
            </a:r>
            <a:r>
              <a:rPr lang="en-US" dirty="0" smtClean="0"/>
              <a:t>ill take the liberty to generalize them in the rest of the talk</a:t>
            </a:r>
          </a:p>
          <a:p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310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Systems designed today </a:t>
            </a:r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dirty="0" smtClean="0">
                <a:solidFill>
                  <a:srgbClr val="FF0000"/>
                </a:solidFill>
              </a:rPr>
              <a:t>iolate these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rinciples</a:t>
            </a:r>
          </a:p>
          <a:p>
            <a:endParaRPr lang="en-US" dirty="0"/>
          </a:p>
          <a:p>
            <a:r>
              <a:rPr lang="en-US" dirty="0" smtClean="0"/>
              <a:t>Some system </a:t>
            </a:r>
            <a:r>
              <a:rPr lang="en-US" i="1" dirty="0" smtClean="0"/>
              <a:t>components</a:t>
            </a:r>
            <a:r>
              <a:rPr lang="en-US" dirty="0" smtClean="0"/>
              <a:t> individually might not (or might seem not to) violate the principles</a:t>
            </a:r>
          </a:p>
          <a:p>
            <a:endParaRPr lang="en-US" dirty="0" smtClean="0"/>
          </a:p>
          <a:p>
            <a:r>
              <a:rPr lang="en-US" dirty="0" smtClean="0"/>
              <a:t>But the overall system</a:t>
            </a:r>
          </a:p>
          <a:p>
            <a:pPr lvl="1"/>
            <a:r>
              <a:rPr lang="en-US" dirty="0" smtClean="0"/>
              <a:t>Does not spend time or resources where it matters</a:t>
            </a:r>
          </a:p>
          <a:p>
            <a:pPr lvl="1"/>
            <a:r>
              <a:rPr lang="en-US" dirty="0" smtClean="0"/>
              <a:t>Is grossly imbalanced</a:t>
            </a:r>
          </a:p>
          <a:p>
            <a:pPr lvl="1"/>
            <a:r>
              <a:rPr lang="en-US" dirty="0" smtClean="0"/>
              <a:t>Does not optimize for the critical work/application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720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 smtClean="0"/>
              <a:t>Principled Computer Architecture/System Design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How We Violate Those Principles Today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Some Solution Approaches </a:t>
            </a:r>
          </a:p>
          <a:p>
            <a:endParaRPr lang="en-US" dirty="0" smtClean="0"/>
          </a:p>
          <a:p>
            <a:r>
              <a:rPr lang="en-US" dirty="0" smtClean="0"/>
              <a:t>Concluding Remarks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24921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Computing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key components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Computation 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Communication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Storage/memory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6" descr="barcelona-die-phot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491880" y="5733256"/>
            <a:ext cx="2304256" cy="549297"/>
          </a:xfrm>
          <a:prstGeom prst="rect">
            <a:avLst/>
          </a:prstGeom>
        </p:spPr>
      </p:pic>
      <p:pic>
        <p:nvPicPr>
          <p:cNvPr id="8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6233024" y="4297936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1635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 smtClean="0"/>
              <a:t>Are overwhelmingly processor centric</a:t>
            </a:r>
            <a:endParaRPr lang="en-US" dirty="0"/>
          </a:p>
          <a:p>
            <a:r>
              <a:rPr lang="en-US" dirty="0" smtClean="0"/>
              <a:t>Processor is heavily optimized and is considered the master</a:t>
            </a:r>
            <a:endParaRPr lang="en-US" dirty="0"/>
          </a:p>
          <a:p>
            <a:r>
              <a:rPr lang="en-US" dirty="0" smtClean="0"/>
              <a:t>Many system-level tradeoffs are constrained or dictated by the processor – all data processed in the processor</a:t>
            </a:r>
          </a:p>
          <a:p>
            <a:r>
              <a:rPr lang="en-US" dirty="0" smtClean="0"/>
              <a:t>Data storage units are dumb slaves and are largely </a:t>
            </a:r>
            <a:r>
              <a:rPr lang="en-US" dirty="0" err="1" smtClean="0"/>
              <a:t>unoptimized</a:t>
            </a:r>
            <a:r>
              <a:rPr lang="en-US" dirty="0" smtClean="0"/>
              <a:t> (except for some that are on the processor die)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83384"/>
            <a:ext cx="6669360" cy="304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1331640" y="3933056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737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“It</a:t>
            </a:r>
            <a:r>
              <a:rPr lang="fr-FR" dirty="0" smtClean="0"/>
              <a:t>’</a:t>
            </a:r>
            <a:r>
              <a:rPr lang="en-US" dirty="0" smtClean="0"/>
              <a:t>s the memory, stupid” (Anonymous DEC engineer)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961350"/>
              </p:ext>
            </p:extLst>
          </p:nvPr>
        </p:nvGraphicFramePr>
        <p:xfrm>
          <a:off x="166688" y="1556792"/>
          <a:ext cx="8807450" cy="490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4" name="Chart" r:id="rId3" imgW="8351602" imgH="4648090" progId="MSGraph.Chart.8">
                  <p:embed followColorScheme="full"/>
                </p:oleObj>
              </mc:Choice>
              <mc:Fallback>
                <p:oleObj name="Chart" r:id="rId3" imgW="8351602" imgH="464809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1556792"/>
                        <a:ext cx="8807450" cy="490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93950" y="3607842"/>
            <a:ext cx="1492250" cy="216535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563813" y="4525417"/>
            <a:ext cx="121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L2 Misses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3124200" y="3596730"/>
            <a:ext cx="0" cy="9874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3124200" y="4858792"/>
            <a:ext cx="0" cy="914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94960" y="5949280"/>
            <a:ext cx="3725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from Runahead Execution [HPCA 2003]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72723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  <p:bldP spid="7" grpId="0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Memory system </a:t>
            </a:r>
            <a:r>
              <a:rPr lang="en-US" dirty="0" smtClean="0">
                <a:solidFill>
                  <a:srgbClr val="FF0000"/>
                </a:solidFill>
              </a:rPr>
              <a:t>is the major </a:t>
            </a:r>
            <a:r>
              <a:rPr lang="en-US" dirty="0" smtClean="0"/>
              <a:t>performance, energy, QoS/predictability and reliability </a:t>
            </a:r>
            <a:r>
              <a:rPr lang="en-US" dirty="0" smtClean="0">
                <a:solidFill>
                  <a:srgbClr val="FF0000"/>
                </a:solidFill>
              </a:rPr>
              <a:t>bottleneck</a:t>
            </a:r>
            <a:r>
              <a:rPr lang="en-US" dirty="0" smtClean="0"/>
              <a:t> in many (most?) workloads</a:t>
            </a:r>
          </a:p>
          <a:p>
            <a:endParaRPr lang="en-US" dirty="0"/>
          </a:p>
          <a:p>
            <a:r>
              <a:rPr lang="en-US" dirty="0" smtClean="0"/>
              <a:t>And, it is becoming increasingly so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ncreasing </a:t>
            </a:r>
            <a:r>
              <a:rPr lang="en-US" dirty="0" smtClean="0">
                <a:solidFill>
                  <a:srgbClr val="0000FF"/>
                </a:solidFill>
              </a:rPr>
              <a:t>hunger for more data </a:t>
            </a:r>
            <a:r>
              <a:rPr lang="en-US" dirty="0" smtClean="0"/>
              <a:t>and its (fast) analysis</a:t>
            </a:r>
          </a:p>
          <a:p>
            <a:pPr lvl="1"/>
            <a:r>
              <a:rPr lang="en-US" dirty="0" smtClean="0"/>
              <a:t>Demand to </a:t>
            </a:r>
            <a:r>
              <a:rPr lang="en-US" dirty="0" smtClean="0">
                <a:solidFill>
                  <a:srgbClr val="0000FF"/>
                </a:solidFill>
              </a:rPr>
              <a:t>pack and consolidate </a:t>
            </a:r>
            <a:r>
              <a:rPr lang="en-US" dirty="0" smtClean="0"/>
              <a:t>more on-chip for efficiency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Memory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bandwidth and capacity not scaling </a:t>
            </a:r>
            <a:r>
              <a:rPr lang="en-US" dirty="0" smtClean="0"/>
              <a:t>as fast as demand </a:t>
            </a:r>
          </a:p>
          <a:p>
            <a:pPr lvl="1"/>
            <a:r>
              <a:rPr lang="en-US" dirty="0" smtClean="0"/>
              <a:t>Demand to </a:t>
            </a:r>
            <a:r>
              <a:rPr lang="en-US" dirty="0" smtClean="0">
                <a:solidFill>
                  <a:srgbClr val="0000FF"/>
                </a:solidFill>
              </a:rPr>
              <a:t>guarantee SLAs, QoS, user satisfaction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DRAM technology is not scaling </a:t>
            </a:r>
            <a:r>
              <a:rPr lang="en-US" dirty="0" smtClean="0"/>
              <a:t>well to smaller feature sizes, exacerbating energy, reliability, capacity, bandwidth problems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22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Processor-Memory Disparity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Leads to designs that</a:t>
            </a:r>
            <a:endParaRPr lang="en-US" dirty="0"/>
          </a:p>
          <a:p>
            <a:pPr lvl="1"/>
            <a:r>
              <a:rPr lang="en-US" dirty="0" smtClean="0"/>
              <a:t>do not spend time or resources where it matters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re grossly imbalanced</a:t>
            </a:r>
          </a:p>
          <a:p>
            <a:pPr lvl="1"/>
            <a:r>
              <a:rPr lang="en-US" dirty="0" smtClean="0"/>
              <a:t>do not optimize for the critical work/application</a:t>
            </a:r>
          </a:p>
          <a:p>
            <a:endParaRPr lang="en-US" dirty="0" smtClean="0"/>
          </a:p>
          <a:p>
            <a:r>
              <a:rPr lang="en-US" dirty="0" smtClean="0"/>
              <a:t>Processor becomes overly complex and bloated</a:t>
            </a:r>
          </a:p>
          <a:p>
            <a:pPr lvl="1"/>
            <a:r>
              <a:rPr lang="en-US" dirty="0" smtClean="0"/>
              <a:t>To tolerate memory related issues </a:t>
            </a:r>
          </a:p>
          <a:p>
            <a:pPr lvl="1"/>
            <a:r>
              <a:rPr lang="en-US" dirty="0" smtClean="0"/>
              <a:t>Complex hierarchies are built just to move and store data within the processor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“The forgotten” memory system becomes dumb and inadequate in many aspects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Picture 4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6432" y="1066800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425729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21"/>
          <p:cNvSpPr>
            <a:spLocks noChangeShapeType="1"/>
          </p:cNvSpPr>
          <p:nvPr/>
        </p:nvSpPr>
        <p:spPr bwMode="auto">
          <a:xfrm>
            <a:off x="6080368" y="3470304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689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Bulk data copy (and initialization)</a:t>
            </a:r>
          </a:p>
          <a:p>
            <a:endParaRPr lang="en-US" dirty="0"/>
          </a:p>
          <a:p>
            <a:r>
              <a:rPr lang="en-US" dirty="0" smtClean="0"/>
              <a:t>DRAM refresh</a:t>
            </a:r>
          </a:p>
          <a:p>
            <a:endParaRPr lang="en-US" dirty="0"/>
          </a:p>
          <a:p>
            <a:r>
              <a:rPr lang="en-US" dirty="0" smtClean="0"/>
              <a:t>Memory reliability</a:t>
            </a:r>
          </a:p>
          <a:p>
            <a:endParaRPr lang="en-US" dirty="0"/>
          </a:p>
          <a:p>
            <a:r>
              <a:rPr lang="en-US" dirty="0" smtClean="0"/>
              <a:t>Disparity of working </a:t>
            </a:r>
            <a:r>
              <a:rPr lang="en-US" dirty="0"/>
              <a:t>m</a:t>
            </a:r>
            <a:r>
              <a:rPr lang="en-US" dirty="0" smtClean="0"/>
              <a:t>emory and persistent </a:t>
            </a:r>
            <a:r>
              <a:rPr lang="en-US" dirty="0"/>
              <a:t>s</a:t>
            </a:r>
            <a:r>
              <a:rPr lang="en-US" dirty="0" smtClean="0"/>
              <a:t>torage</a:t>
            </a:r>
          </a:p>
          <a:p>
            <a:endParaRPr lang="en-US" dirty="0"/>
          </a:p>
          <a:p>
            <a:r>
              <a:rPr lang="en-US" dirty="0" smtClean="0"/>
              <a:t>Homogeneous memory</a:t>
            </a:r>
          </a:p>
          <a:p>
            <a:endParaRPr lang="en-US" dirty="0"/>
          </a:p>
          <a:p>
            <a:r>
              <a:rPr lang="en-US" dirty="0" smtClean="0"/>
              <a:t>Predictable performance and fairness in 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980728"/>
            <a:ext cx="4680520" cy="504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825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Today’s Memory: Bulk Data Copy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042402" y="1528540"/>
            <a:ext cx="1350971" cy="39578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Memory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91319" y="2518009"/>
            <a:ext cx="4640239" cy="1978925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801504" y="3507471"/>
            <a:ext cx="1364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442949" y="3507471"/>
            <a:ext cx="86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193579" y="3507471"/>
            <a:ext cx="910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4162568" y="3507471"/>
            <a:ext cx="1137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4276300" y="3229966"/>
            <a:ext cx="664190" cy="555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MC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284606" y="2768212"/>
            <a:ext cx="877962" cy="14785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L3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529403" y="2997952"/>
            <a:ext cx="664176" cy="10190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937982" y="3186749"/>
            <a:ext cx="504967" cy="6414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96036" y="2927441"/>
            <a:ext cx="1105468" cy="11600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CPU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131558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42246" y="2968408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44517" y="3659885"/>
            <a:ext cx="1348855" cy="257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04224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044517" y="3659884"/>
            <a:ext cx="150125" cy="2456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19463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956169" y="3198146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956170" y="3580283"/>
            <a:ext cx="150125" cy="2456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7347034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824001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78831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640462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49261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808856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940712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31734" y="1507524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1) High latency</a:t>
            </a:r>
            <a:endParaRPr lang="en-US" sz="240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1" name="Curved Connector 30"/>
          <p:cNvCxnSpPr>
            <a:stCxn id="30" idx="3"/>
            <a:endCxn id="18" idx="1"/>
          </p:cNvCxnSpPr>
          <p:nvPr/>
        </p:nvCxnSpPr>
        <p:spPr bwMode="auto">
          <a:xfrm>
            <a:off x="5971450" y="1738357"/>
            <a:ext cx="1070795" cy="135288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673162" y="5008669"/>
            <a:ext cx="4039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2</a:t>
            </a: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) High bandwidth utilization</a:t>
            </a:r>
            <a:endParaRPr lang="en-US" sz="240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3" name="Curved Connector 48"/>
          <p:cNvCxnSpPr>
            <a:stCxn id="32" idx="3"/>
            <a:endCxn id="15" idx="5"/>
          </p:cNvCxnSpPr>
          <p:nvPr/>
        </p:nvCxnSpPr>
        <p:spPr bwMode="auto">
          <a:xfrm flipH="1" flipV="1">
            <a:off x="6086902" y="3620065"/>
            <a:ext cx="626148" cy="1619437"/>
          </a:xfrm>
          <a:prstGeom prst="curvedConnector4">
            <a:avLst>
              <a:gd name="adj1" fmla="val -36509"/>
              <a:gd name="adj2" fmla="val 53651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378924" y="1861816"/>
            <a:ext cx="2669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3) Cache pollution</a:t>
            </a:r>
            <a:endParaRPr lang="en-US" sz="240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5" name="Curved Connector 48"/>
          <p:cNvCxnSpPr>
            <a:stCxn id="34" idx="3"/>
            <a:endCxn id="21" idx="0"/>
          </p:cNvCxnSpPr>
          <p:nvPr/>
        </p:nvCxnSpPr>
        <p:spPr bwMode="auto">
          <a:xfrm flipH="1">
            <a:off x="2031232" y="2092649"/>
            <a:ext cx="1017012" cy="1105497"/>
          </a:xfrm>
          <a:prstGeom prst="curvedConnector4">
            <a:avLst>
              <a:gd name="adj1" fmla="val -22478"/>
              <a:gd name="adj2" fmla="val 60440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2673162" y="5498830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4</a:t>
            </a: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) Unwanted data movement</a:t>
            </a:r>
            <a:endParaRPr lang="en-US" sz="24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9512" y="6093296"/>
            <a:ext cx="75845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</a:rPr>
              <a:t>1046ns, 3.6uJ    (for 4KB page copy via DMA)</a:t>
            </a:r>
            <a:endParaRPr lang="en-US" sz="3200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6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019E-6 L -0.55156 0.0316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8409E-6 L -0.54114 -0.0118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2" grpId="0"/>
      <p:bldP spid="34" grpId="0"/>
      <p:bldP spid="36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5344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Future: </a:t>
            </a:r>
            <a:r>
              <a:rPr lang="en-US" sz="4000" dirty="0" err="1" smtClean="0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 (In-Memory Copy)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042402" y="1528540"/>
            <a:ext cx="1350971" cy="39578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Memory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91319" y="2518009"/>
            <a:ext cx="4640239" cy="1978925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801504" y="3507471"/>
            <a:ext cx="1364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442949" y="3507471"/>
            <a:ext cx="86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193579" y="3507471"/>
            <a:ext cx="910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4162568" y="3507471"/>
            <a:ext cx="1137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4276300" y="3229966"/>
            <a:ext cx="664190" cy="555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MC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284606" y="2768212"/>
            <a:ext cx="877962" cy="14785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L3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529403" y="2997952"/>
            <a:ext cx="664176" cy="10190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937982" y="3186749"/>
            <a:ext cx="504967" cy="6414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L1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96036" y="2927441"/>
            <a:ext cx="1105468" cy="11600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" charset="0"/>
              </a:rPr>
              <a:t>CPU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131558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42246" y="296017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44517" y="3659885"/>
            <a:ext cx="1348855" cy="257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042246" y="295474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19" name="Straight Arrow Connector 18"/>
          <p:cNvCxnSpPr>
            <a:stCxn id="18" idx="2"/>
            <a:endCxn id="17" idx="0"/>
          </p:cNvCxnSpPr>
          <p:nvPr/>
        </p:nvCxnSpPr>
        <p:spPr bwMode="auto">
          <a:xfrm rot="16200000" flipH="1">
            <a:off x="7488635" y="3429574"/>
            <a:ext cx="459485" cy="11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015945" y="1507524"/>
            <a:ext cx="2170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99"/>
                </a:solidFill>
                <a:latin typeface="Calibri"/>
              </a:rPr>
              <a:t>1) Low latency</a:t>
            </a:r>
            <a:endParaRPr lang="en-US" sz="2400" dirty="0">
              <a:solidFill>
                <a:srgbClr val="003399"/>
              </a:solidFill>
              <a:latin typeface="Calibri"/>
            </a:endParaRPr>
          </a:p>
        </p:txBody>
      </p:sp>
      <p:cxnSp>
        <p:nvCxnSpPr>
          <p:cNvPr id="21" name="Curved Connector 20"/>
          <p:cNvCxnSpPr>
            <a:stCxn id="20" idx="3"/>
            <a:endCxn id="18" idx="1"/>
          </p:cNvCxnSpPr>
          <p:nvPr/>
        </p:nvCxnSpPr>
        <p:spPr bwMode="auto">
          <a:xfrm>
            <a:off x="6186732" y="1738357"/>
            <a:ext cx="855514" cy="133921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819400" y="5282524"/>
            <a:ext cx="38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Calibri"/>
              </a:rPr>
              <a:t>2</a:t>
            </a:r>
            <a:r>
              <a:rPr lang="en-US" sz="2400" dirty="0" smtClean="0">
                <a:solidFill>
                  <a:srgbClr val="003399"/>
                </a:solidFill>
                <a:latin typeface="Calibri"/>
              </a:rPr>
              <a:t>) Low bandwidth utilization</a:t>
            </a:r>
            <a:endParaRPr lang="en-US" sz="2400" dirty="0">
              <a:solidFill>
                <a:srgbClr val="003399"/>
              </a:solidFill>
              <a:latin typeface="Calibri"/>
            </a:endParaRPr>
          </a:p>
        </p:txBody>
      </p:sp>
      <p:cxnSp>
        <p:nvCxnSpPr>
          <p:cNvPr id="23" name="Curved Connector 51"/>
          <p:cNvCxnSpPr>
            <a:stCxn id="22" idx="3"/>
            <a:endCxn id="15" idx="5"/>
          </p:cNvCxnSpPr>
          <p:nvPr/>
        </p:nvCxnSpPr>
        <p:spPr bwMode="auto">
          <a:xfrm flipH="1" flipV="1">
            <a:off x="6086902" y="3620065"/>
            <a:ext cx="603459" cy="1893292"/>
          </a:xfrm>
          <a:prstGeom prst="curvedConnector4">
            <a:avLst>
              <a:gd name="adj1" fmla="val -37882"/>
              <a:gd name="adj2" fmla="val 53123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28359" y="1505479"/>
            <a:ext cx="310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3399"/>
                </a:solidFill>
                <a:latin typeface="Calibri"/>
              </a:rPr>
              <a:t>3) No cache pollution</a:t>
            </a:r>
            <a:endParaRPr lang="en-US" sz="2400" dirty="0">
              <a:solidFill>
                <a:srgbClr val="003399"/>
              </a:solidFill>
              <a:latin typeface="Calibri"/>
            </a:endParaRPr>
          </a:p>
        </p:txBody>
      </p:sp>
      <p:cxnSp>
        <p:nvCxnSpPr>
          <p:cNvPr id="25" name="Curved Connector 51"/>
          <p:cNvCxnSpPr>
            <a:stCxn id="24" idx="3"/>
            <a:endCxn id="13" idx="0"/>
          </p:cNvCxnSpPr>
          <p:nvPr/>
        </p:nvCxnSpPr>
        <p:spPr bwMode="auto">
          <a:xfrm flipH="1">
            <a:off x="2190466" y="1736312"/>
            <a:ext cx="1343566" cy="1450437"/>
          </a:xfrm>
          <a:prstGeom prst="curvedConnector4">
            <a:avLst>
              <a:gd name="adj1" fmla="val -17014"/>
              <a:gd name="adj2" fmla="val 57957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2819400" y="5682064"/>
            <a:ext cx="479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3399"/>
                </a:solidFill>
                <a:latin typeface="Calibri"/>
              </a:rPr>
              <a:t>4) No unwanted data movement</a:t>
            </a:r>
            <a:endParaRPr lang="en-US" sz="2400" dirty="0">
              <a:solidFill>
                <a:srgbClr val="003399"/>
              </a:solidFill>
              <a:latin typeface="Calibri"/>
            </a:endParaRP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512" y="6093296"/>
            <a:ext cx="24539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alibri"/>
              </a:rPr>
              <a:t>1046ns, 3.6uJ</a:t>
            </a:r>
            <a:endParaRPr lang="en-US" sz="32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5536" y="6093296"/>
            <a:ext cx="22459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Calibri"/>
              </a:rPr>
              <a:t>90ns, 0.04uJ</a:t>
            </a:r>
            <a:endParaRPr lang="en-US" sz="3200" dirty="0">
              <a:solidFill>
                <a:srgbClr val="008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8386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3.61111E-6 0.1027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/>
      <p:bldP spid="22" grpId="0"/>
      <p:bldP spid="24" grpId="0"/>
      <p:bldP spid="26" grpId="0"/>
      <p:bldP spid="29" grpId="0"/>
      <p:bldP spid="29" grpId="1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40" name="Group 32"/>
          <p:cNvGrpSpPr>
            <a:grpSpLocks/>
          </p:cNvGrpSpPr>
          <p:nvPr/>
        </p:nvGrpSpPr>
        <p:grpSpPr bwMode="auto">
          <a:xfrm>
            <a:off x="1784350" y="5017294"/>
            <a:ext cx="4400550" cy="260350"/>
            <a:chOff x="0" y="0"/>
            <a:chExt cx="5544" cy="328"/>
          </a:xfrm>
        </p:grpSpPr>
        <p:sp>
          <p:nvSpPr>
            <p:cNvPr id="17409" name="Line 1"/>
            <p:cNvSpPr>
              <a:spLocks noChangeShapeType="1"/>
            </p:cNvSpPr>
            <p:nvPr/>
          </p:nvSpPr>
          <p:spPr bwMode="auto">
            <a:xfrm>
              <a:off x="0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0" name="Line 2"/>
            <p:cNvSpPr>
              <a:spLocks noChangeShapeType="1"/>
            </p:cNvSpPr>
            <p:nvPr/>
          </p:nvSpPr>
          <p:spPr bwMode="auto">
            <a:xfrm>
              <a:off x="184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1" name="Line 3"/>
            <p:cNvSpPr>
              <a:spLocks noChangeShapeType="1"/>
            </p:cNvSpPr>
            <p:nvPr/>
          </p:nvSpPr>
          <p:spPr bwMode="auto">
            <a:xfrm>
              <a:off x="369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554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739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923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1108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1293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>
              <a:off x="1478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1663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1847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0" name="Line 12"/>
            <p:cNvSpPr>
              <a:spLocks noChangeShapeType="1"/>
            </p:cNvSpPr>
            <p:nvPr/>
          </p:nvSpPr>
          <p:spPr bwMode="auto">
            <a:xfrm>
              <a:off x="2032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1" name="Line 13"/>
            <p:cNvSpPr>
              <a:spLocks noChangeShapeType="1"/>
            </p:cNvSpPr>
            <p:nvPr/>
          </p:nvSpPr>
          <p:spPr bwMode="auto">
            <a:xfrm>
              <a:off x="2217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402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2587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771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>
              <a:off x="2956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>
              <a:off x="3141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>
              <a:off x="3326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8" name="Line 20"/>
            <p:cNvSpPr>
              <a:spLocks noChangeShapeType="1"/>
            </p:cNvSpPr>
            <p:nvPr/>
          </p:nvSpPr>
          <p:spPr bwMode="auto">
            <a:xfrm>
              <a:off x="3511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29" name="Line 21"/>
            <p:cNvSpPr>
              <a:spLocks noChangeShapeType="1"/>
            </p:cNvSpPr>
            <p:nvPr/>
          </p:nvSpPr>
          <p:spPr bwMode="auto">
            <a:xfrm>
              <a:off x="3695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0" name="Line 22"/>
            <p:cNvSpPr>
              <a:spLocks noChangeShapeType="1"/>
            </p:cNvSpPr>
            <p:nvPr/>
          </p:nvSpPr>
          <p:spPr bwMode="auto">
            <a:xfrm>
              <a:off x="3880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4065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2" name="Line 24"/>
            <p:cNvSpPr>
              <a:spLocks noChangeShapeType="1"/>
            </p:cNvSpPr>
            <p:nvPr/>
          </p:nvSpPr>
          <p:spPr bwMode="auto">
            <a:xfrm>
              <a:off x="4250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4435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4619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5" name="Line 27"/>
            <p:cNvSpPr>
              <a:spLocks noChangeShapeType="1"/>
            </p:cNvSpPr>
            <p:nvPr/>
          </p:nvSpPr>
          <p:spPr bwMode="auto">
            <a:xfrm>
              <a:off x="4804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6" name="Line 28"/>
            <p:cNvSpPr>
              <a:spLocks noChangeShapeType="1"/>
            </p:cNvSpPr>
            <p:nvPr/>
          </p:nvSpPr>
          <p:spPr bwMode="auto">
            <a:xfrm>
              <a:off x="4989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7" name="Line 29"/>
            <p:cNvSpPr>
              <a:spLocks noChangeShapeType="1"/>
            </p:cNvSpPr>
            <p:nvPr/>
          </p:nvSpPr>
          <p:spPr bwMode="auto">
            <a:xfrm>
              <a:off x="5174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8" name="Line 30"/>
            <p:cNvSpPr>
              <a:spLocks noChangeShapeType="1"/>
            </p:cNvSpPr>
            <p:nvPr/>
          </p:nvSpPr>
          <p:spPr bwMode="auto">
            <a:xfrm>
              <a:off x="5359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39" name="Line 31"/>
            <p:cNvSpPr>
              <a:spLocks noChangeShapeType="1"/>
            </p:cNvSpPr>
            <p:nvPr/>
          </p:nvSpPr>
          <p:spPr bwMode="auto">
            <a:xfrm>
              <a:off x="5544" y="0"/>
              <a:ext cx="0" cy="328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7441" name="Rectangle 33"/>
          <p:cNvSpPr>
            <a:spLocks/>
          </p:cNvSpPr>
          <p:nvPr/>
        </p:nvSpPr>
        <p:spPr bwMode="auto">
          <a:xfrm>
            <a:off x="1714500" y="2082800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442" name="Rectangle 34"/>
          <p:cNvSpPr>
            <a:spLocks/>
          </p:cNvSpPr>
          <p:nvPr/>
        </p:nvSpPr>
        <p:spPr bwMode="auto">
          <a:xfrm>
            <a:off x="2895600" y="2089150"/>
            <a:ext cx="1168400" cy="165100"/>
          </a:xfrm>
          <a:prstGeom prst="rect">
            <a:avLst/>
          </a:prstGeom>
          <a:solidFill>
            <a:srgbClr val="FF271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FD9A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443" name="Rectangle 35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617396" cy="558800"/>
          </a:xfrm>
          <a:ln/>
        </p:spPr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DRAM S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ubarray 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O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peration (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load one byte)</a:t>
            </a:r>
          </a:p>
        </p:txBody>
      </p:sp>
      <p:grpSp>
        <p:nvGrpSpPr>
          <p:cNvPr id="17468" name="Group 60"/>
          <p:cNvGrpSpPr>
            <a:grpSpLocks/>
          </p:cNvGrpSpPr>
          <p:nvPr/>
        </p:nvGrpSpPr>
        <p:grpSpPr bwMode="auto">
          <a:xfrm>
            <a:off x="1695450" y="1662907"/>
            <a:ext cx="4574382" cy="3359944"/>
            <a:chOff x="0" y="0"/>
            <a:chExt cx="5763" cy="4232"/>
          </a:xfrm>
        </p:grpSpPr>
        <p:sp>
          <p:nvSpPr>
            <p:cNvPr id="17444" name="Line 36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45" name="Line 37"/>
            <p:cNvSpPr>
              <a:spLocks noChangeShapeType="1"/>
            </p:cNvSpPr>
            <p:nvPr/>
          </p:nvSpPr>
          <p:spPr bwMode="auto">
            <a:xfrm rot="10800000" flipH="1">
              <a:off x="0" y="18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46" name="Line 38"/>
            <p:cNvSpPr>
              <a:spLocks noChangeShapeType="1"/>
            </p:cNvSpPr>
            <p:nvPr/>
          </p:nvSpPr>
          <p:spPr bwMode="auto">
            <a:xfrm rot="10800000" flipH="1">
              <a:off x="0" y="36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47" name="Line 39"/>
            <p:cNvSpPr>
              <a:spLocks noChangeShapeType="1"/>
            </p:cNvSpPr>
            <p:nvPr/>
          </p:nvSpPr>
          <p:spPr bwMode="auto">
            <a:xfrm rot="10800000" flipH="1">
              <a:off x="0" y="55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48" name="Line 40"/>
            <p:cNvSpPr>
              <a:spLocks noChangeShapeType="1"/>
            </p:cNvSpPr>
            <p:nvPr/>
          </p:nvSpPr>
          <p:spPr bwMode="auto">
            <a:xfrm rot="10800000" flipH="1">
              <a:off x="0" y="73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49" name="Line 41"/>
            <p:cNvSpPr>
              <a:spLocks noChangeShapeType="1"/>
            </p:cNvSpPr>
            <p:nvPr/>
          </p:nvSpPr>
          <p:spPr bwMode="auto">
            <a:xfrm rot="10800000" flipH="1">
              <a:off x="0" y="92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0" name="Line 42"/>
            <p:cNvSpPr>
              <a:spLocks noChangeShapeType="1"/>
            </p:cNvSpPr>
            <p:nvPr/>
          </p:nvSpPr>
          <p:spPr bwMode="auto">
            <a:xfrm rot="10800000" flipH="1">
              <a:off x="0" y="110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1" name="Line 43"/>
            <p:cNvSpPr>
              <a:spLocks noChangeShapeType="1"/>
            </p:cNvSpPr>
            <p:nvPr/>
          </p:nvSpPr>
          <p:spPr bwMode="auto">
            <a:xfrm rot="10800000" flipH="1">
              <a:off x="0" y="128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2" name="Line 44"/>
            <p:cNvSpPr>
              <a:spLocks noChangeShapeType="1"/>
            </p:cNvSpPr>
            <p:nvPr/>
          </p:nvSpPr>
          <p:spPr bwMode="auto">
            <a:xfrm rot="10800000" flipH="1">
              <a:off x="0" y="147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3" name="Line 45"/>
            <p:cNvSpPr>
              <a:spLocks noChangeShapeType="1"/>
            </p:cNvSpPr>
            <p:nvPr/>
          </p:nvSpPr>
          <p:spPr bwMode="auto">
            <a:xfrm rot="10800000" flipH="1">
              <a:off x="0" y="165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4" name="Line 46"/>
            <p:cNvSpPr>
              <a:spLocks noChangeShapeType="1"/>
            </p:cNvSpPr>
            <p:nvPr/>
          </p:nvSpPr>
          <p:spPr bwMode="auto">
            <a:xfrm rot="10800000" flipH="1">
              <a:off x="0" y="184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5" name="Line 47"/>
            <p:cNvSpPr>
              <a:spLocks noChangeShapeType="1"/>
            </p:cNvSpPr>
            <p:nvPr/>
          </p:nvSpPr>
          <p:spPr bwMode="auto">
            <a:xfrm rot="10800000" flipH="1">
              <a:off x="0" y="202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6" name="Line 48"/>
            <p:cNvSpPr>
              <a:spLocks noChangeShapeType="1"/>
            </p:cNvSpPr>
            <p:nvPr/>
          </p:nvSpPr>
          <p:spPr bwMode="auto">
            <a:xfrm rot="10800000" flipH="1">
              <a:off x="0" y="220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7" name="Line 49"/>
            <p:cNvSpPr>
              <a:spLocks noChangeShapeType="1"/>
            </p:cNvSpPr>
            <p:nvPr/>
          </p:nvSpPr>
          <p:spPr bwMode="auto">
            <a:xfrm rot="10800000" flipH="1">
              <a:off x="0" y="239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8" name="Line 50"/>
            <p:cNvSpPr>
              <a:spLocks noChangeShapeType="1"/>
            </p:cNvSpPr>
            <p:nvPr/>
          </p:nvSpPr>
          <p:spPr bwMode="auto">
            <a:xfrm rot="10800000" flipH="1">
              <a:off x="0" y="257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59" name="Line 51"/>
            <p:cNvSpPr>
              <a:spLocks noChangeShapeType="1"/>
            </p:cNvSpPr>
            <p:nvPr/>
          </p:nvSpPr>
          <p:spPr bwMode="auto">
            <a:xfrm rot="10800000" flipH="1">
              <a:off x="0" y="276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0" name="Line 52"/>
            <p:cNvSpPr>
              <a:spLocks noChangeShapeType="1"/>
            </p:cNvSpPr>
            <p:nvPr/>
          </p:nvSpPr>
          <p:spPr bwMode="auto">
            <a:xfrm rot="10800000" flipH="1">
              <a:off x="0" y="294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1" name="Line 53"/>
            <p:cNvSpPr>
              <a:spLocks noChangeShapeType="1"/>
            </p:cNvSpPr>
            <p:nvPr/>
          </p:nvSpPr>
          <p:spPr bwMode="auto">
            <a:xfrm rot="10800000" flipH="1">
              <a:off x="0" y="312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2" name="Line 54"/>
            <p:cNvSpPr>
              <a:spLocks noChangeShapeType="1"/>
            </p:cNvSpPr>
            <p:nvPr/>
          </p:nvSpPr>
          <p:spPr bwMode="auto">
            <a:xfrm rot="10800000" flipH="1">
              <a:off x="0" y="331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3" name="Line 55"/>
            <p:cNvSpPr>
              <a:spLocks noChangeShapeType="1"/>
            </p:cNvSpPr>
            <p:nvPr/>
          </p:nvSpPr>
          <p:spPr bwMode="auto">
            <a:xfrm rot="10800000" flipH="1">
              <a:off x="0" y="349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4" name="Line 56"/>
            <p:cNvSpPr>
              <a:spLocks noChangeShapeType="1"/>
            </p:cNvSpPr>
            <p:nvPr/>
          </p:nvSpPr>
          <p:spPr bwMode="auto">
            <a:xfrm rot="10800000" flipH="1">
              <a:off x="0" y="368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5" name="Line 57"/>
            <p:cNvSpPr>
              <a:spLocks noChangeShapeType="1"/>
            </p:cNvSpPr>
            <p:nvPr/>
          </p:nvSpPr>
          <p:spPr bwMode="auto">
            <a:xfrm rot="10800000" flipH="1">
              <a:off x="0" y="386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6" name="Line 58"/>
            <p:cNvSpPr>
              <a:spLocks noChangeShapeType="1"/>
            </p:cNvSpPr>
            <p:nvPr/>
          </p:nvSpPr>
          <p:spPr bwMode="auto">
            <a:xfrm rot="10800000" flipH="1">
              <a:off x="0" y="404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67" name="Line 59"/>
            <p:cNvSpPr>
              <a:spLocks noChangeShapeType="1"/>
            </p:cNvSpPr>
            <p:nvPr/>
          </p:nvSpPr>
          <p:spPr bwMode="auto">
            <a:xfrm rot="10800000" flipH="1">
              <a:off x="0" y="423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grpSp>
        <p:nvGrpSpPr>
          <p:cNvPr id="17501" name="Group 93"/>
          <p:cNvGrpSpPr>
            <a:grpSpLocks/>
          </p:cNvGrpSpPr>
          <p:nvPr/>
        </p:nvGrpSpPr>
        <p:grpSpPr bwMode="auto">
          <a:xfrm>
            <a:off x="1706563" y="1658938"/>
            <a:ext cx="4559300" cy="3371850"/>
            <a:chOff x="0" y="0"/>
            <a:chExt cx="5744" cy="4248"/>
          </a:xfrm>
        </p:grpSpPr>
        <p:sp>
          <p:nvSpPr>
            <p:cNvPr id="17469" name="Line 61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0" name="Line 62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1" name="Line 63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2" name="Line 64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3" name="Line 65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4" name="Line 66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5" name="Line 67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6" name="Line 68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7" name="Line 69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8" name="Line 70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79" name="Line 71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0" name="Line 72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1" name="Line 73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2" name="Line 74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3" name="Line 75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4" name="Line 76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5" name="Line 77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6" name="Line 78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7" name="Line 79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8" name="Line 80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89" name="Line 81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0" name="Line 82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1" name="Line 83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2" name="Line 84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3" name="Line 85"/>
            <p:cNvSpPr>
              <a:spLocks noChangeShapeType="1"/>
            </p:cNvSpPr>
            <p:nvPr/>
          </p:nvSpPr>
          <p:spPr bwMode="auto">
            <a:xfrm rot="10800000">
              <a:off x="444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4" name="Line 86"/>
            <p:cNvSpPr>
              <a:spLocks noChangeShapeType="1"/>
            </p:cNvSpPr>
            <p:nvPr/>
          </p:nvSpPr>
          <p:spPr bwMode="auto">
            <a:xfrm rot="10800000">
              <a:off x="4632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5" name="Line 87"/>
            <p:cNvSpPr>
              <a:spLocks noChangeShapeType="1"/>
            </p:cNvSpPr>
            <p:nvPr/>
          </p:nvSpPr>
          <p:spPr bwMode="auto">
            <a:xfrm rot="10800000">
              <a:off x="481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6" name="Line 88"/>
            <p:cNvSpPr>
              <a:spLocks noChangeShapeType="1"/>
            </p:cNvSpPr>
            <p:nvPr/>
          </p:nvSpPr>
          <p:spPr bwMode="auto">
            <a:xfrm rot="10800000">
              <a:off x="500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7" name="Line 89"/>
            <p:cNvSpPr>
              <a:spLocks noChangeShapeType="1"/>
            </p:cNvSpPr>
            <p:nvPr/>
          </p:nvSpPr>
          <p:spPr bwMode="auto">
            <a:xfrm rot="10800000">
              <a:off x="518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8" name="Line 90"/>
            <p:cNvSpPr>
              <a:spLocks noChangeShapeType="1"/>
            </p:cNvSpPr>
            <p:nvPr/>
          </p:nvSpPr>
          <p:spPr bwMode="auto">
            <a:xfrm rot="10800000">
              <a:off x="537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499" name="Line 91"/>
            <p:cNvSpPr>
              <a:spLocks noChangeShapeType="1"/>
            </p:cNvSpPr>
            <p:nvPr/>
          </p:nvSpPr>
          <p:spPr bwMode="auto">
            <a:xfrm rot="10800000">
              <a:off x="555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00" name="Line 92"/>
            <p:cNvSpPr>
              <a:spLocks noChangeShapeType="1"/>
            </p:cNvSpPr>
            <p:nvPr/>
          </p:nvSpPr>
          <p:spPr bwMode="auto">
            <a:xfrm rot="10800000">
              <a:off x="5743" y="4"/>
              <a:ext cx="1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7502" name="Rectangle 94"/>
          <p:cNvSpPr>
            <a:spLocks/>
          </p:cNvSpPr>
          <p:nvPr/>
        </p:nvSpPr>
        <p:spPr bwMode="auto">
          <a:xfrm>
            <a:off x="6503988" y="5227250"/>
            <a:ext cx="1414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 Buffer (4 Kbits)</a:t>
            </a:r>
          </a:p>
        </p:txBody>
      </p:sp>
      <p:sp>
        <p:nvSpPr>
          <p:cNvPr id="17503" name="Line 95"/>
          <p:cNvSpPr>
            <a:spLocks noChangeShapeType="1"/>
          </p:cNvSpPr>
          <p:nvPr/>
        </p:nvSpPr>
        <p:spPr bwMode="auto">
          <a:xfrm rot="10800000" flipH="1">
            <a:off x="431800" y="6330157"/>
            <a:ext cx="8390732" cy="794"/>
          </a:xfrm>
          <a:prstGeom prst="line">
            <a:avLst/>
          </a:prstGeom>
          <a:noFill/>
          <a:ln w="2032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17506" name="Group 98"/>
          <p:cNvGrpSpPr>
            <a:grpSpLocks/>
          </p:cNvGrpSpPr>
          <p:nvPr/>
        </p:nvGrpSpPr>
        <p:grpSpPr bwMode="auto">
          <a:xfrm>
            <a:off x="1701800" y="5283200"/>
            <a:ext cx="4552950" cy="177800"/>
            <a:chOff x="0" y="0"/>
            <a:chExt cx="5736" cy="224"/>
          </a:xfrm>
        </p:grpSpPr>
        <p:sp>
          <p:nvSpPr>
            <p:cNvPr id="17504" name="Rectangle 96"/>
            <p:cNvSpPr>
              <a:spLocks/>
            </p:cNvSpPr>
            <p:nvPr/>
          </p:nvSpPr>
          <p:spPr bwMode="auto">
            <a:xfrm>
              <a:off x="0" y="0"/>
              <a:ext cx="5736" cy="224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05" name="Rectangle 97"/>
            <p:cNvSpPr>
              <a:spLocks/>
            </p:cNvSpPr>
            <p:nvPr/>
          </p:nvSpPr>
          <p:spPr bwMode="auto">
            <a:xfrm>
              <a:off x="1488" y="0"/>
              <a:ext cx="1472" cy="216"/>
            </a:xfrm>
            <a:prstGeom prst="rect">
              <a:avLst/>
            </a:prstGeom>
            <a:solidFill>
              <a:srgbClr val="FF27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9A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7507" name="Line 99"/>
          <p:cNvSpPr>
            <a:spLocks noChangeShapeType="1"/>
          </p:cNvSpPr>
          <p:nvPr/>
        </p:nvSpPr>
        <p:spPr bwMode="auto">
          <a:xfrm>
            <a:off x="4064000" y="5537200"/>
            <a:ext cx="0" cy="798513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508" name="Rectangle 100"/>
          <p:cNvSpPr>
            <a:spLocks/>
          </p:cNvSpPr>
          <p:nvPr/>
        </p:nvSpPr>
        <p:spPr bwMode="auto">
          <a:xfrm>
            <a:off x="7342982" y="6408350"/>
            <a:ext cx="6283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 Bus</a:t>
            </a:r>
            <a:endParaRPr lang="en-US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7509" name="Rectangle 101"/>
          <p:cNvSpPr>
            <a:spLocks/>
          </p:cNvSpPr>
          <p:nvPr/>
        </p:nvSpPr>
        <p:spPr bwMode="auto">
          <a:xfrm>
            <a:off x="4149725" y="5798750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8 bits</a:t>
            </a:r>
            <a:endParaRPr lang="en-US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7510" name="Rectangle 102"/>
          <p:cNvSpPr>
            <a:spLocks/>
          </p:cNvSpPr>
          <p:nvPr/>
        </p:nvSpPr>
        <p:spPr bwMode="auto">
          <a:xfrm>
            <a:off x="6484938" y="3125400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DRAM array</a:t>
            </a:r>
          </a:p>
        </p:txBody>
      </p:sp>
      <p:sp>
        <p:nvSpPr>
          <p:cNvPr id="17511" name="Line 103"/>
          <p:cNvSpPr>
            <a:spLocks noChangeShapeType="1"/>
          </p:cNvSpPr>
          <p:nvPr/>
        </p:nvSpPr>
        <p:spPr bwMode="auto">
          <a:xfrm rot="10800000" flipH="1">
            <a:off x="1701800" y="1415257"/>
            <a:ext cx="4568825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512" name="Rectangle 104"/>
          <p:cNvSpPr>
            <a:spLocks/>
          </p:cNvSpPr>
          <p:nvPr/>
        </p:nvSpPr>
        <p:spPr bwMode="auto">
          <a:xfrm>
            <a:off x="3689350" y="1131500"/>
            <a:ext cx="4873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4 Kbits</a:t>
            </a:r>
          </a:p>
        </p:txBody>
      </p:sp>
      <p:sp>
        <p:nvSpPr>
          <p:cNvPr id="17513" name="Line 105"/>
          <p:cNvSpPr>
            <a:spLocks noChangeShapeType="1"/>
          </p:cNvSpPr>
          <p:nvPr/>
        </p:nvSpPr>
        <p:spPr bwMode="auto">
          <a:xfrm rot="10800000" flipH="1">
            <a:off x="1695450" y="5460207"/>
            <a:ext cx="4564063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514" name="Line 106"/>
          <p:cNvSpPr>
            <a:spLocks noChangeShapeType="1"/>
          </p:cNvSpPr>
          <p:nvPr/>
        </p:nvSpPr>
        <p:spPr bwMode="auto">
          <a:xfrm rot="10800000" flipH="1">
            <a:off x="1701800" y="5276850"/>
            <a:ext cx="456406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17547" name="Group 139"/>
          <p:cNvGrpSpPr>
            <a:grpSpLocks/>
          </p:cNvGrpSpPr>
          <p:nvPr/>
        </p:nvGrpSpPr>
        <p:grpSpPr bwMode="auto">
          <a:xfrm>
            <a:off x="1701800" y="5270500"/>
            <a:ext cx="4559300" cy="190500"/>
            <a:chOff x="0" y="0"/>
            <a:chExt cx="5744" cy="240"/>
          </a:xfrm>
        </p:grpSpPr>
        <p:sp>
          <p:nvSpPr>
            <p:cNvPr id="17515" name="Line 107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16" name="Line 108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17" name="Line 109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18" name="Line 110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19" name="Line 111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0" name="Line 112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1" name="Line 113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2" name="Line 114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3" name="Line 115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4" name="Line 116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5" name="Line 117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6" name="Line 118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7" name="Line 119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8" name="Line 120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29" name="Line 121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0" name="Line 122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1" name="Line 123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2" name="Line 124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3" name="Line 125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4" name="Line 126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5" name="Line 127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6" name="Line 128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7" name="Line 129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8" name="Line 130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39" name="Line 131"/>
            <p:cNvSpPr>
              <a:spLocks noChangeShapeType="1"/>
            </p:cNvSpPr>
            <p:nvPr/>
          </p:nvSpPr>
          <p:spPr bwMode="auto">
            <a:xfrm rot="10800000">
              <a:off x="444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0" name="Line 132"/>
            <p:cNvSpPr>
              <a:spLocks noChangeShapeType="1"/>
            </p:cNvSpPr>
            <p:nvPr/>
          </p:nvSpPr>
          <p:spPr bwMode="auto">
            <a:xfrm rot="10800000">
              <a:off x="4632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1" name="Line 133"/>
            <p:cNvSpPr>
              <a:spLocks noChangeShapeType="1"/>
            </p:cNvSpPr>
            <p:nvPr/>
          </p:nvSpPr>
          <p:spPr bwMode="auto">
            <a:xfrm rot="10800000">
              <a:off x="481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2" name="Line 134"/>
            <p:cNvSpPr>
              <a:spLocks noChangeShapeType="1"/>
            </p:cNvSpPr>
            <p:nvPr/>
          </p:nvSpPr>
          <p:spPr bwMode="auto">
            <a:xfrm rot="10800000">
              <a:off x="500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3" name="Line 135"/>
            <p:cNvSpPr>
              <a:spLocks noChangeShapeType="1"/>
            </p:cNvSpPr>
            <p:nvPr/>
          </p:nvSpPr>
          <p:spPr bwMode="auto">
            <a:xfrm rot="10800000">
              <a:off x="518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4" name="Line 136"/>
            <p:cNvSpPr>
              <a:spLocks noChangeShapeType="1"/>
            </p:cNvSpPr>
            <p:nvPr/>
          </p:nvSpPr>
          <p:spPr bwMode="auto">
            <a:xfrm rot="10800000">
              <a:off x="537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5" name="Line 137"/>
            <p:cNvSpPr>
              <a:spLocks noChangeShapeType="1"/>
            </p:cNvSpPr>
            <p:nvPr/>
          </p:nvSpPr>
          <p:spPr bwMode="auto">
            <a:xfrm rot="10800000">
              <a:off x="555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7546" name="Line 138"/>
            <p:cNvSpPr>
              <a:spLocks noChangeShapeType="1"/>
            </p:cNvSpPr>
            <p:nvPr/>
          </p:nvSpPr>
          <p:spPr bwMode="auto">
            <a:xfrm rot="10800000">
              <a:off x="5743" y="0"/>
              <a:ext cx="1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7548" name="Freeform 140"/>
          <p:cNvSpPr>
            <a:spLocks/>
          </p:cNvSpPr>
          <p:nvPr/>
        </p:nvSpPr>
        <p:spPr bwMode="auto">
          <a:xfrm>
            <a:off x="922338" y="2194719"/>
            <a:ext cx="742950" cy="31813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549" name="Rectangle 141"/>
          <p:cNvSpPr>
            <a:spLocks/>
          </p:cNvSpPr>
          <p:nvPr/>
        </p:nvSpPr>
        <p:spPr bwMode="auto">
          <a:xfrm>
            <a:off x="6369050" y="2048589"/>
            <a:ext cx="12567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Step 1: Activate 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</a:t>
            </a:r>
          </a:p>
        </p:txBody>
      </p:sp>
      <p:sp>
        <p:nvSpPr>
          <p:cNvPr id="17550" name="Rectangle 142"/>
          <p:cNvSpPr>
            <a:spLocks/>
          </p:cNvSpPr>
          <p:nvPr/>
        </p:nvSpPr>
        <p:spPr bwMode="auto">
          <a:xfrm>
            <a:off x="27484" y="3223339"/>
            <a:ext cx="8001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Transfer row</a:t>
            </a:r>
            <a:endParaRPr lang="en-US" sz="1600" dirty="0">
              <a:solidFill>
                <a:srgbClr val="D90B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7551" name="Rectangle 143"/>
          <p:cNvSpPr>
            <a:spLocks/>
          </p:cNvSpPr>
          <p:nvPr/>
        </p:nvSpPr>
        <p:spPr bwMode="auto">
          <a:xfrm>
            <a:off x="2411760" y="5600853"/>
            <a:ext cx="151216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Step 2: Read  </a:t>
            </a:r>
          </a:p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Transfer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byte 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onto bus</a:t>
            </a:r>
          </a:p>
        </p:txBody>
      </p:sp>
    </p:spTree>
    <p:extLst>
      <p:ext uri="{BB962C8B-B14F-4D97-AF65-F5344CB8AC3E}">
        <p14:creationId xmlns:p14="http://schemas.microsoft.com/office/powerpoint/2010/main" val="2783544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1" grpId="0" animBg="1"/>
      <p:bldP spid="17548" grpId="0" animBg="1"/>
      <p:bldP spid="17549" grpId="0" autoUpdateAnimBg="0"/>
      <p:bldP spid="17550" grpId="0" autoUpdateAnimBg="0"/>
      <p:bldP spid="1755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1714500" y="26602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458" name="Rectangle 2"/>
          <p:cNvSpPr>
            <a:spLocks/>
          </p:cNvSpPr>
          <p:nvPr/>
        </p:nvSpPr>
        <p:spPr bwMode="auto">
          <a:xfrm>
            <a:off x="1695450" y="527009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459" name="Rectangle 3"/>
          <p:cNvSpPr>
            <a:spLocks/>
          </p:cNvSpPr>
          <p:nvPr/>
        </p:nvSpPr>
        <p:spPr bwMode="auto">
          <a:xfrm>
            <a:off x="1714500" y="20760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545388" cy="558800"/>
          </a:xfrm>
          <a:ln/>
        </p:spPr>
        <p:txBody>
          <a:bodyPr/>
          <a:lstStyle/>
          <a:p>
            <a:r>
              <a:rPr lang="en-US" sz="4000" dirty="0" err="1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: 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In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-DRAM 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Row Copy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grpSp>
        <p:nvGrpSpPr>
          <p:cNvPr id="19485" name="Group 29"/>
          <p:cNvGrpSpPr>
            <a:grpSpLocks/>
          </p:cNvGrpSpPr>
          <p:nvPr/>
        </p:nvGrpSpPr>
        <p:grpSpPr bwMode="auto">
          <a:xfrm>
            <a:off x="1695450" y="1656151"/>
            <a:ext cx="4574382" cy="3359944"/>
            <a:chOff x="0" y="0"/>
            <a:chExt cx="5763" cy="4232"/>
          </a:xfrm>
        </p:grpSpPr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2" name="Line 6"/>
            <p:cNvSpPr>
              <a:spLocks noChangeShapeType="1"/>
            </p:cNvSpPr>
            <p:nvPr/>
          </p:nvSpPr>
          <p:spPr bwMode="auto">
            <a:xfrm rot="10800000" flipH="1">
              <a:off x="0" y="18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 rot="10800000" flipH="1">
              <a:off x="0" y="36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rot="10800000" flipH="1">
              <a:off x="0" y="55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rot="10800000" flipH="1">
              <a:off x="0" y="73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rot="10800000" flipH="1">
              <a:off x="0" y="92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 rot="10800000" flipH="1">
              <a:off x="0" y="110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8" name="Line 12"/>
            <p:cNvSpPr>
              <a:spLocks noChangeShapeType="1"/>
            </p:cNvSpPr>
            <p:nvPr/>
          </p:nvSpPr>
          <p:spPr bwMode="auto">
            <a:xfrm rot="10800000" flipH="1">
              <a:off x="0" y="128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 rot="10800000" flipH="1">
              <a:off x="0" y="147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 rot="10800000" flipH="1">
              <a:off x="0" y="165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 rot="10800000" flipH="1">
              <a:off x="0" y="184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 rot="10800000" flipH="1">
              <a:off x="0" y="202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rot="10800000" flipH="1">
              <a:off x="0" y="220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rot="10800000" flipH="1">
              <a:off x="0" y="239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 rot="10800000" flipH="1">
              <a:off x="0" y="257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 rot="10800000" flipH="1">
              <a:off x="0" y="276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 rot="10800000" flipH="1">
              <a:off x="0" y="294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 rot="10800000" flipH="1">
              <a:off x="0" y="312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 rot="10800000" flipH="1">
              <a:off x="0" y="331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 rot="10800000" flipH="1">
              <a:off x="0" y="349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 rot="10800000" flipH="1">
              <a:off x="0" y="368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 rot="10800000" flipH="1">
              <a:off x="0" y="386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 rot="10800000" flipH="1">
              <a:off x="0" y="404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 rot="10800000" flipH="1">
              <a:off x="0" y="423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grpSp>
        <p:nvGrpSpPr>
          <p:cNvPr id="19518" name="Group 62"/>
          <p:cNvGrpSpPr>
            <a:grpSpLocks/>
          </p:cNvGrpSpPr>
          <p:nvPr/>
        </p:nvGrpSpPr>
        <p:grpSpPr bwMode="auto">
          <a:xfrm>
            <a:off x="1706563" y="1652182"/>
            <a:ext cx="4559300" cy="3371850"/>
            <a:chOff x="0" y="0"/>
            <a:chExt cx="5744" cy="4248"/>
          </a:xfrm>
        </p:grpSpPr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8" name="Line 32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4" name="Line 38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5" name="Line 39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6" name="Line 40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7" name="Line 41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499" name="Line 43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1" name="Line 45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2" name="Line 46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3" name="Line 47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4" name="Line 48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5" name="Line 49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6" name="Line 50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7" name="Line 51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8" name="Line 52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09" name="Line 53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0" name="Line 54"/>
            <p:cNvSpPr>
              <a:spLocks noChangeShapeType="1"/>
            </p:cNvSpPr>
            <p:nvPr/>
          </p:nvSpPr>
          <p:spPr bwMode="auto">
            <a:xfrm rot="10800000">
              <a:off x="444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1" name="Line 55"/>
            <p:cNvSpPr>
              <a:spLocks noChangeShapeType="1"/>
            </p:cNvSpPr>
            <p:nvPr/>
          </p:nvSpPr>
          <p:spPr bwMode="auto">
            <a:xfrm rot="10800000">
              <a:off x="4632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2" name="Line 56"/>
            <p:cNvSpPr>
              <a:spLocks noChangeShapeType="1"/>
            </p:cNvSpPr>
            <p:nvPr/>
          </p:nvSpPr>
          <p:spPr bwMode="auto">
            <a:xfrm rot="10800000">
              <a:off x="481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3" name="Line 57"/>
            <p:cNvSpPr>
              <a:spLocks noChangeShapeType="1"/>
            </p:cNvSpPr>
            <p:nvPr/>
          </p:nvSpPr>
          <p:spPr bwMode="auto">
            <a:xfrm rot="10800000">
              <a:off x="500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4" name="Line 58"/>
            <p:cNvSpPr>
              <a:spLocks noChangeShapeType="1"/>
            </p:cNvSpPr>
            <p:nvPr/>
          </p:nvSpPr>
          <p:spPr bwMode="auto">
            <a:xfrm rot="10800000">
              <a:off x="518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5" name="Line 59"/>
            <p:cNvSpPr>
              <a:spLocks noChangeShapeType="1"/>
            </p:cNvSpPr>
            <p:nvPr/>
          </p:nvSpPr>
          <p:spPr bwMode="auto">
            <a:xfrm rot="10800000">
              <a:off x="537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6" name="Line 60"/>
            <p:cNvSpPr>
              <a:spLocks noChangeShapeType="1"/>
            </p:cNvSpPr>
            <p:nvPr/>
          </p:nvSpPr>
          <p:spPr bwMode="auto">
            <a:xfrm rot="10800000">
              <a:off x="555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17" name="Line 61"/>
            <p:cNvSpPr>
              <a:spLocks noChangeShapeType="1"/>
            </p:cNvSpPr>
            <p:nvPr/>
          </p:nvSpPr>
          <p:spPr bwMode="auto">
            <a:xfrm rot="10800000">
              <a:off x="5743" y="4"/>
              <a:ext cx="1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9519" name="Rectangle 63"/>
          <p:cNvSpPr>
            <a:spLocks/>
          </p:cNvSpPr>
          <p:nvPr/>
        </p:nvSpPr>
        <p:spPr bwMode="auto">
          <a:xfrm>
            <a:off x="6503988" y="5220494"/>
            <a:ext cx="1414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 Buffer (4 Kbits)</a:t>
            </a:r>
          </a:p>
        </p:txBody>
      </p:sp>
      <p:sp>
        <p:nvSpPr>
          <p:cNvPr id="19520" name="Line 64"/>
          <p:cNvSpPr>
            <a:spLocks noChangeShapeType="1"/>
          </p:cNvSpPr>
          <p:nvPr/>
        </p:nvSpPr>
        <p:spPr bwMode="auto">
          <a:xfrm rot="10800000" flipH="1">
            <a:off x="431800" y="6323401"/>
            <a:ext cx="8390732" cy="794"/>
          </a:xfrm>
          <a:prstGeom prst="line">
            <a:avLst/>
          </a:prstGeom>
          <a:noFill/>
          <a:ln w="2032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21" name="Line 65"/>
          <p:cNvSpPr>
            <a:spLocks noChangeShapeType="1"/>
          </p:cNvSpPr>
          <p:nvPr/>
        </p:nvSpPr>
        <p:spPr bwMode="auto">
          <a:xfrm>
            <a:off x="4064000" y="5530444"/>
            <a:ext cx="0" cy="798513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22" name="Rectangle 66"/>
          <p:cNvSpPr>
            <a:spLocks/>
          </p:cNvSpPr>
          <p:nvPr/>
        </p:nvSpPr>
        <p:spPr bwMode="auto">
          <a:xfrm>
            <a:off x="7342982" y="6401594"/>
            <a:ext cx="6283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 Bus</a:t>
            </a:r>
            <a:endParaRPr lang="en-US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9523" name="Rectangle 67"/>
          <p:cNvSpPr>
            <a:spLocks/>
          </p:cNvSpPr>
          <p:nvPr/>
        </p:nvSpPr>
        <p:spPr bwMode="auto">
          <a:xfrm>
            <a:off x="4149725" y="5791994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8 bits</a:t>
            </a:r>
            <a:endParaRPr lang="en-US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9524" name="Rectangle 68"/>
          <p:cNvSpPr>
            <a:spLocks/>
          </p:cNvSpPr>
          <p:nvPr/>
        </p:nvSpPr>
        <p:spPr bwMode="auto">
          <a:xfrm>
            <a:off x="6484938" y="3118644"/>
            <a:ext cx="84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DRAM array</a:t>
            </a:r>
          </a:p>
        </p:txBody>
      </p:sp>
      <p:sp>
        <p:nvSpPr>
          <p:cNvPr id="19525" name="Line 69"/>
          <p:cNvSpPr>
            <a:spLocks noChangeShapeType="1"/>
          </p:cNvSpPr>
          <p:nvPr/>
        </p:nvSpPr>
        <p:spPr bwMode="auto">
          <a:xfrm rot="10800000" flipH="1">
            <a:off x="1701800" y="1408501"/>
            <a:ext cx="4568825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26" name="Rectangle 70"/>
          <p:cNvSpPr>
            <a:spLocks/>
          </p:cNvSpPr>
          <p:nvPr/>
        </p:nvSpPr>
        <p:spPr bwMode="auto">
          <a:xfrm>
            <a:off x="3689350" y="1124744"/>
            <a:ext cx="4873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4 Kbits</a:t>
            </a:r>
          </a:p>
        </p:txBody>
      </p:sp>
      <p:grpSp>
        <p:nvGrpSpPr>
          <p:cNvPr id="19558" name="Group 102"/>
          <p:cNvGrpSpPr>
            <a:grpSpLocks/>
          </p:cNvGrpSpPr>
          <p:nvPr/>
        </p:nvGrpSpPr>
        <p:grpSpPr bwMode="auto">
          <a:xfrm>
            <a:off x="1784350" y="5016888"/>
            <a:ext cx="4400550" cy="266700"/>
            <a:chOff x="0" y="0"/>
            <a:chExt cx="5544" cy="336"/>
          </a:xfrm>
        </p:grpSpPr>
        <p:sp>
          <p:nvSpPr>
            <p:cNvPr id="19527" name="Line 71"/>
            <p:cNvSpPr>
              <a:spLocks noChangeShapeType="1"/>
            </p:cNvSpPr>
            <p:nvPr/>
          </p:nvSpPr>
          <p:spPr bwMode="auto">
            <a:xfrm>
              <a:off x="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28" name="Line 72"/>
            <p:cNvSpPr>
              <a:spLocks noChangeShapeType="1"/>
            </p:cNvSpPr>
            <p:nvPr/>
          </p:nvSpPr>
          <p:spPr bwMode="auto">
            <a:xfrm>
              <a:off x="18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29" name="Line 73"/>
            <p:cNvSpPr>
              <a:spLocks noChangeShapeType="1"/>
            </p:cNvSpPr>
            <p:nvPr/>
          </p:nvSpPr>
          <p:spPr bwMode="auto">
            <a:xfrm>
              <a:off x="36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0" name="Line 74"/>
            <p:cNvSpPr>
              <a:spLocks noChangeShapeType="1"/>
            </p:cNvSpPr>
            <p:nvPr/>
          </p:nvSpPr>
          <p:spPr bwMode="auto">
            <a:xfrm>
              <a:off x="55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1" name="Line 75"/>
            <p:cNvSpPr>
              <a:spLocks noChangeShapeType="1"/>
            </p:cNvSpPr>
            <p:nvPr/>
          </p:nvSpPr>
          <p:spPr bwMode="auto">
            <a:xfrm>
              <a:off x="73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2" name="Line 76"/>
            <p:cNvSpPr>
              <a:spLocks noChangeShapeType="1"/>
            </p:cNvSpPr>
            <p:nvPr/>
          </p:nvSpPr>
          <p:spPr bwMode="auto">
            <a:xfrm>
              <a:off x="92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3" name="Line 77"/>
            <p:cNvSpPr>
              <a:spLocks noChangeShapeType="1"/>
            </p:cNvSpPr>
            <p:nvPr/>
          </p:nvSpPr>
          <p:spPr bwMode="auto">
            <a:xfrm>
              <a:off x="110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4" name="Line 78"/>
            <p:cNvSpPr>
              <a:spLocks noChangeShapeType="1"/>
            </p:cNvSpPr>
            <p:nvPr/>
          </p:nvSpPr>
          <p:spPr bwMode="auto">
            <a:xfrm>
              <a:off x="129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5" name="Line 79"/>
            <p:cNvSpPr>
              <a:spLocks noChangeShapeType="1"/>
            </p:cNvSpPr>
            <p:nvPr/>
          </p:nvSpPr>
          <p:spPr bwMode="auto">
            <a:xfrm>
              <a:off x="147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6" name="Line 80"/>
            <p:cNvSpPr>
              <a:spLocks noChangeShapeType="1"/>
            </p:cNvSpPr>
            <p:nvPr/>
          </p:nvSpPr>
          <p:spPr bwMode="auto">
            <a:xfrm>
              <a:off x="166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7" name="Line 81"/>
            <p:cNvSpPr>
              <a:spLocks noChangeShapeType="1"/>
            </p:cNvSpPr>
            <p:nvPr/>
          </p:nvSpPr>
          <p:spPr bwMode="auto">
            <a:xfrm>
              <a:off x="184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8" name="Line 82"/>
            <p:cNvSpPr>
              <a:spLocks noChangeShapeType="1"/>
            </p:cNvSpPr>
            <p:nvPr/>
          </p:nvSpPr>
          <p:spPr bwMode="auto">
            <a:xfrm>
              <a:off x="203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39" name="Line 83"/>
            <p:cNvSpPr>
              <a:spLocks noChangeShapeType="1"/>
            </p:cNvSpPr>
            <p:nvPr/>
          </p:nvSpPr>
          <p:spPr bwMode="auto">
            <a:xfrm>
              <a:off x="221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0" name="Line 84"/>
            <p:cNvSpPr>
              <a:spLocks noChangeShapeType="1"/>
            </p:cNvSpPr>
            <p:nvPr/>
          </p:nvSpPr>
          <p:spPr bwMode="auto">
            <a:xfrm>
              <a:off x="240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1" name="Line 85"/>
            <p:cNvSpPr>
              <a:spLocks noChangeShapeType="1"/>
            </p:cNvSpPr>
            <p:nvPr/>
          </p:nvSpPr>
          <p:spPr bwMode="auto">
            <a:xfrm>
              <a:off x="258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2" name="Line 86"/>
            <p:cNvSpPr>
              <a:spLocks noChangeShapeType="1"/>
            </p:cNvSpPr>
            <p:nvPr/>
          </p:nvSpPr>
          <p:spPr bwMode="auto">
            <a:xfrm>
              <a:off x="277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3" name="Line 87"/>
            <p:cNvSpPr>
              <a:spLocks noChangeShapeType="1"/>
            </p:cNvSpPr>
            <p:nvPr/>
          </p:nvSpPr>
          <p:spPr bwMode="auto">
            <a:xfrm>
              <a:off x="295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4" name="Line 88"/>
            <p:cNvSpPr>
              <a:spLocks noChangeShapeType="1"/>
            </p:cNvSpPr>
            <p:nvPr/>
          </p:nvSpPr>
          <p:spPr bwMode="auto">
            <a:xfrm>
              <a:off x="314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5" name="Line 89"/>
            <p:cNvSpPr>
              <a:spLocks noChangeShapeType="1"/>
            </p:cNvSpPr>
            <p:nvPr/>
          </p:nvSpPr>
          <p:spPr bwMode="auto">
            <a:xfrm>
              <a:off x="332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6" name="Line 90"/>
            <p:cNvSpPr>
              <a:spLocks noChangeShapeType="1"/>
            </p:cNvSpPr>
            <p:nvPr/>
          </p:nvSpPr>
          <p:spPr bwMode="auto">
            <a:xfrm>
              <a:off x="351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7" name="Line 91"/>
            <p:cNvSpPr>
              <a:spLocks noChangeShapeType="1"/>
            </p:cNvSpPr>
            <p:nvPr/>
          </p:nvSpPr>
          <p:spPr bwMode="auto">
            <a:xfrm>
              <a:off x="369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8" name="Line 92"/>
            <p:cNvSpPr>
              <a:spLocks noChangeShapeType="1"/>
            </p:cNvSpPr>
            <p:nvPr/>
          </p:nvSpPr>
          <p:spPr bwMode="auto">
            <a:xfrm>
              <a:off x="388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49" name="Line 93"/>
            <p:cNvSpPr>
              <a:spLocks noChangeShapeType="1"/>
            </p:cNvSpPr>
            <p:nvPr/>
          </p:nvSpPr>
          <p:spPr bwMode="auto">
            <a:xfrm>
              <a:off x="406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0" name="Line 94"/>
            <p:cNvSpPr>
              <a:spLocks noChangeShapeType="1"/>
            </p:cNvSpPr>
            <p:nvPr/>
          </p:nvSpPr>
          <p:spPr bwMode="auto">
            <a:xfrm>
              <a:off x="425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1" name="Line 95"/>
            <p:cNvSpPr>
              <a:spLocks noChangeShapeType="1"/>
            </p:cNvSpPr>
            <p:nvPr/>
          </p:nvSpPr>
          <p:spPr bwMode="auto">
            <a:xfrm>
              <a:off x="443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2" name="Line 96"/>
            <p:cNvSpPr>
              <a:spLocks noChangeShapeType="1"/>
            </p:cNvSpPr>
            <p:nvPr/>
          </p:nvSpPr>
          <p:spPr bwMode="auto">
            <a:xfrm>
              <a:off x="461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3" name="Line 97"/>
            <p:cNvSpPr>
              <a:spLocks noChangeShapeType="1"/>
            </p:cNvSpPr>
            <p:nvPr/>
          </p:nvSpPr>
          <p:spPr bwMode="auto">
            <a:xfrm>
              <a:off x="480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4" name="Line 98"/>
            <p:cNvSpPr>
              <a:spLocks noChangeShapeType="1"/>
            </p:cNvSpPr>
            <p:nvPr/>
          </p:nvSpPr>
          <p:spPr bwMode="auto">
            <a:xfrm>
              <a:off x="498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5" name="Line 99"/>
            <p:cNvSpPr>
              <a:spLocks noChangeShapeType="1"/>
            </p:cNvSpPr>
            <p:nvPr/>
          </p:nvSpPr>
          <p:spPr bwMode="auto">
            <a:xfrm>
              <a:off x="517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6" name="Line 100"/>
            <p:cNvSpPr>
              <a:spLocks noChangeShapeType="1"/>
            </p:cNvSpPr>
            <p:nvPr/>
          </p:nvSpPr>
          <p:spPr bwMode="auto">
            <a:xfrm>
              <a:off x="535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57" name="Line 101"/>
            <p:cNvSpPr>
              <a:spLocks noChangeShapeType="1"/>
            </p:cNvSpPr>
            <p:nvPr/>
          </p:nvSpPr>
          <p:spPr bwMode="auto">
            <a:xfrm>
              <a:off x="554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9559" name="Line 103"/>
          <p:cNvSpPr>
            <a:spLocks noChangeShapeType="1"/>
          </p:cNvSpPr>
          <p:nvPr/>
        </p:nvSpPr>
        <p:spPr bwMode="auto">
          <a:xfrm rot="10800000" flipH="1">
            <a:off x="1695450" y="5453451"/>
            <a:ext cx="4564063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60" name="Line 104"/>
          <p:cNvSpPr>
            <a:spLocks noChangeShapeType="1"/>
          </p:cNvSpPr>
          <p:nvPr/>
        </p:nvSpPr>
        <p:spPr bwMode="auto">
          <a:xfrm rot="10800000" flipH="1">
            <a:off x="1701800" y="5270094"/>
            <a:ext cx="456406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19593" name="Group 137"/>
          <p:cNvGrpSpPr>
            <a:grpSpLocks/>
          </p:cNvGrpSpPr>
          <p:nvPr/>
        </p:nvGrpSpPr>
        <p:grpSpPr bwMode="auto">
          <a:xfrm>
            <a:off x="1701800" y="5263744"/>
            <a:ext cx="4559300" cy="190500"/>
            <a:chOff x="0" y="0"/>
            <a:chExt cx="5744" cy="240"/>
          </a:xfrm>
        </p:grpSpPr>
        <p:sp>
          <p:nvSpPr>
            <p:cNvPr id="19561" name="Line 105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2" name="Line 106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3" name="Line 107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4" name="Line 108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5" name="Line 109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6" name="Line 110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7" name="Line 111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8" name="Line 112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69" name="Line 113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0" name="Line 114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1" name="Line 115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2" name="Line 116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3" name="Line 117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4" name="Line 118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5" name="Line 119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6" name="Line 120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7" name="Line 121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8" name="Line 122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79" name="Line 123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0" name="Line 124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1" name="Line 125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2" name="Line 126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3" name="Line 127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4" name="Line 128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5" name="Line 129"/>
            <p:cNvSpPr>
              <a:spLocks noChangeShapeType="1"/>
            </p:cNvSpPr>
            <p:nvPr/>
          </p:nvSpPr>
          <p:spPr bwMode="auto">
            <a:xfrm rot="10800000">
              <a:off x="444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6" name="Line 130"/>
            <p:cNvSpPr>
              <a:spLocks noChangeShapeType="1"/>
            </p:cNvSpPr>
            <p:nvPr/>
          </p:nvSpPr>
          <p:spPr bwMode="auto">
            <a:xfrm rot="10800000">
              <a:off x="4632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7" name="Line 131"/>
            <p:cNvSpPr>
              <a:spLocks noChangeShapeType="1"/>
            </p:cNvSpPr>
            <p:nvPr/>
          </p:nvSpPr>
          <p:spPr bwMode="auto">
            <a:xfrm rot="10800000">
              <a:off x="481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8" name="Line 132"/>
            <p:cNvSpPr>
              <a:spLocks noChangeShapeType="1"/>
            </p:cNvSpPr>
            <p:nvPr/>
          </p:nvSpPr>
          <p:spPr bwMode="auto">
            <a:xfrm rot="10800000">
              <a:off x="500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89" name="Line 133"/>
            <p:cNvSpPr>
              <a:spLocks noChangeShapeType="1"/>
            </p:cNvSpPr>
            <p:nvPr/>
          </p:nvSpPr>
          <p:spPr bwMode="auto">
            <a:xfrm rot="10800000">
              <a:off x="518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90" name="Line 134"/>
            <p:cNvSpPr>
              <a:spLocks noChangeShapeType="1"/>
            </p:cNvSpPr>
            <p:nvPr/>
          </p:nvSpPr>
          <p:spPr bwMode="auto">
            <a:xfrm rot="10800000">
              <a:off x="537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91" name="Line 135"/>
            <p:cNvSpPr>
              <a:spLocks noChangeShapeType="1"/>
            </p:cNvSpPr>
            <p:nvPr/>
          </p:nvSpPr>
          <p:spPr bwMode="auto">
            <a:xfrm rot="10800000">
              <a:off x="555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19592" name="Line 136"/>
            <p:cNvSpPr>
              <a:spLocks noChangeShapeType="1"/>
            </p:cNvSpPr>
            <p:nvPr/>
          </p:nvSpPr>
          <p:spPr bwMode="auto">
            <a:xfrm rot="10800000">
              <a:off x="5743" y="0"/>
              <a:ext cx="1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</p:grpSp>
      <p:sp>
        <p:nvSpPr>
          <p:cNvPr id="19594" name="Rectangle 138"/>
          <p:cNvSpPr>
            <a:spLocks/>
          </p:cNvSpPr>
          <p:nvPr/>
        </p:nvSpPr>
        <p:spPr bwMode="auto">
          <a:xfrm>
            <a:off x="6369050" y="20418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Step 1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:</a:t>
            </a:r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Activate row A</a:t>
            </a:r>
          </a:p>
        </p:txBody>
      </p:sp>
      <p:sp>
        <p:nvSpPr>
          <p:cNvPr id="19595" name="Freeform 139"/>
          <p:cNvSpPr>
            <a:spLocks/>
          </p:cNvSpPr>
          <p:nvPr/>
        </p:nvSpPr>
        <p:spPr bwMode="auto">
          <a:xfrm>
            <a:off x="922338" y="2187963"/>
            <a:ext cx="742950" cy="32321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96" name="Rectangle 140"/>
          <p:cNvSpPr>
            <a:spLocks/>
          </p:cNvSpPr>
          <p:nvPr/>
        </p:nvSpPr>
        <p:spPr bwMode="auto">
          <a:xfrm>
            <a:off x="82550" y="3216583"/>
            <a:ext cx="8001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Transfer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</a:t>
            </a:r>
            <a:endParaRPr lang="en-US" sz="1600" dirty="0">
              <a:solidFill>
                <a:srgbClr val="D90B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9597" name="Rectangle 141"/>
          <p:cNvSpPr>
            <a:spLocks/>
          </p:cNvSpPr>
          <p:nvPr/>
        </p:nvSpPr>
        <p:spPr bwMode="auto">
          <a:xfrm>
            <a:off x="6369050" y="26387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 smtClean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Step 2: Activate </a:t>
            </a:r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 B</a:t>
            </a:r>
          </a:p>
        </p:txBody>
      </p:sp>
      <p:sp>
        <p:nvSpPr>
          <p:cNvPr id="19598" name="Freeform 142"/>
          <p:cNvSpPr>
            <a:spLocks/>
          </p:cNvSpPr>
          <p:nvPr/>
        </p:nvSpPr>
        <p:spPr bwMode="auto">
          <a:xfrm>
            <a:off x="1079500" y="2793594"/>
            <a:ext cx="571500" cy="25082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599" name="Rectangle 143"/>
          <p:cNvSpPr>
            <a:spLocks/>
          </p:cNvSpPr>
          <p:nvPr/>
        </p:nvSpPr>
        <p:spPr bwMode="auto">
          <a:xfrm>
            <a:off x="1162652" y="4119712"/>
            <a:ext cx="5001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endParaRPr lang="en-US" sz="1600" dirty="0">
              <a:solidFill>
                <a:srgbClr val="D90B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/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Transfer</a:t>
            </a:r>
          </a:p>
          <a:p>
            <a:pPr defTabSz="457200"/>
            <a:r>
              <a:rPr lang="en-US" sz="16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row</a:t>
            </a:r>
          </a:p>
        </p:txBody>
      </p:sp>
      <p:sp>
        <p:nvSpPr>
          <p:cNvPr id="19601" name="Rectangle 145"/>
          <p:cNvSpPr>
            <a:spLocks/>
          </p:cNvSpPr>
          <p:nvPr/>
        </p:nvSpPr>
        <p:spPr bwMode="auto">
          <a:xfrm>
            <a:off x="450850" y="739775"/>
            <a:ext cx="7346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457200"/>
            <a:endParaRPr lang="en-US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804248" y="4221088"/>
            <a:ext cx="21774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  <a:latin typeface="Myriad Pro Bold Cond"/>
                <a:ea typeface="ヒラギノ角ゴ ProN W6"/>
                <a:cs typeface="ヒラギノ角ゴ ProN W6"/>
              </a:rPr>
              <a:t>0.01% area cost</a:t>
            </a:r>
            <a:endParaRPr lang="en-US" sz="3200" dirty="0">
              <a:solidFill>
                <a:srgbClr val="008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</p:spTree>
    <p:extLst>
      <p:ext uri="{BB962C8B-B14F-4D97-AF65-F5344CB8AC3E}">
        <p14:creationId xmlns:p14="http://schemas.microsoft.com/office/powerpoint/2010/main" val="2633416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  <p:bldP spid="19458" grpId="0" animBg="1"/>
      <p:bldP spid="19459" grpId="0" animBg="1"/>
      <p:bldP spid="19594" grpId="0" autoUpdateAnimBg="0"/>
      <p:bldP spid="19595" grpId="0" animBg="1"/>
      <p:bldP spid="19596" grpId="0" autoUpdateAnimBg="0"/>
      <p:bldP spid="19597" grpId="0" autoUpdateAnimBg="0"/>
      <p:bldP spid="19598" grpId="0" animBg="1"/>
      <p:bldP spid="19599" grpId="0" autoUpdateAnimBg="0"/>
      <p:bldP spid="1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dirty="0" smtClean="0">
                <a:solidFill>
                  <a:srgbClr val="1A5712"/>
                </a:solidFill>
                <a:latin typeface="Garamond"/>
                <a:cs typeface="Garamond"/>
              </a:rPr>
              <a:t>: Latency and Energy Savings</a:t>
            </a:r>
            <a:endParaRPr lang="en-US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447800"/>
          <a:ext cx="807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6200000" flipH="1">
            <a:off x="1409703" y="3695699"/>
            <a:ext cx="2819397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819400" y="2438400"/>
            <a:ext cx="97975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11.6x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H="1">
            <a:off x="4615523" y="3842676"/>
            <a:ext cx="3124200" cy="1084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183045" y="2438400"/>
            <a:ext cx="70564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74x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6165304"/>
            <a:ext cx="784887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 smtClean="0">
                <a:solidFill>
                  <a:srgbClr val="000000"/>
                </a:solidFill>
                <a:latin typeface="Tahoma" charset="0"/>
              </a:rPr>
              <a:t>Seshadri et </a:t>
            </a:r>
            <a:r>
              <a:rPr lang="en-US" sz="1900" dirty="0">
                <a:solidFill>
                  <a:srgbClr val="000000"/>
                </a:solidFill>
                <a:latin typeface="Tahoma" charset="0"/>
              </a:rPr>
              <a:t>al., </a:t>
            </a:r>
            <a:r>
              <a:rPr lang="en-US" sz="1900" dirty="0" smtClean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altLang="ja-JP" sz="1900" dirty="0" err="1" smtClean="0">
                <a:solidFill>
                  <a:srgbClr val="0000FF"/>
                </a:solidFill>
                <a:latin typeface="Tahoma" charset="0"/>
                <a:ea typeface="ＭＳ Ｐゴシック"/>
              </a:rPr>
              <a:t>RowClone</a:t>
            </a:r>
            <a:r>
              <a:rPr lang="en-US" altLang="ja-JP" sz="1900" dirty="0">
                <a:solidFill>
                  <a:srgbClr val="0000FF"/>
                </a:solidFill>
                <a:latin typeface="Tahoma" charset="0"/>
                <a:ea typeface="ＭＳ Ｐゴシック"/>
              </a:rPr>
              <a:t>: Fast and Efficient In-DRAM Copy and Initialization of Bulk Data</a:t>
            </a:r>
            <a:r>
              <a:rPr lang="en-US" altLang="ja-JP" sz="1900" dirty="0" smtClean="0">
                <a:solidFill>
                  <a:srgbClr val="000000"/>
                </a:solidFill>
                <a:latin typeface="Tahoma" charset="0"/>
                <a:ea typeface="ＭＳ Ｐゴシック"/>
              </a:rPr>
              <a:t>,</a:t>
            </a:r>
            <a:r>
              <a:rPr lang="en-US" sz="19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900" dirty="0">
                <a:solidFill>
                  <a:srgbClr val="000000"/>
                </a:solidFill>
                <a:latin typeface="Tahoma" charset="0"/>
                <a:ea typeface="ＭＳ Ｐゴシック"/>
              </a:rPr>
              <a:t> </a:t>
            </a:r>
            <a:r>
              <a:rPr lang="en-US" altLang="ja-JP" sz="1900" dirty="0" smtClean="0">
                <a:solidFill>
                  <a:srgbClr val="000000"/>
                </a:solidFill>
                <a:latin typeface="Tahoma" charset="0"/>
                <a:ea typeface="ＭＳ Ｐゴシック"/>
              </a:rPr>
              <a:t>MICRO 2013.</a:t>
            </a:r>
            <a:endParaRPr lang="en-US" sz="19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66557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End-to-End System Design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38200" y="5486400"/>
            <a:ext cx="3276600" cy="762000"/>
          </a:xfrm>
          <a:prstGeom prst="roundRect">
            <a:avLst/>
          </a:pr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 DRAM (RowClone)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38200" y="44958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Microarchitecture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38200" y="35052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ISA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38200" y="25146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Operating System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38200" y="15240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Application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8200" y="1460718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How does the software communicate occurrences of bulk copy/initialization to hardware?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200" y="4303693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How to maximize latency and energy savings?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48200" y="3313093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How to ensure data coherence?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48200" y="5370493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How to handle data reuse?</a:t>
            </a:r>
          </a:p>
        </p:txBody>
      </p:sp>
    </p:spTree>
    <p:extLst>
      <p:ext uri="{BB962C8B-B14F-4D97-AF65-F5344CB8AC3E}">
        <p14:creationId xmlns:p14="http://schemas.microsoft.com/office/powerpoint/2010/main" val="377173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: Overall Performance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74351962"/>
              </p:ext>
            </p:extLst>
          </p:nvPr>
        </p:nvGraphicFramePr>
        <p:xfrm>
          <a:off x="395536" y="1556792"/>
          <a:ext cx="8412479" cy="482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6445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79296" cy="11430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: Multi-Core Performance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14634065"/>
              </p:ext>
            </p:extLst>
          </p:nvPr>
        </p:nvGraphicFramePr>
        <p:xfrm>
          <a:off x="613953" y="1280161"/>
          <a:ext cx="7850777" cy="476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5466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Goal: Ultra-Efficient Processing Near Data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222840" y="1722440"/>
            <a:ext cx="448841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72376" y="1744477"/>
            <a:ext cx="730969" cy="52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28844" y="1754002"/>
            <a:ext cx="730969" cy="52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69994" y="2725552"/>
            <a:ext cx="730969" cy="52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28844" y="2731902"/>
            <a:ext cx="730969" cy="52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191710" y="4583581"/>
            <a:ext cx="1243930" cy="5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7504" y="6115362"/>
            <a:ext cx="73019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3400" b="1" kern="0" dirty="0" smtClean="0">
                <a:solidFill>
                  <a:srgbClr val="FF0000"/>
                </a:solidFill>
                <a:latin typeface="Myriad Pro Bold Cond"/>
                <a:ea typeface="ヒラギノ角ゴ ProN W6"/>
                <a:cs typeface="ヒラギノ角ゴ ProN W6"/>
              </a:rPr>
              <a:t>Memory similar to a “conventional” accelerator</a:t>
            </a:r>
            <a:endParaRPr lang="en-US" sz="3400" b="1" kern="0" dirty="0">
              <a:solidFill>
                <a:srgbClr val="FF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</p:spTree>
    <p:extLst>
      <p:ext uri="{BB962C8B-B14F-4D97-AF65-F5344CB8AC3E}">
        <p14:creationId xmlns:p14="http://schemas.microsoft.com/office/powerpoint/2010/main" val="18845149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Enabling Ultra-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E</a:t>
            </a:r>
            <a:r>
              <a:rPr lang="en-US" sz="4000" dirty="0" smtClean="0">
                <a:solidFill>
                  <a:srgbClr val="1A5712"/>
                </a:solidFill>
                <a:latin typeface="Garamond"/>
                <a:cs typeface="Garamond"/>
              </a:rPr>
              <a:t>fficient Search</a:t>
            </a:r>
            <a:endParaRPr lang="en-US" sz="400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is the right partitioning of computation capability?</a:t>
            </a:r>
          </a:p>
          <a:p>
            <a:r>
              <a:rPr lang="en-US" dirty="0" smtClean="0"/>
              <a:t>What is the right low-cost memory substrate?</a:t>
            </a:r>
          </a:p>
          <a:p>
            <a:r>
              <a:rPr lang="en-US" dirty="0" smtClean="0"/>
              <a:t>What memory technologies are the best enablers?</a:t>
            </a:r>
          </a:p>
          <a:p>
            <a:r>
              <a:rPr lang="en-US" dirty="0" smtClean="0"/>
              <a:t>How do we rethink/ease (visual) search algorithms/applications?</a:t>
            </a:r>
            <a:endParaRPr lang="en-US" dirty="0"/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615978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657378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720878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3152678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327178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787428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786806" y="1838228"/>
            <a:ext cx="8445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defTabSz="457200">
              <a:lnSpc>
                <a:spcPct val="80000"/>
              </a:lnSpc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660678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Interconnect</a:t>
            </a:r>
            <a:endParaRPr lang="en-US" sz="16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615978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674568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  <a:endParaRPr lang="en-US" sz="16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299522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583685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9080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215572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4033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65102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8986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9080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215572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4033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65102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898678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962178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9461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2420888"/>
            <a:ext cx="1087536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  </a:t>
            </a:r>
            <a:endParaRPr lang="en-US" sz="24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63006" y="2441478"/>
            <a:ext cx="3714750" cy="1358900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507531" y="2410522"/>
            <a:ext cx="3349625" cy="1091406"/>
            <a:chOff x="0" y="0"/>
            <a:chExt cx="4219" cy="1374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62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328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800" y="1054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457200">
                <a:lnSpc>
                  <a:spcPct val="80000"/>
                </a:lnSpc>
              </a:pPr>
              <a:r>
                <a:rPr lang="en-US" sz="1400" dirty="0">
                  <a:solidFill>
                    <a:srgbClr val="D90B00"/>
                  </a:solidFill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 vector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895080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4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460231" y="1762202"/>
            <a:ext cx="2133601" cy="1434752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</p:spTree>
    <p:extLst>
      <p:ext uri="{BB962C8B-B14F-4D97-AF65-F5344CB8AC3E}">
        <p14:creationId xmlns:p14="http://schemas.microsoft.com/office/powerpoint/2010/main" val="7399175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Bulk data copy (and initialization)</a:t>
            </a:r>
          </a:p>
          <a:p>
            <a:endParaRPr lang="en-US" dirty="0"/>
          </a:p>
          <a:p>
            <a:r>
              <a:rPr lang="en-US" dirty="0" smtClean="0"/>
              <a:t>DRAM refresh</a:t>
            </a:r>
          </a:p>
          <a:p>
            <a:endParaRPr lang="en-US" dirty="0"/>
          </a:p>
          <a:p>
            <a:r>
              <a:rPr lang="en-US" dirty="0" smtClean="0"/>
              <a:t>Memory reliability</a:t>
            </a:r>
          </a:p>
          <a:p>
            <a:endParaRPr lang="en-US" dirty="0"/>
          </a:p>
          <a:p>
            <a:r>
              <a:rPr lang="en-US" dirty="0" smtClean="0"/>
              <a:t>Disparity of working </a:t>
            </a:r>
            <a:r>
              <a:rPr lang="en-US" dirty="0"/>
              <a:t>m</a:t>
            </a:r>
            <a:r>
              <a:rPr lang="en-US" dirty="0" smtClean="0"/>
              <a:t>emory and persistent </a:t>
            </a:r>
            <a:r>
              <a:rPr lang="en-US" dirty="0"/>
              <a:t>s</a:t>
            </a:r>
            <a:r>
              <a:rPr lang="en-US" dirty="0" smtClean="0"/>
              <a:t>torage</a:t>
            </a:r>
          </a:p>
          <a:p>
            <a:endParaRPr lang="en-US" dirty="0"/>
          </a:p>
          <a:p>
            <a:r>
              <a:rPr lang="en-US" dirty="0" smtClean="0"/>
              <a:t>Homogeneous memory</a:t>
            </a:r>
          </a:p>
          <a:p>
            <a:endParaRPr lang="en-US" dirty="0"/>
          </a:p>
          <a:p>
            <a:r>
              <a:rPr lang="en-US" dirty="0" smtClean="0"/>
              <a:t>Memory QoS and predictable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1844824"/>
            <a:ext cx="2088232" cy="504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65344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863"/>
            <a:ext cx="2646363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DRAM Refresh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Tahoma" charset="0"/>
              </a:rPr>
              <a:t>DRAM capacitor charge leaks over time</a:t>
            </a:r>
          </a:p>
          <a:p>
            <a:pPr>
              <a:defRPr/>
            </a:pPr>
            <a:endParaRPr lang="en-US" dirty="0" smtClean="0">
              <a:latin typeface="Tahoma" charset="0"/>
            </a:endParaRPr>
          </a:p>
          <a:p>
            <a:pPr>
              <a:defRPr/>
            </a:pPr>
            <a:r>
              <a:rPr lang="en-US" dirty="0" smtClean="0">
                <a:latin typeface="Tahoma" charset="0"/>
              </a:rPr>
              <a:t>The </a:t>
            </a:r>
            <a:r>
              <a:rPr lang="en-US" dirty="0">
                <a:latin typeface="Tahoma" charset="0"/>
              </a:rPr>
              <a:t>memory controller needs to </a:t>
            </a:r>
            <a:r>
              <a:rPr lang="en-US" dirty="0" smtClean="0">
                <a:latin typeface="Tahoma" charset="0"/>
              </a:rPr>
              <a:t>refresh each </a:t>
            </a:r>
            <a:r>
              <a:rPr lang="en-US" dirty="0">
                <a:latin typeface="Tahoma" charset="0"/>
              </a:rPr>
              <a:t>row periodically to </a:t>
            </a:r>
            <a:r>
              <a:rPr lang="en-US" dirty="0" smtClean="0">
                <a:latin typeface="Tahoma" charset="0"/>
              </a:rPr>
              <a:t>restore charge</a:t>
            </a:r>
            <a:endParaRPr lang="en-US" dirty="0">
              <a:latin typeface="Tahoma" charset="0"/>
            </a:endParaRPr>
          </a:p>
          <a:p>
            <a:pPr lvl="1"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Activate each </a:t>
            </a:r>
            <a:r>
              <a:rPr lang="en-US" dirty="0">
                <a:latin typeface="Tahoma" charset="0"/>
                <a:ea typeface="ＭＳ Ｐゴシック" charset="0"/>
              </a:rPr>
              <a:t>row every N </a:t>
            </a:r>
            <a:r>
              <a:rPr lang="en-US" dirty="0" err="1">
                <a:latin typeface="Tahoma" charset="0"/>
                <a:ea typeface="ＭＳ Ｐゴシック" charset="0"/>
              </a:rPr>
              <a:t>ms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Typical N = 64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ms</a:t>
            </a:r>
            <a:endParaRPr lang="en-US" dirty="0" smtClean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Tahoma" charset="0"/>
              </a:rPr>
              <a:t>Downsides of refresh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200" dirty="0">
                <a:latin typeface="Tahoma" charset="0"/>
                <a:ea typeface="ＭＳ Ｐゴシック" charset="0"/>
              </a:rPr>
              <a:t> 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   --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</a:t>
            </a:r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nergy consumption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: Each refresh consumes energy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</a:t>
            </a:r>
            <a:r>
              <a:rPr lang="en-US" dirty="0">
                <a:latin typeface="Tahoma" charset="0"/>
                <a:ea typeface="ＭＳ Ｐゴシック" charset="0"/>
              </a:rPr>
              <a:t>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Performance degradation</a:t>
            </a:r>
            <a:r>
              <a:rPr lang="en-US" dirty="0" smtClean="0">
                <a:latin typeface="Tahoma" charset="0"/>
                <a:ea typeface="ＭＳ Ｐゴシック" charset="0"/>
              </a:rPr>
              <a:t>: DRAM rank/bank </a:t>
            </a:r>
            <a:r>
              <a:rPr lang="en-US" dirty="0">
                <a:latin typeface="Tahoma" charset="0"/>
                <a:ea typeface="ＭＳ Ｐゴシック" charset="0"/>
              </a:rPr>
              <a:t>unavailable while refreshed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--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QoS/predictability impact</a:t>
            </a:r>
            <a:r>
              <a:rPr lang="en-US" dirty="0" smtClean="0">
                <a:latin typeface="Tahoma" charset="0"/>
                <a:ea typeface="ＭＳ Ｐゴシック" charset="0"/>
              </a:rPr>
              <a:t>: (Long) pause times during refresh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--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Refresh rate limits DRAM </a:t>
            </a:r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capacity scaling </a:t>
            </a:r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pPr lvl="1">
              <a:buFont typeface="Wingdings" charset="0"/>
              <a:buNone/>
              <a:defRPr/>
            </a:pPr>
            <a:endParaRPr lang="en-US" dirty="0">
              <a:latin typeface="Tahoma" charset="0"/>
            </a:endParaRPr>
          </a:p>
          <a:p>
            <a:pPr>
              <a:defRPr/>
            </a:pPr>
            <a:endParaRPr lang="en-US" dirty="0">
              <a:latin typeface="Tahoma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Tahoma" charset="0"/>
            </a:endParaRP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3C4982-98C9-324D-9F65-FCC9C20E067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611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Refresh Overhead: Performance</a:t>
            </a:r>
          </a:p>
        </p:txBody>
      </p:sp>
      <p:sp>
        <p:nvSpPr>
          <p:cNvPr id="9728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81CABFF-B2FC-7446-B344-1DF3937ECF6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9728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81075"/>
            <a:ext cx="6867525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2"/>
          <p:cNvSpPr txBox="1">
            <a:spLocks noChangeArrowheads="1"/>
          </p:cNvSpPr>
          <p:nvPr/>
        </p:nvSpPr>
        <p:spPr bwMode="auto">
          <a:xfrm>
            <a:off x="2555875" y="4746625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8%</a:t>
            </a:r>
          </a:p>
        </p:txBody>
      </p:sp>
      <p:sp>
        <p:nvSpPr>
          <p:cNvPr id="97285" name="2"/>
          <p:cNvSpPr txBox="1">
            <a:spLocks noChangeArrowheads="1"/>
          </p:cNvSpPr>
          <p:nvPr/>
        </p:nvSpPr>
        <p:spPr bwMode="auto">
          <a:xfrm>
            <a:off x="6443663" y="29972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46%</a:t>
            </a:r>
          </a:p>
        </p:txBody>
      </p:sp>
      <p:sp>
        <p:nvSpPr>
          <p:cNvPr id="7" name="Rectangle 6"/>
          <p:cNvSpPr/>
          <p:nvPr/>
        </p:nvSpPr>
        <p:spPr>
          <a:xfrm>
            <a:off x="1403648" y="6577607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ahoma" charset="0"/>
              </a:rPr>
              <a:t>Liu et al., “</a:t>
            </a:r>
            <a:r>
              <a:rPr lang="en-US" altLang="ja-JP" sz="14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sz="14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768554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Refresh Overhead: Energy</a:t>
            </a:r>
          </a:p>
        </p:txBody>
      </p:sp>
      <p:sp>
        <p:nvSpPr>
          <p:cNvPr id="9830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8D7D63-AEFE-3544-81C8-F29D7B5104D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9830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06" y="908720"/>
            <a:ext cx="6929438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2"/>
          <p:cNvSpPr txBox="1">
            <a:spLocks noChangeArrowheads="1"/>
          </p:cNvSpPr>
          <p:nvPr/>
        </p:nvSpPr>
        <p:spPr bwMode="auto">
          <a:xfrm>
            <a:off x="2555875" y="45085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15%</a:t>
            </a:r>
          </a:p>
        </p:txBody>
      </p:sp>
      <p:sp>
        <p:nvSpPr>
          <p:cNvPr id="98309" name="2"/>
          <p:cNvSpPr txBox="1">
            <a:spLocks noChangeArrowheads="1"/>
          </p:cNvSpPr>
          <p:nvPr/>
        </p:nvSpPr>
        <p:spPr bwMode="auto">
          <a:xfrm>
            <a:off x="6443663" y="29972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47%</a:t>
            </a:r>
          </a:p>
        </p:txBody>
      </p:sp>
      <p:sp>
        <p:nvSpPr>
          <p:cNvPr id="7" name="Rectangle 6"/>
          <p:cNvSpPr/>
          <p:nvPr/>
        </p:nvSpPr>
        <p:spPr>
          <a:xfrm>
            <a:off x="1403648" y="6577607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ahoma" charset="0"/>
              </a:rPr>
              <a:t>Liu et al., “</a:t>
            </a:r>
            <a:r>
              <a:rPr lang="en-US" altLang="ja-JP" sz="14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sz="14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4680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Time Profile of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786FF2-CC60-CB43-AE88-3EA46362104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4459"/>
            <a:ext cx="9144000" cy="437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555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435" y="1268760"/>
            <a:ext cx="3184345" cy="18722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/>
              <a:t>RAIDR: Eliminating Unnecessary Refreshes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6512" y="980728"/>
            <a:ext cx="9036496" cy="5267672"/>
          </a:xfrm>
        </p:spPr>
        <p:txBody>
          <a:bodyPr/>
          <a:lstStyle/>
          <a:p>
            <a:r>
              <a:rPr lang="en-US" sz="2200" dirty="0"/>
              <a:t>Observation: </a:t>
            </a:r>
            <a:r>
              <a:rPr lang="en-US" sz="2200" dirty="0">
                <a:solidFill>
                  <a:srgbClr val="0000FF"/>
                </a:solidFill>
              </a:rPr>
              <a:t>Most </a:t>
            </a:r>
            <a:r>
              <a:rPr lang="en-US" sz="2200" dirty="0" smtClean="0">
                <a:solidFill>
                  <a:srgbClr val="0000FF"/>
                </a:solidFill>
              </a:rPr>
              <a:t>DRAM rows </a:t>
            </a:r>
            <a:r>
              <a:rPr lang="en-US" sz="2200" dirty="0">
                <a:solidFill>
                  <a:srgbClr val="0000FF"/>
                </a:solidFill>
              </a:rPr>
              <a:t>can be refreshed much less often without losing data </a:t>
            </a: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[Kim+, EDL’09</a:t>
            </a:r>
            <a:r>
              <a:rPr lang="en-US" sz="1500" b="1" dirty="0" smtClean="0">
                <a:solidFill>
                  <a:schemeClr val="accent6">
                    <a:lumMod val="75000"/>
                  </a:schemeClr>
                </a:solidFill>
              </a:rPr>
              <a:t>][Liu+ ISCA’13]</a:t>
            </a:r>
          </a:p>
          <a:p>
            <a:endParaRPr lang="en-US" sz="800" dirty="0" smtClean="0"/>
          </a:p>
          <a:p>
            <a:r>
              <a:rPr lang="en-US" sz="2200" dirty="0" smtClean="0"/>
              <a:t>Key </a:t>
            </a:r>
            <a:r>
              <a:rPr lang="en-US" sz="2200" dirty="0"/>
              <a:t>idea: </a:t>
            </a:r>
            <a:r>
              <a:rPr lang="en-US" sz="2200" dirty="0" smtClean="0">
                <a:solidFill>
                  <a:srgbClr val="0000FF"/>
                </a:solidFill>
              </a:rPr>
              <a:t>Refresh </a:t>
            </a:r>
            <a:r>
              <a:rPr lang="en-US" sz="2200" dirty="0">
                <a:solidFill>
                  <a:srgbClr val="0000FF"/>
                </a:solidFill>
              </a:rPr>
              <a:t>rows containing weak cells </a:t>
            </a:r>
            <a:endParaRPr lang="en-US" sz="22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smtClean="0">
                <a:solidFill>
                  <a:srgbClr val="0000FF"/>
                </a:solidFill>
              </a:rPr>
              <a:t>   more frequently, other </a:t>
            </a:r>
            <a:r>
              <a:rPr lang="en-US" sz="2200" dirty="0">
                <a:solidFill>
                  <a:srgbClr val="0000FF"/>
                </a:solidFill>
              </a:rPr>
              <a:t>rows less </a:t>
            </a:r>
            <a:r>
              <a:rPr lang="en-US" sz="2200" dirty="0" smtClean="0">
                <a:solidFill>
                  <a:srgbClr val="0000FF"/>
                </a:solidFill>
              </a:rPr>
              <a:t>frequently</a:t>
            </a:r>
          </a:p>
          <a:p>
            <a:pPr marL="344487" lvl="1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1. Profiling: </a:t>
            </a:r>
            <a:r>
              <a:rPr lang="en-US" sz="2000" dirty="0">
                <a:solidFill>
                  <a:srgbClr val="000000"/>
                </a:solidFill>
              </a:rPr>
              <a:t>Profile </a:t>
            </a:r>
            <a:r>
              <a:rPr lang="en-US" sz="2000" dirty="0" smtClean="0">
                <a:solidFill>
                  <a:srgbClr val="000000"/>
                </a:solidFill>
              </a:rPr>
              <a:t>retention </a:t>
            </a:r>
            <a:r>
              <a:rPr lang="en-US" sz="2000" dirty="0">
                <a:solidFill>
                  <a:srgbClr val="000000"/>
                </a:solidFill>
              </a:rPr>
              <a:t>time of </a:t>
            </a:r>
            <a:r>
              <a:rPr lang="en-US" sz="2000" dirty="0" smtClean="0">
                <a:solidFill>
                  <a:srgbClr val="000000"/>
                </a:solidFill>
              </a:rPr>
              <a:t>all rows</a:t>
            </a:r>
            <a:endParaRPr lang="en-US" sz="2000" dirty="0">
              <a:solidFill>
                <a:srgbClr val="000000"/>
              </a:solidFill>
            </a:endParaRPr>
          </a:p>
          <a:p>
            <a:pPr marL="344487" lvl="1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2. Binning: </a:t>
            </a:r>
            <a:r>
              <a:rPr lang="en-US" sz="2000" dirty="0">
                <a:solidFill>
                  <a:srgbClr val="000000"/>
                </a:solidFill>
              </a:rPr>
              <a:t>Store rows into bins by retention </a:t>
            </a:r>
            <a:r>
              <a:rPr lang="en-US" sz="2000" dirty="0" smtClean="0">
                <a:solidFill>
                  <a:srgbClr val="000000"/>
                </a:solidFill>
              </a:rPr>
              <a:t>time in memory controller</a:t>
            </a:r>
          </a:p>
          <a:p>
            <a:pPr marL="344487" lvl="1" indent="0">
              <a:buNone/>
            </a:pPr>
            <a:r>
              <a:rPr lang="en-US" sz="2000" dirty="0">
                <a:solidFill>
                  <a:srgbClr val="000000"/>
                </a:solidFill>
                <a:sym typeface="Wingdings"/>
              </a:rPr>
              <a:t>	</a:t>
            </a:r>
            <a:r>
              <a:rPr lang="en-US" sz="2000" i="1" dirty="0" smtClean="0">
                <a:solidFill>
                  <a:srgbClr val="000000"/>
                </a:solidFill>
                <a:sym typeface="Wingdings"/>
              </a:rPr>
              <a:t>Efficient storage with Bloom Filters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 (only 1.25KB for 32GB memory)</a:t>
            </a:r>
            <a:endParaRPr lang="en-US" sz="2000" dirty="0">
              <a:solidFill>
                <a:srgbClr val="000000"/>
              </a:solidFill>
            </a:endParaRPr>
          </a:p>
          <a:p>
            <a:pPr marL="344487" lvl="1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3. Refreshing: </a:t>
            </a:r>
            <a:r>
              <a:rPr lang="en-US" sz="2000" dirty="0">
                <a:solidFill>
                  <a:srgbClr val="000000"/>
                </a:solidFill>
              </a:rPr>
              <a:t>Memory controller refreshes rows in different bins at different rates</a:t>
            </a:r>
          </a:p>
          <a:p>
            <a:pPr lvl="1"/>
            <a:endParaRPr lang="en-US" sz="800" dirty="0" smtClean="0"/>
          </a:p>
          <a:p>
            <a:r>
              <a:rPr lang="en-US" sz="2200" dirty="0" smtClean="0"/>
              <a:t>Results: 8-core, 32GB, SPEC, </a:t>
            </a:r>
            <a:r>
              <a:rPr lang="en-US" sz="2200" dirty="0"/>
              <a:t>TPC-C, TPC-</a:t>
            </a:r>
            <a:r>
              <a:rPr lang="en-US" sz="2200" dirty="0" smtClean="0"/>
              <a:t>H</a:t>
            </a:r>
            <a:endParaRPr lang="en-US" sz="2200" dirty="0"/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74.6% refresh </a:t>
            </a:r>
            <a:r>
              <a:rPr lang="en-US" sz="1800" dirty="0" smtClean="0">
                <a:solidFill>
                  <a:srgbClr val="0000FF"/>
                </a:solidFill>
              </a:rPr>
              <a:t>reduction @ 1.25KB storage</a:t>
            </a:r>
            <a:endParaRPr lang="en-US" sz="1800" dirty="0">
              <a:solidFill>
                <a:srgbClr val="0000FF"/>
              </a:solidFill>
            </a:endParaRP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~16%/20% DRAM dynamic/idle power reduction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~9% performance improvement </a:t>
            </a:r>
            <a:endParaRPr lang="en-US" sz="1800" dirty="0" smtClean="0">
              <a:solidFill>
                <a:srgbClr val="0000FF"/>
              </a:solidFill>
            </a:endParaRP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B</a:t>
            </a:r>
            <a:r>
              <a:rPr lang="en-US" sz="1800" dirty="0" smtClean="0">
                <a:solidFill>
                  <a:srgbClr val="0000FF"/>
                </a:solidFill>
              </a:rPr>
              <a:t>enefits increase with DRAM capacity</a:t>
            </a:r>
            <a:endParaRPr lang="en-US" sz="1800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299384"/>
            <a:ext cx="3312368" cy="236997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3648" y="6577607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ahoma" charset="0"/>
              </a:rPr>
              <a:t>Liu et al., “</a:t>
            </a:r>
            <a:r>
              <a:rPr lang="en-US" altLang="ja-JP" sz="14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sz="14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948264" y="1844825"/>
            <a:ext cx="1224136" cy="43204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7926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Bulk data copy (and initialization)</a:t>
            </a:r>
          </a:p>
          <a:p>
            <a:endParaRPr lang="en-US" dirty="0"/>
          </a:p>
          <a:p>
            <a:r>
              <a:rPr lang="en-US" dirty="0" smtClean="0"/>
              <a:t>DRAM refresh</a:t>
            </a:r>
          </a:p>
          <a:p>
            <a:endParaRPr lang="en-US" dirty="0"/>
          </a:p>
          <a:p>
            <a:r>
              <a:rPr lang="en-US" dirty="0" smtClean="0"/>
              <a:t>Memory reliability</a:t>
            </a:r>
          </a:p>
          <a:p>
            <a:endParaRPr lang="en-US" dirty="0"/>
          </a:p>
          <a:p>
            <a:r>
              <a:rPr lang="en-US" dirty="0" smtClean="0"/>
              <a:t>Disparity of working </a:t>
            </a:r>
            <a:r>
              <a:rPr lang="en-US" dirty="0"/>
              <a:t>m</a:t>
            </a:r>
            <a:r>
              <a:rPr lang="en-US" dirty="0" smtClean="0"/>
              <a:t>emory and persistent </a:t>
            </a:r>
            <a:r>
              <a:rPr lang="en-US" dirty="0"/>
              <a:t>s</a:t>
            </a:r>
            <a:r>
              <a:rPr lang="en-US" dirty="0" smtClean="0"/>
              <a:t>torage</a:t>
            </a:r>
          </a:p>
          <a:p>
            <a:endParaRPr lang="en-US" dirty="0"/>
          </a:p>
          <a:p>
            <a:r>
              <a:rPr lang="en-US" dirty="0" smtClean="0"/>
              <a:t>Homogeneous memory</a:t>
            </a:r>
          </a:p>
          <a:p>
            <a:endParaRPr lang="en-US" dirty="0"/>
          </a:p>
          <a:p>
            <a:r>
              <a:rPr lang="en-US" dirty="0" smtClean="0"/>
              <a:t>Memory QoS and predictable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2733110"/>
            <a:ext cx="2592288" cy="50405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11107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9365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979640"/>
          </a:xfrm>
        </p:spPr>
        <p:txBody>
          <a:bodyPr/>
          <a:lstStyle/>
          <a:p>
            <a:r>
              <a:rPr lang="en-US" sz="2800" dirty="0" smtClean="0"/>
              <a:t>DRAM scaling has become a real problem the system should be concerned about</a:t>
            </a:r>
          </a:p>
          <a:p>
            <a:pPr lvl="1"/>
            <a:r>
              <a:rPr lang="en-US" sz="2600" dirty="0" smtClean="0"/>
              <a:t>And, maybe embrace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629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 of Cells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Wordline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1" name="Low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1" i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V</a:t>
            </a:r>
            <a:r>
              <a:rPr lang="en-US" sz="4800" b="1" i="1" baseline="-2000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LOW</a:t>
            </a:r>
            <a:endParaRPr lang="en-US" sz="4400" b="1" i="1" baseline="-2000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895277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1" smtClean="0">
                <a:solidFill>
                  <a:srgbClr val="FF0000"/>
                </a:solidFill>
                <a:latin typeface="Calibri Light"/>
              </a:rPr>
              <a:t> </a:t>
            </a:r>
            <a:r>
              <a:rPr lang="en-US" sz="4400" b="1" i="1">
                <a:solidFill>
                  <a:srgbClr val="FF0000"/>
                </a:solidFill>
                <a:latin typeface="Calibri Light"/>
              </a:rPr>
              <a:t>V</a:t>
            </a:r>
            <a:r>
              <a:rPr lang="en-US" sz="4800" b="1" i="1" baseline="-20000">
                <a:solidFill>
                  <a:srgbClr val="FF0000"/>
                </a:solidFill>
                <a:latin typeface="Calibri Light"/>
              </a:rPr>
              <a:t>HIGH</a:t>
            </a:r>
            <a:endParaRPr lang="en-US" sz="4400" b="1" i="1" baseline="-2000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431317"/>
            <a:ext cx="609600" cy="609599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424510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42845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4000" b="1" smtClean="0">
                <a:solidFill>
                  <a:prstClr val="black"/>
                </a:solidFill>
                <a:latin typeface="Calibri Light"/>
              </a:rPr>
              <a:t>Victim Row</a:t>
            </a:r>
            <a:endParaRPr lang="en-US" sz="4000" b="1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2" name="Victim"/>
          <p:cNvSpPr/>
          <p:nvPr/>
        </p:nvSpPr>
        <p:spPr>
          <a:xfrm>
            <a:off x="1828800" y="2210711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4000" b="1" smtClean="0">
                <a:solidFill>
                  <a:prstClr val="black"/>
                </a:solidFill>
                <a:latin typeface="Calibri Light"/>
              </a:rPr>
              <a:t>Victim Row</a:t>
            </a:r>
            <a:endParaRPr lang="en-US" sz="4000" b="1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3" name="Aggressor"/>
          <p:cNvSpPr/>
          <p:nvPr/>
        </p:nvSpPr>
        <p:spPr>
          <a:xfrm>
            <a:off x="1828800" y="2818314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Aggressor Row</a:t>
            </a:r>
            <a:endParaRPr lang="en-US" sz="40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4" name="Punchline"/>
          <p:cNvSpPr txBox="1"/>
          <p:nvPr/>
        </p:nvSpPr>
        <p:spPr>
          <a:xfrm>
            <a:off x="395536" y="5257800"/>
            <a:ext cx="8359080" cy="11430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Repeatedly opening and closing a row induces </a:t>
            </a: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disturbance errors</a:t>
            </a:r>
            <a:r>
              <a:rPr lang="en-US" sz="3600" i="1" dirty="0" smtClean="0">
                <a:solidFill>
                  <a:srgbClr val="FF0000"/>
                </a:solidFill>
                <a:latin typeface="Calibri Light"/>
              </a:rPr>
              <a:t> </a:t>
            </a:r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in adjacent rows in </a:t>
            </a: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most real DRAM chips </a:t>
            </a:r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[Kim+ ISCA 2014]</a:t>
            </a:r>
            <a:endParaRPr lang="en-US" sz="3600" i="1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899003"/>
            <a:ext cx="22098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4000" b="1" i="1" smtClean="0">
                <a:solidFill>
                  <a:prstClr val="black"/>
                </a:solidFill>
                <a:latin typeface="Calibri Light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899002"/>
            <a:ext cx="2200275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4000" b="1" i="1" smtClean="0">
                <a:solidFill>
                  <a:prstClr val="black"/>
                </a:solidFill>
                <a:latin typeface="Calibri Light"/>
              </a:rPr>
              <a:t>Closed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An Example of The Scaling </a:t>
            </a:r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2923117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DRAM Modules Are at </a:t>
            </a:r>
            <a:r>
              <a:rPr lang="en-US" dirty="0"/>
              <a:t>Risk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5B9BD5"/>
                </a:solidFill>
                <a:latin typeface="Calibri Light"/>
              </a:rPr>
              <a:t>A</a:t>
            </a:r>
            <a:r>
              <a:rPr lang="en-US" sz="4000" b="1" smtClean="0">
                <a:solidFill>
                  <a:srgbClr val="5B9BD5"/>
                </a:solidFill>
                <a:latin typeface="Calibri Light"/>
              </a:rPr>
              <a:t> </a:t>
            </a:r>
            <a:r>
              <a:rPr lang="en-US" sz="3200" smtClean="0">
                <a:solidFill>
                  <a:srgbClr val="5B9BD5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5B9BD5"/>
              </a:solidFill>
              <a:latin typeface="Calibri Ligh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ED7D31"/>
                </a:solidFill>
                <a:latin typeface="Calibri Light"/>
              </a:rPr>
              <a:t>B</a:t>
            </a:r>
            <a:r>
              <a:rPr lang="en-US" sz="4000" smtClean="0">
                <a:solidFill>
                  <a:srgbClr val="ED7D31"/>
                </a:solidFill>
                <a:latin typeface="Calibri Light"/>
              </a:rPr>
              <a:t> </a:t>
            </a:r>
            <a:r>
              <a:rPr lang="en-US" sz="3200" smtClean="0">
                <a:solidFill>
                  <a:srgbClr val="ED7D31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ED7D31"/>
              </a:solidFill>
              <a:latin typeface="Calibri Ligh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70AD47"/>
                </a:solidFill>
                <a:latin typeface="Calibri Light"/>
              </a:rPr>
              <a:t>C </a:t>
            </a:r>
            <a:r>
              <a:rPr lang="en-US" sz="3200" smtClean="0">
                <a:solidFill>
                  <a:srgbClr val="70AD47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70AD47"/>
              </a:solidFill>
              <a:latin typeface="Calibri Light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lang="en-US" sz="4400" b="1" baseline="300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en-US" sz="36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lang="en-US" sz="4400" b="1" baseline="300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en-US" sz="36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/>
            </a:r>
            <a:br>
              <a:rPr lang="en-US" sz="36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lang="en-US" sz="4400" b="1" baseline="300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lang="en-US" sz="36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6093296"/>
            <a:ext cx="8242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</p:spTree>
    <p:extLst>
      <p:ext uri="{BB962C8B-B14F-4D97-AF65-F5344CB8AC3E}">
        <p14:creationId xmlns:p14="http://schemas.microsoft.com/office/powerpoint/2010/main" val="314266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DRAM Module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x86 CPU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4" name="YArrow"/>
          <p:cNvCxnSpPr>
            <a:stCxn id="26" idx="3"/>
            <a:endCxn id="29" idx="1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" name="XArrow"/>
          <p:cNvCxnSpPr>
            <a:stCxn id="25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069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DRAM Module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x86 CPU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0" name="YArrow"/>
          <p:cNvCxnSpPr>
            <a:stCxn id="21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2" name="XArrow"/>
          <p:cNvCxnSpPr>
            <a:stCxn id="27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042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DRAM Module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x86 CPU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rgbClr val="FF8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6" name="YArrow"/>
          <p:cNvCxnSpPr>
            <a:stCxn id="37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0" name="XArrow"/>
          <p:cNvCxnSpPr>
            <a:stCxn id="41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932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28601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DRAM Module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"/>
            <a:ext cx="32385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x86 CPU</a:t>
            </a:r>
            <a:endParaRPr lang="en-US" sz="5400" b="1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Error"/>
          <p:cNvSpPr/>
          <p:nvPr/>
        </p:nvSpPr>
        <p:spPr>
          <a:xfrm>
            <a:off x="6600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Error"/>
          <p:cNvSpPr/>
          <p:nvPr/>
        </p:nvSpPr>
        <p:spPr>
          <a:xfrm>
            <a:off x="6981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Error"/>
          <p:cNvSpPr/>
          <p:nvPr/>
        </p:nvSpPr>
        <p:spPr>
          <a:xfrm>
            <a:off x="6600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Error"/>
          <p:cNvSpPr/>
          <p:nvPr/>
        </p:nvSpPr>
        <p:spPr>
          <a:xfrm>
            <a:off x="7362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Error"/>
          <p:cNvSpPr/>
          <p:nvPr/>
        </p:nvSpPr>
        <p:spPr>
          <a:xfrm>
            <a:off x="7743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Error"/>
          <p:cNvSpPr/>
          <p:nvPr/>
        </p:nvSpPr>
        <p:spPr>
          <a:xfrm>
            <a:off x="7743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Error"/>
          <p:cNvSpPr/>
          <p:nvPr/>
        </p:nvSpPr>
        <p:spPr>
          <a:xfrm>
            <a:off x="7362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Error"/>
          <p:cNvSpPr/>
          <p:nvPr/>
        </p:nvSpPr>
        <p:spPr>
          <a:xfrm>
            <a:off x="6981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Error"/>
          <p:cNvSpPr/>
          <p:nvPr/>
        </p:nvSpPr>
        <p:spPr>
          <a:xfrm>
            <a:off x="6981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Error"/>
          <p:cNvSpPr/>
          <p:nvPr/>
        </p:nvSpPr>
        <p:spPr>
          <a:xfrm>
            <a:off x="6219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Error"/>
          <p:cNvSpPr/>
          <p:nvPr/>
        </p:nvSpPr>
        <p:spPr>
          <a:xfrm>
            <a:off x="6219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Error"/>
          <p:cNvSpPr/>
          <p:nvPr/>
        </p:nvSpPr>
        <p:spPr>
          <a:xfrm>
            <a:off x="6219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Error"/>
          <p:cNvSpPr/>
          <p:nvPr/>
        </p:nvSpPr>
        <p:spPr>
          <a:xfrm>
            <a:off x="7362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0" name="YArrow"/>
          <p:cNvCxnSpPr>
            <a:stCxn id="51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2" name="XArrow"/>
          <p:cNvCxnSpPr>
            <a:stCxn id="53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78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Observed Errors in Real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/>
          <a:lstStyle/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sz="2400" i="1" dirty="0" smtClean="0">
              <a:solidFill>
                <a:srgbClr val="FF0000"/>
              </a:solidFill>
            </a:endParaRPr>
          </a:p>
          <a:p>
            <a:r>
              <a:rPr lang="en-US" sz="3200" i="1" dirty="0" smtClean="0"/>
              <a:t>In a more controlled environment, we can induce as many as </a:t>
            </a:r>
            <a:r>
              <a:rPr lang="en-US" sz="3200" i="1" dirty="0" smtClean="0">
                <a:solidFill>
                  <a:srgbClr val="FF0000"/>
                </a:solidFill>
              </a:rPr>
              <a:t>ten million</a:t>
            </a:r>
            <a:r>
              <a:rPr lang="en-US" sz="3200" i="1" dirty="0" smtClean="0"/>
              <a:t> disturbance errors</a:t>
            </a:r>
          </a:p>
          <a:p>
            <a:r>
              <a:rPr lang="en-US" sz="3200" i="1" dirty="0" smtClean="0">
                <a:solidFill>
                  <a:srgbClr val="FF0000"/>
                </a:solidFill>
              </a:rPr>
              <a:t>Disturbance errors are a serious reliability issue</a:t>
            </a:r>
            <a:endParaRPr lang="en-US" sz="32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936739"/>
              </p:ext>
            </p:extLst>
          </p:nvPr>
        </p:nvGraphicFramePr>
        <p:xfrm>
          <a:off x="761999" y="1143000"/>
          <a:ext cx="7620002" cy="32004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736732"/>
                <a:gridCol w="1597269"/>
                <a:gridCol w="2286001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CPU Architecture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  <a:cs typeface="Courier New" panose="02070309020205020404" pitchFamily="49" charset="0"/>
                        </a:rPr>
                        <a:t>Errors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smtClean="0">
                          <a:solidFill>
                            <a:schemeClr val="bg1"/>
                          </a:solidFill>
                          <a:latin typeface="+mj-lt"/>
                        </a:rPr>
                        <a:t>Access-Rate</a:t>
                      </a:r>
                      <a:endParaRPr lang="en-US" sz="3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Haswell (2013)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22.9K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12.3M/sec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Ivy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Bridge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20.7K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11.7M/sec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Sandy Bridge (2011)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16.1K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11.6M/sec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AMD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Piledriver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6.1M/sec</a:t>
                      </a:r>
                      <a:endParaRPr lang="en-US" sz="28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6239053"/>
            <a:ext cx="8242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</p:spTree>
    <p:extLst>
      <p:ext uri="{BB962C8B-B14F-4D97-AF65-F5344CB8AC3E}">
        <p14:creationId xmlns:p14="http://schemas.microsoft.com/office/powerpoint/2010/main" val="1575211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Solve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Tolerate it</a:t>
            </a:r>
            <a:r>
              <a:rPr lang="en-US" dirty="0" smtClean="0"/>
              <a:t>: Make DRAM and controllers more intelligent</a:t>
            </a:r>
          </a:p>
          <a:p>
            <a:pPr lvl="1"/>
            <a:r>
              <a:rPr lang="en-US" dirty="0" smtClean="0"/>
              <a:t>Just like flash memory and hard disks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Eliminate or minimize it</a:t>
            </a:r>
            <a:r>
              <a:rPr lang="en-US" dirty="0" smtClean="0"/>
              <a:t>: Replace or (more likely) augment DRAM with a different technology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Embrace it</a:t>
            </a:r>
            <a:r>
              <a:rPr lang="en-US" dirty="0" smtClean="0"/>
              <a:t>: Design heterogeneous-reliability memories that map error-tolerant data to less reliable portions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427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Chart 49"/>
          <p:cNvGraphicFramePr/>
          <p:nvPr>
            <p:extLst>
              <p:ext uri="{D42A27DB-BD31-4B8C-83A1-F6EECF244321}">
                <p14:modId xmlns:p14="http://schemas.microsoft.com/office/powerpoint/2010/main" val="1426904387"/>
              </p:ext>
            </p:extLst>
          </p:nvPr>
        </p:nvGraphicFramePr>
        <p:xfrm>
          <a:off x="0" y="1085850"/>
          <a:ext cx="9144000" cy="537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Rectangle 44"/>
          <p:cNvSpPr/>
          <p:nvPr/>
        </p:nvSpPr>
        <p:spPr>
          <a:xfrm>
            <a:off x="980379" y="4376031"/>
            <a:ext cx="1937964" cy="1199692"/>
          </a:xfrm>
          <a:prstGeom prst="rect">
            <a:avLst/>
          </a:prstGeom>
          <a:solidFill>
            <a:srgbClr val="375DA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150" dirty="0" smtClean="0">
                <a:solidFill>
                  <a:prstClr val="white"/>
                </a:solidFill>
                <a:latin typeface="Calibri"/>
              </a:rPr>
              <a:t>Vulnerable data</a:t>
            </a:r>
            <a:endParaRPr lang="en-US" sz="28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6459276" y="4521805"/>
            <a:ext cx="1937964" cy="1199692"/>
          </a:xfrm>
          <a:prstGeom prst="ellipse">
            <a:avLst/>
          </a:prstGeom>
          <a:solidFill>
            <a:srgbClr val="A7B5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150" dirty="0" smtClean="0">
                <a:solidFill>
                  <a:prstClr val="white"/>
                </a:solidFill>
                <a:latin typeface="Calibri"/>
              </a:rPr>
              <a:t>Tolerant data</a:t>
            </a:r>
            <a:endParaRPr lang="en-US" sz="28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Exploiting Memory Error Tolerance</a:t>
            </a:r>
            <a:endParaRPr lang="en-US" sz="4000" dirty="0"/>
          </a:p>
        </p:txBody>
      </p:sp>
      <p:sp>
        <p:nvSpPr>
          <p:cNvPr id="178" name="Rounded Rectangle 177"/>
          <p:cNvSpPr/>
          <p:nvPr/>
        </p:nvSpPr>
        <p:spPr>
          <a:xfrm>
            <a:off x="253076" y="1315568"/>
            <a:ext cx="8637848" cy="5310051"/>
          </a:xfrm>
          <a:prstGeom prst="roundRect">
            <a:avLst>
              <a:gd name="adj" fmla="val 558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H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eterogeneous-</a:t>
            </a: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R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eliability </a:t>
            </a: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emory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79" name="Group 178"/>
          <p:cNvGrpSpPr/>
          <p:nvPr/>
        </p:nvGrpSpPr>
        <p:grpSpPr>
          <a:xfrm>
            <a:off x="4919376" y="3377171"/>
            <a:ext cx="3294984" cy="935806"/>
            <a:chOff x="221980" y="1649582"/>
            <a:chExt cx="3011077" cy="855174"/>
          </a:xfrm>
        </p:grpSpPr>
        <p:grpSp>
          <p:nvGrpSpPr>
            <p:cNvPr id="180" name="Group 179"/>
            <p:cNvGrpSpPr/>
            <p:nvPr/>
          </p:nvGrpSpPr>
          <p:grpSpPr>
            <a:xfrm>
              <a:off x="221980" y="1649582"/>
              <a:ext cx="3011077" cy="855174"/>
              <a:chOff x="221980" y="1649582"/>
              <a:chExt cx="3011077" cy="855174"/>
            </a:xfrm>
          </p:grpSpPr>
          <p:pic>
            <p:nvPicPr>
              <p:cNvPr id="189" name="Picture 2" descr="image:Illustration showing DIMM rank classification labels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197"/>
              <a:stretch/>
            </p:blipFill>
            <p:spPr bwMode="auto">
              <a:xfrm>
                <a:off x="221980" y="1649582"/>
                <a:ext cx="3011077" cy="8551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0" name="Rectangle 189"/>
              <p:cNvSpPr/>
              <p:nvPr/>
            </p:nvSpPr>
            <p:spPr>
              <a:xfrm>
                <a:off x="359229" y="1719943"/>
                <a:ext cx="2743200" cy="621937"/>
              </a:xfrm>
              <a:prstGeom prst="rect">
                <a:avLst/>
              </a:prstGeom>
              <a:solidFill>
                <a:srgbClr val="99C8B8"/>
              </a:solidFill>
              <a:ln>
                <a:solidFill>
                  <a:srgbClr val="99C8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81" name="Rectangle 180"/>
            <p:cNvSpPr/>
            <p:nvPr/>
          </p:nvSpPr>
          <p:spPr>
            <a:xfrm>
              <a:off x="39018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70064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101109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132155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94246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225291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256337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2873829" y="1815694"/>
              <a:ext cx="194541" cy="350564"/>
            </a:xfrm>
            <a:prstGeom prst="rect">
              <a:avLst/>
            </a:prstGeom>
            <a:solidFill>
              <a:srgbClr val="595959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865026" y="3377171"/>
            <a:ext cx="3294984" cy="935806"/>
            <a:chOff x="221980" y="1649582"/>
            <a:chExt cx="3011077" cy="855174"/>
          </a:xfrm>
        </p:grpSpPr>
        <p:grpSp>
          <p:nvGrpSpPr>
            <p:cNvPr id="192" name="Group 191"/>
            <p:cNvGrpSpPr/>
            <p:nvPr/>
          </p:nvGrpSpPr>
          <p:grpSpPr>
            <a:xfrm>
              <a:off x="221980" y="1649582"/>
              <a:ext cx="3011077" cy="855174"/>
              <a:chOff x="221980" y="1649582"/>
              <a:chExt cx="3011077" cy="855174"/>
            </a:xfrm>
          </p:grpSpPr>
          <p:pic>
            <p:nvPicPr>
              <p:cNvPr id="202" name="Picture 2" descr="image:Illustration showing DIMM rank classification labels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197"/>
              <a:stretch/>
            </p:blipFill>
            <p:spPr bwMode="auto">
              <a:xfrm>
                <a:off x="221980" y="1649582"/>
                <a:ext cx="3011077" cy="8551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3" name="Rectangle 202"/>
              <p:cNvSpPr/>
              <p:nvPr/>
            </p:nvSpPr>
            <p:spPr>
              <a:xfrm>
                <a:off x="359229" y="1719943"/>
                <a:ext cx="2743200" cy="621937"/>
              </a:xfrm>
              <a:prstGeom prst="rect">
                <a:avLst/>
              </a:prstGeom>
              <a:solidFill>
                <a:srgbClr val="99C8B8"/>
              </a:solidFill>
              <a:ln>
                <a:solidFill>
                  <a:srgbClr val="99C8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93" name="Rectangle 192"/>
            <p:cNvSpPr/>
            <p:nvPr/>
          </p:nvSpPr>
          <p:spPr>
            <a:xfrm>
              <a:off x="39018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70064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101109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132155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194246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225291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2563374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2873829" y="1815694"/>
              <a:ext cx="194541" cy="350564"/>
            </a:xfrm>
            <a:prstGeom prst="rect">
              <a:avLst/>
            </a:prstGeom>
            <a:solidFill>
              <a:srgbClr val="595959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1632009" y="1815694"/>
              <a:ext cx="194541" cy="35056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04" name="Rounded Rectangle 203"/>
          <p:cNvSpPr/>
          <p:nvPr/>
        </p:nvSpPr>
        <p:spPr>
          <a:xfrm>
            <a:off x="4881721" y="3362543"/>
            <a:ext cx="3394592" cy="949808"/>
          </a:xfrm>
          <a:prstGeom prst="roundRect">
            <a:avLst>
              <a:gd name="adj" fmla="val 9236"/>
            </a:avLst>
          </a:prstGeom>
          <a:solidFill>
            <a:srgbClr val="B5C1DF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Low-cost memory</a:t>
            </a:r>
            <a:endParaRPr lang="en-US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5" name="Rounded Rectangle 204"/>
          <p:cNvSpPr/>
          <p:nvPr/>
        </p:nvSpPr>
        <p:spPr>
          <a:xfrm>
            <a:off x="827106" y="3362543"/>
            <a:ext cx="3390488" cy="949808"/>
          </a:xfrm>
          <a:prstGeom prst="roundRect">
            <a:avLst>
              <a:gd name="adj" fmla="val 10776"/>
            </a:avLst>
          </a:prstGeom>
          <a:solidFill>
            <a:srgbClr val="375DA1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Reliable memory</a:t>
            </a:r>
            <a:endParaRPr lang="en-US" sz="3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6" name="Rectangle 205"/>
          <p:cNvSpPr/>
          <p:nvPr/>
        </p:nvSpPr>
        <p:spPr>
          <a:xfrm>
            <a:off x="1392257" y="1633948"/>
            <a:ext cx="2230804" cy="1380974"/>
          </a:xfrm>
          <a:prstGeom prst="rect">
            <a:avLst/>
          </a:prstGeom>
          <a:solidFill>
            <a:srgbClr val="375DA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150" dirty="0" smtClean="0">
                <a:solidFill>
                  <a:prstClr val="white"/>
                </a:solidFill>
                <a:latin typeface="Calibri"/>
              </a:rPr>
              <a:t>Vulnerable data</a:t>
            </a:r>
            <a:endParaRPr lang="en-US" sz="32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5463614" y="1633948"/>
            <a:ext cx="2230804" cy="1380974"/>
          </a:xfrm>
          <a:prstGeom prst="ellipse">
            <a:avLst/>
          </a:prstGeom>
          <a:solidFill>
            <a:srgbClr val="A7B5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150" dirty="0" smtClean="0">
                <a:solidFill>
                  <a:prstClr val="white"/>
                </a:solidFill>
                <a:latin typeface="Calibri"/>
              </a:rPr>
              <a:t>Tolerant data</a:t>
            </a:r>
            <a:endParaRPr lang="en-US" sz="32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1392257" y="1633948"/>
            <a:ext cx="2230804" cy="1380974"/>
          </a:xfrm>
          <a:prstGeom prst="rect">
            <a:avLst/>
          </a:prstGeom>
          <a:solidFill>
            <a:srgbClr val="375DA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150" dirty="0" smtClean="0">
                <a:solidFill>
                  <a:prstClr val="white"/>
                </a:solidFill>
                <a:latin typeface="Calibri"/>
              </a:rPr>
              <a:t>Vulnerable data</a:t>
            </a:r>
            <a:endParaRPr lang="en-US" sz="32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9" name="Oval 208"/>
          <p:cNvSpPr/>
          <p:nvPr/>
        </p:nvSpPr>
        <p:spPr>
          <a:xfrm>
            <a:off x="5463614" y="1633948"/>
            <a:ext cx="2230804" cy="1380974"/>
          </a:xfrm>
          <a:prstGeom prst="ellipse">
            <a:avLst/>
          </a:prstGeom>
          <a:solidFill>
            <a:srgbClr val="A7B5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150" dirty="0" smtClean="0">
                <a:solidFill>
                  <a:prstClr val="white"/>
                </a:solidFill>
                <a:latin typeface="Calibri"/>
              </a:rPr>
              <a:t>Tolerant data</a:t>
            </a:r>
            <a:endParaRPr lang="en-US" sz="3200" spc="-1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844757" y="4534981"/>
            <a:ext cx="33393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ECC protected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Well-tested chips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4932283" y="4534981"/>
            <a:ext cx="32934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 smtClean="0">
                <a:solidFill>
                  <a:prstClr val="black"/>
                </a:solidFill>
                <a:latin typeface="Calibri"/>
              </a:rPr>
              <a:t>NoECC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or Parity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Less-tested chips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6512" y="4437112"/>
            <a:ext cx="907300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On Microsoft’s Web Search application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Reduces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server hardware </a:t>
            </a:r>
            <a:r>
              <a:rPr lang="en-US" sz="3200" dirty="0">
                <a:solidFill>
                  <a:srgbClr val="4A66AC"/>
                </a:solidFill>
                <a:latin typeface="Calibri"/>
              </a:rPr>
              <a:t>cost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by </a:t>
            </a:r>
            <a:r>
              <a:rPr lang="en-US" sz="3200" dirty="0">
                <a:solidFill>
                  <a:srgbClr val="FF0000"/>
                </a:solidFill>
                <a:latin typeface="Calibri"/>
              </a:rPr>
              <a:t>4.7 %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Achieves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single server </a:t>
            </a:r>
            <a:r>
              <a:rPr lang="en-US" sz="3200" dirty="0">
                <a:solidFill>
                  <a:srgbClr val="4A66AC"/>
                </a:solidFill>
                <a:latin typeface="Calibri"/>
              </a:rPr>
              <a:t>availability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target of </a:t>
            </a:r>
            <a:r>
              <a:rPr lang="en-US" sz="3200" dirty="0">
                <a:solidFill>
                  <a:srgbClr val="FF0000"/>
                </a:solidFill>
                <a:latin typeface="Calibri"/>
              </a:rPr>
              <a:t>99.90 %</a:t>
            </a:r>
          </a:p>
        </p:txBody>
      </p:sp>
    </p:spTree>
    <p:extLst>
      <p:ext uri="{BB962C8B-B14F-4D97-AF65-F5344CB8AC3E}">
        <p14:creationId xmlns:p14="http://schemas.microsoft.com/office/powerpoint/2010/main" val="284885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7.40741E-7 L -0.09236 -0.406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18" y="-20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0.06094 -0.3865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1932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111E-6 L -4.44444E-6 0.2210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4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111E-6 L -1.94444E-6 0.2189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94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20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20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P spid="45" grpId="0" animBg="1"/>
      <p:bldP spid="45" grpId="1" animBg="1"/>
      <p:bldP spid="45" grpId="2" animBg="1"/>
      <p:bldP spid="47" grpId="0" animBg="1"/>
      <p:bldP spid="47" grpId="1" animBg="1"/>
      <p:bldP spid="47" grpId="2" animBg="1"/>
      <p:bldP spid="178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8" grpId="1" animBg="1"/>
      <p:bldP spid="208" grpId="2" animBg="1"/>
      <p:bldP spid="209" grpId="0" animBg="1"/>
      <p:bldP spid="209" grpId="1" animBg="1"/>
      <p:bldP spid="209" grpId="2" animBg="1"/>
      <p:bldP spid="212" grpId="0"/>
      <p:bldP spid="213" grpId="0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Bulk data copy (and initialization)</a:t>
            </a:r>
          </a:p>
          <a:p>
            <a:endParaRPr lang="en-US" dirty="0"/>
          </a:p>
          <a:p>
            <a:r>
              <a:rPr lang="en-US" dirty="0" smtClean="0"/>
              <a:t>DRAM refresh</a:t>
            </a:r>
          </a:p>
          <a:p>
            <a:endParaRPr lang="en-US" dirty="0"/>
          </a:p>
          <a:p>
            <a:r>
              <a:rPr lang="en-US" dirty="0" smtClean="0"/>
              <a:t>DRAM reliability</a:t>
            </a:r>
          </a:p>
          <a:p>
            <a:endParaRPr lang="en-US" dirty="0"/>
          </a:p>
          <a:p>
            <a:r>
              <a:rPr lang="en-US" dirty="0" smtClean="0"/>
              <a:t>Disparity of working </a:t>
            </a:r>
            <a:r>
              <a:rPr lang="en-US" dirty="0"/>
              <a:t>m</a:t>
            </a:r>
            <a:r>
              <a:rPr lang="en-US" dirty="0" smtClean="0"/>
              <a:t>emory and persistent </a:t>
            </a:r>
            <a:r>
              <a:rPr lang="en-US" dirty="0"/>
              <a:t>s</a:t>
            </a:r>
            <a:r>
              <a:rPr lang="en-US" dirty="0" smtClean="0"/>
              <a:t>torage</a:t>
            </a:r>
          </a:p>
          <a:p>
            <a:endParaRPr lang="en-US" dirty="0"/>
          </a:p>
          <a:p>
            <a:r>
              <a:rPr lang="en-US" dirty="0" smtClean="0"/>
              <a:t>Homogeneous memory</a:t>
            </a:r>
          </a:p>
          <a:p>
            <a:endParaRPr lang="en-US" dirty="0"/>
          </a:p>
          <a:p>
            <a:r>
              <a:rPr lang="en-US" dirty="0" smtClean="0"/>
              <a:t>Memory QoS and predictable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4509120"/>
            <a:ext cx="3384376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5373216"/>
            <a:ext cx="5976664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3645024"/>
            <a:ext cx="7272808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176283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 smtClean="0"/>
              <a:t>Principled Computer Architecture/System Design</a:t>
            </a:r>
          </a:p>
          <a:p>
            <a:endParaRPr lang="en-US" dirty="0"/>
          </a:p>
          <a:p>
            <a:r>
              <a:rPr lang="en-US" dirty="0" smtClean="0"/>
              <a:t>How We Violate Those Principles Today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Some Solution Approaches </a:t>
            </a:r>
          </a:p>
          <a:p>
            <a:endParaRPr lang="en-US" dirty="0" smtClean="0"/>
          </a:p>
          <a:p>
            <a:r>
              <a:rPr lang="en-US" dirty="0" smtClean="0"/>
              <a:t>Concluding Remarks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081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Some Directions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915400" cy="5193723"/>
          </a:xfrm>
        </p:spPr>
        <p:txBody>
          <a:bodyPr/>
          <a:lstStyle/>
          <a:p>
            <a:endParaRPr lang="en-US" sz="1200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We need to rethink the entire memory/storage system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S</a:t>
            </a:r>
            <a:r>
              <a:rPr lang="en-US" sz="2000" dirty="0" smtClean="0">
                <a:solidFill>
                  <a:srgbClr val="000000"/>
                </a:solidFill>
              </a:rPr>
              <a:t>atisfy </a:t>
            </a:r>
            <a:r>
              <a:rPr lang="en-US" sz="2000" dirty="0">
                <a:solidFill>
                  <a:srgbClr val="000000"/>
                </a:solidFill>
              </a:rPr>
              <a:t>data-intensive workloads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F</a:t>
            </a:r>
            <a:r>
              <a:rPr lang="en-US" sz="2000" dirty="0" smtClean="0">
                <a:solidFill>
                  <a:srgbClr val="000000"/>
                </a:solidFill>
              </a:rPr>
              <a:t>ix many DRAM issues (energy, reliability, …)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E</a:t>
            </a:r>
            <a:r>
              <a:rPr lang="en-US" sz="2000" dirty="0" smtClean="0">
                <a:solidFill>
                  <a:srgbClr val="000000"/>
                </a:solidFill>
              </a:rPr>
              <a:t>nable emerging technologies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E</a:t>
            </a:r>
            <a:r>
              <a:rPr lang="en-US" sz="2000" dirty="0" smtClean="0">
                <a:solidFill>
                  <a:srgbClr val="FF0000"/>
                </a:solidFill>
              </a:rPr>
              <a:t>nable a better overall system design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000" dirty="0" smtClean="0"/>
          </a:p>
          <a:p>
            <a:endParaRPr lang="en-US" sz="1000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We need to find a better balance between moving data versus moving computation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M</a:t>
            </a:r>
            <a:r>
              <a:rPr lang="en-US" sz="2000" dirty="0" smtClean="0">
                <a:solidFill>
                  <a:srgbClr val="000000"/>
                </a:solidFill>
              </a:rPr>
              <a:t>inimize system energy and bandwidth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M</a:t>
            </a:r>
            <a:r>
              <a:rPr lang="en-US" sz="2000" dirty="0" smtClean="0">
                <a:solidFill>
                  <a:srgbClr val="000000"/>
                </a:solidFill>
              </a:rPr>
              <a:t>aximize system performance and efficiency</a:t>
            </a:r>
          </a:p>
          <a:p>
            <a:pPr lvl="1"/>
            <a:endParaRPr lang="en-US" sz="1000" dirty="0" smtClean="0">
              <a:solidFill>
                <a:srgbClr val="2C6123"/>
              </a:solidFill>
            </a:endParaRPr>
          </a:p>
          <a:p>
            <a:pPr lvl="1"/>
            <a:endParaRPr lang="en-US" sz="1000" dirty="0">
              <a:solidFill>
                <a:srgbClr val="2C6123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We need to enable system-level memory/storage QoS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rovide predictable performance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B</a:t>
            </a:r>
            <a:r>
              <a:rPr lang="en-US" sz="2000" dirty="0" smtClean="0">
                <a:solidFill>
                  <a:srgbClr val="000000"/>
                </a:solidFill>
              </a:rPr>
              <a:t>uild controllable and robust systems</a:t>
            </a:r>
          </a:p>
          <a:p>
            <a:pPr lvl="1"/>
            <a:endParaRPr lang="en-US" sz="15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910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Solution Principles (So Far)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020816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More data-centric system design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Do not center everything around computation units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Better cooperation across layers of the system</a:t>
            </a:r>
          </a:p>
          <a:p>
            <a:pPr lvl="1"/>
            <a:r>
              <a:rPr lang="en-US" dirty="0" smtClean="0"/>
              <a:t>Careful co-design of components and layers: system/arch/device</a:t>
            </a:r>
          </a:p>
          <a:p>
            <a:pPr lvl="1"/>
            <a:r>
              <a:rPr lang="en-US" dirty="0" smtClean="0"/>
              <a:t>More flexible interfaces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Better-than-worst-case design</a:t>
            </a:r>
          </a:p>
          <a:p>
            <a:pPr lvl="1"/>
            <a:r>
              <a:rPr lang="en-US" dirty="0" smtClean="0"/>
              <a:t>Do not optimize for the worst case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orst case should not determine the common case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Heterogeneity in design (specialization, asymmetry)</a:t>
            </a:r>
          </a:p>
          <a:p>
            <a:pPr lvl="1"/>
            <a:r>
              <a:rPr lang="en-US" dirty="0" smtClean="0"/>
              <a:t>Enables a more efficient design (No one size fits all)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980728"/>
            <a:ext cx="5040560" cy="5416042"/>
          </a:xfrm>
          <a:prstGeom prst="rect">
            <a:avLst/>
          </a:prstGeom>
        </p:spPr>
      </p:pic>
      <p:pic>
        <p:nvPicPr>
          <p:cNvPr id="16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5944993" y="336183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2506663" y="444230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2" name="Content Placeholder 6" descr="barcelona-die-photo-colo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8" y="379422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Line 15"/>
          <p:cNvSpPr>
            <a:spLocks noChangeShapeType="1"/>
          </p:cNvSpPr>
          <p:nvPr/>
        </p:nvSpPr>
        <p:spPr bwMode="auto">
          <a:xfrm flipV="1">
            <a:off x="5724128" y="444230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3794228"/>
            <a:ext cx="2304256" cy="549297"/>
          </a:xfrm>
          <a:prstGeom prst="rect">
            <a:avLst/>
          </a:prstGeom>
        </p:spPr>
      </p:pic>
      <p:pic>
        <p:nvPicPr>
          <p:cNvPr id="25" name="Picture 24" descr="dim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4469066"/>
            <a:ext cx="2304256" cy="5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22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3" grpId="0" animBg="1"/>
      <p:bldP spid="23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 smtClean="0"/>
              <a:t>Principled Computer Architecture/System Design</a:t>
            </a:r>
          </a:p>
          <a:p>
            <a:endParaRPr lang="en-US" dirty="0"/>
          </a:p>
          <a:p>
            <a:r>
              <a:rPr lang="en-US" dirty="0" smtClean="0"/>
              <a:t>How We Violate Those Principles Today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00"/>
                </a:solidFill>
              </a:rPr>
              <a:t>Some Solution Approaches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Concluding Remarks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68995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29" y="1412776"/>
            <a:ext cx="793178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 smtClean="0"/>
              <a:t>Role of the Architect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860032" y="6021288"/>
            <a:ext cx="4083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rom Yale Patt’s EE 382N lecture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Quote from Another Famous Architect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“architecture […] based upon principle, and not upon precedent”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44824"/>
            <a:ext cx="8424936" cy="4644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1" y="1832446"/>
            <a:ext cx="8424936" cy="469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70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9372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It is time to design systems to be more balanced, i.e., more memory-centric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is time to make memory/storage a priority in system design and optimize it &amp; integrate it better into the system</a:t>
            </a:r>
          </a:p>
          <a:p>
            <a:endParaRPr lang="en-US" dirty="0" smtClean="0"/>
          </a:p>
          <a:p>
            <a:r>
              <a:rPr lang="en-US" dirty="0" smtClean="0"/>
              <a:t>It is time to design systems to be more focused on critical pieces of work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Future systems will/should be data-centric and memory-centric, with appropriate attention to principles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883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z="2800" b="1" i="1">
                <a:solidFill>
                  <a:srgbClr val="FF0000"/>
                </a:solidFill>
              </a:rPr>
              <a:t>Finally</a:t>
            </a:r>
            <a:r>
              <a:rPr lang="en-US" sz="2800" b="1" i="1"/>
              <a:t>, people are always telling you:</a:t>
            </a:r>
            <a:br>
              <a:rPr lang="en-US" sz="2800" b="1" i="1"/>
            </a:br>
            <a:r>
              <a:rPr lang="en-US" sz="2800" b="1" i="1"/>
              <a:t>Think outside the box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4978400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6021288"/>
            <a:ext cx="416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rom Yale Patt’s EE 382N lecture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60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sz="2400" b="1" i="1"/>
              <a:t>I prefer: Expand the box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60032" y="6021288"/>
            <a:ext cx="416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rom Yale Patt’s EE 382N lecture 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152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12776"/>
            <a:ext cx="8382000" cy="237626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Rethinking </a:t>
            </a:r>
            <a:br>
              <a:rPr lang="en-US" dirty="0"/>
            </a:br>
            <a:r>
              <a:rPr lang="en-US" dirty="0"/>
              <a:t>the Systems </a:t>
            </a:r>
            <a:r>
              <a:rPr lang="en-US" dirty="0" smtClean="0"/>
              <a:t>We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3861048"/>
            <a:ext cx="5400600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September 19, 2014</a:t>
            </a:r>
          </a:p>
          <a:p>
            <a:r>
              <a:rPr lang="en-US" sz="2200" dirty="0" smtClean="0"/>
              <a:t>Yale @ 75</a:t>
            </a:r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45224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5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71.xml><?xml version="1.0" encoding="utf-8"?>
<a:theme xmlns:a="http://schemas.openxmlformats.org/drawingml/2006/main" name="Metropolitan_colorful_bull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72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9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0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2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3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7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8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9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0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91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2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3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solidFill>
        <a:schemeClr val="phClr">
          <a:shade val="95000"/>
          <a:satMod val="170000"/>
        </a:schemeClr>
      </a:soli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67812</TotalTime>
  <Words>2784</Words>
  <Application>Microsoft Macintosh PowerPoint</Application>
  <PresentationFormat>On-screen Show (4:3)</PresentationFormat>
  <Paragraphs>628</Paragraphs>
  <Slides>55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94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150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37_Edge</vt:lpstr>
      <vt:lpstr>38_Edge</vt:lpstr>
      <vt:lpstr>39_Edge</vt:lpstr>
      <vt:lpstr>41_Edge</vt:lpstr>
      <vt:lpstr>42_Edge</vt:lpstr>
      <vt:lpstr>43_Edge</vt:lpstr>
      <vt:lpstr>44_Edge</vt:lpstr>
      <vt:lpstr>45_Edge</vt:lpstr>
      <vt:lpstr>47_Edge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64_Edge</vt:lpstr>
      <vt:lpstr>40_Edge</vt:lpstr>
      <vt:lpstr>66_Edge</vt:lpstr>
      <vt:lpstr>67_Edge</vt:lpstr>
      <vt:lpstr>68_Edge</vt:lpstr>
      <vt:lpstr>69_Edge</vt:lpstr>
      <vt:lpstr>70_Edge</vt:lpstr>
      <vt:lpstr>71_Edge</vt:lpstr>
      <vt:lpstr>72_Edge</vt:lpstr>
      <vt:lpstr>Metropolitan_bullet</vt:lpstr>
      <vt:lpstr>Metropolitan_colorful_bullet</vt:lpstr>
      <vt:lpstr>73_Edge</vt:lpstr>
      <vt:lpstr>16_Edge</vt:lpstr>
      <vt:lpstr>2_Edge</vt:lpstr>
      <vt:lpstr>20_Edge</vt:lpstr>
      <vt:lpstr>36_Edge</vt:lpstr>
      <vt:lpstr>65_Edge</vt:lpstr>
      <vt:lpstr>74_Edge</vt:lpstr>
      <vt:lpstr>Default Design</vt:lpstr>
      <vt:lpstr>75_Edge</vt:lpstr>
      <vt:lpstr>6_Office Theme</vt:lpstr>
      <vt:lpstr>Title &amp; Bullets</vt:lpstr>
      <vt:lpstr>77_Edge</vt:lpstr>
      <vt:lpstr>78_Edge</vt:lpstr>
      <vt:lpstr>79_Edge</vt:lpstr>
      <vt:lpstr>8_Office Theme</vt:lpstr>
      <vt:lpstr>9_Office Theme</vt:lpstr>
      <vt:lpstr>10_Office Theme</vt:lpstr>
      <vt:lpstr>80_Edge</vt:lpstr>
      <vt:lpstr>1_Metropolitan_bullet</vt:lpstr>
      <vt:lpstr>81_Edge</vt:lpstr>
      <vt:lpstr>82_Edge</vt:lpstr>
      <vt:lpstr>83_Edge</vt:lpstr>
      <vt:lpstr>1_Default Design</vt:lpstr>
      <vt:lpstr>Chart</vt:lpstr>
      <vt:lpstr>Rethinking  the Systems We Design</vt:lpstr>
      <vt:lpstr>Agenda</vt:lpstr>
      <vt:lpstr>First, Let’s Start With …</vt:lpstr>
      <vt:lpstr>PowerPoint Presentation</vt:lpstr>
      <vt:lpstr>Some Teachings of Yale Patt</vt:lpstr>
      <vt:lpstr>Design Principles</vt:lpstr>
      <vt:lpstr>(Micro)architecture Design Principles</vt:lpstr>
      <vt:lpstr>My Takeaways</vt:lpstr>
      <vt:lpstr>The Problem</vt:lpstr>
      <vt:lpstr>Agenda</vt:lpstr>
      <vt:lpstr>A Computing System</vt:lpstr>
      <vt:lpstr>Today’s Systems</vt:lpstr>
      <vt:lpstr>Yet …</vt:lpstr>
      <vt:lpstr>Yet …</vt:lpstr>
      <vt:lpstr>This Processor-Memory Disparity</vt:lpstr>
      <vt:lpstr>Several Examples</vt:lpstr>
      <vt:lpstr>Today’s Memory: Bulk Data Copy</vt:lpstr>
      <vt:lpstr>Future: RowClone (In-Memory Copy)</vt:lpstr>
      <vt:lpstr>DRAM Subarray Operation (load one byte)</vt:lpstr>
      <vt:lpstr>RowClone: In-DRAM Row Copy</vt:lpstr>
      <vt:lpstr>RowClone: Latency and Energy Savings</vt:lpstr>
      <vt:lpstr>End-to-End System Design</vt:lpstr>
      <vt:lpstr>RowClone: Overall Performance</vt:lpstr>
      <vt:lpstr>RowClone: Multi-Core Performance</vt:lpstr>
      <vt:lpstr>Goal: Ultra-Efficient Processing Near Data</vt:lpstr>
      <vt:lpstr>Enabling Ultra-Efficient Search</vt:lpstr>
      <vt:lpstr>Several Examples</vt:lpstr>
      <vt:lpstr>DRAM Refresh</vt:lpstr>
      <vt:lpstr>Refresh Overhead: Performance</vt:lpstr>
      <vt:lpstr>Refresh Overhead: Energy</vt:lpstr>
      <vt:lpstr>Retention Time Profile of DRAM</vt:lpstr>
      <vt:lpstr>RAIDR: Eliminating Unnecessary Refreshes</vt:lpstr>
      <vt:lpstr>Several Examples</vt:lpstr>
      <vt:lpstr>The DRAM Scaling Problem</vt:lpstr>
      <vt:lpstr>The DRAM Scaling Problem</vt:lpstr>
      <vt:lpstr>An Example of The Scaling Problem</vt:lpstr>
      <vt:lpstr>Most DRAM Modules Are at Risk</vt:lpstr>
      <vt:lpstr>PowerPoint Presentation</vt:lpstr>
      <vt:lpstr>PowerPoint Presentation</vt:lpstr>
      <vt:lpstr>PowerPoint Presentation</vt:lpstr>
      <vt:lpstr>PowerPoint Presentation</vt:lpstr>
      <vt:lpstr>Observed Errors in Real Systems</vt:lpstr>
      <vt:lpstr>How Do We Solve The Problem?</vt:lpstr>
      <vt:lpstr>Exploiting Memory Error Tolerance</vt:lpstr>
      <vt:lpstr>Several Examples</vt:lpstr>
      <vt:lpstr>Agenda</vt:lpstr>
      <vt:lpstr>Some Directions for the Future</vt:lpstr>
      <vt:lpstr>Some Solution Principles (So Far)</vt:lpstr>
      <vt:lpstr>Agenda</vt:lpstr>
      <vt:lpstr>Role of the Architect</vt:lpstr>
      <vt:lpstr>A Quote from Another Famous Architect</vt:lpstr>
      <vt:lpstr>Concluding Remarks</vt:lpstr>
      <vt:lpstr>Finally, people are always telling you: Think outside the box</vt:lpstr>
      <vt:lpstr>I prefer: Expand the box</vt:lpstr>
      <vt:lpstr>Rethinking  the Systems We Design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1935</cp:revision>
  <cp:lastPrinted>2010-05-26T16:43:32Z</cp:lastPrinted>
  <dcterms:created xsi:type="dcterms:W3CDTF">2010-10-08T20:41:54Z</dcterms:created>
  <dcterms:modified xsi:type="dcterms:W3CDTF">2014-11-25T21:58:31Z</dcterms:modified>
</cp:coreProperties>
</file>