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Masters/slideMaster4.xml" ContentType="application/vnd.openxmlformats-officedocument.presentationml.slideMaster+xml"/>
  <Override PartName="/ppt/slideMasters/slideMaster5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theme/theme3.xml" ContentType="application/vnd.openxmlformats-officedocument.theme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theme/theme4.xml" ContentType="application/vnd.openxmlformats-officedocument.theme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37.xml" ContentType="application/vnd.openxmlformats-officedocument.presentationml.slideLayout+xml"/>
  <Override PartName="/ppt/slideLayouts/slideLayout38.xml" ContentType="application/vnd.openxmlformats-officedocument.presentationml.slideLayout+xml"/>
  <Override PartName="/ppt/slideLayouts/slideLayout39.xml" ContentType="application/vnd.openxmlformats-officedocument.presentationml.slideLayout+xml"/>
  <Override PartName="/ppt/slideLayouts/slideLayout40.xml" ContentType="application/vnd.openxmlformats-officedocument.presentationml.slideLayout+xml"/>
  <Override PartName="/ppt/slideLayouts/slideLayout41.xml" ContentType="application/vnd.openxmlformats-officedocument.presentationml.slideLayout+xml"/>
  <Override PartName="/ppt/slideLayouts/slideLayout42.xml" ContentType="application/vnd.openxmlformats-officedocument.presentationml.slideLayout+xml"/>
  <Override PartName="/ppt/slideLayouts/slideLayout43.xml" ContentType="application/vnd.openxmlformats-officedocument.presentationml.slideLayout+xml"/>
  <Override PartName="/ppt/slideLayouts/slideLayout44.xml" ContentType="application/vnd.openxmlformats-officedocument.presentationml.slideLayout+xml"/>
  <Override PartName="/ppt/theme/theme5.xml" ContentType="application/vnd.openxmlformats-officedocument.theme+xml"/>
  <Override PartName="/ppt/theme/theme6.xml" ContentType="application/vnd.openxmlformats-officedocument.theme+xml"/>
  <Override PartName="/ppt/theme/theme7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removePersonalInfoOnSave="1" saveSubsetFonts="1">
  <p:sldMasterIdLst>
    <p:sldMasterId id="2147483660" r:id="rId1"/>
    <p:sldMasterId id="2147483674" r:id="rId2"/>
    <p:sldMasterId id="2147483675" r:id="rId3"/>
    <p:sldMasterId id="2147483687" r:id="rId4"/>
    <p:sldMasterId id="2147483699" r:id="rId5"/>
  </p:sldMasterIdLst>
  <p:notesMasterIdLst>
    <p:notesMasterId r:id="rId22"/>
  </p:notesMasterIdLst>
  <p:handoutMasterIdLst>
    <p:handoutMasterId r:id="rId23"/>
  </p:handoutMasterIdLst>
  <p:sldIdLst>
    <p:sldId id="596" r:id="rId6"/>
    <p:sldId id="608" r:id="rId7"/>
    <p:sldId id="609" r:id="rId8"/>
    <p:sldId id="610" r:id="rId9"/>
    <p:sldId id="613" r:id="rId10"/>
    <p:sldId id="614" r:id="rId11"/>
    <p:sldId id="615" r:id="rId12"/>
    <p:sldId id="616" r:id="rId13"/>
    <p:sldId id="621" r:id="rId14"/>
    <p:sldId id="622" r:id="rId15"/>
    <p:sldId id="620" r:id="rId16"/>
    <p:sldId id="619" r:id="rId17"/>
    <p:sldId id="617" r:id="rId18"/>
    <p:sldId id="618" r:id="rId19"/>
    <p:sldId id="612" r:id="rId20"/>
    <p:sldId id="623" r:id="rId21"/>
  </p:sldIdLst>
  <p:sldSz cx="10058400" cy="7772400"/>
  <p:notesSz cx="9296400" cy="7010400"/>
  <p:defaultTextStyle>
    <a:defPPr>
      <a:defRPr lang="en-US"/>
    </a:defPPr>
    <a:lvl1pPr marL="0" algn="l" defTabSz="1018824" rtl="0" eaLnBrk="1" latinLnBrk="0" hangingPunct="1">
      <a:defRPr sz="2006" kern="1200">
        <a:solidFill>
          <a:schemeClr val="tx1"/>
        </a:solidFill>
        <a:latin typeface="+mn-lt"/>
        <a:ea typeface="+mn-ea"/>
        <a:cs typeface="+mn-cs"/>
      </a:defRPr>
    </a:lvl1pPr>
    <a:lvl2pPr marL="509412" algn="l" defTabSz="1018824" rtl="0" eaLnBrk="1" latinLnBrk="0" hangingPunct="1">
      <a:defRPr sz="2006" kern="1200">
        <a:solidFill>
          <a:schemeClr val="tx1"/>
        </a:solidFill>
        <a:latin typeface="+mn-lt"/>
        <a:ea typeface="+mn-ea"/>
        <a:cs typeface="+mn-cs"/>
      </a:defRPr>
    </a:lvl2pPr>
    <a:lvl3pPr marL="1018824" algn="l" defTabSz="1018824" rtl="0" eaLnBrk="1" latinLnBrk="0" hangingPunct="1">
      <a:defRPr sz="2006" kern="1200">
        <a:solidFill>
          <a:schemeClr val="tx1"/>
        </a:solidFill>
        <a:latin typeface="+mn-lt"/>
        <a:ea typeface="+mn-ea"/>
        <a:cs typeface="+mn-cs"/>
      </a:defRPr>
    </a:lvl3pPr>
    <a:lvl4pPr marL="1528237" algn="l" defTabSz="1018824" rtl="0" eaLnBrk="1" latinLnBrk="0" hangingPunct="1">
      <a:defRPr sz="2006" kern="1200">
        <a:solidFill>
          <a:schemeClr val="tx1"/>
        </a:solidFill>
        <a:latin typeface="+mn-lt"/>
        <a:ea typeface="+mn-ea"/>
        <a:cs typeface="+mn-cs"/>
      </a:defRPr>
    </a:lvl4pPr>
    <a:lvl5pPr marL="2037649" algn="l" defTabSz="1018824" rtl="0" eaLnBrk="1" latinLnBrk="0" hangingPunct="1">
      <a:defRPr sz="2006" kern="1200">
        <a:solidFill>
          <a:schemeClr val="tx1"/>
        </a:solidFill>
        <a:latin typeface="+mn-lt"/>
        <a:ea typeface="+mn-ea"/>
        <a:cs typeface="+mn-cs"/>
      </a:defRPr>
    </a:lvl5pPr>
    <a:lvl6pPr marL="2547061" algn="l" defTabSz="1018824" rtl="0" eaLnBrk="1" latinLnBrk="0" hangingPunct="1">
      <a:defRPr sz="2006" kern="1200">
        <a:solidFill>
          <a:schemeClr val="tx1"/>
        </a:solidFill>
        <a:latin typeface="+mn-lt"/>
        <a:ea typeface="+mn-ea"/>
        <a:cs typeface="+mn-cs"/>
      </a:defRPr>
    </a:lvl6pPr>
    <a:lvl7pPr marL="3056473" algn="l" defTabSz="1018824" rtl="0" eaLnBrk="1" latinLnBrk="0" hangingPunct="1">
      <a:defRPr sz="2006" kern="1200">
        <a:solidFill>
          <a:schemeClr val="tx1"/>
        </a:solidFill>
        <a:latin typeface="+mn-lt"/>
        <a:ea typeface="+mn-ea"/>
        <a:cs typeface="+mn-cs"/>
      </a:defRPr>
    </a:lvl7pPr>
    <a:lvl8pPr marL="3565886" algn="l" defTabSz="1018824" rtl="0" eaLnBrk="1" latinLnBrk="0" hangingPunct="1">
      <a:defRPr sz="2006" kern="1200">
        <a:solidFill>
          <a:schemeClr val="tx1"/>
        </a:solidFill>
        <a:latin typeface="+mn-lt"/>
        <a:ea typeface="+mn-ea"/>
        <a:cs typeface="+mn-cs"/>
      </a:defRPr>
    </a:lvl8pPr>
    <a:lvl9pPr marL="4075298" algn="l" defTabSz="1018824" rtl="0" eaLnBrk="1" latinLnBrk="0" hangingPunct="1">
      <a:defRPr sz="2006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448" userDrawn="1">
          <p15:clr>
            <a:srgbClr val="A4A3A4"/>
          </p15:clr>
        </p15:guide>
        <p15:guide id="2" pos="3168" userDrawn="1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>
        <p15:guide id="1" orient="horz" pos="2208">
          <p15:clr>
            <a:srgbClr val="A4A3A4"/>
          </p15:clr>
        </p15:guide>
        <p15:guide id="2" pos="2928">
          <p15:clr>
            <a:srgbClr val="A4A3A4"/>
          </p15:clr>
        </p15:guide>
      </p15:notes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prnPr/>
  <p:showPr showNarration="1">
    <p:present/>
    <p:sldAll/>
    <p:penClr>
      <a:srgbClr val="FF0000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0000"/>
    <a:srgbClr val="0000FF"/>
    <a:srgbClr val="2A55D6"/>
    <a:srgbClr val="C00000"/>
    <a:srgbClr val="66FFFF"/>
    <a:srgbClr val="663D63"/>
    <a:srgbClr val="FF4E7C"/>
    <a:srgbClr val="FF6600"/>
    <a:srgbClr val="8C0000"/>
    <a:srgbClr val="FFFF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69012ECD-51FC-41F1-AA8D-1B2483CD663E}" styleName="Light Style 2 - Accent 1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</a:tcBdr>
      </a:tcStyle>
    </a:band1H>
    <a:band1V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</a:tcBdr>
      </a:tcStyle>
    </a:band1V>
    <a:band2V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1"/>
        </a:fillRef>
      </a:tcStyle>
    </a:firstRow>
  </a:tblStyle>
  <a:tblStyle styleId="{073A0DAA-6AF3-43AB-8588-CEC1D06C72B9}" styleName="Medium Style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dk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</a:tblStyle>
  <a:tblStyle styleId="{7E9639D4-E3E2-4D34-9284-5A2195B3D0D7}" styleName="Light Style 2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tx1"/>
            </a:lnRef>
          </a:left>
          <a:right>
            <a:lnRef idx="1">
              <a:schemeClr val="tx1"/>
            </a:lnRef>
          </a:right>
          <a:top>
            <a:lnRef idx="1">
              <a:schemeClr val="tx1"/>
            </a:lnRef>
          </a:top>
          <a:bottom>
            <a:lnRef idx="1">
              <a:schemeClr val="tx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tx1"/>
            </a:lnRef>
          </a:top>
          <a:bottom>
            <a:lnRef idx="1">
              <a:schemeClr val="tx1"/>
            </a:lnRef>
          </a:bottom>
        </a:tcBdr>
      </a:tcStyle>
    </a:band1H>
    <a:band1V>
      <a:tcStyle>
        <a:tcBdr>
          <a:left>
            <a:lnRef idx="1">
              <a:schemeClr val="tx1"/>
            </a:lnRef>
          </a:left>
          <a:right>
            <a:lnRef idx="1">
              <a:schemeClr val="tx1"/>
            </a:lnRef>
          </a:right>
        </a:tcBdr>
      </a:tcStyle>
    </a:band1V>
    <a:band2V>
      <a:tcStyle>
        <a:tcBdr>
          <a:left>
            <a:lnRef idx="1">
              <a:schemeClr val="tx1"/>
            </a:lnRef>
          </a:left>
          <a:right>
            <a:lnRef idx="1">
              <a:schemeClr val="tx1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tx1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tx1"/>
        </a:fillRef>
      </a:tcStyle>
    </a:firstRow>
  </a:tblStyle>
  <a:tblStyle styleId="{F5AB1C69-6EDB-4FF4-983F-18BD219EF322}" styleName="Medium Style 2 - Accent 3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3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3"/>
          </a:solidFill>
        </a:fill>
      </a:tcStyle>
    </a:firstRow>
  </a:tblStyle>
  <a:tblStyle styleId="{D27102A9-8310-4765-A935-A1911B00CA55}" styleName="Light Style 1 - Accent 4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4"/>
              </a:solidFill>
            </a:ln>
          </a:top>
          <a:bottom>
            <a:ln w="12700" cmpd="sng">
              <a:solidFill>
                <a:schemeClr val="accent4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4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4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4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4"/>
              </a:solidFill>
            </a:ln>
          </a:bottom>
        </a:tcBdr>
        <a:fill>
          <a:noFill/>
        </a:fill>
      </a:tcStyle>
    </a:firstRow>
  </a:tblStyle>
  <a:tblStyle styleId="{9DCAF9ED-07DC-4A11-8D7F-57B35C25682E}" styleName="Medium Style 1 - Accent 2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2"/>
              </a:solidFill>
            </a:ln>
          </a:left>
          <a:right>
            <a:ln w="12700" cmpd="sng">
              <a:solidFill>
                <a:schemeClr val="accent2"/>
              </a:solidFill>
            </a:ln>
          </a:right>
          <a:top>
            <a:ln w="12700" cmpd="sng">
              <a:solidFill>
                <a:schemeClr val="accent2"/>
              </a:solidFill>
            </a:ln>
          </a:top>
          <a:bottom>
            <a:ln w="12700" cmpd="sng">
              <a:solidFill>
                <a:schemeClr val="accent2"/>
              </a:solidFill>
            </a:ln>
          </a:bottom>
          <a:insideH>
            <a:ln w="12700" cmpd="sng">
              <a:solidFill>
                <a:schemeClr val="accent2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2">
              <a:tint val="20000"/>
            </a:schemeClr>
          </a:solidFill>
        </a:fill>
      </a:tcStyle>
    </a:band1H>
    <a:band1V>
      <a:tcStyle>
        <a:tcBdr/>
        <a:fill>
          <a:solidFill>
            <a:schemeClr val="accent2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2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2"/>
          </a:solidFill>
        </a:fill>
      </a:tcStyle>
    </a:firstRow>
  </a:tblStyle>
  <a:tblStyle styleId="{1E171933-4619-4E11-9A3F-F7608DF75F80}" styleName="Medium Style 1 - Accent 4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4"/>
              </a:solidFill>
            </a:ln>
          </a:left>
          <a:right>
            <a:ln w="12700" cmpd="sng">
              <a:solidFill>
                <a:schemeClr val="accent4"/>
              </a:solidFill>
            </a:ln>
          </a:right>
          <a:top>
            <a:ln w="12700" cmpd="sng">
              <a:solidFill>
                <a:schemeClr val="accent4"/>
              </a:solidFill>
            </a:ln>
          </a:top>
          <a:bottom>
            <a:ln w="12700" cmpd="sng">
              <a:solidFill>
                <a:schemeClr val="accent4"/>
              </a:solidFill>
            </a:ln>
          </a:bottom>
          <a:insideH>
            <a:ln w="12700" cmpd="sng">
              <a:solidFill>
                <a:schemeClr val="accent4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4">
              <a:tint val="20000"/>
            </a:schemeClr>
          </a:solidFill>
        </a:fill>
      </a:tcStyle>
    </a:band1H>
    <a:band1V>
      <a:tcStyle>
        <a:tcBdr/>
        <a:fill>
          <a:solidFill>
            <a:schemeClr val="accent4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4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4"/>
          </a:solidFill>
        </a:fill>
      </a:tcStyle>
    </a:firstRow>
  </a:tblStyle>
  <a:tblStyle styleId="{EB9631B5-78F2-41C9-869B-9F39066F8104}" styleName="Medium Style 3 - Accent 4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25400" cmpd="sng">
              <a:solidFill>
                <a:schemeClr val="dk1"/>
              </a:solidFill>
            </a:ln>
          </a:top>
          <a:bottom>
            <a:ln w="25400" cmpd="sng">
              <a:solidFill>
                <a:schemeClr val="dk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4"/>
          </a:solidFill>
        </a:fill>
      </a:tcStyle>
    </a:lastCol>
    <a:fir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4"/>
          </a:solidFill>
        </a:fill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seCell>
      <a:tcTxStyle b="on">
        <a:fontRef idx="minor">
          <a:scrgbClr r="0" g="0" b="0"/>
        </a:fontRef>
        <a:schemeClr val="dk1"/>
      </a:tcTxStyle>
      <a:tcStyle>
        <a:tcBdr/>
      </a:tcStyle>
    </a:seCell>
    <a:swCell>
      <a:tcTxStyle b="on">
        <a:fontRef idx="minor">
          <a:scrgbClr r="0" g="0" b="0"/>
        </a:fontRef>
        <a:schemeClr val="dk1"/>
      </a:tcTxStyle>
      <a:tcStyle>
        <a:tcBdr/>
      </a:tcStyle>
    </a:swCell>
    <a:firstRow>
      <a:tcTxStyle b="on">
        <a:fontRef idx="minor">
          <a:scrgbClr r="0" g="0" b="0"/>
        </a:fontRef>
        <a:schemeClr val="lt1"/>
      </a:tcTxStyle>
      <a:tcStyle>
        <a:tcBdr>
          <a:bottom>
            <a:ln w="25400" cmpd="sng">
              <a:solidFill>
                <a:schemeClr val="dk1"/>
              </a:solidFill>
            </a:ln>
          </a:bottom>
        </a:tcBdr>
        <a:fill>
          <a:solidFill>
            <a:schemeClr val="accent4"/>
          </a:solidFill>
        </a:fill>
      </a:tcStyle>
    </a:firstRow>
  </a:tblStyle>
  <a:tblStyle styleId="{22838BEF-8BB2-4498-84A7-C5851F593DF1}" styleName="Medium Style 4 - Accent 5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5"/>
              </a:solidFill>
            </a:ln>
          </a:left>
          <a:right>
            <a:ln w="12700" cmpd="sng">
              <a:solidFill>
                <a:schemeClr val="accent5"/>
              </a:solidFill>
            </a:ln>
          </a:right>
          <a:top>
            <a:ln w="12700" cmpd="sng">
              <a:solidFill>
                <a:schemeClr val="accent5"/>
              </a:solidFill>
            </a:ln>
          </a:top>
          <a:bottom>
            <a:ln w="12700" cmpd="sng">
              <a:solidFill>
                <a:schemeClr val="accent5"/>
              </a:solidFill>
            </a:ln>
          </a:bottom>
          <a:insideH>
            <a:ln w="12700" cmpd="sng">
              <a:solidFill>
                <a:schemeClr val="accent5"/>
              </a:solidFill>
            </a:ln>
          </a:insideH>
          <a:insideV>
            <a:ln w="12700" cmpd="sng">
              <a:solidFill>
                <a:schemeClr val="accent5"/>
              </a:solidFill>
            </a:ln>
          </a:insideV>
        </a:tcBdr>
        <a:fill>
          <a:solidFill>
            <a:schemeClr val="accent5">
              <a:tint val="20000"/>
            </a:schemeClr>
          </a:solidFill>
        </a:fill>
      </a:tcStyle>
    </a:wholeTbl>
    <a:band1H>
      <a:tcStyle>
        <a:tcBdr/>
        <a:fill>
          <a:solidFill>
            <a:schemeClr val="accent5">
              <a:tint val="40000"/>
            </a:schemeClr>
          </a:solidFill>
        </a:fill>
      </a:tcStyle>
    </a:band1H>
    <a:band1V>
      <a:tcStyle>
        <a:tcBdr/>
        <a:fill>
          <a:solidFill>
            <a:schemeClr val="accent5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5"/>
              </a:solidFill>
            </a:ln>
          </a:top>
        </a:tcBdr>
        <a:fill>
          <a:solidFill>
            <a:schemeClr val="accent5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5">
              <a:tint val="20000"/>
            </a:schemeClr>
          </a:solidFill>
        </a:fill>
      </a:tcStyle>
    </a:firstRow>
  </a:tblStyle>
  <a:tblStyle styleId="{C4B1156A-380E-4F78-BDF5-A606A8083BF9}" styleName="Medium Style 4 - Accent 4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4"/>
              </a:solidFill>
            </a:ln>
          </a:left>
          <a:right>
            <a:ln w="12700" cmpd="sng">
              <a:solidFill>
                <a:schemeClr val="accent4"/>
              </a:solidFill>
            </a:ln>
          </a:right>
          <a:top>
            <a:ln w="12700" cmpd="sng">
              <a:solidFill>
                <a:schemeClr val="accent4"/>
              </a:solidFill>
            </a:ln>
          </a:top>
          <a:bottom>
            <a:ln w="12700" cmpd="sng">
              <a:solidFill>
                <a:schemeClr val="accent4"/>
              </a:solidFill>
            </a:ln>
          </a:bottom>
          <a:insideH>
            <a:ln w="12700" cmpd="sng">
              <a:solidFill>
                <a:schemeClr val="accent4"/>
              </a:solidFill>
            </a:ln>
          </a:insideH>
          <a:insideV>
            <a:ln w="12700" cmpd="sng">
              <a:solidFill>
                <a:schemeClr val="accent4"/>
              </a:solidFill>
            </a:ln>
          </a:insideV>
        </a:tcBdr>
        <a:fill>
          <a:solidFill>
            <a:schemeClr val="accent4">
              <a:tint val="20000"/>
            </a:schemeClr>
          </a:solidFill>
        </a:fill>
      </a:tcStyle>
    </a:wholeTbl>
    <a:band1H>
      <a:tcStyle>
        <a:tcBdr/>
        <a:fill>
          <a:solidFill>
            <a:schemeClr val="accent4">
              <a:tint val="40000"/>
            </a:schemeClr>
          </a:solidFill>
        </a:fill>
      </a:tcStyle>
    </a:band1H>
    <a:band1V>
      <a:tcStyle>
        <a:tcBdr/>
        <a:fill>
          <a:solidFill>
            <a:schemeClr val="accent4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4"/>
              </a:solidFill>
            </a:ln>
          </a:top>
        </a:tcBdr>
        <a:fill>
          <a:solidFill>
            <a:schemeClr val="accent4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4">
              <a:tint val="20000"/>
            </a:schemeClr>
          </a:solidFill>
        </a:fill>
      </a:tcStyle>
    </a:firstRow>
  </a:tblStyle>
  <a:tblStyle styleId="{284E427A-3D55-4303-BF80-6455036E1DE7}" styleName="Themed Style 1 - Accent 2">
    <a:tblBg>
      <a:fillRef idx="2">
        <a:schemeClr val="accent2"/>
      </a:fillRef>
      <a:effectRef idx="1">
        <a:schemeClr val="accent2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  <a:insideH>
            <a:lnRef idx="1">
              <a:schemeClr val="accent2"/>
            </a:lnRef>
          </a:insideH>
          <a:insideV>
            <a:lnRef idx="1">
              <a:schemeClr val="accent2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2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</a:tcBdr>
        <a:fill>
          <a:solidFill>
            <a:schemeClr val="accent2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2"/>
            </a:lnRef>
          </a:left>
          <a:right>
            <a:lnRef idx="1">
              <a:schemeClr val="accent2"/>
            </a:lnRef>
          </a:right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  <a:insideH>
            <a:lnRef idx="1">
              <a:schemeClr val="accent2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2"/>
            </a:lnRef>
          </a:left>
          <a:right>
            <a:lnRef idx="2">
              <a:schemeClr val="accent2"/>
            </a:lnRef>
          </a:right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  <a:insideH>
            <a:lnRef idx="1">
              <a:schemeClr val="accent2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  <a:top>
            <a:lnRef idx="2">
              <a:schemeClr val="accent2"/>
            </a:lnRef>
          </a:top>
          <a:bottom>
            <a:lnRef idx="2">
              <a:schemeClr val="accent2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  <a:top>
            <a:lnRef idx="1">
              <a:schemeClr val="accent2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2"/>
          </a:solidFill>
        </a:fill>
      </a:tcStyle>
    </a:firstRow>
  </a:tblStyle>
  <a:tblStyle styleId="{3C2FFA5D-87B4-456A-9821-1D502468CF0F}" styleName="Themed Style 1 - Accent 1">
    <a:tblBg>
      <a:fillRef idx="2">
        <a:schemeClr val="accent1"/>
      </a:fillRef>
      <a:effectRef idx="1">
        <a:schemeClr val="accent1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Ref idx="1">
              <a:schemeClr val="accent1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</a:tcBdr>
        <a:fill>
          <a:solidFill>
            <a:schemeClr val="accent1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1"/>
            </a:lnRef>
          </a:left>
          <a:right>
            <a:lnRef idx="2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2">
              <a:schemeClr val="accent1"/>
            </a:lnRef>
          </a:top>
          <a:bottom>
            <a:lnRef idx="2">
              <a:schemeClr val="accen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1"/>
          </a:solidFill>
        </a:fill>
      </a:tcStyle>
    </a:firstRow>
  </a:tblStyle>
  <a:tblStyle styleId="{5202B0CA-FC54-4496-8BCA-5EF66A818D29}" styleName="Dark Style 2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dk1">
              <a:tint val="20000"/>
            </a:schemeClr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dk1"/>
          </a:solidFill>
        </a:fill>
      </a:tcStyle>
    </a:firstRow>
  </a:tblStyle>
  <a:tblStyle styleId="{37CE84F3-28C3-443E-9E96-99CF82512B78}" styleName="Dark Style 1 - Accent 2">
    <a:wholeTbl>
      <a:tcTxStyle>
        <a:fontRef idx="minor">
          <a:scrgbClr r="0" g="0" b="0"/>
        </a:fontRef>
        <a:schemeClr val="lt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2"/>
          </a:solidFill>
        </a:fill>
      </a:tcStyle>
    </a:wholeTbl>
    <a:band1H>
      <a:tcStyle>
        <a:tcBdr/>
        <a:fill>
          <a:solidFill>
            <a:schemeClr val="accent2">
              <a:shade val="60000"/>
            </a:schemeClr>
          </a:solidFill>
        </a:fill>
      </a:tcStyle>
    </a:band1H>
    <a:band1V>
      <a:tcStyle>
        <a:tcBdr/>
        <a:fill>
          <a:solidFill>
            <a:schemeClr val="accent2">
              <a:shade val="60000"/>
            </a:schemeClr>
          </a:solidFill>
        </a:fill>
      </a:tcStyle>
    </a:band1V>
    <a:lastCol>
      <a:tcTxStyle b="on"/>
      <a:tcStyle>
        <a:tcBdr>
          <a:left>
            <a:ln w="25400" cmpd="sng">
              <a:solidFill>
                <a:schemeClr val="lt1"/>
              </a:solidFill>
            </a:ln>
          </a:left>
        </a:tcBdr>
        <a:fill>
          <a:solidFill>
            <a:schemeClr val="accent2">
              <a:shade val="60000"/>
            </a:schemeClr>
          </a:solidFill>
        </a:fill>
      </a:tcStyle>
    </a:lastCol>
    <a:firstCol>
      <a:tcTxStyle b="on"/>
      <a:tcStyle>
        <a:tcBdr>
          <a:right>
            <a:ln w="25400" cmpd="sng">
              <a:solidFill>
                <a:schemeClr val="lt1"/>
              </a:solidFill>
            </a:ln>
          </a:right>
        </a:tcBdr>
        <a:fill>
          <a:solidFill>
            <a:schemeClr val="accent2">
              <a:shade val="60000"/>
            </a:schemeClr>
          </a:solidFill>
        </a:fill>
      </a:tcStyle>
    </a:firstCol>
    <a:lastRow>
      <a:tcTxStyle b="on"/>
      <a:tcStyle>
        <a:tcBdr>
          <a:top>
            <a:ln w="25400" cmpd="sng">
              <a:solidFill>
                <a:schemeClr val="lt1"/>
              </a:solidFill>
            </a:ln>
          </a:top>
        </a:tcBdr>
        <a:fill>
          <a:solidFill>
            <a:schemeClr val="accent2">
              <a:shade val="40000"/>
            </a:schemeClr>
          </a:solidFill>
        </a:fill>
      </a:tcStyle>
    </a:lastRow>
    <a:seCell>
      <a:tcStyle>
        <a:tcBdr>
          <a:left>
            <a:ln>
              <a:noFill/>
            </a:ln>
          </a:left>
        </a:tcBdr>
      </a:tcStyle>
    </a:seCell>
    <a:swCell>
      <a:tcStyle>
        <a:tcBdr>
          <a:right>
            <a:ln>
              <a:noFill/>
            </a:ln>
          </a:right>
        </a:tcBdr>
      </a:tcStyle>
    </a:swCell>
    <a:firstRow>
      <a:tcTxStyle b="on"/>
      <a:tcStyle>
        <a:tcBdr>
          <a:bottom>
            <a:ln w="254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  <a:neCell>
      <a:tcStyle>
        <a:tcBdr>
          <a:left>
            <a:ln>
              <a:noFill/>
            </a:ln>
          </a:left>
        </a:tcBdr>
      </a:tcStyle>
    </a:neCell>
    <a:nwCell>
      <a:tcStyle>
        <a:tcBdr>
          <a:right>
            <a:ln>
              <a:noFill/>
            </a:ln>
          </a:right>
        </a:tcBdr>
      </a:tcStyle>
    </a:nwCell>
  </a:tblStyle>
  <a:tblStyle styleId="{0660B408-B3CF-4A94-85FC-2B1E0A45F4A2}" styleName="Dark Style 2 - Accent 1/Accent 2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accent1">
              <a:tint val="20000"/>
            </a:schemeClr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2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21547" autoAdjust="0"/>
    <p:restoredTop sz="91116" autoAdjust="0"/>
  </p:normalViewPr>
  <p:slideViewPr>
    <p:cSldViewPr>
      <p:cViewPr varScale="1">
        <p:scale>
          <a:sx n="65" d="100"/>
          <a:sy n="65" d="100"/>
        </p:scale>
        <p:origin x="1104" y="78"/>
      </p:cViewPr>
      <p:guideLst>
        <p:guide orient="horz" pos="2448"/>
        <p:guide pos="3168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notesViewPr>
    <p:cSldViewPr>
      <p:cViewPr varScale="1">
        <p:scale>
          <a:sx n="112" d="100"/>
          <a:sy n="112" d="100"/>
        </p:scale>
        <p:origin x="-1746" y="-78"/>
      </p:cViewPr>
      <p:guideLst>
        <p:guide orient="horz" pos="2208"/>
        <p:guide pos="2928"/>
      </p:guideLst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3.xml"/><Relationship Id="rId13" Type="http://schemas.openxmlformats.org/officeDocument/2006/relationships/slide" Target="slides/slide8.xml"/><Relationship Id="rId18" Type="http://schemas.openxmlformats.org/officeDocument/2006/relationships/slide" Target="slides/slide13.xml"/><Relationship Id="rId26" Type="http://schemas.openxmlformats.org/officeDocument/2006/relationships/theme" Target="theme/theme1.xml"/><Relationship Id="rId3" Type="http://schemas.openxmlformats.org/officeDocument/2006/relationships/slideMaster" Target="slideMasters/slideMaster3.xml"/><Relationship Id="rId21" Type="http://schemas.openxmlformats.org/officeDocument/2006/relationships/slide" Target="slides/slide16.xml"/><Relationship Id="rId7" Type="http://schemas.openxmlformats.org/officeDocument/2006/relationships/slide" Target="slides/slide2.xml"/><Relationship Id="rId12" Type="http://schemas.openxmlformats.org/officeDocument/2006/relationships/slide" Target="slides/slide7.xml"/><Relationship Id="rId17" Type="http://schemas.openxmlformats.org/officeDocument/2006/relationships/slide" Target="slides/slide12.xml"/><Relationship Id="rId25" Type="http://schemas.openxmlformats.org/officeDocument/2006/relationships/viewProps" Target="viewProps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1.xml"/><Relationship Id="rId20" Type="http://schemas.openxmlformats.org/officeDocument/2006/relationships/slide" Target="slides/slide15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1.xml"/><Relationship Id="rId11" Type="http://schemas.openxmlformats.org/officeDocument/2006/relationships/slide" Target="slides/slide6.xml"/><Relationship Id="rId24" Type="http://schemas.openxmlformats.org/officeDocument/2006/relationships/presProps" Target="presProps.xml"/><Relationship Id="rId5" Type="http://schemas.openxmlformats.org/officeDocument/2006/relationships/slideMaster" Target="slideMasters/slideMaster5.xml"/><Relationship Id="rId15" Type="http://schemas.openxmlformats.org/officeDocument/2006/relationships/slide" Target="slides/slide10.xml"/><Relationship Id="rId23" Type="http://schemas.openxmlformats.org/officeDocument/2006/relationships/handoutMaster" Target="handoutMasters/handoutMaster1.xml"/><Relationship Id="rId10" Type="http://schemas.openxmlformats.org/officeDocument/2006/relationships/slide" Target="slides/slide5.xml"/><Relationship Id="rId19" Type="http://schemas.openxmlformats.org/officeDocument/2006/relationships/slide" Target="slides/slide14.xml"/><Relationship Id="rId4" Type="http://schemas.openxmlformats.org/officeDocument/2006/relationships/slideMaster" Target="slideMasters/slideMaster4.xml"/><Relationship Id="rId9" Type="http://schemas.openxmlformats.org/officeDocument/2006/relationships/slide" Target="slides/slide4.xml"/><Relationship Id="rId14" Type="http://schemas.openxmlformats.org/officeDocument/2006/relationships/slide" Target="slides/slide9.xml"/><Relationship Id="rId22" Type="http://schemas.openxmlformats.org/officeDocument/2006/relationships/notesMaster" Target="notesMasters/notesMaster1.xml"/><Relationship Id="rId27" Type="http://schemas.openxmlformats.org/officeDocument/2006/relationships/tableStyles" Target="tableStyle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7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4028440" cy="350520"/>
          </a:xfrm>
          <a:prstGeom prst="rect">
            <a:avLst/>
          </a:prstGeom>
        </p:spPr>
        <p:txBody>
          <a:bodyPr vert="horz" lIns="93177" tIns="46589" rIns="93177" bIns="46589" rtlCol="0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5265809" y="0"/>
            <a:ext cx="4028440" cy="350520"/>
          </a:xfrm>
          <a:prstGeom prst="rect">
            <a:avLst/>
          </a:prstGeom>
        </p:spPr>
        <p:txBody>
          <a:bodyPr vert="horz" lIns="93177" tIns="46589" rIns="93177" bIns="46589" rtlCol="0"/>
          <a:lstStyle>
            <a:lvl1pPr algn="r">
              <a:defRPr sz="1200"/>
            </a:lvl1pPr>
          </a:lstStyle>
          <a:p>
            <a:fld id="{AC167E78-EA36-40A1-A9A0-B443C6CB1F60}" type="datetimeFigureOut">
              <a:rPr lang="en-US" smtClean="0"/>
              <a:pPr/>
              <a:t>12/14/2014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6658664"/>
            <a:ext cx="4028440" cy="350520"/>
          </a:xfrm>
          <a:prstGeom prst="rect">
            <a:avLst/>
          </a:prstGeom>
        </p:spPr>
        <p:txBody>
          <a:bodyPr vert="horz" lIns="93177" tIns="46589" rIns="93177" bIns="46589" rtlCol="0" anchor="b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5265809" y="6658664"/>
            <a:ext cx="4028440" cy="350520"/>
          </a:xfrm>
          <a:prstGeom prst="rect">
            <a:avLst/>
          </a:prstGeom>
        </p:spPr>
        <p:txBody>
          <a:bodyPr vert="horz" lIns="93177" tIns="46589" rIns="93177" bIns="46589" rtlCol="0" anchor="b"/>
          <a:lstStyle>
            <a:lvl1pPr algn="r">
              <a:defRPr sz="1200"/>
            </a:lvl1pPr>
          </a:lstStyle>
          <a:p>
            <a:fld id="{1E401BE2-F7AC-4C50-A6E5-F6C806E13D7E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874311656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6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4028440" cy="350520"/>
          </a:xfrm>
          <a:prstGeom prst="rect">
            <a:avLst/>
          </a:prstGeom>
        </p:spPr>
        <p:txBody>
          <a:bodyPr vert="horz" lIns="93177" tIns="46589" rIns="93177" bIns="46589" rtlCol="0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5265809" y="0"/>
            <a:ext cx="4028440" cy="350520"/>
          </a:xfrm>
          <a:prstGeom prst="rect">
            <a:avLst/>
          </a:prstGeom>
        </p:spPr>
        <p:txBody>
          <a:bodyPr vert="horz" lIns="93177" tIns="46589" rIns="93177" bIns="46589" rtlCol="0"/>
          <a:lstStyle>
            <a:lvl1pPr algn="r">
              <a:defRPr sz="1200"/>
            </a:lvl1pPr>
          </a:lstStyle>
          <a:p>
            <a:fld id="{88D89EF4-2B2A-4F54-A6DD-1EB35DCF17B3}" type="datetimeFigureOut">
              <a:rPr lang="en-US" smtClean="0"/>
              <a:pPr/>
              <a:t>12/14/2014</a:t>
            </a:fld>
            <a:endParaRPr lang="en-US" dirty="0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2946400" y="525463"/>
            <a:ext cx="3403600" cy="26289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3177" tIns="46589" rIns="93177" bIns="46589" rtlCol="0" anchor="ctr"/>
          <a:lstStyle/>
          <a:p>
            <a:endParaRPr lang="en-US" dirty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929640" y="3329940"/>
            <a:ext cx="7437120" cy="3154680"/>
          </a:xfrm>
          <a:prstGeom prst="rect">
            <a:avLst/>
          </a:prstGeom>
        </p:spPr>
        <p:txBody>
          <a:bodyPr vert="horz" lIns="93177" tIns="46589" rIns="93177" bIns="46589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6658664"/>
            <a:ext cx="4028440" cy="350520"/>
          </a:xfrm>
          <a:prstGeom prst="rect">
            <a:avLst/>
          </a:prstGeom>
        </p:spPr>
        <p:txBody>
          <a:bodyPr vert="horz" lIns="93177" tIns="46589" rIns="93177" bIns="46589" rtlCol="0" anchor="b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5265809" y="6658664"/>
            <a:ext cx="4028440" cy="350520"/>
          </a:xfrm>
          <a:prstGeom prst="rect">
            <a:avLst/>
          </a:prstGeom>
        </p:spPr>
        <p:txBody>
          <a:bodyPr vert="horz" lIns="93177" tIns="46589" rIns="93177" bIns="46589" rtlCol="0" anchor="b"/>
          <a:lstStyle>
            <a:lvl1pPr algn="r">
              <a:defRPr sz="1200"/>
            </a:lvl1pPr>
          </a:lstStyle>
          <a:p>
            <a:fld id="{AB959945-7217-484B-8E74-88DC87A74BB0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05821760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1018824" rtl="0" eaLnBrk="1" latinLnBrk="0" hangingPunct="1">
      <a:defRPr sz="1337" kern="1200">
        <a:solidFill>
          <a:schemeClr val="tx1"/>
        </a:solidFill>
        <a:latin typeface="+mn-lt"/>
        <a:ea typeface="+mn-ea"/>
        <a:cs typeface="+mn-cs"/>
      </a:defRPr>
    </a:lvl1pPr>
    <a:lvl2pPr marL="509412" algn="l" defTabSz="1018824" rtl="0" eaLnBrk="1" latinLnBrk="0" hangingPunct="1">
      <a:defRPr sz="1337" kern="1200">
        <a:solidFill>
          <a:schemeClr val="tx1"/>
        </a:solidFill>
        <a:latin typeface="+mn-lt"/>
        <a:ea typeface="+mn-ea"/>
        <a:cs typeface="+mn-cs"/>
      </a:defRPr>
    </a:lvl2pPr>
    <a:lvl3pPr marL="1018824" algn="l" defTabSz="1018824" rtl="0" eaLnBrk="1" latinLnBrk="0" hangingPunct="1">
      <a:defRPr sz="1337" kern="1200">
        <a:solidFill>
          <a:schemeClr val="tx1"/>
        </a:solidFill>
        <a:latin typeface="+mn-lt"/>
        <a:ea typeface="+mn-ea"/>
        <a:cs typeface="+mn-cs"/>
      </a:defRPr>
    </a:lvl3pPr>
    <a:lvl4pPr marL="1528237" algn="l" defTabSz="1018824" rtl="0" eaLnBrk="1" latinLnBrk="0" hangingPunct="1">
      <a:defRPr sz="1337" kern="1200">
        <a:solidFill>
          <a:schemeClr val="tx1"/>
        </a:solidFill>
        <a:latin typeface="+mn-lt"/>
        <a:ea typeface="+mn-ea"/>
        <a:cs typeface="+mn-cs"/>
      </a:defRPr>
    </a:lvl4pPr>
    <a:lvl5pPr marL="2037649" algn="l" defTabSz="1018824" rtl="0" eaLnBrk="1" latinLnBrk="0" hangingPunct="1">
      <a:defRPr sz="1337" kern="1200">
        <a:solidFill>
          <a:schemeClr val="tx1"/>
        </a:solidFill>
        <a:latin typeface="+mn-lt"/>
        <a:ea typeface="+mn-ea"/>
        <a:cs typeface="+mn-cs"/>
      </a:defRPr>
    </a:lvl5pPr>
    <a:lvl6pPr marL="2547061" algn="l" defTabSz="1018824" rtl="0" eaLnBrk="1" latinLnBrk="0" hangingPunct="1">
      <a:defRPr sz="1337" kern="1200">
        <a:solidFill>
          <a:schemeClr val="tx1"/>
        </a:solidFill>
        <a:latin typeface="+mn-lt"/>
        <a:ea typeface="+mn-ea"/>
        <a:cs typeface="+mn-cs"/>
      </a:defRPr>
    </a:lvl6pPr>
    <a:lvl7pPr marL="3056473" algn="l" defTabSz="1018824" rtl="0" eaLnBrk="1" latinLnBrk="0" hangingPunct="1">
      <a:defRPr sz="1337" kern="1200">
        <a:solidFill>
          <a:schemeClr val="tx1"/>
        </a:solidFill>
        <a:latin typeface="+mn-lt"/>
        <a:ea typeface="+mn-ea"/>
        <a:cs typeface="+mn-cs"/>
      </a:defRPr>
    </a:lvl7pPr>
    <a:lvl8pPr marL="3565886" algn="l" defTabSz="1018824" rtl="0" eaLnBrk="1" latinLnBrk="0" hangingPunct="1">
      <a:defRPr sz="1337" kern="1200">
        <a:solidFill>
          <a:schemeClr val="tx1"/>
        </a:solidFill>
        <a:latin typeface="+mn-lt"/>
        <a:ea typeface="+mn-ea"/>
        <a:cs typeface="+mn-cs"/>
      </a:defRPr>
    </a:lvl8pPr>
    <a:lvl9pPr marL="4075298" algn="l" defTabSz="1018824" rtl="0" eaLnBrk="1" latinLnBrk="0" hangingPunct="1">
      <a:defRPr sz="1337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tr-TR" dirty="0" smtClean="0"/>
              <a:t>When</a:t>
            </a:r>
            <a:r>
              <a:rPr lang="tr-TR" baseline="0" dirty="0" smtClean="0"/>
              <a:t> CPUs and GPUs are on the same chip and share resources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B959945-7217-484B-8E74-88DC87A74BB0}" type="slidenum">
              <a:rPr lang="en-US" smtClean="0"/>
              <a:pPr/>
              <a:t>1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58863790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tr-TR" baseline="0" dirty="0" smtClean="0"/>
              <a:t>GPUs monopolize these resources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B959945-7217-484B-8E74-88DC87A74BB0}" type="slidenum">
              <a:rPr lang="en-US" smtClean="0"/>
              <a:pPr/>
              <a:t>2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303011318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tr-TR" baseline="0" dirty="0" smtClean="0"/>
              <a:t>We tackle the problem of GPU work scheduling in heterogeneous systems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B959945-7217-484B-8E74-88DC87A74BB0}" type="slidenum">
              <a:rPr lang="en-US" smtClean="0"/>
              <a:pPr/>
              <a:t>3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40930814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tr-TR" dirty="0" smtClean="0"/>
              <a:t>That</a:t>
            </a:r>
            <a:r>
              <a:rPr lang="tr-TR" baseline="0" dirty="0" smtClean="0"/>
              <a:t> is aware the requirements of the CPU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B959945-7217-484B-8E74-88DC87A74BB0}" type="slidenum">
              <a:rPr lang="en-US" smtClean="0"/>
              <a:pPr/>
              <a:t>4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4507360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tr-TR" dirty="0" smtClean="0"/>
              <a:t>We propose a warp scheduler that controls GPU TLP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B959945-7217-484B-8E74-88DC87A74BB0}" type="slidenum">
              <a:rPr lang="en-US" smtClean="0"/>
              <a:pPr/>
              <a:t>5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367915223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tr-TR" dirty="0" smtClean="0"/>
              <a:t>Our first objective</a:t>
            </a:r>
            <a:r>
              <a:rPr lang="tr-TR" baseline="0" dirty="0" smtClean="0"/>
              <a:t> is to design a warp scheduler that can benefit CPUs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B959945-7217-484B-8E74-88DC87A74BB0}" type="slidenum">
              <a:rPr lang="en-US" smtClean="0"/>
              <a:pPr/>
              <a:t>6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08551494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tr-TR" dirty="0" smtClean="0"/>
              <a:t>We build another mechanism that benefits both GPUs and CPUs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B959945-7217-484B-8E74-88DC87A74BB0}" type="slidenum">
              <a:rPr lang="en-US" smtClean="0"/>
              <a:pPr/>
              <a:t>7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973626694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tr-TR" dirty="0" smtClean="0"/>
              <a:t>We further control</a:t>
            </a:r>
            <a:r>
              <a:rPr lang="tr-TR" baseline="0" dirty="0" smtClean="0"/>
              <a:t> the trade-off between CPU and GPU benefits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B959945-7217-484B-8E74-88DC87A74BB0}" type="slidenum">
              <a:rPr lang="en-US" smtClean="0"/>
              <a:pPr/>
              <a:t>8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659357584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1018824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1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We observe that when memory congestion</a:t>
            </a:r>
            <a:r>
              <a:rPr lang="en-US" sz="1400" baseline="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increases, </a:t>
            </a:r>
            <a:r>
              <a:rPr lang="en-US" sz="1400" baseline="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cpu</a:t>
            </a:r>
            <a:r>
              <a:rPr lang="en-US" sz="1400" baseline="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performance drops</a:t>
            </a:r>
          </a:p>
          <a:p>
            <a:pPr marL="0" marR="0" indent="0" algn="l" defTabSz="1018824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US" sz="14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B959945-7217-484B-8E74-88DC87A74BB0}" type="slidenum">
              <a:rPr lang="en-US" smtClean="0"/>
              <a:pPr/>
              <a:t>9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31837728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Our key idea</a:t>
            </a:r>
            <a:r>
              <a:rPr lang="en-US" baseline="0" dirty="0" smtClean="0"/>
              <a:t> is the reduce the number of active </a:t>
            </a:r>
            <a:r>
              <a:rPr lang="en-US" baseline="0" dirty="0" err="1" smtClean="0"/>
              <a:t>gpu</a:t>
            </a:r>
            <a:r>
              <a:rPr lang="en-US" baseline="0" dirty="0" smtClean="0"/>
              <a:t> warps when we detect that the memory congestion is high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B959945-7217-484B-8E74-88DC87A74BB0}" type="slidenum">
              <a:rPr lang="en-US" smtClean="0"/>
              <a:pPr/>
              <a:t>10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80667538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Our scheme provides…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B959945-7217-484B-8E74-88DC87A74BB0}" type="slidenum">
              <a:rPr lang="en-US" smtClean="0"/>
              <a:pPr/>
              <a:t>11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88372414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CPU-centric strategy might cause low latency tolerance</a:t>
            </a:r>
            <a:r>
              <a:rPr lang="en-US" baseline="0" dirty="0" smtClean="0"/>
              <a:t> for GPU cores</a:t>
            </a: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B959945-7217-484B-8E74-88DC87A74BB0}" type="slidenum">
              <a:rPr lang="en-US" smtClean="0"/>
              <a:pPr/>
              <a:t>12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1149114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Our key idea is the increase the</a:t>
            </a:r>
            <a:r>
              <a:rPr lang="en-US" baseline="0" dirty="0" smtClean="0"/>
              <a:t> number of active GPU warps if the GPU core latency tolerance is low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B959945-7217-484B-8E74-88DC87A74BB0}" type="slidenum">
              <a:rPr lang="en-US" smtClean="0"/>
              <a:pPr/>
              <a:t>13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1140715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Our scheme provides…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B959945-7217-484B-8E74-88DC87A74BB0}" type="slidenum">
              <a:rPr lang="en-US" smtClean="0"/>
              <a:pPr/>
              <a:t>14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45917912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B959945-7217-484B-8E74-88DC87A74BB0}" type="slidenum">
              <a:rPr lang="en-US" smtClean="0"/>
              <a:pPr/>
              <a:t>15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514265730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B959945-7217-484B-8E74-88DC87A74BB0}" type="slidenum">
              <a:rPr lang="en-US" smtClean="0"/>
              <a:pPr/>
              <a:t>16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971999549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1378" name="Rectangle 2"/>
          <p:cNvSpPr>
            <a:spLocks noGrp="1" noChangeArrowheads="1"/>
          </p:cNvSpPr>
          <p:nvPr>
            <p:ph type="ctrTitle"/>
          </p:nvPr>
        </p:nvSpPr>
        <p:spPr>
          <a:xfrm>
            <a:off x="754380" y="1727200"/>
            <a:ext cx="8717280" cy="1986280"/>
          </a:xfrm>
        </p:spPr>
        <p:txBody>
          <a:bodyPr/>
          <a:lstStyle>
            <a:lvl1pPr>
              <a:defRPr sz="5280"/>
            </a:lvl1pPr>
          </a:lstStyle>
          <a:p>
            <a:r>
              <a:rPr lang="en-US" altLang="en-US" smtClean="0"/>
              <a:t>Click to edit Master title style</a:t>
            </a:r>
            <a:endParaRPr lang="en-US" altLang="en-US"/>
          </a:p>
        </p:txBody>
      </p:sp>
      <p:sp>
        <p:nvSpPr>
          <p:cNvPr id="101379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754381" y="4058920"/>
            <a:ext cx="8633460" cy="1986280"/>
          </a:xfrm>
        </p:spPr>
        <p:txBody>
          <a:bodyPr/>
          <a:lstStyle>
            <a:lvl1pPr marL="0" indent="0" algn="ctr">
              <a:buFont typeface="Wingdings" pitchFamily="2" charset="2"/>
              <a:buNone/>
              <a:defRPr/>
            </a:lvl1pPr>
          </a:lstStyle>
          <a:p>
            <a:r>
              <a:rPr lang="en-US" altLang="en-US" smtClean="0"/>
              <a:t>Click to edit Master subtitle style</a:t>
            </a:r>
            <a:endParaRPr lang="en-US" altLang="en-US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 bwMode="auto">
          <a:xfrm>
            <a:off x="502920" y="7076123"/>
            <a:ext cx="2346960" cy="518160"/>
          </a:xfrm>
          <a:prstGeom prst="rect">
            <a:avLst/>
          </a:prstGeom>
          <a:ln>
            <a:miter lim="800000"/>
            <a:headEnd/>
            <a:tailEnd/>
          </a:ln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>
              <a:defRPr sz="1320">
                <a:latin typeface="Garamond" pitchFamily="18" charset="0"/>
              </a:defRPr>
            </a:lvl1pPr>
          </a:lstStyle>
          <a:p>
            <a:endParaRPr lang="en-US" altLang="en-US" dirty="0"/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xfrm>
            <a:off x="3436620" y="7076123"/>
            <a:ext cx="3185160" cy="518160"/>
          </a:xfrm>
        </p:spPr>
        <p:txBody>
          <a:bodyPr/>
          <a:lstStyle>
            <a:lvl1pPr>
              <a:defRPr/>
            </a:lvl1pPr>
          </a:lstStyle>
          <a:p>
            <a:endParaRPr lang="en-US" altLang="en-US" dirty="0"/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 sz="1320"/>
            </a:lvl1pPr>
          </a:lstStyle>
          <a:p>
            <a:fld id="{7341D3D9-3FE8-4025-BF66-8DAB1ABB951F}" type="slidenum">
              <a:rPr lang="en-US" altLang="en-US"/>
              <a:pPr/>
              <a:t>‹#›</a:t>
            </a:fld>
            <a:endParaRPr lang="en-US" altLang="en-US" dirty="0"/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 lang="en-US" dirty="0" smtClean="0"/>
            </a:lvl1pPr>
            <a:lvl2pPr>
              <a:defRPr lang="en-US" dirty="0" smtClean="0"/>
            </a:lvl2pPr>
            <a:lvl3pPr>
              <a:defRPr lang="en-US" dirty="0" smtClean="0"/>
            </a:lvl3pPr>
            <a:lvl4pPr>
              <a:defRPr lang="en-US" dirty="0" smtClean="0"/>
            </a:lvl4pPr>
            <a:lvl5pPr>
              <a:defRPr lang="en-US" dirty="0"/>
            </a:lvl5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 dirty="0"/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323594FA-E141-4234-AE05-360401972BE7}" type="slidenum">
              <a:rPr lang="en-US" altLang="en-US"/>
              <a:pPr/>
              <a:t>‹#›</a:t>
            </a:fld>
            <a:endParaRPr lang="en-US" altLang="en-US" dirty="0"/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94544" y="4994496"/>
            <a:ext cx="8549640" cy="1543685"/>
          </a:xfrm>
        </p:spPr>
        <p:txBody>
          <a:bodyPr/>
          <a:lstStyle>
            <a:lvl1pPr algn="l">
              <a:defRPr sz="44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94544" y="3294275"/>
            <a:ext cx="8549640" cy="1700212"/>
          </a:xfrm>
        </p:spPr>
        <p:txBody>
          <a:bodyPr anchor="b"/>
          <a:lstStyle>
            <a:lvl1pPr marL="0" indent="0">
              <a:buNone/>
              <a:defRPr sz="2200"/>
            </a:lvl1pPr>
            <a:lvl2pPr marL="502920" indent="0">
              <a:buNone/>
              <a:defRPr sz="1980"/>
            </a:lvl2pPr>
            <a:lvl3pPr marL="1005840" indent="0">
              <a:buNone/>
              <a:defRPr sz="1760"/>
            </a:lvl3pPr>
            <a:lvl4pPr marL="1508760" indent="0">
              <a:buNone/>
              <a:defRPr sz="1540"/>
            </a:lvl4pPr>
            <a:lvl5pPr marL="2011680" indent="0">
              <a:buNone/>
              <a:defRPr sz="1540"/>
            </a:lvl5pPr>
            <a:lvl6pPr marL="2514600" indent="0">
              <a:buNone/>
              <a:defRPr sz="1540"/>
            </a:lvl6pPr>
            <a:lvl7pPr marL="3017520" indent="0">
              <a:buNone/>
              <a:defRPr sz="1540"/>
            </a:lvl7pPr>
            <a:lvl8pPr marL="3520440" indent="0">
              <a:buNone/>
              <a:defRPr sz="1540"/>
            </a:lvl8pPr>
            <a:lvl9pPr marL="4023360" indent="0">
              <a:buNone/>
              <a:defRPr sz="154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 dirty="0"/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C7AC7BA1-BEA2-40AF-9056-44DC8C985687}" type="slidenum">
              <a:rPr lang="en-US" altLang="en-US"/>
              <a:pPr/>
              <a:t>‹#›</a:t>
            </a:fld>
            <a:endParaRPr lang="en-US" altLang="en-US" dirty="0"/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251460" y="1554480"/>
            <a:ext cx="4652010" cy="5527040"/>
          </a:xfrm>
        </p:spPr>
        <p:txBody>
          <a:bodyPr/>
          <a:lstStyle>
            <a:lvl1pPr>
              <a:defRPr sz="3080"/>
            </a:lvl1pPr>
            <a:lvl2pPr>
              <a:defRPr sz="2640"/>
            </a:lvl2pPr>
            <a:lvl3pPr>
              <a:defRPr sz="2200"/>
            </a:lvl3pPr>
            <a:lvl4pPr>
              <a:defRPr sz="1980"/>
            </a:lvl4pPr>
            <a:lvl5pPr>
              <a:defRPr sz="1980"/>
            </a:lvl5pPr>
            <a:lvl6pPr>
              <a:defRPr sz="1980"/>
            </a:lvl6pPr>
            <a:lvl7pPr>
              <a:defRPr sz="1980"/>
            </a:lvl7pPr>
            <a:lvl8pPr>
              <a:defRPr sz="1980"/>
            </a:lvl8pPr>
            <a:lvl9pPr>
              <a:defRPr sz="198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071110" y="1554480"/>
            <a:ext cx="4652010" cy="5527040"/>
          </a:xfrm>
        </p:spPr>
        <p:txBody>
          <a:bodyPr/>
          <a:lstStyle>
            <a:lvl1pPr>
              <a:defRPr sz="3080"/>
            </a:lvl1pPr>
            <a:lvl2pPr>
              <a:defRPr sz="2640"/>
            </a:lvl2pPr>
            <a:lvl3pPr>
              <a:defRPr sz="2200"/>
            </a:lvl3pPr>
            <a:lvl4pPr>
              <a:defRPr sz="1980"/>
            </a:lvl4pPr>
            <a:lvl5pPr>
              <a:defRPr sz="1980"/>
            </a:lvl5pPr>
            <a:lvl6pPr>
              <a:defRPr sz="1980"/>
            </a:lvl6pPr>
            <a:lvl7pPr>
              <a:defRPr sz="1980"/>
            </a:lvl7pPr>
            <a:lvl8pPr>
              <a:defRPr sz="1980"/>
            </a:lvl8pPr>
            <a:lvl9pPr>
              <a:defRPr sz="198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 dirty="0"/>
          </a:p>
        </p:txBody>
      </p:sp>
      <p:sp>
        <p:nvSpPr>
          <p:cNvPr id="6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94D2BBBE-2A44-4D16-8758-0239282DCC58}" type="slidenum">
              <a:rPr lang="en-US" altLang="en-US"/>
              <a:pPr/>
              <a:t>‹#›</a:t>
            </a:fld>
            <a:endParaRPr lang="en-US" altLang="en-US" dirty="0"/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02920" y="311256"/>
            <a:ext cx="9052560" cy="12954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02920" y="1739795"/>
            <a:ext cx="4444207" cy="725064"/>
          </a:xfrm>
        </p:spPr>
        <p:txBody>
          <a:bodyPr anchor="b"/>
          <a:lstStyle>
            <a:lvl1pPr marL="0" indent="0">
              <a:buNone/>
              <a:defRPr sz="2640" b="1"/>
            </a:lvl1pPr>
            <a:lvl2pPr marL="502920" indent="0">
              <a:buNone/>
              <a:defRPr sz="2200" b="1"/>
            </a:lvl2pPr>
            <a:lvl3pPr marL="1005840" indent="0">
              <a:buNone/>
              <a:defRPr sz="1980" b="1"/>
            </a:lvl3pPr>
            <a:lvl4pPr marL="1508760" indent="0">
              <a:buNone/>
              <a:defRPr sz="1760" b="1"/>
            </a:lvl4pPr>
            <a:lvl5pPr marL="2011680" indent="0">
              <a:buNone/>
              <a:defRPr sz="1760" b="1"/>
            </a:lvl5pPr>
            <a:lvl6pPr marL="2514600" indent="0">
              <a:buNone/>
              <a:defRPr sz="1760" b="1"/>
            </a:lvl6pPr>
            <a:lvl7pPr marL="3017520" indent="0">
              <a:buNone/>
              <a:defRPr sz="1760" b="1"/>
            </a:lvl7pPr>
            <a:lvl8pPr marL="3520440" indent="0">
              <a:buNone/>
              <a:defRPr sz="1760" b="1"/>
            </a:lvl8pPr>
            <a:lvl9pPr marL="4023360" indent="0">
              <a:buNone/>
              <a:defRPr sz="176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02920" y="2464859"/>
            <a:ext cx="4444207" cy="4478126"/>
          </a:xfrm>
        </p:spPr>
        <p:txBody>
          <a:bodyPr/>
          <a:lstStyle>
            <a:lvl1pPr>
              <a:defRPr sz="2640"/>
            </a:lvl1pPr>
            <a:lvl2pPr>
              <a:defRPr sz="2200"/>
            </a:lvl2pPr>
            <a:lvl3pPr>
              <a:defRPr sz="1980"/>
            </a:lvl3pPr>
            <a:lvl4pPr>
              <a:defRPr sz="1760"/>
            </a:lvl4pPr>
            <a:lvl5pPr>
              <a:defRPr sz="1760"/>
            </a:lvl5pPr>
            <a:lvl6pPr>
              <a:defRPr sz="1760"/>
            </a:lvl6pPr>
            <a:lvl7pPr>
              <a:defRPr sz="1760"/>
            </a:lvl7pPr>
            <a:lvl8pPr>
              <a:defRPr sz="1760"/>
            </a:lvl8pPr>
            <a:lvl9pPr>
              <a:defRPr sz="176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109531" y="1739795"/>
            <a:ext cx="4445953" cy="725064"/>
          </a:xfrm>
        </p:spPr>
        <p:txBody>
          <a:bodyPr anchor="b"/>
          <a:lstStyle>
            <a:lvl1pPr marL="0" indent="0">
              <a:buNone/>
              <a:defRPr sz="2640" b="1"/>
            </a:lvl1pPr>
            <a:lvl2pPr marL="502920" indent="0">
              <a:buNone/>
              <a:defRPr sz="2200" b="1"/>
            </a:lvl2pPr>
            <a:lvl3pPr marL="1005840" indent="0">
              <a:buNone/>
              <a:defRPr sz="1980" b="1"/>
            </a:lvl3pPr>
            <a:lvl4pPr marL="1508760" indent="0">
              <a:buNone/>
              <a:defRPr sz="1760" b="1"/>
            </a:lvl4pPr>
            <a:lvl5pPr marL="2011680" indent="0">
              <a:buNone/>
              <a:defRPr sz="1760" b="1"/>
            </a:lvl5pPr>
            <a:lvl6pPr marL="2514600" indent="0">
              <a:buNone/>
              <a:defRPr sz="1760" b="1"/>
            </a:lvl6pPr>
            <a:lvl7pPr marL="3017520" indent="0">
              <a:buNone/>
              <a:defRPr sz="1760" b="1"/>
            </a:lvl7pPr>
            <a:lvl8pPr marL="3520440" indent="0">
              <a:buNone/>
              <a:defRPr sz="1760" b="1"/>
            </a:lvl8pPr>
            <a:lvl9pPr marL="4023360" indent="0">
              <a:buNone/>
              <a:defRPr sz="176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109531" y="2464859"/>
            <a:ext cx="4445953" cy="4478126"/>
          </a:xfrm>
        </p:spPr>
        <p:txBody>
          <a:bodyPr/>
          <a:lstStyle>
            <a:lvl1pPr>
              <a:defRPr sz="2640"/>
            </a:lvl1pPr>
            <a:lvl2pPr>
              <a:defRPr sz="2200"/>
            </a:lvl2pPr>
            <a:lvl3pPr>
              <a:defRPr sz="1980"/>
            </a:lvl3pPr>
            <a:lvl4pPr>
              <a:defRPr sz="1760"/>
            </a:lvl4pPr>
            <a:lvl5pPr>
              <a:defRPr sz="1760"/>
            </a:lvl5pPr>
            <a:lvl6pPr>
              <a:defRPr sz="1760"/>
            </a:lvl6pPr>
            <a:lvl7pPr>
              <a:defRPr sz="1760"/>
            </a:lvl7pPr>
            <a:lvl8pPr>
              <a:defRPr sz="1760"/>
            </a:lvl8pPr>
            <a:lvl9pPr>
              <a:defRPr sz="176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 dirty="0"/>
          </a:p>
        </p:txBody>
      </p:sp>
      <p:sp>
        <p:nvSpPr>
          <p:cNvPr id="8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D5FD5635-BCCD-45D2-B61E-320731E13B17}" type="slidenum">
              <a:rPr lang="en-US" altLang="en-US"/>
              <a:pPr/>
              <a:t>‹#›</a:t>
            </a:fld>
            <a:endParaRPr lang="en-US" altLang="en-US" dirty="0"/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 dirty="0"/>
          </a:p>
        </p:txBody>
      </p:sp>
      <p:sp>
        <p:nvSpPr>
          <p:cNvPr id="4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018A7077-2B78-4FB5-8F56-24239751AEF0}" type="slidenum">
              <a:rPr lang="en-US" altLang="en-US"/>
              <a:pPr/>
              <a:t>‹#›</a:t>
            </a:fld>
            <a:endParaRPr lang="en-US" altLang="en-US" dirty="0"/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 dirty="0"/>
          </a:p>
        </p:txBody>
      </p:sp>
      <p:sp>
        <p:nvSpPr>
          <p:cNvPr id="3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E86574E-FA2E-425B-A84C-39F9592E9ECB}" type="slidenum">
              <a:rPr lang="en-US" altLang="en-US"/>
              <a:pPr/>
              <a:t>‹#›</a:t>
            </a:fld>
            <a:endParaRPr lang="en-US" altLang="en-US" dirty="0"/>
          </a:p>
        </p:txBody>
      </p:sp>
    </p:spTree>
  </p:cSld>
  <p:clrMapOvr>
    <a:masterClrMapping/>
  </p:clrMapOvr>
  <p:transition/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02924" y="309457"/>
            <a:ext cx="3309144" cy="1316990"/>
          </a:xfrm>
        </p:spPr>
        <p:txBody>
          <a:bodyPr anchor="b"/>
          <a:lstStyle>
            <a:lvl1pPr algn="l">
              <a:defRPr sz="22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932555" y="309466"/>
            <a:ext cx="5622925" cy="6633528"/>
          </a:xfrm>
        </p:spPr>
        <p:txBody>
          <a:bodyPr/>
          <a:lstStyle>
            <a:lvl1pPr>
              <a:defRPr sz="3520"/>
            </a:lvl1pPr>
            <a:lvl2pPr>
              <a:defRPr sz="3080"/>
            </a:lvl2pPr>
            <a:lvl3pPr>
              <a:defRPr sz="2640"/>
            </a:lvl3pPr>
            <a:lvl4pPr>
              <a:defRPr sz="2200"/>
            </a:lvl4pPr>
            <a:lvl5pPr>
              <a:defRPr sz="2200"/>
            </a:lvl5pPr>
            <a:lvl6pPr>
              <a:defRPr sz="2200"/>
            </a:lvl6pPr>
            <a:lvl7pPr>
              <a:defRPr sz="2200"/>
            </a:lvl7pPr>
            <a:lvl8pPr>
              <a:defRPr sz="2200"/>
            </a:lvl8pPr>
            <a:lvl9pPr>
              <a:defRPr sz="22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502924" y="1626451"/>
            <a:ext cx="3309144" cy="5316538"/>
          </a:xfrm>
        </p:spPr>
        <p:txBody>
          <a:bodyPr/>
          <a:lstStyle>
            <a:lvl1pPr marL="0" indent="0">
              <a:buNone/>
              <a:defRPr sz="1540"/>
            </a:lvl1pPr>
            <a:lvl2pPr marL="502920" indent="0">
              <a:buNone/>
              <a:defRPr sz="1320"/>
            </a:lvl2pPr>
            <a:lvl3pPr marL="1005840" indent="0">
              <a:buNone/>
              <a:defRPr sz="1100"/>
            </a:lvl3pPr>
            <a:lvl4pPr marL="1508760" indent="0">
              <a:buNone/>
              <a:defRPr sz="990"/>
            </a:lvl4pPr>
            <a:lvl5pPr marL="2011680" indent="0">
              <a:buNone/>
              <a:defRPr sz="990"/>
            </a:lvl5pPr>
            <a:lvl6pPr marL="2514600" indent="0">
              <a:buNone/>
              <a:defRPr sz="990"/>
            </a:lvl6pPr>
            <a:lvl7pPr marL="3017520" indent="0">
              <a:buNone/>
              <a:defRPr sz="990"/>
            </a:lvl7pPr>
            <a:lvl8pPr marL="3520440" indent="0">
              <a:buNone/>
              <a:defRPr sz="990"/>
            </a:lvl8pPr>
            <a:lvl9pPr marL="4023360" indent="0">
              <a:buNone/>
              <a:defRPr sz="99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 dirty="0"/>
          </a:p>
        </p:txBody>
      </p:sp>
      <p:sp>
        <p:nvSpPr>
          <p:cNvPr id="6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9148CFD0-6DDB-45F0-A989-9F5CE648BC1E}" type="slidenum">
              <a:rPr lang="en-US" altLang="en-US"/>
              <a:pPr/>
              <a:t>‹#›</a:t>
            </a:fld>
            <a:endParaRPr lang="en-US" altLang="en-US" dirty="0"/>
          </a:p>
        </p:txBody>
      </p:sp>
    </p:spTree>
  </p:cSld>
  <p:clrMapOvr>
    <a:masterClrMapping/>
  </p:clrMapOvr>
  <p:transition/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971517" y="5440680"/>
            <a:ext cx="6035040" cy="642303"/>
          </a:xfrm>
        </p:spPr>
        <p:txBody>
          <a:bodyPr anchor="b"/>
          <a:lstStyle>
            <a:lvl1pPr algn="l">
              <a:defRPr sz="22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971517" y="694478"/>
            <a:ext cx="6035040" cy="4663440"/>
          </a:xfrm>
        </p:spPr>
        <p:txBody>
          <a:bodyPr/>
          <a:lstStyle>
            <a:lvl1pPr marL="0" indent="0">
              <a:buNone/>
              <a:defRPr sz="3520"/>
            </a:lvl1pPr>
            <a:lvl2pPr marL="502920" indent="0">
              <a:buNone/>
              <a:defRPr sz="3080"/>
            </a:lvl2pPr>
            <a:lvl3pPr marL="1005840" indent="0">
              <a:buNone/>
              <a:defRPr sz="2640"/>
            </a:lvl3pPr>
            <a:lvl4pPr marL="1508760" indent="0">
              <a:buNone/>
              <a:defRPr sz="2200"/>
            </a:lvl4pPr>
            <a:lvl5pPr marL="2011680" indent="0">
              <a:buNone/>
              <a:defRPr sz="2200"/>
            </a:lvl5pPr>
            <a:lvl6pPr marL="2514600" indent="0">
              <a:buNone/>
              <a:defRPr sz="2200"/>
            </a:lvl6pPr>
            <a:lvl7pPr marL="3017520" indent="0">
              <a:buNone/>
              <a:defRPr sz="2200"/>
            </a:lvl7pPr>
            <a:lvl8pPr marL="3520440" indent="0">
              <a:buNone/>
              <a:defRPr sz="2200"/>
            </a:lvl8pPr>
            <a:lvl9pPr marL="4023360" indent="0">
              <a:buNone/>
              <a:defRPr sz="2200"/>
            </a:lvl9pPr>
          </a:lstStyle>
          <a:p>
            <a:pPr lvl="0"/>
            <a:r>
              <a:rPr lang="en-US" noProof="0" dirty="0" smtClean="0"/>
              <a:t>Click icon to add picture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971517" y="6082983"/>
            <a:ext cx="6035040" cy="912177"/>
          </a:xfrm>
        </p:spPr>
        <p:txBody>
          <a:bodyPr/>
          <a:lstStyle>
            <a:lvl1pPr marL="0" indent="0">
              <a:buNone/>
              <a:defRPr sz="1540"/>
            </a:lvl1pPr>
            <a:lvl2pPr marL="502920" indent="0">
              <a:buNone/>
              <a:defRPr sz="1320"/>
            </a:lvl2pPr>
            <a:lvl3pPr marL="1005840" indent="0">
              <a:buNone/>
              <a:defRPr sz="1100"/>
            </a:lvl3pPr>
            <a:lvl4pPr marL="1508760" indent="0">
              <a:buNone/>
              <a:defRPr sz="990"/>
            </a:lvl4pPr>
            <a:lvl5pPr marL="2011680" indent="0">
              <a:buNone/>
              <a:defRPr sz="990"/>
            </a:lvl5pPr>
            <a:lvl6pPr marL="2514600" indent="0">
              <a:buNone/>
              <a:defRPr sz="990"/>
            </a:lvl6pPr>
            <a:lvl7pPr marL="3017520" indent="0">
              <a:buNone/>
              <a:defRPr sz="990"/>
            </a:lvl7pPr>
            <a:lvl8pPr marL="3520440" indent="0">
              <a:buNone/>
              <a:defRPr sz="990"/>
            </a:lvl8pPr>
            <a:lvl9pPr marL="4023360" indent="0">
              <a:buNone/>
              <a:defRPr sz="99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 dirty="0"/>
          </a:p>
        </p:txBody>
      </p:sp>
      <p:sp>
        <p:nvSpPr>
          <p:cNvPr id="6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9E97B092-8552-4BA4-B0E1-CE51B98A2A2D}" type="slidenum">
              <a:rPr lang="en-US" altLang="en-US"/>
              <a:pPr/>
              <a:t>‹#›</a:t>
            </a:fld>
            <a:endParaRPr lang="en-US" altLang="en-US" dirty="0"/>
          </a:p>
        </p:txBody>
      </p:sp>
    </p:spTree>
  </p:cSld>
  <p:clrMapOvr>
    <a:masterClrMapping/>
  </p:clrMapOvr>
  <p:transition/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 dirty="0"/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F44DDA66-0DFC-412A-A4B0-EFE91F0913E7}" type="slidenum">
              <a:rPr lang="en-US" altLang="en-US"/>
              <a:pPr/>
              <a:t>‹#›</a:t>
            </a:fld>
            <a:endParaRPr lang="en-US" altLang="en-US" dirty="0"/>
          </a:p>
        </p:txBody>
      </p:sp>
    </p:spTree>
  </p:cSld>
  <p:clrMapOvr>
    <a:masterClrMapping/>
  </p:clrMapOvr>
  <p:transition/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355205" y="172720"/>
            <a:ext cx="2367915" cy="6908800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251460" y="172720"/>
            <a:ext cx="6936105" cy="6908800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 dirty="0"/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D1F9A79-97CD-456A-8962-B51E5744B9CD}" type="slidenum">
              <a:rPr lang="en-US" altLang="en-US"/>
              <a:pPr/>
              <a:t>‹#›</a:t>
            </a:fld>
            <a:endParaRPr lang="en-US" altLang="en-US" dirty="0"/>
          </a:p>
        </p:txBody>
      </p:sp>
    </p:spTree>
  </p:cSld>
  <p:clrMapOvr>
    <a:masterClrMapping/>
  </p:clrMapOvr>
  <p:transition/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1378" name="Rectangle 2"/>
          <p:cNvSpPr>
            <a:spLocks noGrp="1" noChangeArrowheads="1"/>
          </p:cNvSpPr>
          <p:nvPr>
            <p:ph type="ctrTitle"/>
          </p:nvPr>
        </p:nvSpPr>
        <p:spPr>
          <a:xfrm>
            <a:off x="754380" y="1727200"/>
            <a:ext cx="8717280" cy="1986280"/>
          </a:xfrm>
        </p:spPr>
        <p:txBody>
          <a:bodyPr/>
          <a:lstStyle>
            <a:lvl1pPr>
              <a:defRPr sz="5280"/>
            </a:lvl1pPr>
          </a:lstStyle>
          <a:p>
            <a:r>
              <a:rPr lang="en-US" altLang="en-US" smtClean="0"/>
              <a:t>Click to edit Master title style</a:t>
            </a:r>
            <a:endParaRPr lang="en-US" altLang="en-US"/>
          </a:p>
        </p:txBody>
      </p:sp>
      <p:sp>
        <p:nvSpPr>
          <p:cNvPr id="101379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754381" y="4058920"/>
            <a:ext cx="8633460" cy="1986280"/>
          </a:xfrm>
        </p:spPr>
        <p:txBody>
          <a:bodyPr/>
          <a:lstStyle>
            <a:lvl1pPr marL="0" indent="0" algn="ctr">
              <a:buFont typeface="Wingdings" pitchFamily="2" charset="2"/>
              <a:buNone/>
              <a:defRPr/>
            </a:lvl1pPr>
          </a:lstStyle>
          <a:p>
            <a:r>
              <a:rPr lang="en-US" altLang="en-US" smtClean="0"/>
              <a:t>Click to edit Master subtitle style</a:t>
            </a:r>
            <a:endParaRPr lang="en-US" altLang="en-US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 bwMode="auto">
          <a:xfrm>
            <a:off x="502920" y="7076123"/>
            <a:ext cx="2346960" cy="518160"/>
          </a:xfrm>
          <a:prstGeom prst="rect">
            <a:avLst/>
          </a:prstGeom>
          <a:ln>
            <a:miter lim="800000"/>
            <a:headEnd/>
            <a:tailEnd/>
          </a:ln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>
              <a:defRPr sz="1320">
                <a:latin typeface="Garamond" pitchFamily="18" charset="0"/>
              </a:defRPr>
            </a:lvl1pPr>
          </a:lstStyle>
          <a:p>
            <a:endParaRPr lang="en-US">
              <a:solidFill>
                <a:srgbClr val="000000"/>
              </a:solidFill>
            </a:endParaRPr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xfrm>
            <a:off x="3436620" y="7076123"/>
            <a:ext cx="3185160" cy="51816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>
                <a:solidFill>
                  <a:srgbClr val="000000"/>
                </a:solidFill>
              </a:rPr>
              <a:t>Source: NVIDIA, AMD</a:t>
            </a:r>
            <a:endParaRPr lang="en-US">
              <a:solidFill>
                <a:srgbClr val="000000"/>
              </a:solidFill>
            </a:endParaRPr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 sz="1320"/>
            </a:lvl1pPr>
          </a:lstStyle>
          <a:p>
            <a:fld id="{CD31CFC9-3DD9-416A-A735-6E58FA2950C3}" type="slidenum">
              <a:rPr lang="en-US" smtClean="0">
                <a:solidFill>
                  <a:srgbClr val="000000"/>
                </a:solidFill>
              </a:rPr>
              <a:pPr/>
              <a:t>‹#›</a:t>
            </a:fld>
            <a:endParaRPr 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994282176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 lang="en-US" dirty="0" smtClean="0"/>
            </a:lvl1pPr>
            <a:lvl2pPr>
              <a:defRPr lang="en-US" dirty="0" smtClean="0"/>
            </a:lvl2pPr>
            <a:lvl3pPr>
              <a:defRPr lang="en-US" dirty="0" smtClean="0"/>
            </a:lvl3pPr>
            <a:lvl4pPr>
              <a:defRPr lang="en-US" dirty="0" smtClean="0"/>
            </a:lvl4pPr>
            <a:lvl5pPr>
              <a:defRPr lang="en-US" dirty="0"/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r>
              <a:rPr lang="en-US" smtClean="0">
                <a:solidFill>
                  <a:srgbClr val="000000"/>
                </a:solidFill>
              </a:rPr>
              <a:t>Source: NVIDIA, AMD</a:t>
            </a:r>
            <a:endParaRPr lang="en-US">
              <a:solidFill>
                <a:srgbClr val="000000"/>
              </a:solidFill>
            </a:endParaRPr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CD31CFC9-3DD9-416A-A735-6E58FA2950C3}" type="slidenum">
              <a:rPr lang="en-US" smtClean="0">
                <a:solidFill>
                  <a:srgbClr val="000000"/>
                </a:solidFill>
              </a:rPr>
              <a:pPr/>
              <a:t>‹#›</a:t>
            </a:fld>
            <a:endParaRPr 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181675706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94544" y="4994499"/>
            <a:ext cx="8549640" cy="1543685"/>
          </a:xfrm>
        </p:spPr>
        <p:txBody>
          <a:bodyPr/>
          <a:lstStyle>
            <a:lvl1pPr algn="l">
              <a:defRPr sz="44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94544" y="3294275"/>
            <a:ext cx="8549640" cy="1700212"/>
          </a:xfrm>
        </p:spPr>
        <p:txBody>
          <a:bodyPr anchor="b"/>
          <a:lstStyle>
            <a:lvl1pPr marL="0" indent="0">
              <a:buNone/>
              <a:defRPr sz="2200"/>
            </a:lvl1pPr>
            <a:lvl2pPr marL="502920" indent="0">
              <a:buNone/>
              <a:defRPr sz="1980"/>
            </a:lvl2pPr>
            <a:lvl3pPr marL="1005840" indent="0">
              <a:buNone/>
              <a:defRPr sz="1760"/>
            </a:lvl3pPr>
            <a:lvl4pPr marL="1508760" indent="0">
              <a:buNone/>
              <a:defRPr sz="1540"/>
            </a:lvl4pPr>
            <a:lvl5pPr marL="2011680" indent="0">
              <a:buNone/>
              <a:defRPr sz="1540"/>
            </a:lvl5pPr>
            <a:lvl6pPr marL="2514600" indent="0">
              <a:buNone/>
              <a:defRPr sz="1540"/>
            </a:lvl6pPr>
            <a:lvl7pPr marL="3017520" indent="0">
              <a:buNone/>
              <a:defRPr sz="1540"/>
            </a:lvl7pPr>
            <a:lvl8pPr marL="3520440" indent="0">
              <a:buNone/>
              <a:defRPr sz="1540"/>
            </a:lvl8pPr>
            <a:lvl9pPr marL="4023360" indent="0">
              <a:buNone/>
              <a:defRPr sz="154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r>
              <a:rPr lang="en-US" smtClean="0">
                <a:solidFill>
                  <a:srgbClr val="000000"/>
                </a:solidFill>
              </a:rPr>
              <a:t>Source: NVIDIA, AMD</a:t>
            </a:r>
            <a:endParaRPr lang="en-US">
              <a:solidFill>
                <a:srgbClr val="000000"/>
              </a:solidFill>
            </a:endParaRPr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CD31CFC9-3DD9-416A-A735-6E58FA2950C3}" type="slidenum">
              <a:rPr lang="en-US" smtClean="0">
                <a:solidFill>
                  <a:srgbClr val="000000"/>
                </a:solidFill>
              </a:rPr>
              <a:pPr/>
              <a:t>‹#›</a:t>
            </a:fld>
            <a:endParaRPr 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50395149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251460" y="1554480"/>
            <a:ext cx="4652010" cy="5527040"/>
          </a:xfrm>
        </p:spPr>
        <p:txBody>
          <a:bodyPr/>
          <a:lstStyle>
            <a:lvl1pPr>
              <a:defRPr sz="3080"/>
            </a:lvl1pPr>
            <a:lvl2pPr>
              <a:defRPr sz="2640"/>
            </a:lvl2pPr>
            <a:lvl3pPr>
              <a:defRPr sz="2200"/>
            </a:lvl3pPr>
            <a:lvl4pPr>
              <a:defRPr sz="1980"/>
            </a:lvl4pPr>
            <a:lvl5pPr>
              <a:defRPr sz="1980"/>
            </a:lvl5pPr>
            <a:lvl6pPr>
              <a:defRPr sz="1980"/>
            </a:lvl6pPr>
            <a:lvl7pPr>
              <a:defRPr sz="1980"/>
            </a:lvl7pPr>
            <a:lvl8pPr>
              <a:defRPr sz="1980"/>
            </a:lvl8pPr>
            <a:lvl9pPr>
              <a:defRPr sz="198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071110" y="1554480"/>
            <a:ext cx="4652010" cy="5527040"/>
          </a:xfrm>
        </p:spPr>
        <p:txBody>
          <a:bodyPr/>
          <a:lstStyle>
            <a:lvl1pPr>
              <a:defRPr sz="3080"/>
            </a:lvl1pPr>
            <a:lvl2pPr>
              <a:defRPr sz="2640"/>
            </a:lvl2pPr>
            <a:lvl3pPr>
              <a:defRPr sz="2200"/>
            </a:lvl3pPr>
            <a:lvl4pPr>
              <a:defRPr sz="1980"/>
            </a:lvl4pPr>
            <a:lvl5pPr>
              <a:defRPr sz="1980"/>
            </a:lvl5pPr>
            <a:lvl6pPr>
              <a:defRPr sz="1980"/>
            </a:lvl6pPr>
            <a:lvl7pPr>
              <a:defRPr sz="1980"/>
            </a:lvl7pPr>
            <a:lvl8pPr>
              <a:defRPr sz="1980"/>
            </a:lvl8pPr>
            <a:lvl9pPr>
              <a:defRPr sz="198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r>
              <a:rPr lang="en-US" smtClean="0">
                <a:solidFill>
                  <a:srgbClr val="000000"/>
                </a:solidFill>
              </a:rPr>
              <a:t>Source: NVIDIA, AMD</a:t>
            </a:r>
            <a:endParaRPr lang="en-US">
              <a:solidFill>
                <a:srgbClr val="000000"/>
              </a:solidFill>
            </a:endParaRPr>
          </a:p>
        </p:txBody>
      </p:sp>
      <p:sp>
        <p:nvSpPr>
          <p:cNvPr id="6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CD31CFC9-3DD9-416A-A735-6E58FA2950C3}" type="slidenum">
              <a:rPr lang="en-US" smtClean="0">
                <a:solidFill>
                  <a:srgbClr val="000000"/>
                </a:solidFill>
              </a:rPr>
              <a:pPr/>
              <a:t>‹#›</a:t>
            </a:fld>
            <a:endParaRPr 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262847316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02920" y="311256"/>
            <a:ext cx="9052560" cy="12954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02920" y="1739795"/>
            <a:ext cx="4444207" cy="725064"/>
          </a:xfrm>
        </p:spPr>
        <p:txBody>
          <a:bodyPr anchor="b"/>
          <a:lstStyle>
            <a:lvl1pPr marL="0" indent="0">
              <a:buNone/>
              <a:defRPr sz="2640" b="1"/>
            </a:lvl1pPr>
            <a:lvl2pPr marL="502920" indent="0">
              <a:buNone/>
              <a:defRPr sz="2200" b="1"/>
            </a:lvl2pPr>
            <a:lvl3pPr marL="1005840" indent="0">
              <a:buNone/>
              <a:defRPr sz="1980" b="1"/>
            </a:lvl3pPr>
            <a:lvl4pPr marL="1508760" indent="0">
              <a:buNone/>
              <a:defRPr sz="1760" b="1"/>
            </a:lvl4pPr>
            <a:lvl5pPr marL="2011680" indent="0">
              <a:buNone/>
              <a:defRPr sz="1760" b="1"/>
            </a:lvl5pPr>
            <a:lvl6pPr marL="2514600" indent="0">
              <a:buNone/>
              <a:defRPr sz="1760" b="1"/>
            </a:lvl6pPr>
            <a:lvl7pPr marL="3017520" indent="0">
              <a:buNone/>
              <a:defRPr sz="1760" b="1"/>
            </a:lvl7pPr>
            <a:lvl8pPr marL="3520440" indent="0">
              <a:buNone/>
              <a:defRPr sz="1760" b="1"/>
            </a:lvl8pPr>
            <a:lvl9pPr marL="4023360" indent="0">
              <a:buNone/>
              <a:defRPr sz="176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02920" y="2464859"/>
            <a:ext cx="4444207" cy="4478126"/>
          </a:xfrm>
        </p:spPr>
        <p:txBody>
          <a:bodyPr/>
          <a:lstStyle>
            <a:lvl1pPr>
              <a:defRPr sz="2640"/>
            </a:lvl1pPr>
            <a:lvl2pPr>
              <a:defRPr sz="2200"/>
            </a:lvl2pPr>
            <a:lvl3pPr>
              <a:defRPr sz="1980"/>
            </a:lvl3pPr>
            <a:lvl4pPr>
              <a:defRPr sz="1760"/>
            </a:lvl4pPr>
            <a:lvl5pPr>
              <a:defRPr sz="1760"/>
            </a:lvl5pPr>
            <a:lvl6pPr>
              <a:defRPr sz="1760"/>
            </a:lvl6pPr>
            <a:lvl7pPr>
              <a:defRPr sz="1760"/>
            </a:lvl7pPr>
            <a:lvl8pPr>
              <a:defRPr sz="1760"/>
            </a:lvl8pPr>
            <a:lvl9pPr>
              <a:defRPr sz="176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109533" y="1739795"/>
            <a:ext cx="4445953" cy="725064"/>
          </a:xfrm>
        </p:spPr>
        <p:txBody>
          <a:bodyPr anchor="b"/>
          <a:lstStyle>
            <a:lvl1pPr marL="0" indent="0">
              <a:buNone/>
              <a:defRPr sz="2640" b="1"/>
            </a:lvl1pPr>
            <a:lvl2pPr marL="502920" indent="0">
              <a:buNone/>
              <a:defRPr sz="2200" b="1"/>
            </a:lvl2pPr>
            <a:lvl3pPr marL="1005840" indent="0">
              <a:buNone/>
              <a:defRPr sz="1980" b="1"/>
            </a:lvl3pPr>
            <a:lvl4pPr marL="1508760" indent="0">
              <a:buNone/>
              <a:defRPr sz="1760" b="1"/>
            </a:lvl4pPr>
            <a:lvl5pPr marL="2011680" indent="0">
              <a:buNone/>
              <a:defRPr sz="1760" b="1"/>
            </a:lvl5pPr>
            <a:lvl6pPr marL="2514600" indent="0">
              <a:buNone/>
              <a:defRPr sz="1760" b="1"/>
            </a:lvl6pPr>
            <a:lvl7pPr marL="3017520" indent="0">
              <a:buNone/>
              <a:defRPr sz="1760" b="1"/>
            </a:lvl7pPr>
            <a:lvl8pPr marL="3520440" indent="0">
              <a:buNone/>
              <a:defRPr sz="1760" b="1"/>
            </a:lvl8pPr>
            <a:lvl9pPr marL="4023360" indent="0">
              <a:buNone/>
              <a:defRPr sz="176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109533" y="2464859"/>
            <a:ext cx="4445953" cy="4478126"/>
          </a:xfrm>
        </p:spPr>
        <p:txBody>
          <a:bodyPr/>
          <a:lstStyle>
            <a:lvl1pPr>
              <a:defRPr sz="2640"/>
            </a:lvl1pPr>
            <a:lvl2pPr>
              <a:defRPr sz="2200"/>
            </a:lvl2pPr>
            <a:lvl3pPr>
              <a:defRPr sz="1980"/>
            </a:lvl3pPr>
            <a:lvl4pPr>
              <a:defRPr sz="1760"/>
            </a:lvl4pPr>
            <a:lvl5pPr>
              <a:defRPr sz="1760"/>
            </a:lvl5pPr>
            <a:lvl6pPr>
              <a:defRPr sz="1760"/>
            </a:lvl6pPr>
            <a:lvl7pPr>
              <a:defRPr sz="1760"/>
            </a:lvl7pPr>
            <a:lvl8pPr>
              <a:defRPr sz="1760"/>
            </a:lvl8pPr>
            <a:lvl9pPr>
              <a:defRPr sz="176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r>
              <a:rPr lang="en-US" smtClean="0">
                <a:solidFill>
                  <a:srgbClr val="000000"/>
                </a:solidFill>
              </a:rPr>
              <a:t>Source: NVIDIA, AMD</a:t>
            </a:r>
            <a:endParaRPr lang="en-US">
              <a:solidFill>
                <a:srgbClr val="000000"/>
              </a:solidFill>
            </a:endParaRPr>
          </a:p>
        </p:txBody>
      </p:sp>
      <p:sp>
        <p:nvSpPr>
          <p:cNvPr id="8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CD31CFC9-3DD9-416A-A735-6E58FA2950C3}" type="slidenum">
              <a:rPr lang="en-US" smtClean="0">
                <a:solidFill>
                  <a:srgbClr val="000000"/>
                </a:solidFill>
              </a:rPr>
              <a:pPr/>
              <a:t>‹#›</a:t>
            </a:fld>
            <a:endParaRPr 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834077002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r>
              <a:rPr lang="en-US" smtClean="0">
                <a:solidFill>
                  <a:srgbClr val="000000"/>
                </a:solidFill>
              </a:rPr>
              <a:t>Source: NVIDIA, AMD</a:t>
            </a:r>
            <a:endParaRPr lang="en-US">
              <a:solidFill>
                <a:srgbClr val="000000"/>
              </a:solidFill>
            </a:endParaRPr>
          </a:p>
        </p:txBody>
      </p:sp>
      <p:sp>
        <p:nvSpPr>
          <p:cNvPr id="4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CD31CFC9-3DD9-416A-A735-6E58FA2950C3}" type="slidenum">
              <a:rPr lang="en-US" smtClean="0">
                <a:solidFill>
                  <a:srgbClr val="000000"/>
                </a:solidFill>
              </a:rPr>
              <a:pPr/>
              <a:t>‹#›</a:t>
            </a:fld>
            <a:endParaRPr 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62226496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r>
              <a:rPr lang="en-US" smtClean="0">
                <a:solidFill>
                  <a:srgbClr val="000000"/>
                </a:solidFill>
              </a:rPr>
              <a:t>Source: NVIDIA, AMD</a:t>
            </a:r>
            <a:endParaRPr lang="en-US">
              <a:solidFill>
                <a:srgbClr val="000000"/>
              </a:solidFill>
            </a:endParaRPr>
          </a:p>
        </p:txBody>
      </p:sp>
      <p:sp>
        <p:nvSpPr>
          <p:cNvPr id="3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CD31CFC9-3DD9-416A-A735-6E58FA2950C3}" type="slidenum">
              <a:rPr lang="en-US" smtClean="0">
                <a:solidFill>
                  <a:srgbClr val="000000"/>
                </a:solidFill>
              </a:rPr>
              <a:pPr/>
              <a:t>‹#›</a:t>
            </a:fld>
            <a:endParaRPr 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734570798"/>
      </p:ext>
    </p:extLst>
  </p:cSld>
  <p:clrMapOvr>
    <a:masterClrMapping/>
  </p:clrMapOvr>
  <p:transition/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02924" y="309457"/>
            <a:ext cx="3309144" cy="1316990"/>
          </a:xfrm>
        </p:spPr>
        <p:txBody>
          <a:bodyPr anchor="b"/>
          <a:lstStyle>
            <a:lvl1pPr algn="l">
              <a:defRPr sz="22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932555" y="309469"/>
            <a:ext cx="5622925" cy="6633528"/>
          </a:xfrm>
        </p:spPr>
        <p:txBody>
          <a:bodyPr/>
          <a:lstStyle>
            <a:lvl1pPr>
              <a:defRPr sz="3520"/>
            </a:lvl1pPr>
            <a:lvl2pPr>
              <a:defRPr sz="3080"/>
            </a:lvl2pPr>
            <a:lvl3pPr>
              <a:defRPr sz="2640"/>
            </a:lvl3pPr>
            <a:lvl4pPr>
              <a:defRPr sz="2200"/>
            </a:lvl4pPr>
            <a:lvl5pPr>
              <a:defRPr sz="2200"/>
            </a:lvl5pPr>
            <a:lvl6pPr>
              <a:defRPr sz="2200"/>
            </a:lvl6pPr>
            <a:lvl7pPr>
              <a:defRPr sz="2200"/>
            </a:lvl7pPr>
            <a:lvl8pPr>
              <a:defRPr sz="2200"/>
            </a:lvl8pPr>
            <a:lvl9pPr>
              <a:defRPr sz="22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502924" y="1626451"/>
            <a:ext cx="3309144" cy="5316538"/>
          </a:xfrm>
        </p:spPr>
        <p:txBody>
          <a:bodyPr/>
          <a:lstStyle>
            <a:lvl1pPr marL="0" indent="0">
              <a:buNone/>
              <a:defRPr sz="1540"/>
            </a:lvl1pPr>
            <a:lvl2pPr marL="502920" indent="0">
              <a:buNone/>
              <a:defRPr sz="1320"/>
            </a:lvl2pPr>
            <a:lvl3pPr marL="1005840" indent="0">
              <a:buNone/>
              <a:defRPr sz="1100"/>
            </a:lvl3pPr>
            <a:lvl4pPr marL="1508760" indent="0">
              <a:buNone/>
              <a:defRPr sz="990"/>
            </a:lvl4pPr>
            <a:lvl5pPr marL="2011680" indent="0">
              <a:buNone/>
              <a:defRPr sz="990"/>
            </a:lvl5pPr>
            <a:lvl6pPr marL="2514600" indent="0">
              <a:buNone/>
              <a:defRPr sz="990"/>
            </a:lvl6pPr>
            <a:lvl7pPr marL="3017520" indent="0">
              <a:buNone/>
              <a:defRPr sz="990"/>
            </a:lvl7pPr>
            <a:lvl8pPr marL="3520440" indent="0">
              <a:buNone/>
              <a:defRPr sz="990"/>
            </a:lvl8pPr>
            <a:lvl9pPr marL="4023360" indent="0">
              <a:buNone/>
              <a:defRPr sz="99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r>
              <a:rPr lang="en-US" smtClean="0">
                <a:solidFill>
                  <a:srgbClr val="000000"/>
                </a:solidFill>
              </a:rPr>
              <a:t>Source: NVIDIA, AMD</a:t>
            </a:r>
            <a:endParaRPr lang="en-US">
              <a:solidFill>
                <a:srgbClr val="000000"/>
              </a:solidFill>
            </a:endParaRPr>
          </a:p>
        </p:txBody>
      </p:sp>
      <p:sp>
        <p:nvSpPr>
          <p:cNvPr id="6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CD31CFC9-3DD9-416A-A735-6E58FA2950C3}" type="slidenum">
              <a:rPr lang="en-US" smtClean="0">
                <a:solidFill>
                  <a:srgbClr val="000000"/>
                </a:solidFill>
              </a:rPr>
              <a:pPr/>
              <a:t>‹#›</a:t>
            </a:fld>
            <a:endParaRPr 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567408264"/>
      </p:ext>
    </p:extLst>
  </p:cSld>
  <p:clrMapOvr>
    <a:masterClrMapping/>
  </p:clrMapOvr>
  <p:transition/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971517" y="5440680"/>
            <a:ext cx="6035040" cy="642303"/>
          </a:xfrm>
        </p:spPr>
        <p:txBody>
          <a:bodyPr anchor="b"/>
          <a:lstStyle>
            <a:lvl1pPr algn="l">
              <a:defRPr sz="22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971517" y="694478"/>
            <a:ext cx="6035040" cy="4663440"/>
          </a:xfrm>
        </p:spPr>
        <p:txBody>
          <a:bodyPr/>
          <a:lstStyle>
            <a:lvl1pPr marL="0" indent="0">
              <a:buNone/>
              <a:defRPr sz="3520"/>
            </a:lvl1pPr>
            <a:lvl2pPr marL="502920" indent="0">
              <a:buNone/>
              <a:defRPr sz="3080"/>
            </a:lvl2pPr>
            <a:lvl3pPr marL="1005840" indent="0">
              <a:buNone/>
              <a:defRPr sz="2640"/>
            </a:lvl3pPr>
            <a:lvl4pPr marL="1508760" indent="0">
              <a:buNone/>
              <a:defRPr sz="2200"/>
            </a:lvl4pPr>
            <a:lvl5pPr marL="2011680" indent="0">
              <a:buNone/>
              <a:defRPr sz="2200"/>
            </a:lvl5pPr>
            <a:lvl6pPr marL="2514600" indent="0">
              <a:buNone/>
              <a:defRPr sz="2200"/>
            </a:lvl6pPr>
            <a:lvl7pPr marL="3017520" indent="0">
              <a:buNone/>
              <a:defRPr sz="2200"/>
            </a:lvl7pPr>
            <a:lvl8pPr marL="3520440" indent="0">
              <a:buNone/>
              <a:defRPr sz="2200"/>
            </a:lvl8pPr>
            <a:lvl9pPr marL="4023360" indent="0">
              <a:buNone/>
              <a:defRPr sz="2200"/>
            </a:lvl9pPr>
          </a:lstStyle>
          <a:p>
            <a:pPr lvl="0"/>
            <a:r>
              <a:rPr lang="en-US" noProof="0" smtClean="0"/>
              <a:t>Click icon to add picture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971517" y="6082983"/>
            <a:ext cx="6035040" cy="912177"/>
          </a:xfrm>
        </p:spPr>
        <p:txBody>
          <a:bodyPr/>
          <a:lstStyle>
            <a:lvl1pPr marL="0" indent="0">
              <a:buNone/>
              <a:defRPr sz="1540"/>
            </a:lvl1pPr>
            <a:lvl2pPr marL="502920" indent="0">
              <a:buNone/>
              <a:defRPr sz="1320"/>
            </a:lvl2pPr>
            <a:lvl3pPr marL="1005840" indent="0">
              <a:buNone/>
              <a:defRPr sz="1100"/>
            </a:lvl3pPr>
            <a:lvl4pPr marL="1508760" indent="0">
              <a:buNone/>
              <a:defRPr sz="990"/>
            </a:lvl4pPr>
            <a:lvl5pPr marL="2011680" indent="0">
              <a:buNone/>
              <a:defRPr sz="990"/>
            </a:lvl5pPr>
            <a:lvl6pPr marL="2514600" indent="0">
              <a:buNone/>
              <a:defRPr sz="990"/>
            </a:lvl6pPr>
            <a:lvl7pPr marL="3017520" indent="0">
              <a:buNone/>
              <a:defRPr sz="990"/>
            </a:lvl7pPr>
            <a:lvl8pPr marL="3520440" indent="0">
              <a:buNone/>
              <a:defRPr sz="990"/>
            </a:lvl8pPr>
            <a:lvl9pPr marL="4023360" indent="0">
              <a:buNone/>
              <a:defRPr sz="99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r>
              <a:rPr lang="en-US" smtClean="0">
                <a:solidFill>
                  <a:srgbClr val="000000"/>
                </a:solidFill>
              </a:rPr>
              <a:t>Source: NVIDIA, AMD</a:t>
            </a:r>
            <a:endParaRPr lang="en-US">
              <a:solidFill>
                <a:srgbClr val="000000"/>
              </a:solidFill>
            </a:endParaRPr>
          </a:p>
        </p:txBody>
      </p:sp>
      <p:sp>
        <p:nvSpPr>
          <p:cNvPr id="6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CD31CFC9-3DD9-416A-A735-6E58FA2950C3}" type="slidenum">
              <a:rPr lang="en-US" smtClean="0">
                <a:solidFill>
                  <a:srgbClr val="000000"/>
                </a:solidFill>
              </a:rPr>
              <a:pPr/>
              <a:t>‹#›</a:t>
            </a:fld>
            <a:endParaRPr 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390286522"/>
      </p:ext>
    </p:extLst>
  </p:cSld>
  <p:clrMapOvr>
    <a:masterClrMapping/>
  </p:clrMapOvr>
  <p:transition/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r>
              <a:rPr lang="en-US" smtClean="0">
                <a:solidFill>
                  <a:srgbClr val="000000"/>
                </a:solidFill>
              </a:rPr>
              <a:t>Source: NVIDIA, AMD</a:t>
            </a:r>
            <a:endParaRPr lang="en-US">
              <a:solidFill>
                <a:srgbClr val="000000"/>
              </a:solidFill>
            </a:endParaRPr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CD31CFC9-3DD9-416A-A735-6E58FA2950C3}" type="slidenum">
              <a:rPr lang="en-US" smtClean="0">
                <a:solidFill>
                  <a:srgbClr val="000000"/>
                </a:solidFill>
              </a:rPr>
              <a:pPr/>
              <a:t>‹#›</a:t>
            </a:fld>
            <a:endParaRPr 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581661048"/>
      </p:ext>
    </p:extLst>
  </p:cSld>
  <p:clrMapOvr>
    <a:masterClrMapping/>
  </p:clrMapOvr>
  <p:transition/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355205" y="172720"/>
            <a:ext cx="2367915" cy="6908800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251460" y="172720"/>
            <a:ext cx="6936105" cy="6908800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r>
              <a:rPr lang="en-US" smtClean="0">
                <a:solidFill>
                  <a:srgbClr val="000000"/>
                </a:solidFill>
              </a:rPr>
              <a:t>Source: NVIDIA, AMD</a:t>
            </a:r>
            <a:endParaRPr lang="en-US">
              <a:solidFill>
                <a:srgbClr val="000000"/>
              </a:solidFill>
            </a:endParaRPr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CD31CFC9-3DD9-416A-A735-6E58FA2950C3}" type="slidenum">
              <a:rPr lang="en-US" smtClean="0">
                <a:solidFill>
                  <a:srgbClr val="000000"/>
                </a:solidFill>
              </a:rPr>
              <a:pPr/>
              <a:t>‹#›</a:t>
            </a:fld>
            <a:endParaRPr 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252146922"/>
      </p:ext>
    </p:extLst>
  </p:cSld>
  <p:clrMapOvr>
    <a:masterClrMapping/>
  </p:clrMapOvr>
  <p:transition/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1378" name="Rectangle 2"/>
          <p:cNvSpPr>
            <a:spLocks noGrp="1" noChangeArrowheads="1"/>
          </p:cNvSpPr>
          <p:nvPr>
            <p:ph type="ctrTitle"/>
          </p:nvPr>
        </p:nvSpPr>
        <p:spPr>
          <a:xfrm>
            <a:off x="754380" y="1727200"/>
            <a:ext cx="8717280" cy="1986280"/>
          </a:xfrm>
        </p:spPr>
        <p:txBody>
          <a:bodyPr/>
          <a:lstStyle>
            <a:lvl1pPr>
              <a:defRPr sz="5280"/>
            </a:lvl1pPr>
          </a:lstStyle>
          <a:p>
            <a:r>
              <a:rPr lang="en-US" altLang="en-US" smtClean="0"/>
              <a:t>Click to edit Master title style</a:t>
            </a:r>
            <a:endParaRPr lang="en-US" altLang="en-US"/>
          </a:p>
        </p:txBody>
      </p:sp>
      <p:sp>
        <p:nvSpPr>
          <p:cNvPr id="101379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754381" y="4058920"/>
            <a:ext cx="8633460" cy="1986280"/>
          </a:xfrm>
        </p:spPr>
        <p:txBody>
          <a:bodyPr/>
          <a:lstStyle>
            <a:lvl1pPr marL="0" indent="0" algn="ctr">
              <a:buFont typeface="Wingdings" pitchFamily="2" charset="2"/>
              <a:buNone/>
              <a:defRPr/>
            </a:lvl1pPr>
          </a:lstStyle>
          <a:p>
            <a:r>
              <a:rPr lang="en-US" altLang="en-US" smtClean="0"/>
              <a:t>Click to edit Master subtitle style</a:t>
            </a:r>
            <a:endParaRPr lang="en-US" altLang="en-US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 bwMode="auto">
          <a:xfrm>
            <a:off x="502920" y="7076123"/>
            <a:ext cx="2346960" cy="518160"/>
          </a:xfrm>
          <a:prstGeom prst="rect">
            <a:avLst/>
          </a:prstGeom>
          <a:ln>
            <a:miter lim="800000"/>
            <a:headEnd/>
            <a:tailEnd/>
          </a:ln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>
              <a:defRPr sz="1320">
                <a:latin typeface="Garamond" pitchFamily="18" charset="0"/>
              </a:defRPr>
            </a:lvl1pPr>
          </a:lstStyle>
          <a:p>
            <a:endParaRPr lang="en-US">
              <a:solidFill>
                <a:srgbClr val="000000"/>
              </a:solidFill>
            </a:endParaRPr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xfrm>
            <a:off x="3436620" y="7076123"/>
            <a:ext cx="3185160" cy="51816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>
                <a:solidFill>
                  <a:srgbClr val="000000"/>
                </a:solidFill>
              </a:rPr>
              <a:t>Source: NVIDIA, AMD</a:t>
            </a:r>
            <a:endParaRPr lang="en-US">
              <a:solidFill>
                <a:srgbClr val="000000"/>
              </a:solidFill>
            </a:endParaRPr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 sz="1320"/>
            </a:lvl1pPr>
          </a:lstStyle>
          <a:p>
            <a:fld id="{CD31CFC9-3DD9-416A-A735-6E58FA2950C3}" type="slidenum">
              <a:rPr lang="en-US" smtClean="0">
                <a:solidFill>
                  <a:srgbClr val="000000"/>
                </a:solidFill>
              </a:rPr>
              <a:pPr/>
              <a:t>‹#›</a:t>
            </a:fld>
            <a:endParaRPr 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533233149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 lang="en-US" dirty="0" smtClean="0"/>
            </a:lvl1pPr>
            <a:lvl2pPr>
              <a:defRPr lang="en-US" dirty="0" smtClean="0"/>
            </a:lvl2pPr>
            <a:lvl3pPr>
              <a:defRPr lang="en-US" dirty="0" smtClean="0"/>
            </a:lvl3pPr>
            <a:lvl4pPr>
              <a:defRPr lang="en-US" dirty="0" smtClean="0"/>
            </a:lvl4pPr>
            <a:lvl5pPr>
              <a:defRPr lang="en-US" dirty="0"/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r>
              <a:rPr lang="en-US" smtClean="0">
                <a:solidFill>
                  <a:srgbClr val="000000"/>
                </a:solidFill>
              </a:rPr>
              <a:t>Source: NVIDIA, AMD</a:t>
            </a:r>
            <a:endParaRPr lang="en-US">
              <a:solidFill>
                <a:srgbClr val="000000"/>
              </a:solidFill>
            </a:endParaRPr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CD31CFC9-3DD9-416A-A735-6E58FA2950C3}" type="slidenum">
              <a:rPr lang="en-US" smtClean="0">
                <a:solidFill>
                  <a:srgbClr val="000000"/>
                </a:solidFill>
              </a:rPr>
              <a:pPr/>
              <a:t>‹#›</a:t>
            </a:fld>
            <a:endParaRPr 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279689187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94544" y="4994496"/>
            <a:ext cx="8549640" cy="1543685"/>
          </a:xfrm>
        </p:spPr>
        <p:txBody>
          <a:bodyPr/>
          <a:lstStyle>
            <a:lvl1pPr algn="l">
              <a:defRPr sz="44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94544" y="3294275"/>
            <a:ext cx="8549640" cy="1700212"/>
          </a:xfrm>
        </p:spPr>
        <p:txBody>
          <a:bodyPr anchor="b"/>
          <a:lstStyle>
            <a:lvl1pPr marL="0" indent="0">
              <a:buNone/>
              <a:defRPr sz="2200"/>
            </a:lvl1pPr>
            <a:lvl2pPr marL="502920" indent="0">
              <a:buNone/>
              <a:defRPr sz="1980"/>
            </a:lvl2pPr>
            <a:lvl3pPr marL="1005840" indent="0">
              <a:buNone/>
              <a:defRPr sz="1760"/>
            </a:lvl3pPr>
            <a:lvl4pPr marL="1508760" indent="0">
              <a:buNone/>
              <a:defRPr sz="1540"/>
            </a:lvl4pPr>
            <a:lvl5pPr marL="2011680" indent="0">
              <a:buNone/>
              <a:defRPr sz="1540"/>
            </a:lvl5pPr>
            <a:lvl6pPr marL="2514600" indent="0">
              <a:buNone/>
              <a:defRPr sz="1540"/>
            </a:lvl6pPr>
            <a:lvl7pPr marL="3017520" indent="0">
              <a:buNone/>
              <a:defRPr sz="1540"/>
            </a:lvl7pPr>
            <a:lvl8pPr marL="3520440" indent="0">
              <a:buNone/>
              <a:defRPr sz="1540"/>
            </a:lvl8pPr>
            <a:lvl9pPr marL="4023360" indent="0">
              <a:buNone/>
              <a:defRPr sz="154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r>
              <a:rPr lang="en-US" smtClean="0">
                <a:solidFill>
                  <a:srgbClr val="000000"/>
                </a:solidFill>
              </a:rPr>
              <a:t>Source: NVIDIA, AMD</a:t>
            </a:r>
            <a:endParaRPr lang="en-US">
              <a:solidFill>
                <a:srgbClr val="000000"/>
              </a:solidFill>
            </a:endParaRPr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CD31CFC9-3DD9-416A-A735-6E58FA2950C3}" type="slidenum">
              <a:rPr lang="en-US" smtClean="0">
                <a:solidFill>
                  <a:srgbClr val="000000"/>
                </a:solidFill>
              </a:rPr>
              <a:pPr/>
              <a:t>‹#›</a:t>
            </a:fld>
            <a:endParaRPr 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528505735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251460" y="1554480"/>
            <a:ext cx="4652010" cy="5527040"/>
          </a:xfrm>
        </p:spPr>
        <p:txBody>
          <a:bodyPr/>
          <a:lstStyle>
            <a:lvl1pPr>
              <a:defRPr sz="3080"/>
            </a:lvl1pPr>
            <a:lvl2pPr>
              <a:defRPr sz="2640"/>
            </a:lvl2pPr>
            <a:lvl3pPr>
              <a:defRPr sz="2200"/>
            </a:lvl3pPr>
            <a:lvl4pPr>
              <a:defRPr sz="1980"/>
            </a:lvl4pPr>
            <a:lvl5pPr>
              <a:defRPr sz="1980"/>
            </a:lvl5pPr>
            <a:lvl6pPr>
              <a:defRPr sz="1980"/>
            </a:lvl6pPr>
            <a:lvl7pPr>
              <a:defRPr sz="1980"/>
            </a:lvl7pPr>
            <a:lvl8pPr>
              <a:defRPr sz="1980"/>
            </a:lvl8pPr>
            <a:lvl9pPr>
              <a:defRPr sz="198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071110" y="1554480"/>
            <a:ext cx="4652010" cy="5527040"/>
          </a:xfrm>
        </p:spPr>
        <p:txBody>
          <a:bodyPr/>
          <a:lstStyle>
            <a:lvl1pPr>
              <a:defRPr sz="3080"/>
            </a:lvl1pPr>
            <a:lvl2pPr>
              <a:defRPr sz="2640"/>
            </a:lvl2pPr>
            <a:lvl3pPr>
              <a:defRPr sz="2200"/>
            </a:lvl3pPr>
            <a:lvl4pPr>
              <a:defRPr sz="1980"/>
            </a:lvl4pPr>
            <a:lvl5pPr>
              <a:defRPr sz="1980"/>
            </a:lvl5pPr>
            <a:lvl6pPr>
              <a:defRPr sz="1980"/>
            </a:lvl6pPr>
            <a:lvl7pPr>
              <a:defRPr sz="1980"/>
            </a:lvl7pPr>
            <a:lvl8pPr>
              <a:defRPr sz="1980"/>
            </a:lvl8pPr>
            <a:lvl9pPr>
              <a:defRPr sz="198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r>
              <a:rPr lang="en-US" smtClean="0">
                <a:solidFill>
                  <a:srgbClr val="000000"/>
                </a:solidFill>
              </a:rPr>
              <a:t>Source: NVIDIA, AMD</a:t>
            </a:r>
            <a:endParaRPr lang="en-US">
              <a:solidFill>
                <a:srgbClr val="000000"/>
              </a:solidFill>
            </a:endParaRPr>
          </a:p>
        </p:txBody>
      </p:sp>
      <p:sp>
        <p:nvSpPr>
          <p:cNvPr id="6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CD31CFC9-3DD9-416A-A735-6E58FA2950C3}" type="slidenum">
              <a:rPr lang="en-US" smtClean="0">
                <a:solidFill>
                  <a:srgbClr val="000000"/>
                </a:solidFill>
              </a:rPr>
              <a:pPr/>
              <a:t>‹#›</a:t>
            </a:fld>
            <a:endParaRPr 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4578259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02920" y="311256"/>
            <a:ext cx="9052560" cy="12954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02920" y="1739795"/>
            <a:ext cx="4444207" cy="725064"/>
          </a:xfrm>
        </p:spPr>
        <p:txBody>
          <a:bodyPr anchor="b"/>
          <a:lstStyle>
            <a:lvl1pPr marL="0" indent="0">
              <a:buNone/>
              <a:defRPr sz="2640" b="1"/>
            </a:lvl1pPr>
            <a:lvl2pPr marL="502920" indent="0">
              <a:buNone/>
              <a:defRPr sz="2200" b="1"/>
            </a:lvl2pPr>
            <a:lvl3pPr marL="1005840" indent="0">
              <a:buNone/>
              <a:defRPr sz="1980" b="1"/>
            </a:lvl3pPr>
            <a:lvl4pPr marL="1508760" indent="0">
              <a:buNone/>
              <a:defRPr sz="1760" b="1"/>
            </a:lvl4pPr>
            <a:lvl5pPr marL="2011680" indent="0">
              <a:buNone/>
              <a:defRPr sz="1760" b="1"/>
            </a:lvl5pPr>
            <a:lvl6pPr marL="2514600" indent="0">
              <a:buNone/>
              <a:defRPr sz="1760" b="1"/>
            </a:lvl6pPr>
            <a:lvl7pPr marL="3017520" indent="0">
              <a:buNone/>
              <a:defRPr sz="1760" b="1"/>
            </a:lvl7pPr>
            <a:lvl8pPr marL="3520440" indent="0">
              <a:buNone/>
              <a:defRPr sz="1760" b="1"/>
            </a:lvl8pPr>
            <a:lvl9pPr marL="4023360" indent="0">
              <a:buNone/>
              <a:defRPr sz="176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02920" y="2464859"/>
            <a:ext cx="4444207" cy="4478126"/>
          </a:xfrm>
        </p:spPr>
        <p:txBody>
          <a:bodyPr/>
          <a:lstStyle>
            <a:lvl1pPr>
              <a:defRPr sz="2640"/>
            </a:lvl1pPr>
            <a:lvl2pPr>
              <a:defRPr sz="2200"/>
            </a:lvl2pPr>
            <a:lvl3pPr>
              <a:defRPr sz="1980"/>
            </a:lvl3pPr>
            <a:lvl4pPr>
              <a:defRPr sz="1760"/>
            </a:lvl4pPr>
            <a:lvl5pPr>
              <a:defRPr sz="1760"/>
            </a:lvl5pPr>
            <a:lvl6pPr>
              <a:defRPr sz="1760"/>
            </a:lvl6pPr>
            <a:lvl7pPr>
              <a:defRPr sz="1760"/>
            </a:lvl7pPr>
            <a:lvl8pPr>
              <a:defRPr sz="1760"/>
            </a:lvl8pPr>
            <a:lvl9pPr>
              <a:defRPr sz="176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109531" y="1739795"/>
            <a:ext cx="4445953" cy="725064"/>
          </a:xfrm>
        </p:spPr>
        <p:txBody>
          <a:bodyPr anchor="b"/>
          <a:lstStyle>
            <a:lvl1pPr marL="0" indent="0">
              <a:buNone/>
              <a:defRPr sz="2640" b="1"/>
            </a:lvl1pPr>
            <a:lvl2pPr marL="502920" indent="0">
              <a:buNone/>
              <a:defRPr sz="2200" b="1"/>
            </a:lvl2pPr>
            <a:lvl3pPr marL="1005840" indent="0">
              <a:buNone/>
              <a:defRPr sz="1980" b="1"/>
            </a:lvl3pPr>
            <a:lvl4pPr marL="1508760" indent="0">
              <a:buNone/>
              <a:defRPr sz="1760" b="1"/>
            </a:lvl4pPr>
            <a:lvl5pPr marL="2011680" indent="0">
              <a:buNone/>
              <a:defRPr sz="1760" b="1"/>
            </a:lvl5pPr>
            <a:lvl6pPr marL="2514600" indent="0">
              <a:buNone/>
              <a:defRPr sz="1760" b="1"/>
            </a:lvl6pPr>
            <a:lvl7pPr marL="3017520" indent="0">
              <a:buNone/>
              <a:defRPr sz="1760" b="1"/>
            </a:lvl7pPr>
            <a:lvl8pPr marL="3520440" indent="0">
              <a:buNone/>
              <a:defRPr sz="1760" b="1"/>
            </a:lvl8pPr>
            <a:lvl9pPr marL="4023360" indent="0">
              <a:buNone/>
              <a:defRPr sz="176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109531" y="2464859"/>
            <a:ext cx="4445953" cy="4478126"/>
          </a:xfrm>
        </p:spPr>
        <p:txBody>
          <a:bodyPr/>
          <a:lstStyle>
            <a:lvl1pPr>
              <a:defRPr sz="2640"/>
            </a:lvl1pPr>
            <a:lvl2pPr>
              <a:defRPr sz="2200"/>
            </a:lvl2pPr>
            <a:lvl3pPr>
              <a:defRPr sz="1980"/>
            </a:lvl3pPr>
            <a:lvl4pPr>
              <a:defRPr sz="1760"/>
            </a:lvl4pPr>
            <a:lvl5pPr>
              <a:defRPr sz="1760"/>
            </a:lvl5pPr>
            <a:lvl6pPr>
              <a:defRPr sz="1760"/>
            </a:lvl6pPr>
            <a:lvl7pPr>
              <a:defRPr sz="1760"/>
            </a:lvl7pPr>
            <a:lvl8pPr>
              <a:defRPr sz="1760"/>
            </a:lvl8pPr>
            <a:lvl9pPr>
              <a:defRPr sz="176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r>
              <a:rPr lang="en-US" smtClean="0">
                <a:solidFill>
                  <a:srgbClr val="000000"/>
                </a:solidFill>
              </a:rPr>
              <a:t>Source: NVIDIA, AMD</a:t>
            </a:r>
            <a:endParaRPr lang="en-US">
              <a:solidFill>
                <a:srgbClr val="000000"/>
              </a:solidFill>
            </a:endParaRPr>
          </a:p>
        </p:txBody>
      </p:sp>
      <p:sp>
        <p:nvSpPr>
          <p:cNvPr id="8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CD31CFC9-3DD9-416A-A735-6E58FA2950C3}" type="slidenum">
              <a:rPr lang="en-US" smtClean="0">
                <a:solidFill>
                  <a:srgbClr val="000000"/>
                </a:solidFill>
              </a:rPr>
              <a:pPr/>
              <a:t>‹#›</a:t>
            </a:fld>
            <a:endParaRPr 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233695269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r>
              <a:rPr lang="en-US" smtClean="0">
                <a:solidFill>
                  <a:srgbClr val="000000"/>
                </a:solidFill>
              </a:rPr>
              <a:t>Source: NVIDIA, AMD</a:t>
            </a:r>
            <a:endParaRPr lang="en-US">
              <a:solidFill>
                <a:srgbClr val="000000"/>
              </a:solidFill>
            </a:endParaRPr>
          </a:p>
        </p:txBody>
      </p:sp>
      <p:sp>
        <p:nvSpPr>
          <p:cNvPr id="4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CD31CFC9-3DD9-416A-A735-6E58FA2950C3}" type="slidenum">
              <a:rPr lang="en-US" smtClean="0">
                <a:solidFill>
                  <a:srgbClr val="000000"/>
                </a:solidFill>
              </a:rPr>
              <a:pPr/>
              <a:t>‹#›</a:t>
            </a:fld>
            <a:endParaRPr 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324313503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r>
              <a:rPr lang="en-US" smtClean="0">
                <a:solidFill>
                  <a:srgbClr val="000000"/>
                </a:solidFill>
              </a:rPr>
              <a:t>Source: NVIDIA, AMD</a:t>
            </a:r>
            <a:endParaRPr lang="en-US">
              <a:solidFill>
                <a:srgbClr val="000000"/>
              </a:solidFill>
            </a:endParaRPr>
          </a:p>
        </p:txBody>
      </p:sp>
      <p:sp>
        <p:nvSpPr>
          <p:cNvPr id="3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CD31CFC9-3DD9-416A-A735-6E58FA2950C3}" type="slidenum">
              <a:rPr lang="en-US" smtClean="0">
                <a:solidFill>
                  <a:srgbClr val="000000"/>
                </a:solidFill>
              </a:rPr>
              <a:pPr/>
              <a:t>‹#›</a:t>
            </a:fld>
            <a:endParaRPr 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048687429"/>
      </p:ext>
    </p:extLst>
  </p:cSld>
  <p:clrMapOvr>
    <a:masterClrMapping/>
  </p:clrMapOvr>
  <p:transition/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02924" y="309457"/>
            <a:ext cx="3309144" cy="1316990"/>
          </a:xfrm>
        </p:spPr>
        <p:txBody>
          <a:bodyPr anchor="b"/>
          <a:lstStyle>
            <a:lvl1pPr algn="l">
              <a:defRPr sz="22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932555" y="309466"/>
            <a:ext cx="5622925" cy="6633528"/>
          </a:xfrm>
        </p:spPr>
        <p:txBody>
          <a:bodyPr/>
          <a:lstStyle>
            <a:lvl1pPr>
              <a:defRPr sz="3520"/>
            </a:lvl1pPr>
            <a:lvl2pPr>
              <a:defRPr sz="3080"/>
            </a:lvl2pPr>
            <a:lvl3pPr>
              <a:defRPr sz="2640"/>
            </a:lvl3pPr>
            <a:lvl4pPr>
              <a:defRPr sz="2200"/>
            </a:lvl4pPr>
            <a:lvl5pPr>
              <a:defRPr sz="2200"/>
            </a:lvl5pPr>
            <a:lvl6pPr>
              <a:defRPr sz="2200"/>
            </a:lvl6pPr>
            <a:lvl7pPr>
              <a:defRPr sz="2200"/>
            </a:lvl7pPr>
            <a:lvl8pPr>
              <a:defRPr sz="2200"/>
            </a:lvl8pPr>
            <a:lvl9pPr>
              <a:defRPr sz="22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502924" y="1626451"/>
            <a:ext cx="3309144" cy="5316538"/>
          </a:xfrm>
        </p:spPr>
        <p:txBody>
          <a:bodyPr/>
          <a:lstStyle>
            <a:lvl1pPr marL="0" indent="0">
              <a:buNone/>
              <a:defRPr sz="1540"/>
            </a:lvl1pPr>
            <a:lvl2pPr marL="502920" indent="0">
              <a:buNone/>
              <a:defRPr sz="1320"/>
            </a:lvl2pPr>
            <a:lvl3pPr marL="1005840" indent="0">
              <a:buNone/>
              <a:defRPr sz="1100"/>
            </a:lvl3pPr>
            <a:lvl4pPr marL="1508760" indent="0">
              <a:buNone/>
              <a:defRPr sz="990"/>
            </a:lvl4pPr>
            <a:lvl5pPr marL="2011680" indent="0">
              <a:buNone/>
              <a:defRPr sz="990"/>
            </a:lvl5pPr>
            <a:lvl6pPr marL="2514600" indent="0">
              <a:buNone/>
              <a:defRPr sz="990"/>
            </a:lvl6pPr>
            <a:lvl7pPr marL="3017520" indent="0">
              <a:buNone/>
              <a:defRPr sz="990"/>
            </a:lvl7pPr>
            <a:lvl8pPr marL="3520440" indent="0">
              <a:buNone/>
              <a:defRPr sz="990"/>
            </a:lvl8pPr>
            <a:lvl9pPr marL="4023360" indent="0">
              <a:buNone/>
              <a:defRPr sz="99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r>
              <a:rPr lang="en-US" smtClean="0">
                <a:solidFill>
                  <a:srgbClr val="000000"/>
                </a:solidFill>
              </a:rPr>
              <a:t>Source: NVIDIA, AMD</a:t>
            </a:r>
            <a:endParaRPr lang="en-US">
              <a:solidFill>
                <a:srgbClr val="000000"/>
              </a:solidFill>
            </a:endParaRPr>
          </a:p>
        </p:txBody>
      </p:sp>
      <p:sp>
        <p:nvSpPr>
          <p:cNvPr id="6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CD31CFC9-3DD9-416A-A735-6E58FA2950C3}" type="slidenum">
              <a:rPr lang="en-US" smtClean="0">
                <a:solidFill>
                  <a:srgbClr val="000000"/>
                </a:solidFill>
              </a:rPr>
              <a:pPr/>
              <a:t>‹#›</a:t>
            </a:fld>
            <a:endParaRPr 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82045579"/>
      </p:ext>
    </p:extLst>
  </p:cSld>
  <p:clrMapOvr>
    <a:masterClrMapping/>
  </p:clrMapOvr>
  <p:transition/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971517" y="5440680"/>
            <a:ext cx="6035040" cy="642303"/>
          </a:xfrm>
        </p:spPr>
        <p:txBody>
          <a:bodyPr anchor="b"/>
          <a:lstStyle>
            <a:lvl1pPr algn="l">
              <a:defRPr sz="22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971517" y="694478"/>
            <a:ext cx="6035040" cy="4663440"/>
          </a:xfrm>
        </p:spPr>
        <p:txBody>
          <a:bodyPr/>
          <a:lstStyle>
            <a:lvl1pPr marL="0" indent="0">
              <a:buNone/>
              <a:defRPr sz="3520"/>
            </a:lvl1pPr>
            <a:lvl2pPr marL="502920" indent="0">
              <a:buNone/>
              <a:defRPr sz="3080"/>
            </a:lvl2pPr>
            <a:lvl3pPr marL="1005840" indent="0">
              <a:buNone/>
              <a:defRPr sz="2640"/>
            </a:lvl3pPr>
            <a:lvl4pPr marL="1508760" indent="0">
              <a:buNone/>
              <a:defRPr sz="2200"/>
            </a:lvl4pPr>
            <a:lvl5pPr marL="2011680" indent="0">
              <a:buNone/>
              <a:defRPr sz="2200"/>
            </a:lvl5pPr>
            <a:lvl6pPr marL="2514600" indent="0">
              <a:buNone/>
              <a:defRPr sz="2200"/>
            </a:lvl6pPr>
            <a:lvl7pPr marL="3017520" indent="0">
              <a:buNone/>
              <a:defRPr sz="2200"/>
            </a:lvl7pPr>
            <a:lvl8pPr marL="3520440" indent="0">
              <a:buNone/>
              <a:defRPr sz="2200"/>
            </a:lvl8pPr>
            <a:lvl9pPr marL="4023360" indent="0">
              <a:buNone/>
              <a:defRPr sz="2200"/>
            </a:lvl9pPr>
          </a:lstStyle>
          <a:p>
            <a:pPr lvl="0"/>
            <a:r>
              <a:rPr lang="en-US" noProof="0" smtClean="0"/>
              <a:t>Click icon to add picture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971517" y="6082983"/>
            <a:ext cx="6035040" cy="912177"/>
          </a:xfrm>
        </p:spPr>
        <p:txBody>
          <a:bodyPr/>
          <a:lstStyle>
            <a:lvl1pPr marL="0" indent="0">
              <a:buNone/>
              <a:defRPr sz="1540"/>
            </a:lvl1pPr>
            <a:lvl2pPr marL="502920" indent="0">
              <a:buNone/>
              <a:defRPr sz="1320"/>
            </a:lvl2pPr>
            <a:lvl3pPr marL="1005840" indent="0">
              <a:buNone/>
              <a:defRPr sz="1100"/>
            </a:lvl3pPr>
            <a:lvl4pPr marL="1508760" indent="0">
              <a:buNone/>
              <a:defRPr sz="990"/>
            </a:lvl4pPr>
            <a:lvl5pPr marL="2011680" indent="0">
              <a:buNone/>
              <a:defRPr sz="990"/>
            </a:lvl5pPr>
            <a:lvl6pPr marL="2514600" indent="0">
              <a:buNone/>
              <a:defRPr sz="990"/>
            </a:lvl6pPr>
            <a:lvl7pPr marL="3017520" indent="0">
              <a:buNone/>
              <a:defRPr sz="990"/>
            </a:lvl7pPr>
            <a:lvl8pPr marL="3520440" indent="0">
              <a:buNone/>
              <a:defRPr sz="990"/>
            </a:lvl8pPr>
            <a:lvl9pPr marL="4023360" indent="0">
              <a:buNone/>
              <a:defRPr sz="99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r>
              <a:rPr lang="en-US" smtClean="0">
                <a:solidFill>
                  <a:srgbClr val="000000"/>
                </a:solidFill>
              </a:rPr>
              <a:t>Source: NVIDIA, AMD</a:t>
            </a:r>
            <a:endParaRPr lang="en-US">
              <a:solidFill>
                <a:srgbClr val="000000"/>
              </a:solidFill>
            </a:endParaRPr>
          </a:p>
        </p:txBody>
      </p:sp>
      <p:sp>
        <p:nvSpPr>
          <p:cNvPr id="6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CD31CFC9-3DD9-416A-A735-6E58FA2950C3}" type="slidenum">
              <a:rPr lang="en-US" smtClean="0">
                <a:solidFill>
                  <a:srgbClr val="000000"/>
                </a:solidFill>
              </a:rPr>
              <a:pPr/>
              <a:t>‹#›</a:t>
            </a:fld>
            <a:endParaRPr 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273604632"/>
      </p:ext>
    </p:extLst>
  </p:cSld>
  <p:clrMapOvr>
    <a:masterClrMapping/>
  </p:clrMapOvr>
  <p:transition/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r>
              <a:rPr lang="en-US" smtClean="0">
                <a:solidFill>
                  <a:srgbClr val="000000"/>
                </a:solidFill>
              </a:rPr>
              <a:t>Source: NVIDIA, AMD</a:t>
            </a:r>
            <a:endParaRPr lang="en-US">
              <a:solidFill>
                <a:srgbClr val="000000"/>
              </a:solidFill>
            </a:endParaRPr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CD31CFC9-3DD9-416A-A735-6E58FA2950C3}" type="slidenum">
              <a:rPr lang="en-US" smtClean="0">
                <a:solidFill>
                  <a:srgbClr val="000000"/>
                </a:solidFill>
              </a:rPr>
              <a:pPr/>
              <a:t>‹#›</a:t>
            </a:fld>
            <a:endParaRPr 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16115694"/>
      </p:ext>
    </p:extLst>
  </p:cSld>
  <p:clrMapOvr>
    <a:masterClrMapping/>
  </p:clrMapOvr>
  <p:transition/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355205" y="172720"/>
            <a:ext cx="2367915" cy="6908800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251460" y="172720"/>
            <a:ext cx="6936105" cy="6908800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r>
              <a:rPr lang="en-US" smtClean="0">
                <a:solidFill>
                  <a:srgbClr val="000000"/>
                </a:solidFill>
              </a:rPr>
              <a:t>Source: NVIDIA, AMD</a:t>
            </a:r>
            <a:endParaRPr lang="en-US">
              <a:solidFill>
                <a:srgbClr val="000000"/>
              </a:solidFill>
            </a:endParaRPr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CD31CFC9-3DD9-416A-A735-6E58FA2950C3}" type="slidenum">
              <a:rPr lang="en-US" smtClean="0">
                <a:solidFill>
                  <a:srgbClr val="000000"/>
                </a:solidFill>
              </a:rPr>
              <a:pPr/>
              <a:t>‹#›</a:t>
            </a:fld>
            <a:endParaRPr 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030961650"/>
      </p:ext>
    </p:extLst>
  </p:cSld>
  <p:clrMapOvr>
    <a:masterClrMapping/>
  </p:clrMapOvr>
  <p:transition/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1378" name="Rectangle 2"/>
          <p:cNvSpPr>
            <a:spLocks noGrp="1" noChangeArrowheads="1"/>
          </p:cNvSpPr>
          <p:nvPr>
            <p:ph type="ctrTitle"/>
          </p:nvPr>
        </p:nvSpPr>
        <p:spPr>
          <a:xfrm>
            <a:off x="754380" y="1727200"/>
            <a:ext cx="8717280" cy="1986280"/>
          </a:xfrm>
        </p:spPr>
        <p:txBody>
          <a:bodyPr/>
          <a:lstStyle>
            <a:lvl1pPr>
              <a:defRPr sz="5280"/>
            </a:lvl1pPr>
          </a:lstStyle>
          <a:p>
            <a:r>
              <a:rPr lang="en-US" altLang="en-US" smtClean="0"/>
              <a:t>Click to edit Master title style</a:t>
            </a:r>
            <a:endParaRPr lang="en-US" altLang="en-US"/>
          </a:p>
        </p:txBody>
      </p:sp>
      <p:sp>
        <p:nvSpPr>
          <p:cNvPr id="101379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754381" y="4058920"/>
            <a:ext cx="8633460" cy="1986280"/>
          </a:xfrm>
        </p:spPr>
        <p:txBody>
          <a:bodyPr/>
          <a:lstStyle>
            <a:lvl1pPr marL="0" indent="0" algn="ctr">
              <a:buFont typeface="Wingdings" pitchFamily="2" charset="2"/>
              <a:buNone/>
              <a:defRPr/>
            </a:lvl1pPr>
          </a:lstStyle>
          <a:p>
            <a:r>
              <a:rPr lang="en-US" altLang="en-US" smtClean="0"/>
              <a:t>Click to edit Master subtitle style</a:t>
            </a:r>
            <a:endParaRPr lang="en-US" altLang="en-US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 bwMode="auto">
          <a:xfrm>
            <a:off x="502920" y="7076123"/>
            <a:ext cx="2346960" cy="518160"/>
          </a:xfrm>
          <a:prstGeom prst="rect">
            <a:avLst/>
          </a:prstGeom>
          <a:ln>
            <a:miter lim="800000"/>
            <a:headEnd/>
            <a:tailEnd/>
          </a:ln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>
              <a:defRPr sz="1320">
                <a:latin typeface="Garamond" pitchFamily="18" charset="0"/>
              </a:defRPr>
            </a:lvl1pPr>
          </a:lstStyle>
          <a:p>
            <a:endParaRPr lang="en-US">
              <a:solidFill>
                <a:srgbClr val="000000"/>
              </a:solidFill>
            </a:endParaRPr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xfrm>
            <a:off x="3436620" y="7076123"/>
            <a:ext cx="3185160" cy="51816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>
                <a:solidFill>
                  <a:srgbClr val="000000"/>
                </a:solidFill>
              </a:rPr>
              <a:t>Source: NVIDIA, AMD</a:t>
            </a:r>
            <a:endParaRPr lang="en-US">
              <a:solidFill>
                <a:srgbClr val="000000"/>
              </a:solidFill>
            </a:endParaRPr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 sz="1320"/>
            </a:lvl1pPr>
          </a:lstStyle>
          <a:p>
            <a:fld id="{CD31CFC9-3DD9-416A-A735-6E58FA2950C3}" type="slidenum">
              <a:rPr lang="en-US" smtClean="0">
                <a:solidFill>
                  <a:srgbClr val="000000"/>
                </a:solidFill>
              </a:rPr>
              <a:pPr/>
              <a:t>‹#›</a:t>
            </a:fld>
            <a:endParaRPr 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103341228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 lang="en-US" dirty="0" smtClean="0"/>
            </a:lvl1pPr>
            <a:lvl2pPr>
              <a:defRPr lang="en-US" dirty="0" smtClean="0"/>
            </a:lvl2pPr>
            <a:lvl3pPr>
              <a:defRPr lang="en-US" dirty="0" smtClean="0"/>
            </a:lvl3pPr>
            <a:lvl4pPr>
              <a:defRPr lang="en-US" dirty="0" smtClean="0"/>
            </a:lvl4pPr>
            <a:lvl5pPr>
              <a:defRPr lang="en-US" dirty="0"/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r>
              <a:rPr lang="en-US" smtClean="0">
                <a:solidFill>
                  <a:srgbClr val="000000"/>
                </a:solidFill>
              </a:rPr>
              <a:t>Source: NVIDIA, AMD</a:t>
            </a:r>
            <a:endParaRPr lang="en-US">
              <a:solidFill>
                <a:srgbClr val="000000"/>
              </a:solidFill>
            </a:endParaRPr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CD31CFC9-3DD9-416A-A735-6E58FA2950C3}" type="slidenum">
              <a:rPr lang="en-US" smtClean="0">
                <a:solidFill>
                  <a:srgbClr val="000000"/>
                </a:solidFill>
              </a:rPr>
              <a:pPr/>
              <a:t>‹#›</a:t>
            </a:fld>
            <a:endParaRPr 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743533651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94544" y="4994492"/>
            <a:ext cx="8549640" cy="1543685"/>
          </a:xfrm>
        </p:spPr>
        <p:txBody>
          <a:bodyPr/>
          <a:lstStyle>
            <a:lvl1pPr algn="l">
              <a:defRPr sz="44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94544" y="3294275"/>
            <a:ext cx="8549640" cy="1700212"/>
          </a:xfrm>
        </p:spPr>
        <p:txBody>
          <a:bodyPr anchor="b"/>
          <a:lstStyle>
            <a:lvl1pPr marL="0" indent="0">
              <a:buNone/>
              <a:defRPr sz="2200"/>
            </a:lvl1pPr>
            <a:lvl2pPr marL="502920" indent="0">
              <a:buNone/>
              <a:defRPr sz="1980"/>
            </a:lvl2pPr>
            <a:lvl3pPr marL="1005840" indent="0">
              <a:buNone/>
              <a:defRPr sz="1760"/>
            </a:lvl3pPr>
            <a:lvl4pPr marL="1508760" indent="0">
              <a:buNone/>
              <a:defRPr sz="1540"/>
            </a:lvl4pPr>
            <a:lvl5pPr marL="2011680" indent="0">
              <a:buNone/>
              <a:defRPr sz="1540"/>
            </a:lvl5pPr>
            <a:lvl6pPr marL="2514600" indent="0">
              <a:buNone/>
              <a:defRPr sz="1540"/>
            </a:lvl6pPr>
            <a:lvl7pPr marL="3017520" indent="0">
              <a:buNone/>
              <a:defRPr sz="1540"/>
            </a:lvl7pPr>
            <a:lvl8pPr marL="3520440" indent="0">
              <a:buNone/>
              <a:defRPr sz="1540"/>
            </a:lvl8pPr>
            <a:lvl9pPr marL="4023360" indent="0">
              <a:buNone/>
              <a:defRPr sz="154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r>
              <a:rPr lang="en-US" smtClean="0">
                <a:solidFill>
                  <a:srgbClr val="000000"/>
                </a:solidFill>
              </a:rPr>
              <a:t>Source: NVIDIA, AMD</a:t>
            </a:r>
            <a:endParaRPr lang="en-US">
              <a:solidFill>
                <a:srgbClr val="000000"/>
              </a:solidFill>
            </a:endParaRPr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CD31CFC9-3DD9-416A-A735-6E58FA2950C3}" type="slidenum">
              <a:rPr lang="en-US" smtClean="0">
                <a:solidFill>
                  <a:srgbClr val="000000"/>
                </a:solidFill>
              </a:rPr>
              <a:pPr/>
              <a:t>‹#›</a:t>
            </a:fld>
            <a:endParaRPr 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740560103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251460" y="1554480"/>
            <a:ext cx="4652010" cy="5527040"/>
          </a:xfrm>
        </p:spPr>
        <p:txBody>
          <a:bodyPr/>
          <a:lstStyle>
            <a:lvl1pPr>
              <a:defRPr sz="3080"/>
            </a:lvl1pPr>
            <a:lvl2pPr>
              <a:defRPr sz="2640"/>
            </a:lvl2pPr>
            <a:lvl3pPr>
              <a:defRPr sz="2200"/>
            </a:lvl3pPr>
            <a:lvl4pPr>
              <a:defRPr sz="1980"/>
            </a:lvl4pPr>
            <a:lvl5pPr>
              <a:defRPr sz="1980"/>
            </a:lvl5pPr>
            <a:lvl6pPr>
              <a:defRPr sz="1980"/>
            </a:lvl6pPr>
            <a:lvl7pPr>
              <a:defRPr sz="1980"/>
            </a:lvl7pPr>
            <a:lvl8pPr>
              <a:defRPr sz="1980"/>
            </a:lvl8pPr>
            <a:lvl9pPr>
              <a:defRPr sz="198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071110" y="1554480"/>
            <a:ext cx="4652010" cy="5527040"/>
          </a:xfrm>
        </p:spPr>
        <p:txBody>
          <a:bodyPr/>
          <a:lstStyle>
            <a:lvl1pPr>
              <a:defRPr sz="3080"/>
            </a:lvl1pPr>
            <a:lvl2pPr>
              <a:defRPr sz="2640"/>
            </a:lvl2pPr>
            <a:lvl3pPr>
              <a:defRPr sz="2200"/>
            </a:lvl3pPr>
            <a:lvl4pPr>
              <a:defRPr sz="1980"/>
            </a:lvl4pPr>
            <a:lvl5pPr>
              <a:defRPr sz="1980"/>
            </a:lvl5pPr>
            <a:lvl6pPr>
              <a:defRPr sz="1980"/>
            </a:lvl6pPr>
            <a:lvl7pPr>
              <a:defRPr sz="1980"/>
            </a:lvl7pPr>
            <a:lvl8pPr>
              <a:defRPr sz="1980"/>
            </a:lvl8pPr>
            <a:lvl9pPr>
              <a:defRPr sz="198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r>
              <a:rPr lang="en-US" smtClean="0">
                <a:solidFill>
                  <a:srgbClr val="000000"/>
                </a:solidFill>
              </a:rPr>
              <a:t>Source: NVIDIA, AMD</a:t>
            </a:r>
            <a:endParaRPr lang="en-US">
              <a:solidFill>
                <a:srgbClr val="000000"/>
              </a:solidFill>
            </a:endParaRPr>
          </a:p>
        </p:txBody>
      </p:sp>
      <p:sp>
        <p:nvSpPr>
          <p:cNvPr id="6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CD31CFC9-3DD9-416A-A735-6E58FA2950C3}" type="slidenum">
              <a:rPr lang="en-US" smtClean="0">
                <a:solidFill>
                  <a:srgbClr val="000000"/>
                </a:solidFill>
              </a:rPr>
              <a:pPr/>
              <a:t>‹#›</a:t>
            </a:fld>
            <a:endParaRPr 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590705159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02920" y="311256"/>
            <a:ext cx="9052560" cy="12954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02920" y="1739795"/>
            <a:ext cx="4444207" cy="725064"/>
          </a:xfrm>
        </p:spPr>
        <p:txBody>
          <a:bodyPr anchor="b"/>
          <a:lstStyle>
            <a:lvl1pPr marL="0" indent="0">
              <a:buNone/>
              <a:defRPr sz="2640" b="1"/>
            </a:lvl1pPr>
            <a:lvl2pPr marL="502920" indent="0">
              <a:buNone/>
              <a:defRPr sz="2200" b="1"/>
            </a:lvl2pPr>
            <a:lvl3pPr marL="1005840" indent="0">
              <a:buNone/>
              <a:defRPr sz="1980" b="1"/>
            </a:lvl3pPr>
            <a:lvl4pPr marL="1508760" indent="0">
              <a:buNone/>
              <a:defRPr sz="1760" b="1"/>
            </a:lvl4pPr>
            <a:lvl5pPr marL="2011680" indent="0">
              <a:buNone/>
              <a:defRPr sz="1760" b="1"/>
            </a:lvl5pPr>
            <a:lvl6pPr marL="2514600" indent="0">
              <a:buNone/>
              <a:defRPr sz="1760" b="1"/>
            </a:lvl6pPr>
            <a:lvl7pPr marL="3017520" indent="0">
              <a:buNone/>
              <a:defRPr sz="1760" b="1"/>
            </a:lvl7pPr>
            <a:lvl8pPr marL="3520440" indent="0">
              <a:buNone/>
              <a:defRPr sz="1760" b="1"/>
            </a:lvl8pPr>
            <a:lvl9pPr marL="4023360" indent="0">
              <a:buNone/>
              <a:defRPr sz="176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02920" y="2464859"/>
            <a:ext cx="4444207" cy="4478126"/>
          </a:xfrm>
        </p:spPr>
        <p:txBody>
          <a:bodyPr/>
          <a:lstStyle>
            <a:lvl1pPr>
              <a:defRPr sz="2640"/>
            </a:lvl1pPr>
            <a:lvl2pPr>
              <a:defRPr sz="2200"/>
            </a:lvl2pPr>
            <a:lvl3pPr>
              <a:defRPr sz="1980"/>
            </a:lvl3pPr>
            <a:lvl4pPr>
              <a:defRPr sz="1760"/>
            </a:lvl4pPr>
            <a:lvl5pPr>
              <a:defRPr sz="1760"/>
            </a:lvl5pPr>
            <a:lvl6pPr>
              <a:defRPr sz="1760"/>
            </a:lvl6pPr>
            <a:lvl7pPr>
              <a:defRPr sz="1760"/>
            </a:lvl7pPr>
            <a:lvl8pPr>
              <a:defRPr sz="1760"/>
            </a:lvl8pPr>
            <a:lvl9pPr>
              <a:defRPr sz="176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109530" y="1739795"/>
            <a:ext cx="4445953" cy="725064"/>
          </a:xfrm>
        </p:spPr>
        <p:txBody>
          <a:bodyPr anchor="b"/>
          <a:lstStyle>
            <a:lvl1pPr marL="0" indent="0">
              <a:buNone/>
              <a:defRPr sz="2640" b="1"/>
            </a:lvl1pPr>
            <a:lvl2pPr marL="502920" indent="0">
              <a:buNone/>
              <a:defRPr sz="2200" b="1"/>
            </a:lvl2pPr>
            <a:lvl3pPr marL="1005840" indent="0">
              <a:buNone/>
              <a:defRPr sz="1980" b="1"/>
            </a:lvl3pPr>
            <a:lvl4pPr marL="1508760" indent="0">
              <a:buNone/>
              <a:defRPr sz="1760" b="1"/>
            </a:lvl4pPr>
            <a:lvl5pPr marL="2011680" indent="0">
              <a:buNone/>
              <a:defRPr sz="1760" b="1"/>
            </a:lvl5pPr>
            <a:lvl6pPr marL="2514600" indent="0">
              <a:buNone/>
              <a:defRPr sz="1760" b="1"/>
            </a:lvl6pPr>
            <a:lvl7pPr marL="3017520" indent="0">
              <a:buNone/>
              <a:defRPr sz="1760" b="1"/>
            </a:lvl7pPr>
            <a:lvl8pPr marL="3520440" indent="0">
              <a:buNone/>
              <a:defRPr sz="1760" b="1"/>
            </a:lvl8pPr>
            <a:lvl9pPr marL="4023360" indent="0">
              <a:buNone/>
              <a:defRPr sz="176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109530" y="2464859"/>
            <a:ext cx="4445953" cy="4478126"/>
          </a:xfrm>
        </p:spPr>
        <p:txBody>
          <a:bodyPr/>
          <a:lstStyle>
            <a:lvl1pPr>
              <a:defRPr sz="2640"/>
            </a:lvl1pPr>
            <a:lvl2pPr>
              <a:defRPr sz="2200"/>
            </a:lvl2pPr>
            <a:lvl3pPr>
              <a:defRPr sz="1980"/>
            </a:lvl3pPr>
            <a:lvl4pPr>
              <a:defRPr sz="1760"/>
            </a:lvl4pPr>
            <a:lvl5pPr>
              <a:defRPr sz="1760"/>
            </a:lvl5pPr>
            <a:lvl6pPr>
              <a:defRPr sz="1760"/>
            </a:lvl6pPr>
            <a:lvl7pPr>
              <a:defRPr sz="1760"/>
            </a:lvl7pPr>
            <a:lvl8pPr>
              <a:defRPr sz="1760"/>
            </a:lvl8pPr>
            <a:lvl9pPr>
              <a:defRPr sz="176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r>
              <a:rPr lang="en-US" smtClean="0">
                <a:solidFill>
                  <a:srgbClr val="000000"/>
                </a:solidFill>
              </a:rPr>
              <a:t>Source: NVIDIA, AMD</a:t>
            </a:r>
            <a:endParaRPr lang="en-US">
              <a:solidFill>
                <a:srgbClr val="000000"/>
              </a:solidFill>
            </a:endParaRPr>
          </a:p>
        </p:txBody>
      </p:sp>
      <p:sp>
        <p:nvSpPr>
          <p:cNvPr id="8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CD31CFC9-3DD9-416A-A735-6E58FA2950C3}" type="slidenum">
              <a:rPr lang="en-US" smtClean="0">
                <a:solidFill>
                  <a:srgbClr val="000000"/>
                </a:solidFill>
              </a:rPr>
              <a:pPr/>
              <a:t>‹#›</a:t>
            </a:fld>
            <a:endParaRPr 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96483415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r>
              <a:rPr lang="en-US" smtClean="0">
                <a:solidFill>
                  <a:srgbClr val="000000"/>
                </a:solidFill>
              </a:rPr>
              <a:t>Source: NVIDIA, AMD</a:t>
            </a:r>
            <a:endParaRPr lang="en-US">
              <a:solidFill>
                <a:srgbClr val="000000"/>
              </a:solidFill>
            </a:endParaRPr>
          </a:p>
        </p:txBody>
      </p:sp>
      <p:sp>
        <p:nvSpPr>
          <p:cNvPr id="4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CD31CFC9-3DD9-416A-A735-6E58FA2950C3}" type="slidenum">
              <a:rPr lang="en-US" smtClean="0">
                <a:solidFill>
                  <a:srgbClr val="000000"/>
                </a:solidFill>
              </a:rPr>
              <a:pPr/>
              <a:t>‹#›</a:t>
            </a:fld>
            <a:endParaRPr 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256297420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r>
              <a:rPr lang="en-US" smtClean="0">
                <a:solidFill>
                  <a:srgbClr val="000000"/>
                </a:solidFill>
              </a:rPr>
              <a:t>Source: NVIDIA, AMD</a:t>
            </a:r>
            <a:endParaRPr lang="en-US">
              <a:solidFill>
                <a:srgbClr val="000000"/>
              </a:solidFill>
            </a:endParaRPr>
          </a:p>
        </p:txBody>
      </p:sp>
      <p:sp>
        <p:nvSpPr>
          <p:cNvPr id="3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CD31CFC9-3DD9-416A-A735-6E58FA2950C3}" type="slidenum">
              <a:rPr lang="en-US" smtClean="0">
                <a:solidFill>
                  <a:srgbClr val="000000"/>
                </a:solidFill>
              </a:rPr>
              <a:pPr/>
              <a:t>‹#›</a:t>
            </a:fld>
            <a:endParaRPr 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043999255"/>
      </p:ext>
    </p:extLst>
  </p:cSld>
  <p:clrMapOvr>
    <a:masterClrMapping/>
  </p:clrMapOvr>
  <p:transition/>
</p:sldLayout>
</file>

<file path=ppt/slideLayouts/slideLayout41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02923" y="309457"/>
            <a:ext cx="3309144" cy="1316990"/>
          </a:xfrm>
        </p:spPr>
        <p:txBody>
          <a:bodyPr anchor="b"/>
          <a:lstStyle>
            <a:lvl1pPr algn="l">
              <a:defRPr sz="22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932555" y="309462"/>
            <a:ext cx="5622925" cy="6633528"/>
          </a:xfrm>
        </p:spPr>
        <p:txBody>
          <a:bodyPr/>
          <a:lstStyle>
            <a:lvl1pPr>
              <a:defRPr sz="3520"/>
            </a:lvl1pPr>
            <a:lvl2pPr>
              <a:defRPr sz="3080"/>
            </a:lvl2pPr>
            <a:lvl3pPr>
              <a:defRPr sz="2640"/>
            </a:lvl3pPr>
            <a:lvl4pPr>
              <a:defRPr sz="2200"/>
            </a:lvl4pPr>
            <a:lvl5pPr>
              <a:defRPr sz="2200"/>
            </a:lvl5pPr>
            <a:lvl6pPr>
              <a:defRPr sz="2200"/>
            </a:lvl6pPr>
            <a:lvl7pPr>
              <a:defRPr sz="2200"/>
            </a:lvl7pPr>
            <a:lvl8pPr>
              <a:defRPr sz="2200"/>
            </a:lvl8pPr>
            <a:lvl9pPr>
              <a:defRPr sz="22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502923" y="1626451"/>
            <a:ext cx="3309144" cy="5316538"/>
          </a:xfrm>
        </p:spPr>
        <p:txBody>
          <a:bodyPr/>
          <a:lstStyle>
            <a:lvl1pPr marL="0" indent="0">
              <a:buNone/>
              <a:defRPr sz="1540"/>
            </a:lvl1pPr>
            <a:lvl2pPr marL="502920" indent="0">
              <a:buNone/>
              <a:defRPr sz="1320"/>
            </a:lvl2pPr>
            <a:lvl3pPr marL="1005840" indent="0">
              <a:buNone/>
              <a:defRPr sz="1100"/>
            </a:lvl3pPr>
            <a:lvl4pPr marL="1508760" indent="0">
              <a:buNone/>
              <a:defRPr sz="990"/>
            </a:lvl4pPr>
            <a:lvl5pPr marL="2011680" indent="0">
              <a:buNone/>
              <a:defRPr sz="990"/>
            </a:lvl5pPr>
            <a:lvl6pPr marL="2514600" indent="0">
              <a:buNone/>
              <a:defRPr sz="990"/>
            </a:lvl6pPr>
            <a:lvl7pPr marL="3017520" indent="0">
              <a:buNone/>
              <a:defRPr sz="990"/>
            </a:lvl7pPr>
            <a:lvl8pPr marL="3520440" indent="0">
              <a:buNone/>
              <a:defRPr sz="990"/>
            </a:lvl8pPr>
            <a:lvl9pPr marL="4023360" indent="0">
              <a:buNone/>
              <a:defRPr sz="99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r>
              <a:rPr lang="en-US" smtClean="0">
                <a:solidFill>
                  <a:srgbClr val="000000"/>
                </a:solidFill>
              </a:rPr>
              <a:t>Source: NVIDIA, AMD</a:t>
            </a:r>
            <a:endParaRPr lang="en-US">
              <a:solidFill>
                <a:srgbClr val="000000"/>
              </a:solidFill>
            </a:endParaRPr>
          </a:p>
        </p:txBody>
      </p:sp>
      <p:sp>
        <p:nvSpPr>
          <p:cNvPr id="6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CD31CFC9-3DD9-416A-A735-6E58FA2950C3}" type="slidenum">
              <a:rPr lang="en-US" smtClean="0">
                <a:solidFill>
                  <a:srgbClr val="000000"/>
                </a:solidFill>
              </a:rPr>
              <a:pPr/>
              <a:t>‹#›</a:t>
            </a:fld>
            <a:endParaRPr 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411904147"/>
      </p:ext>
    </p:extLst>
  </p:cSld>
  <p:clrMapOvr>
    <a:masterClrMapping/>
  </p:clrMapOvr>
  <p:transition/>
</p:sldLayout>
</file>

<file path=ppt/slideLayouts/slideLayout42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971517" y="5440680"/>
            <a:ext cx="6035040" cy="642303"/>
          </a:xfrm>
        </p:spPr>
        <p:txBody>
          <a:bodyPr anchor="b"/>
          <a:lstStyle>
            <a:lvl1pPr algn="l">
              <a:defRPr sz="22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971517" y="694478"/>
            <a:ext cx="6035040" cy="4663440"/>
          </a:xfrm>
        </p:spPr>
        <p:txBody>
          <a:bodyPr/>
          <a:lstStyle>
            <a:lvl1pPr marL="0" indent="0">
              <a:buNone/>
              <a:defRPr sz="3520"/>
            </a:lvl1pPr>
            <a:lvl2pPr marL="502920" indent="0">
              <a:buNone/>
              <a:defRPr sz="3080"/>
            </a:lvl2pPr>
            <a:lvl3pPr marL="1005840" indent="0">
              <a:buNone/>
              <a:defRPr sz="2640"/>
            </a:lvl3pPr>
            <a:lvl4pPr marL="1508760" indent="0">
              <a:buNone/>
              <a:defRPr sz="2200"/>
            </a:lvl4pPr>
            <a:lvl5pPr marL="2011680" indent="0">
              <a:buNone/>
              <a:defRPr sz="2200"/>
            </a:lvl5pPr>
            <a:lvl6pPr marL="2514600" indent="0">
              <a:buNone/>
              <a:defRPr sz="2200"/>
            </a:lvl6pPr>
            <a:lvl7pPr marL="3017520" indent="0">
              <a:buNone/>
              <a:defRPr sz="2200"/>
            </a:lvl7pPr>
            <a:lvl8pPr marL="3520440" indent="0">
              <a:buNone/>
              <a:defRPr sz="2200"/>
            </a:lvl8pPr>
            <a:lvl9pPr marL="4023360" indent="0">
              <a:buNone/>
              <a:defRPr sz="2200"/>
            </a:lvl9pPr>
          </a:lstStyle>
          <a:p>
            <a:pPr lvl="0"/>
            <a:r>
              <a:rPr lang="en-US" noProof="0" smtClean="0"/>
              <a:t>Click icon to add picture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971517" y="6082983"/>
            <a:ext cx="6035040" cy="912177"/>
          </a:xfrm>
        </p:spPr>
        <p:txBody>
          <a:bodyPr/>
          <a:lstStyle>
            <a:lvl1pPr marL="0" indent="0">
              <a:buNone/>
              <a:defRPr sz="1540"/>
            </a:lvl1pPr>
            <a:lvl2pPr marL="502920" indent="0">
              <a:buNone/>
              <a:defRPr sz="1320"/>
            </a:lvl2pPr>
            <a:lvl3pPr marL="1005840" indent="0">
              <a:buNone/>
              <a:defRPr sz="1100"/>
            </a:lvl3pPr>
            <a:lvl4pPr marL="1508760" indent="0">
              <a:buNone/>
              <a:defRPr sz="990"/>
            </a:lvl4pPr>
            <a:lvl5pPr marL="2011680" indent="0">
              <a:buNone/>
              <a:defRPr sz="990"/>
            </a:lvl5pPr>
            <a:lvl6pPr marL="2514600" indent="0">
              <a:buNone/>
              <a:defRPr sz="990"/>
            </a:lvl6pPr>
            <a:lvl7pPr marL="3017520" indent="0">
              <a:buNone/>
              <a:defRPr sz="990"/>
            </a:lvl7pPr>
            <a:lvl8pPr marL="3520440" indent="0">
              <a:buNone/>
              <a:defRPr sz="990"/>
            </a:lvl8pPr>
            <a:lvl9pPr marL="4023360" indent="0">
              <a:buNone/>
              <a:defRPr sz="99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r>
              <a:rPr lang="en-US" smtClean="0">
                <a:solidFill>
                  <a:srgbClr val="000000"/>
                </a:solidFill>
              </a:rPr>
              <a:t>Source: NVIDIA, AMD</a:t>
            </a:r>
            <a:endParaRPr lang="en-US">
              <a:solidFill>
                <a:srgbClr val="000000"/>
              </a:solidFill>
            </a:endParaRPr>
          </a:p>
        </p:txBody>
      </p:sp>
      <p:sp>
        <p:nvSpPr>
          <p:cNvPr id="6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CD31CFC9-3DD9-416A-A735-6E58FA2950C3}" type="slidenum">
              <a:rPr lang="en-US" smtClean="0">
                <a:solidFill>
                  <a:srgbClr val="000000"/>
                </a:solidFill>
              </a:rPr>
              <a:pPr/>
              <a:t>‹#›</a:t>
            </a:fld>
            <a:endParaRPr 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65591569"/>
      </p:ext>
    </p:extLst>
  </p:cSld>
  <p:clrMapOvr>
    <a:masterClrMapping/>
  </p:clrMapOvr>
  <p:transition/>
</p:sldLayout>
</file>

<file path=ppt/slideLayouts/slideLayout4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r>
              <a:rPr lang="en-US" smtClean="0">
                <a:solidFill>
                  <a:srgbClr val="000000"/>
                </a:solidFill>
              </a:rPr>
              <a:t>Source: NVIDIA, AMD</a:t>
            </a:r>
            <a:endParaRPr lang="en-US">
              <a:solidFill>
                <a:srgbClr val="000000"/>
              </a:solidFill>
            </a:endParaRPr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CD31CFC9-3DD9-416A-A735-6E58FA2950C3}" type="slidenum">
              <a:rPr lang="en-US" smtClean="0">
                <a:solidFill>
                  <a:srgbClr val="000000"/>
                </a:solidFill>
              </a:rPr>
              <a:pPr/>
              <a:t>‹#›</a:t>
            </a:fld>
            <a:endParaRPr 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295704906"/>
      </p:ext>
    </p:extLst>
  </p:cSld>
  <p:clrMapOvr>
    <a:masterClrMapping/>
  </p:clrMapOvr>
  <p:transition/>
</p:sldLayout>
</file>

<file path=ppt/slideLayouts/slideLayout4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355205" y="172720"/>
            <a:ext cx="2367915" cy="6908800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251460" y="172720"/>
            <a:ext cx="6936105" cy="6908800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r>
              <a:rPr lang="en-US" smtClean="0">
                <a:solidFill>
                  <a:srgbClr val="000000"/>
                </a:solidFill>
              </a:rPr>
              <a:t>Source: NVIDIA, AMD</a:t>
            </a:r>
            <a:endParaRPr lang="en-US">
              <a:solidFill>
                <a:srgbClr val="000000"/>
              </a:solidFill>
            </a:endParaRPr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CD31CFC9-3DD9-416A-A735-6E58FA2950C3}" type="slidenum">
              <a:rPr lang="en-US" smtClean="0">
                <a:solidFill>
                  <a:srgbClr val="000000"/>
                </a:solidFill>
              </a:rPr>
              <a:pPr/>
              <a:t>‹#›</a:t>
            </a:fld>
            <a:endParaRPr 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5447877"/>
      </p:ext>
    </p:extLst>
  </p:cSld>
  <p:clrMapOvr>
    <a:masterClrMapping/>
  </p:clrMapOvr>
  <p:transition/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theme" Target="../theme/theme3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/Relationships>
</file>

<file path=ppt/slideMasters/_rels/slideMaster4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0.xml"/><Relationship Id="rId3" Type="http://schemas.openxmlformats.org/officeDocument/2006/relationships/slideLayout" Target="../slideLayouts/slideLayout25.xml"/><Relationship Id="rId7" Type="http://schemas.openxmlformats.org/officeDocument/2006/relationships/slideLayout" Target="../slideLayouts/slideLayout29.xml"/><Relationship Id="rId12" Type="http://schemas.openxmlformats.org/officeDocument/2006/relationships/theme" Target="../theme/theme4.xml"/><Relationship Id="rId2" Type="http://schemas.openxmlformats.org/officeDocument/2006/relationships/slideLayout" Target="../slideLayouts/slideLayout24.xml"/><Relationship Id="rId1" Type="http://schemas.openxmlformats.org/officeDocument/2006/relationships/slideLayout" Target="../slideLayouts/slideLayout23.xml"/><Relationship Id="rId6" Type="http://schemas.openxmlformats.org/officeDocument/2006/relationships/slideLayout" Target="../slideLayouts/slideLayout28.xml"/><Relationship Id="rId11" Type="http://schemas.openxmlformats.org/officeDocument/2006/relationships/slideLayout" Target="../slideLayouts/slideLayout33.xml"/><Relationship Id="rId5" Type="http://schemas.openxmlformats.org/officeDocument/2006/relationships/slideLayout" Target="../slideLayouts/slideLayout27.xml"/><Relationship Id="rId10" Type="http://schemas.openxmlformats.org/officeDocument/2006/relationships/slideLayout" Target="../slideLayouts/slideLayout32.xml"/><Relationship Id="rId4" Type="http://schemas.openxmlformats.org/officeDocument/2006/relationships/slideLayout" Target="../slideLayouts/slideLayout26.xml"/><Relationship Id="rId9" Type="http://schemas.openxmlformats.org/officeDocument/2006/relationships/slideLayout" Target="../slideLayouts/slideLayout31.xml"/></Relationships>
</file>

<file path=ppt/slideMasters/_rels/slideMaster5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41.xml"/><Relationship Id="rId3" Type="http://schemas.openxmlformats.org/officeDocument/2006/relationships/slideLayout" Target="../slideLayouts/slideLayout36.xml"/><Relationship Id="rId7" Type="http://schemas.openxmlformats.org/officeDocument/2006/relationships/slideLayout" Target="../slideLayouts/slideLayout40.xml"/><Relationship Id="rId12" Type="http://schemas.openxmlformats.org/officeDocument/2006/relationships/theme" Target="../theme/theme5.xml"/><Relationship Id="rId2" Type="http://schemas.openxmlformats.org/officeDocument/2006/relationships/slideLayout" Target="../slideLayouts/slideLayout35.xml"/><Relationship Id="rId1" Type="http://schemas.openxmlformats.org/officeDocument/2006/relationships/slideLayout" Target="../slideLayouts/slideLayout34.xml"/><Relationship Id="rId6" Type="http://schemas.openxmlformats.org/officeDocument/2006/relationships/slideLayout" Target="../slideLayouts/slideLayout39.xml"/><Relationship Id="rId11" Type="http://schemas.openxmlformats.org/officeDocument/2006/relationships/slideLayout" Target="../slideLayouts/slideLayout44.xml"/><Relationship Id="rId5" Type="http://schemas.openxmlformats.org/officeDocument/2006/relationships/slideLayout" Target="../slideLayouts/slideLayout38.xml"/><Relationship Id="rId10" Type="http://schemas.openxmlformats.org/officeDocument/2006/relationships/slideLayout" Target="../slideLayouts/slideLayout43.xml"/><Relationship Id="rId4" Type="http://schemas.openxmlformats.org/officeDocument/2006/relationships/slideLayout" Target="../slideLayouts/slideLayout37.xml"/><Relationship Id="rId9" Type="http://schemas.openxmlformats.org/officeDocument/2006/relationships/slideLayout" Target="../slideLayouts/slideLayout42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Rectangle 1026"/>
          <p:cNvSpPr>
            <a:spLocks noGrp="1" noChangeArrowheads="1"/>
          </p:cNvSpPr>
          <p:nvPr>
            <p:ph type="title"/>
          </p:nvPr>
        </p:nvSpPr>
        <p:spPr bwMode="auto">
          <a:xfrm>
            <a:off x="251460" y="172720"/>
            <a:ext cx="9471660" cy="8571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title style</a:t>
            </a:r>
            <a:endParaRPr lang="en-US" altLang="en-US" dirty="0" smtClean="0"/>
          </a:p>
        </p:txBody>
      </p:sp>
      <p:sp>
        <p:nvSpPr>
          <p:cNvPr id="5123" name="Rectangle 1027"/>
          <p:cNvSpPr>
            <a:spLocks noGrp="1" noChangeArrowheads="1"/>
          </p:cNvSpPr>
          <p:nvPr>
            <p:ph type="body" idx="1"/>
          </p:nvPr>
        </p:nvSpPr>
        <p:spPr bwMode="auto">
          <a:xfrm>
            <a:off x="251460" y="1029883"/>
            <a:ext cx="9471660" cy="60516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dirty="0" smtClean="0"/>
              <a:t>Click to edit Master text styles</a:t>
            </a:r>
          </a:p>
          <a:p>
            <a:pPr lvl="1"/>
            <a:r>
              <a:rPr lang="en-US" altLang="en-US" dirty="0" smtClean="0"/>
              <a:t>Second level</a:t>
            </a:r>
          </a:p>
          <a:p>
            <a:pPr lvl="2"/>
            <a:r>
              <a:rPr lang="en-US" altLang="en-US" dirty="0" smtClean="0"/>
              <a:t>Third level</a:t>
            </a:r>
          </a:p>
          <a:p>
            <a:pPr lvl="3"/>
            <a:r>
              <a:rPr lang="en-US" altLang="en-US" dirty="0" smtClean="0"/>
              <a:t>Fourth level</a:t>
            </a:r>
          </a:p>
          <a:p>
            <a:pPr lvl="4"/>
            <a:r>
              <a:rPr lang="en-US" altLang="en-US" dirty="0" smtClean="0"/>
              <a:t>Fifth level</a:t>
            </a:r>
          </a:p>
        </p:txBody>
      </p:sp>
      <p:sp>
        <p:nvSpPr>
          <p:cNvPr id="100357" name="Rectangle 1029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436620" y="7081520"/>
            <a:ext cx="3185160" cy="51816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ctr">
              <a:defRPr sz="1320">
                <a:latin typeface="Garamond" pitchFamily="18" charset="0"/>
              </a:defRPr>
            </a:lvl1pPr>
          </a:lstStyle>
          <a:p>
            <a:endParaRPr lang="en-US" altLang="en-US" dirty="0"/>
          </a:p>
        </p:txBody>
      </p:sp>
      <p:sp>
        <p:nvSpPr>
          <p:cNvPr id="100358" name="Rectangle 1030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7208521" y="7076123"/>
            <a:ext cx="2346960" cy="51816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760">
                <a:latin typeface="Garamond" pitchFamily="18" charset="0"/>
              </a:defRPr>
            </a:lvl1pPr>
          </a:lstStyle>
          <a:p>
            <a:fld id="{6F400BD0-49BF-48FC-8114-37C1D4F5AB3D}" type="slidenum">
              <a:rPr lang="en-US" altLang="en-US"/>
              <a:pPr/>
              <a:t>‹#›</a:t>
            </a:fld>
            <a:endParaRPr lang="en-US" altLang="en-US" dirty="0"/>
          </a:p>
        </p:txBody>
      </p:sp>
      <p:sp>
        <p:nvSpPr>
          <p:cNvPr id="100360" name="Line 1032"/>
          <p:cNvSpPr>
            <a:spLocks noChangeShapeType="1"/>
          </p:cNvSpPr>
          <p:nvPr/>
        </p:nvSpPr>
        <p:spPr bwMode="auto">
          <a:xfrm>
            <a:off x="251460" y="7081520"/>
            <a:ext cx="9471660" cy="0"/>
          </a:xfrm>
          <a:prstGeom prst="line">
            <a:avLst/>
          </a:prstGeom>
          <a:noFill/>
          <a:ln w="19050">
            <a:solidFill>
              <a:srgbClr val="7030A0"/>
            </a:solidFill>
            <a:round/>
            <a:headEnd/>
            <a:tailEnd/>
          </a:ln>
          <a:effectLst/>
        </p:spPr>
        <p:txBody>
          <a:bodyPr/>
          <a:lstStyle/>
          <a:p>
            <a:pPr>
              <a:defRPr/>
            </a:pPr>
            <a:endParaRPr lang="en-US" sz="2207" dirty="0"/>
          </a:p>
        </p:txBody>
      </p:sp>
      <p:sp>
        <p:nvSpPr>
          <p:cNvPr id="100361" name="Line 1033"/>
          <p:cNvSpPr>
            <a:spLocks noChangeShapeType="1"/>
          </p:cNvSpPr>
          <p:nvPr/>
        </p:nvSpPr>
        <p:spPr bwMode="auto">
          <a:xfrm>
            <a:off x="251460" y="1036320"/>
            <a:ext cx="9471660" cy="0"/>
          </a:xfrm>
          <a:prstGeom prst="line">
            <a:avLst/>
          </a:prstGeom>
          <a:noFill/>
          <a:ln w="19050">
            <a:solidFill>
              <a:srgbClr val="7030A0"/>
            </a:solidFill>
            <a:round/>
            <a:headEnd/>
            <a:tailEnd/>
          </a:ln>
          <a:effectLst/>
        </p:spPr>
        <p:txBody>
          <a:bodyPr/>
          <a:lstStyle/>
          <a:p>
            <a:pPr>
              <a:defRPr/>
            </a:pPr>
            <a:endParaRPr lang="en-US" sz="2207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ransition/>
  <p:timing>
    <p:tnLst>
      <p:par>
        <p:cTn id="1" dur="indefinite" restart="never" nodeType="tmRoot"/>
      </p:par>
    </p:tnLst>
  </p:timing>
  <p:hf hdr="0" ftr="0" dt="0"/>
  <p:txStyles>
    <p:titleStyle>
      <a:lvl1pPr algn="l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l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Garamond" pitchFamily="18" charset="0"/>
        </a:defRPr>
      </a:lvl2pPr>
      <a:lvl3pPr algn="l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Garamond" pitchFamily="18" charset="0"/>
        </a:defRPr>
      </a:lvl3pPr>
      <a:lvl4pPr algn="l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Garamond" pitchFamily="18" charset="0"/>
        </a:defRPr>
      </a:lvl4pPr>
      <a:lvl5pPr algn="l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Garamond" pitchFamily="18" charset="0"/>
        </a:defRPr>
      </a:lvl5pPr>
      <a:lvl6pPr marL="502920" algn="l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Garamond" pitchFamily="18" charset="0"/>
        </a:defRPr>
      </a:lvl6pPr>
      <a:lvl7pPr marL="1005840" algn="l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Garamond" pitchFamily="18" charset="0"/>
        </a:defRPr>
      </a:lvl7pPr>
      <a:lvl8pPr marL="1508760" algn="l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Garamond" pitchFamily="18" charset="0"/>
        </a:defRPr>
      </a:lvl8pPr>
      <a:lvl9pPr marL="2011680" algn="l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Garamond" pitchFamily="18" charset="0"/>
        </a:defRPr>
      </a:lvl9pPr>
    </p:titleStyle>
    <p:bodyStyle>
      <a:lvl1pPr marL="377190" indent="-377190" algn="l" rtl="0" eaLnBrk="1" fontAlgn="base" hangingPunct="1">
        <a:spcBef>
          <a:spcPct val="20000"/>
        </a:spcBef>
        <a:spcAft>
          <a:spcPct val="0"/>
        </a:spcAft>
        <a:buClr>
          <a:srgbClr val="FF0000"/>
        </a:buClr>
        <a:buSzPct val="65000"/>
        <a:buFont typeface="Wingdings" pitchFamily="2" charset="2"/>
        <a:buChar char="n"/>
        <a:defRPr sz="2640">
          <a:solidFill>
            <a:schemeClr val="tx1"/>
          </a:solidFill>
          <a:latin typeface="+mn-lt"/>
          <a:ea typeface="+mn-ea"/>
          <a:cs typeface="+mn-cs"/>
        </a:defRPr>
      </a:lvl1pPr>
      <a:lvl2pPr marL="736918" indent="-357982" algn="l" rtl="0" eaLnBrk="1" fontAlgn="base" hangingPunct="1">
        <a:spcBef>
          <a:spcPct val="20000"/>
        </a:spcBef>
        <a:spcAft>
          <a:spcPct val="0"/>
        </a:spcAft>
        <a:buClr>
          <a:schemeClr val="accent2"/>
        </a:buClr>
        <a:buSzPct val="60000"/>
        <a:buFont typeface="Wingdings" pitchFamily="2" charset="2"/>
        <a:buChar char="q"/>
        <a:defRPr sz="2420">
          <a:solidFill>
            <a:schemeClr val="tx1"/>
          </a:solidFill>
          <a:latin typeface="+mn-lt"/>
        </a:defRPr>
      </a:lvl2pPr>
      <a:lvl3pPr marL="1124585" indent="-385922" algn="l" rtl="0" eaLnBrk="1" fontAlgn="base" hangingPunct="1">
        <a:spcBef>
          <a:spcPct val="20000"/>
        </a:spcBef>
        <a:spcAft>
          <a:spcPct val="0"/>
        </a:spcAft>
        <a:buClr>
          <a:srgbClr val="FF6600"/>
        </a:buClr>
        <a:buSzPct val="65000"/>
        <a:buFont typeface="Wingdings" pitchFamily="2" charset="2"/>
        <a:buChar char="n"/>
        <a:defRPr sz="2200">
          <a:solidFill>
            <a:schemeClr val="tx1"/>
          </a:solidFill>
          <a:latin typeface="+mn-lt"/>
        </a:defRPr>
      </a:lvl3pPr>
      <a:lvl4pPr marL="1473835" indent="-347504" algn="l" rtl="0" eaLnBrk="1" fontAlgn="base" hangingPunct="1">
        <a:spcBef>
          <a:spcPct val="20000"/>
        </a:spcBef>
        <a:spcAft>
          <a:spcPct val="0"/>
        </a:spcAft>
        <a:buClr>
          <a:schemeClr val="accent2"/>
        </a:buClr>
        <a:buSzPct val="70000"/>
        <a:buFont typeface="Wingdings" pitchFamily="2" charset="2"/>
        <a:buChar char="q"/>
        <a:defRPr>
          <a:solidFill>
            <a:schemeClr val="tx1"/>
          </a:solidFill>
          <a:latin typeface="+mn-lt"/>
        </a:defRPr>
      </a:lvl4pPr>
      <a:lvl5pPr marL="1849279" indent="-373698" algn="l" rtl="0" eaLnBrk="1" fontAlgn="base" hangingPunct="1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1760">
          <a:solidFill>
            <a:schemeClr val="tx1"/>
          </a:solidFill>
          <a:latin typeface="+mn-lt"/>
        </a:defRPr>
      </a:lvl5pPr>
      <a:lvl6pPr marL="2352199" indent="-373698" algn="l" rtl="0" eaLnBrk="1" fontAlgn="base" hangingPunct="1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1760">
          <a:solidFill>
            <a:schemeClr val="tx1"/>
          </a:solidFill>
          <a:latin typeface="+mn-lt"/>
        </a:defRPr>
      </a:lvl6pPr>
      <a:lvl7pPr marL="2855119" indent="-373698" algn="l" rtl="0" eaLnBrk="1" fontAlgn="base" hangingPunct="1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1760">
          <a:solidFill>
            <a:schemeClr val="tx1"/>
          </a:solidFill>
          <a:latin typeface="+mn-lt"/>
        </a:defRPr>
      </a:lvl7pPr>
      <a:lvl8pPr marL="3358039" indent="-373698" algn="l" rtl="0" eaLnBrk="1" fontAlgn="base" hangingPunct="1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1760">
          <a:solidFill>
            <a:schemeClr val="tx1"/>
          </a:solidFill>
          <a:latin typeface="+mn-lt"/>
        </a:defRPr>
      </a:lvl8pPr>
      <a:lvl9pPr marL="3860959" indent="-373698" algn="l" rtl="0" eaLnBrk="1" fontAlgn="base" hangingPunct="1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1760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1005840" rtl="0" eaLnBrk="1" latinLnBrk="0" hangingPunct="1">
        <a:defRPr sz="1980" kern="1200">
          <a:solidFill>
            <a:schemeClr val="tx1"/>
          </a:solidFill>
          <a:latin typeface="+mn-lt"/>
          <a:ea typeface="+mn-ea"/>
          <a:cs typeface="+mn-cs"/>
        </a:defRPr>
      </a:lvl1pPr>
      <a:lvl2pPr marL="502920" algn="l" defTabSz="1005840" rtl="0" eaLnBrk="1" latinLnBrk="0" hangingPunct="1">
        <a:defRPr sz="1980" kern="1200">
          <a:solidFill>
            <a:schemeClr val="tx1"/>
          </a:solidFill>
          <a:latin typeface="+mn-lt"/>
          <a:ea typeface="+mn-ea"/>
          <a:cs typeface="+mn-cs"/>
        </a:defRPr>
      </a:lvl2pPr>
      <a:lvl3pPr marL="1005840" algn="l" defTabSz="1005840" rtl="0" eaLnBrk="1" latinLnBrk="0" hangingPunct="1">
        <a:defRPr sz="1980" kern="1200">
          <a:solidFill>
            <a:schemeClr val="tx1"/>
          </a:solidFill>
          <a:latin typeface="+mn-lt"/>
          <a:ea typeface="+mn-ea"/>
          <a:cs typeface="+mn-cs"/>
        </a:defRPr>
      </a:lvl3pPr>
      <a:lvl4pPr marL="1508760" algn="l" defTabSz="1005840" rtl="0" eaLnBrk="1" latinLnBrk="0" hangingPunct="1">
        <a:defRPr sz="1980" kern="1200">
          <a:solidFill>
            <a:schemeClr val="tx1"/>
          </a:solidFill>
          <a:latin typeface="+mn-lt"/>
          <a:ea typeface="+mn-ea"/>
          <a:cs typeface="+mn-cs"/>
        </a:defRPr>
      </a:lvl4pPr>
      <a:lvl5pPr marL="2011680" algn="l" defTabSz="1005840" rtl="0" eaLnBrk="1" latinLnBrk="0" hangingPunct="1">
        <a:defRPr sz="198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algn="l" defTabSz="1005840" rtl="0" eaLnBrk="1" latinLnBrk="0" hangingPunct="1">
        <a:defRPr sz="1980" kern="1200">
          <a:solidFill>
            <a:schemeClr val="tx1"/>
          </a:solidFill>
          <a:latin typeface="+mn-lt"/>
          <a:ea typeface="+mn-ea"/>
          <a:cs typeface="+mn-cs"/>
        </a:defRPr>
      </a:lvl6pPr>
      <a:lvl7pPr marL="3017520" algn="l" defTabSz="1005840" rtl="0" eaLnBrk="1" latinLnBrk="0" hangingPunct="1">
        <a:defRPr sz="1980" kern="1200">
          <a:solidFill>
            <a:schemeClr val="tx1"/>
          </a:solidFill>
          <a:latin typeface="+mn-lt"/>
          <a:ea typeface="+mn-ea"/>
          <a:cs typeface="+mn-cs"/>
        </a:defRPr>
      </a:lvl7pPr>
      <a:lvl8pPr marL="3520440" algn="l" defTabSz="1005840" rtl="0" eaLnBrk="1" latinLnBrk="0" hangingPunct="1">
        <a:defRPr sz="1980" kern="1200">
          <a:solidFill>
            <a:schemeClr val="tx1"/>
          </a:solidFill>
          <a:latin typeface="+mn-lt"/>
          <a:ea typeface="+mn-ea"/>
          <a:cs typeface="+mn-cs"/>
        </a:defRPr>
      </a:lvl8pPr>
      <a:lvl9pPr marL="4023360" algn="l" defTabSz="1005840" rtl="0" eaLnBrk="1" latinLnBrk="0" hangingPunct="1">
        <a:defRPr sz="198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Rectangle 1026"/>
          <p:cNvSpPr>
            <a:spLocks noGrp="1" noChangeArrowheads="1"/>
          </p:cNvSpPr>
          <p:nvPr>
            <p:ph type="title"/>
          </p:nvPr>
        </p:nvSpPr>
        <p:spPr bwMode="auto">
          <a:xfrm>
            <a:off x="251460" y="172720"/>
            <a:ext cx="9471660" cy="120904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title style</a:t>
            </a:r>
          </a:p>
        </p:txBody>
      </p:sp>
      <p:sp>
        <p:nvSpPr>
          <p:cNvPr id="5123" name="Rectangle 1027"/>
          <p:cNvSpPr>
            <a:spLocks noGrp="1" noChangeArrowheads="1"/>
          </p:cNvSpPr>
          <p:nvPr>
            <p:ph type="body" idx="1"/>
          </p:nvPr>
        </p:nvSpPr>
        <p:spPr bwMode="auto">
          <a:xfrm>
            <a:off x="251460" y="1554480"/>
            <a:ext cx="9471660" cy="552704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text styles</a:t>
            </a:r>
          </a:p>
          <a:p>
            <a:pPr lvl="1"/>
            <a:r>
              <a:rPr lang="en-US" altLang="en-US" smtClean="0"/>
              <a:t>Second level</a:t>
            </a:r>
          </a:p>
          <a:p>
            <a:pPr lvl="2"/>
            <a:r>
              <a:rPr lang="en-US" altLang="en-US" smtClean="0"/>
              <a:t>Third level</a:t>
            </a:r>
          </a:p>
          <a:p>
            <a:pPr lvl="3"/>
            <a:r>
              <a:rPr lang="en-US" altLang="en-US" smtClean="0"/>
              <a:t>Fourth level</a:t>
            </a:r>
          </a:p>
          <a:p>
            <a:pPr lvl="4"/>
            <a:r>
              <a:rPr lang="en-US" altLang="en-US" smtClean="0"/>
              <a:t>Fifth level</a:t>
            </a:r>
          </a:p>
        </p:txBody>
      </p:sp>
      <p:sp>
        <p:nvSpPr>
          <p:cNvPr id="100357" name="Rectangle 1029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436620" y="7081520"/>
            <a:ext cx="3185160" cy="51816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ctr">
              <a:defRPr sz="1320">
                <a:latin typeface="Garamond" pitchFamily="18" charset="0"/>
              </a:defRPr>
            </a:lvl1pPr>
          </a:lstStyle>
          <a:p>
            <a:endParaRPr lang="en-US" altLang="en-US" dirty="0">
              <a:solidFill>
                <a:srgbClr val="000000"/>
              </a:solidFill>
            </a:endParaRPr>
          </a:p>
        </p:txBody>
      </p:sp>
      <p:sp>
        <p:nvSpPr>
          <p:cNvPr id="100358" name="Rectangle 1030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7208521" y="7076123"/>
            <a:ext cx="2346960" cy="51816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760">
                <a:latin typeface="Garamond" pitchFamily="18" charset="0"/>
              </a:defRPr>
            </a:lvl1pPr>
          </a:lstStyle>
          <a:p>
            <a:fld id="{6F400BD0-49BF-48FC-8114-37C1D4F5AB3D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 dirty="0">
              <a:solidFill>
                <a:srgbClr val="000000"/>
              </a:solidFill>
            </a:endParaRPr>
          </a:p>
        </p:txBody>
      </p:sp>
      <p:sp>
        <p:nvSpPr>
          <p:cNvPr id="100360" name="Line 1032"/>
          <p:cNvSpPr>
            <a:spLocks noChangeShapeType="1"/>
          </p:cNvSpPr>
          <p:nvPr/>
        </p:nvSpPr>
        <p:spPr bwMode="auto">
          <a:xfrm>
            <a:off x="251460" y="7081520"/>
            <a:ext cx="9471660" cy="0"/>
          </a:xfrm>
          <a:prstGeom prst="line">
            <a:avLst/>
          </a:prstGeom>
          <a:noFill/>
          <a:ln w="19050">
            <a:solidFill>
              <a:schemeClr val="accent1"/>
            </a:solidFill>
            <a:round/>
            <a:headEnd/>
            <a:tailEnd/>
          </a:ln>
          <a:effectLst/>
        </p:spPr>
        <p:txBody>
          <a:bodyPr/>
          <a:lstStyle/>
          <a:p>
            <a:pPr>
              <a:defRPr/>
            </a:pPr>
            <a:endParaRPr lang="en-US" sz="2207" dirty="0">
              <a:solidFill>
                <a:srgbClr val="000000"/>
              </a:solidFill>
            </a:endParaRPr>
          </a:p>
        </p:txBody>
      </p:sp>
      <p:sp>
        <p:nvSpPr>
          <p:cNvPr id="100361" name="Line 1033"/>
          <p:cNvSpPr>
            <a:spLocks noChangeShapeType="1"/>
          </p:cNvSpPr>
          <p:nvPr/>
        </p:nvSpPr>
        <p:spPr bwMode="auto">
          <a:xfrm>
            <a:off x="251460" y="1036320"/>
            <a:ext cx="9471660" cy="0"/>
          </a:xfrm>
          <a:prstGeom prst="line">
            <a:avLst/>
          </a:prstGeom>
          <a:noFill/>
          <a:ln w="19050">
            <a:solidFill>
              <a:schemeClr val="accent1"/>
            </a:solidFill>
            <a:round/>
            <a:headEnd/>
            <a:tailEnd/>
          </a:ln>
          <a:effectLst/>
        </p:spPr>
        <p:txBody>
          <a:bodyPr/>
          <a:lstStyle/>
          <a:p>
            <a:pPr>
              <a:defRPr/>
            </a:pPr>
            <a:endParaRPr lang="en-US" sz="2207" dirty="0">
              <a:solidFill>
                <a:srgbClr val="000000"/>
              </a:solidFill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transition/>
  <p:timing>
    <p:tnLst>
      <p:par>
        <p:cTn id="1" dur="indefinite" restart="never" nodeType="tmRoot"/>
      </p:par>
    </p:tnLst>
  </p:timing>
  <p:hf hdr="0" ftr="0" dt="0"/>
  <p:txStyles>
    <p:titleStyle>
      <a:lvl1pPr algn="l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l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Garamond" pitchFamily="18" charset="0"/>
        </a:defRPr>
      </a:lvl2pPr>
      <a:lvl3pPr algn="l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Garamond" pitchFamily="18" charset="0"/>
        </a:defRPr>
      </a:lvl3pPr>
      <a:lvl4pPr algn="l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Garamond" pitchFamily="18" charset="0"/>
        </a:defRPr>
      </a:lvl4pPr>
      <a:lvl5pPr algn="l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Garamond" pitchFamily="18" charset="0"/>
        </a:defRPr>
      </a:lvl5pPr>
      <a:lvl6pPr marL="502920" algn="l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Garamond" pitchFamily="18" charset="0"/>
        </a:defRPr>
      </a:lvl6pPr>
      <a:lvl7pPr marL="1005840" algn="l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Garamond" pitchFamily="18" charset="0"/>
        </a:defRPr>
      </a:lvl7pPr>
      <a:lvl8pPr marL="1508760" algn="l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Garamond" pitchFamily="18" charset="0"/>
        </a:defRPr>
      </a:lvl8pPr>
      <a:lvl9pPr marL="2011680" algn="l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Garamond" pitchFamily="18" charset="0"/>
        </a:defRPr>
      </a:lvl9pPr>
    </p:titleStyle>
    <p:bodyStyle>
      <a:lvl1pPr marL="377190" indent="-377190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SzPct val="65000"/>
        <a:buFont typeface="Wingdings" pitchFamily="2" charset="2"/>
        <a:buChar char="n"/>
        <a:defRPr sz="2640">
          <a:solidFill>
            <a:schemeClr val="tx1"/>
          </a:solidFill>
          <a:latin typeface="+mn-lt"/>
          <a:ea typeface="+mn-ea"/>
          <a:cs typeface="+mn-cs"/>
        </a:defRPr>
      </a:lvl1pPr>
      <a:lvl2pPr marL="736918" indent="-357982" algn="l" rtl="0" eaLnBrk="0" fontAlgn="base" hangingPunct="0">
        <a:spcBef>
          <a:spcPct val="20000"/>
        </a:spcBef>
        <a:spcAft>
          <a:spcPct val="0"/>
        </a:spcAft>
        <a:buClr>
          <a:schemeClr val="accent2"/>
        </a:buClr>
        <a:buSzPct val="60000"/>
        <a:buFont typeface="Wingdings" pitchFamily="2" charset="2"/>
        <a:buChar char="q"/>
        <a:defRPr sz="2420">
          <a:solidFill>
            <a:schemeClr val="tx1"/>
          </a:solidFill>
          <a:latin typeface="+mn-lt"/>
        </a:defRPr>
      </a:lvl2pPr>
      <a:lvl3pPr marL="1124585" indent="-385922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SzPct val="65000"/>
        <a:buFont typeface="Wingdings" pitchFamily="2" charset="2"/>
        <a:buChar char="n"/>
        <a:defRPr sz="2200">
          <a:solidFill>
            <a:schemeClr val="tx1"/>
          </a:solidFill>
          <a:latin typeface="+mn-lt"/>
        </a:defRPr>
      </a:lvl3pPr>
      <a:lvl4pPr marL="1473835" indent="-347504" algn="l" rtl="0" eaLnBrk="0" fontAlgn="base" hangingPunct="0">
        <a:spcBef>
          <a:spcPct val="20000"/>
        </a:spcBef>
        <a:spcAft>
          <a:spcPct val="0"/>
        </a:spcAft>
        <a:buClr>
          <a:schemeClr val="accent2"/>
        </a:buClr>
        <a:buSzPct val="70000"/>
        <a:buFont typeface="Wingdings" pitchFamily="2" charset="2"/>
        <a:buChar char="q"/>
        <a:defRPr>
          <a:solidFill>
            <a:schemeClr val="tx1"/>
          </a:solidFill>
          <a:latin typeface="+mn-lt"/>
        </a:defRPr>
      </a:lvl4pPr>
      <a:lvl5pPr marL="1849279" indent="-373698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1760">
          <a:solidFill>
            <a:schemeClr val="tx1"/>
          </a:solidFill>
          <a:latin typeface="+mn-lt"/>
        </a:defRPr>
      </a:lvl5pPr>
      <a:lvl6pPr marL="2352199" indent="-373698" algn="l" rtl="0" fontAlgn="base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1760">
          <a:solidFill>
            <a:schemeClr val="tx1"/>
          </a:solidFill>
          <a:latin typeface="+mn-lt"/>
        </a:defRPr>
      </a:lvl6pPr>
      <a:lvl7pPr marL="2855119" indent="-373698" algn="l" rtl="0" fontAlgn="base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1760">
          <a:solidFill>
            <a:schemeClr val="tx1"/>
          </a:solidFill>
          <a:latin typeface="+mn-lt"/>
        </a:defRPr>
      </a:lvl7pPr>
      <a:lvl8pPr marL="3358039" indent="-373698" algn="l" rtl="0" fontAlgn="base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1760">
          <a:solidFill>
            <a:schemeClr val="tx1"/>
          </a:solidFill>
          <a:latin typeface="+mn-lt"/>
        </a:defRPr>
      </a:lvl8pPr>
      <a:lvl9pPr marL="3860959" indent="-373698" algn="l" rtl="0" fontAlgn="base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1760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1005840" rtl="0" eaLnBrk="1" latinLnBrk="0" hangingPunct="1">
        <a:defRPr sz="1980" kern="1200">
          <a:solidFill>
            <a:schemeClr val="tx1"/>
          </a:solidFill>
          <a:latin typeface="+mn-lt"/>
          <a:ea typeface="+mn-ea"/>
          <a:cs typeface="+mn-cs"/>
        </a:defRPr>
      </a:lvl1pPr>
      <a:lvl2pPr marL="502920" algn="l" defTabSz="1005840" rtl="0" eaLnBrk="1" latinLnBrk="0" hangingPunct="1">
        <a:defRPr sz="1980" kern="1200">
          <a:solidFill>
            <a:schemeClr val="tx1"/>
          </a:solidFill>
          <a:latin typeface="+mn-lt"/>
          <a:ea typeface="+mn-ea"/>
          <a:cs typeface="+mn-cs"/>
        </a:defRPr>
      </a:lvl2pPr>
      <a:lvl3pPr marL="1005840" algn="l" defTabSz="1005840" rtl="0" eaLnBrk="1" latinLnBrk="0" hangingPunct="1">
        <a:defRPr sz="1980" kern="1200">
          <a:solidFill>
            <a:schemeClr val="tx1"/>
          </a:solidFill>
          <a:latin typeface="+mn-lt"/>
          <a:ea typeface="+mn-ea"/>
          <a:cs typeface="+mn-cs"/>
        </a:defRPr>
      </a:lvl3pPr>
      <a:lvl4pPr marL="1508760" algn="l" defTabSz="1005840" rtl="0" eaLnBrk="1" latinLnBrk="0" hangingPunct="1">
        <a:defRPr sz="1980" kern="1200">
          <a:solidFill>
            <a:schemeClr val="tx1"/>
          </a:solidFill>
          <a:latin typeface="+mn-lt"/>
          <a:ea typeface="+mn-ea"/>
          <a:cs typeface="+mn-cs"/>
        </a:defRPr>
      </a:lvl4pPr>
      <a:lvl5pPr marL="2011680" algn="l" defTabSz="1005840" rtl="0" eaLnBrk="1" latinLnBrk="0" hangingPunct="1">
        <a:defRPr sz="198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algn="l" defTabSz="1005840" rtl="0" eaLnBrk="1" latinLnBrk="0" hangingPunct="1">
        <a:defRPr sz="1980" kern="1200">
          <a:solidFill>
            <a:schemeClr val="tx1"/>
          </a:solidFill>
          <a:latin typeface="+mn-lt"/>
          <a:ea typeface="+mn-ea"/>
          <a:cs typeface="+mn-cs"/>
        </a:defRPr>
      </a:lvl6pPr>
      <a:lvl7pPr marL="3017520" algn="l" defTabSz="1005840" rtl="0" eaLnBrk="1" latinLnBrk="0" hangingPunct="1">
        <a:defRPr sz="1980" kern="1200">
          <a:solidFill>
            <a:schemeClr val="tx1"/>
          </a:solidFill>
          <a:latin typeface="+mn-lt"/>
          <a:ea typeface="+mn-ea"/>
          <a:cs typeface="+mn-cs"/>
        </a:defRPr>
      </a:lvl7pPr>
      <a:lvl8pPr marL="3520440" algn="l" defTabSz="1005840" rtl="0" eaLnBrk="1" latinLnBrk="0" hangingPunct="1">
        <a:defRPr sz="1980" kern="1200">
          <a:solidFill>
            <a:schemeClr val="tx1"/>
          </a:solidFill>
          <a:latin typeface="+mn-lt"/>
          <a:ea typeface="+mn-ea"/>
          <a:cs typeface="+mn-cs"/>
        </a:defRPr>
      </a:lvl8pPr>
      <a:lvl9pPr marL="4023360" algn="l" defTabSz="1005840" rtl="0" eaLnBrk="1" latinLnBrk="0" hangingPunct="1">
        <a:defRPr sz="198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Rectangle 1026"/>
          <p:cNvSpPr>
            <a:spLocks noGrp="1" noChangeArrowheads="1"/>
          </p:cNvSpPr>
          <p:nvPr>
            <p:ph type="title"/>
          </p:nvPr>
        </p:nvSpPr>
        <p:spPr bwMode="auto">
          <a:xfrm>
            <a:off x="251460" y="172720"/>
            <a:ext cx="9471660" cy="8571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title style</a:t>
            </a:r>
            <a:endParaRPr lang="en-US" altLang="en-US" dirty="0" smtClean="0"/>
          </a:p>
        </p:txBody>
      </p:sp>
      <p:sp>
        <p:nvSpPr>
          <p:cNvPr id="5123" name="Rectangle 1027"/>
          <p:cNvSpPr>
            <a:spLocks noGrp="1" noChangeArrowheads="1"/>
          </p:cNvSpPr>
          <p:nvPr>
            <p:ph type="body" idx="1"/>
          </p:nvPr>
        </p:nvSpPr>
        <p:spPr bwMode="auto">
          <a:xfrm>
            <a:off x="251460" y="1029883"/>
            <a:ext cx="9471660" cy="60516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text styles</a:t>
            </a:r>
          </a:p>
          <a:p>
            <a:pPr lvl="1"/>
            <a:r>
              <a:rPr lang="en-US" altLang="en-US" smtClean="0"/>
              <a:t>Second level</a:t>
            </a:r>
          </a:p>
          <a:p>
            <a:pPr lvl="2"/>
            <a:r>
              <a:rPr lang="en-US" altLang="en-US" smtClean="0"/>
              <a:t>Third level</a:t>
            </a:r>
          </a:p>
          <a:p>
            <a:pPr lvl="3"/>
            <a:r>
              <a:rPr lang="en-US" altLang="en-US" smtClean="0"/>
              <a:t>Fourth level</a:t>
            </a:r>
          </a:p>
          <a:p>
            <a:pPr lvl="4"/>
            <a:r>
              <a:rPr lang="en-US" altLang="en-US" smtClean="0"/>
              <a:t>Fifth level</a:t>
            </a:r>
            <a:endParaRPr lang="en-US" altLang="en-US" dirty="0" smtClean="0"/>
          </a:p>
        </p:txBody>
      </p:sp>
      <p:sp>
        <p:nvSpPr>
          <p:cNvPr id="100357" name="Rectangle 1029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436620" y="7081520"/>
            <a:ext cx="3185160" cy="51816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ctr">
              <a:defRPr sz="1320">
                <a:latin typeface="Garamond" pitchFamily="18" charset="0"/>
              </a:defRPr>
            </a:lvl1pPr>
          </a:lstStyle>
          <a:p>
            <a:r>
              <a:rPr lang="en-US" smtClean="0">
                <a:solidFill>
                  <a:srgbClr val="000000"/>
                </a:solidFill>
              </a:rPr>
              <a:t>Source: NVIDIA, AMD</a:t>
            </a:r>
            <a:endParaRPr lang="en-US">
              <a:solidFill>
                <a:srgbClr val="000000"/>
              </a:solidFill>
            </a:endParaRPr>
          </a:p>
        </p:txBody>
      </p:sp>
      <p:sp>
        <p:nvSpPr>
          <p:cNvPr id="100358" name="Rectangle 1030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7208521" y="7076123"/>
            <a:ext cx="2346960" cy="51816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760">
                <a:latin typeface="Garamond" pitchFamily="18" charset="0"/>
              </a:defRPr>
            </a:lvl1pPr>
          </a:lstStyle>
          <a:p>
            <a:fld id="{CD31CFC9-3DD9-416A-A735-6E58FA2950C3}" type="slidenum">
              <a:rPr lang="en-US" smtClean="0">
                <a:solidFill>
                  <a:srgbClr val="000000"/>
                </a:solidFill>
              </a:rPr>
              <a:pPr/>
              <a:t>‹#›</a:t>
            </a:fld>
            <a:endParaRPr lang="en-US">
              <a:solidFill>
                <a:srgbClr val="000000"/>
              </a:solidFill>
            </a:endParaRPr>
          </a:p>
        </p:txBody>
      </p:sp>
      <p:sp>
        <p:nvSpPr>
          <p:cNvPr id="100360" name="Line 1032"/>
          <p:cNvSpPr>
            <a:spLocks noChangeShapeType="1"/>
          </p:cNvSpPr>
          <p:nvPr/>
        </p:nvSpPr>
        <p:spPr bwMode="auto">
          <a:xfrm>
            <a:off x="251460" y="7081520"/>
            <a:ext cx="9471660" cy="0"/>
          </a:xfrm>
          <a:prstGeom prst="line">
            <a:avLst/>
          </a:prstGeom>
          <a:noFill/>
          <a:ln w="19050">
            <a:solidFill>
              <a:srgbClr val="7030A0"/>
            </a:solidFill>
            <a:round/>
            <a:headEnd/>
            <a:tailEnd/>
          </a:ln>
          <a:effectLst/>
        </p:spPr>
        <p:txBody>
          <a:bodyPr/>
          <a:lstStyle/>
          <a:p>
            <a:pPr>
              <a:defRPr/>
            </a:pPr>
            <a:endParaRPr lang="en-US" sz="2207">
              <a:solidFill>
                <a:srgbClr val="000000"/>
              </a:solidFill>
            </a:endParaRPr>
          </a:p>
        </p:txBody>
      </p:sp>
      <p:sp>
        <p:nvSpPr>
          <p:cNvPr id="100361" name="Line 1033"/>
          <p:cNvSpPr>
            <a:spLocks noChangeShapeType="1"/>
          </p:cNvSpPr>
          <p:nvPr/>
        </p:nvSpPr>
        <p:spPr bwMode="auto">
          <a:xfrm>
            <a:off x="251460" y="1036320"/>
            <a:ext cx="9471660" cy="0"/>
          </a:xfrm>
          <a:prstGeom prst="line">
            <a:avLst/>
          </a:prstGeom>
          <a:noFill/>
          <a:ln w="19050">
            <a:solidFill>
              <a:srgbClr val="7030A0"/>
            </a:solidFill>
            <a:round/>
            <a:headEnd/>
            <a:tailEnd/>
          </a:ln>
          <a:effectLst/>
        </p:spPr>
        <p:txBody>
          <a:bodyPr/>
          <a:lstStyle/>
          <a:p>
            <a:pPr>
              <a:defRPr/>
            </a:pPr>
            <a:endParaRPr lang="en-US" sz="2207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15359595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6" r:id="rId1"/>
    <p:sldLayoutId id="2147483677" r:id="rId2"/>
    <p:sldLayoutId id="2147483678" r:id="rId3"/>
    <p:sldLayoutId id="2147483679" r:id="rId4"/>
    <p:sldLayoutId id="2147483680" r:id="rId5"/>
    <p:sldLayoutId id="2147483681" r:id="rId6"/>
    <p:sldLayoutId id="2147483682" r:id="rId7"/>
    <p:sldLayoutId id="2147483683" r:id="rId8"/>
    <p:sldLayoutId id="2147483684" r:id="rId9"/>
    <p:sldLayoutId id="2147483685" r:id="rId10"/>
    <p:sldLayoutId id="2147483686" r:id="rId11"/>
  </p:sldLayoutIdLst>
  <p:transition/>
  <p:timing>
    <p:tnLst>
      <p:par>
        <p:cTn id="1" dur="indefinite" restart="never" nodeType="tmRoot"/>
      </p:par>
    </p:tnLst>
  </p:timing>
  <p:hf hdr="0" ftr="0" dt="0"/>
  <p:txStyles>
    <p:titleStyle>
      <a:lvl1pPr algn="l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l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Garamond" pitchFamily="18" charset="0"/>
        </a:defRPr>
      </a:lvl2pPr>
      <a:lvl3pPr algn="l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Garamond" pitchFamily="18" charset="0"/>
        </a:defRPr>
      </a:lvl3pPr>
      <a:lvl4pPr algn="l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Garamond" pitchFamily="18" charset="0"/>
        </a:defRPr>
      </a:lvl4pPr>
      <a:lvl5pPr algn="l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Garamond" pitchFamily="18" charset="0"/>
        </a:defRPr>
      </a:lvl5pPr>
      <a:lvl6pPr marL="502920" algn="l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Garamond" pitchFamily="18" charset="0"/>
        </a:defRPr>
      </a:lvl6pPr>
      <a:lvl7pPr marL="1005840" algn="l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Garamond" pitchFamily="18" charset="0"/>
        </a:defRPr>
      </a:lvl7pPr>
      <a:lvl8pPr marL="1508760" algn="l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Garamond" pitchFamily="18" charset="0"/>
        </a:defRPr>
      </a:lvl8pPr>
      <a:lvl9pPr marL="2011680" algn="l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Garamond" pitchFamily="18" charset="0"/>
        </a:defRPr>
      </a:lvl9pPr>
    </p:titleStyle>
    <p:bodyStyle>
      <a:lvl1pPr marL="377190" indent="-377190" algn="l" rtl="0" eaLnBrk="1" fontAlgn="base" hangingPunct="1">
        <a:spcBef>
          <a:spcPct val="20000"/>
        </a:spcBef>
        <a:spcAft>
          <a:spcPct val="0"/>
        </a:spcAft>
        <a:buClr>
          <a:srgbClr val="FF0000"/>
        </a:buClr>
        <a:buSzPct val="65000"/>
        <a:buFont typeface="Wingdings" pitchFamily="2" charset="2"/>
        <a:buChar char="n"/>
        <a:defRPr sz="2640">
          <a:solidFill>
            <a:schemeClr val="tx1"/>
          </a:solidFill>
          <a:latin typeface="+mn-lt"/>
          <a:ea typeface="+mn-ea"/>
          <a:cs typeface="+mn-cs"/>
        </a:defRPr>
      </a:lvl1pPr>
      <a:lvl2pPr marL="736918" indent="-357982" algn="l" rtl="0" eaLnBrk="1" fontAlgn="base" hangingPunct="1">
        <a:spcBef>
          <a:spcPct val="20000"/>
        </a:spcBef>
        <a:spcAft>
          <a:spcPct val="0"/>
        </a:spcAft>
        <a:buClr>
          <a:schemeClr val="accent2"/>
        </a:buClr>
        <a:buSzPct val="60000"/>
        <a:buFont typeface="Wingdings" pitchFamily="2" charset="2"/>
        <a:buChar char="q"/>
        <a:defRPr sz="2420">
          <a:solidFill>
            <a:schemeClr val="tx1"/>
          </a:solidFill>
          <a:latin typeface="+mn-lt"/>
        </a:defRPr>
      </a:lvl2pPr>
      <a:lvl3pPr marL="1124585" indent="-385922" algn="l" rtl="0" eaLnBrk="1" fontAlgn="base" hangingPunct="1">
        <a:spcBef>
          <a:spcPct val="20000"/>
        </a:spcBef>
        <a:spcAft>
          <a:spcPct val="0"/>
        </a:spcAft>
        <a:buClr>
          <a:srgbClr val="FF6600"/>
        </a:buClr>
        <a:buSzPct val="65000"/>
        <a:buFont typeface="Wingdings" pitchFamily="2" charset="2"/>
        <a:buChar char="n"/>
        <a:defRPr sz="2200">
          <a:solidFill>
            <a:schemeClr val="tx1"/>
          </a:solidFill>
          <a:latin typeface="+mn-lt"/>
        </a:defRPr>
      </a:lvl3pPr>
      <a:lvl4pPr marL="1473835" indent="-347504" algn="l" rtl="0" eaLnBrk="1" fontAlgn="base" hangingPunct="1">
        <a:spcBef>
          <a:spcPct val="20000"/>
        </a:spcBef>
        <a:spcAft>
          <a:spcPct val="0"/>
        </a:spcAft>
        <a:buClr>
          <a:schemeClr val="accent2"/>
        </a:buClr>
        <a:buSzPct val="70000"/>
        <a:buFont typeface="Wingdings" pitchFamily="2" charset="2"/>
        <a:buChar char="q"/>
        <a:defRPr>
          <a:solidFill>
            <a:schemeClr val="tx1"/>
          </a:solidFill>
          <a:latin typeface="+mn-lt"/>
        </a:defRPr>
      </a:lvl4pPr>
      <a:lvl5pPr marL="1849279" indent="-373698" algn="l" rtl="0" eaLnBrk="1" fontAlgn="base" hangingPunct="1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1760">
          <a:solidFill>
            <a:schemeClr val="tx1"/>
          </a:solidFill>
          <a:latin typeface="+mn-lt"/>
        </a:defRPr>
      </a:lvl5pPr>
      <a:lvl6pPr marL="2352199" indent="-373698" algn="l" rtl="0" eaLnBrk="1" fontAlgn="base" hangingPunct="1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1760">
          <a:solidFill>
            <a:schemeClr val="tx1"/>
          </a:solidFill>
          <a:latin typeface="+mn-lt"/>
        </a:defRPr>
      </a:lvl6pPr>
      <a:lvl7pPr marL="2855119" indent="-373698" algn="l" rtl="0" eaLnBrk="1" fontAlgn="base" hangingPunct="1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1760">
          <a:solidFill>
            <a:schemeClr val="tx1"/>
          </a:solidFill>
          <a:latin typeface="+mn-lt"/>
        </a:defRPr>
      </a:lvl7pPr>
      <a:lvl8pPr marL="3358039" indent="-373698" algn="l" rtl="0" eaLnBrk="1" fontAlgn="base" hangingPunct="1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1760">
          <a:solidFill>
            <a:schemeClr val="tx1"/>
          </a:solidFill>
          <a:latin typeface="+mn-lt"/>
        </a:defRPr>
      </a:lvl8pPr>
      <a:lvl9pPr marL="3860959" indent="-373698" algn="l" rtl="0" eaLnBrk="1" fontAlgn="base" hangingPunct="1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1760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1005840" rtl="0" eaLnBrk="1" latinLnBrk="0" hangingPunct="1">
        <a:defRPr sz="1980" kern="1200">
          <a:solidFill>
            <a:schemeClr val="tx1"/>
          </a:solidFill>
          <a:latin typeface="+mn-lt"/>
          <a:ea typeface="+mn-ea"/>
          <a:cs typeface="+mn-cs"/>
        </a:defRPr>
      </a:lvl1pPr>
      <a:lvl2pPr marL="502920" algn="l" defTabSz="1005840" rtl="0" eaLnBrk="1" latinLnBrk="0" hangingPunct="1">
        <a:defRPr sz="1980" kern="1200">
          <a:solidFill>
            <a:schemeClr val="tx1"/>
          </a:solidFill>
          <a:latin typeface="+mn-lt"/>
          <a:ea typeface="+mn-ea"/>
          <a:cs typeface="+mn-cs"/>
        </a:defRPr>
      </a:lvl2pPr>
      <a:lvl3pPr marL="1005840" algn="l" defTabSz="1005840" rtl="0" eaLnBrk="1" latinLnBrk="0" hangingPunct="1">
        <a:defRPr sz="1980" kern="1200">
          <a:solidFill>
            <a:schemeClr val="tx1"/>
          </a:solidFill>
          <a:latin typeface="+mn-lt"/>
          <a:ea typeface="+mn-ea"/>
          <a:cs typeface="+mn-cs"/>
        </a:defRPr>
      </a:lvl3pPr>
      <a:lvl4pPr marL="1508760" algn="l" defTabSz="1005840" rtl="0" eaLnBrk="1" latinLnBrk="0" hangingPunct="1">
        <a:defRPr sz="1980" kern="1200">
          <a:solidFill>
            <a:schemeClr val="tx1"/>
          </a:solidFill>
          <a:latin typeface="+mn-lt"/>
          <a:ea typeface="+mn-ea"/>
          <a:cs typeface="+mn-cs"/>
        </a:defRPr>
      </a:lvl4pPr>
      <a:lvl5pPr marL="2011680" algn="l" defTabSz="1005840" rtl="0" eaLnBrk="1" latinLnBrk="0" hangingPunct="1">
        <a:defRPr sz="198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algn="l" defTabSz="1005840" rtl="0" eaLnBrk="1" latinLnBrk="0" hangingPunct="1">
        <a:defRPr sz="1980" kern="1200">
          <a:solidFill>
            <a:schemeClr val="tx1"/>
          </a:solidFill>
          <a:latin typeface="+mn-lt"/>
          <a:ea typeface="+mn-ea"/>
          <a:cs typeface="+mn-cs"/>
        </a:defRPr>
      </a:lvl6pPr>
      <a:lvl7pPr marL="3017520" algn="l" defTabSz="1005840" rtl="0" eaLnBrk="1" latinLnBrk="0" hangingPunct="1">
        <a:defRPr sz="1980" kern="1200">
          <a:solidFill>
            <a:schemeClr val="tx1"/>
          </a:solidFill>
          <a:latin typeface="+mn-lt"/>
          <a:ea typeface="+mn-ea"/>
          <a:cs typeface="+mn-cs"/>
        </a:defRPr>
      </a:lvl7pPr>
      <a:lvl8pPr marL="3520440" algn="l" defTabSz="1005840" rtl="0" eaLnBrk="1" latinLnBrk="0" hangingPunct="1">
        <a:defRPr sz="1980" kern="1200">
          <a:solidFill>
            <a:schemeClr val="tx1"/>
          </a:solidFill>
          <a:latin typeface="+mn-lt"/>
          <a:ea typeface="+mn-ea"/>
          <a:cs typeface="+mn-cs"/>
        </a:defRPr>
      </a:lvl8pPr>
      <a:lvl9pPr marL="4023360" algn="l" defTabSz="1005840" rtl="0" eaLnBrk="1" latinLnBrk="0" hangingPunct="1">
        <a:defRPr sz="198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4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Rectangle 1026"/>
          <p:cNvSpPr>
            <a:spLocks noGrp="1" noChangeArrowheads="1"/>
          </p:cNvSpPr>
          <p:nvPr>
            <p:ph type="title"/>
          </p:nvPr>
        </p:nvSpPr>
        <p:spPr bwMode="auto">
          <a:xfrm>
            <a:off x="251460" y="172720"/>
            <a:ext cx="9471660" cy="8571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title style</a:t>
            </a:r>
            <a:endParaRPr lang="en-US" altLang="en-US" dirty="0" smtClean="0"/>
          </a:p>
        </p:txBody>
      </p:sp>
      <p:sp>
        <p:nvSpPr>
          <p:cNvPr id="5123" name="Rectangle 1027"/>
          <p:cNvSpPr>
            <a:spLocks noGrp="1" noChangeArrowheads="1"/>
          </p:cNvSpPr>
          <p:nvPr>
            <p:ph type="body" idx="1"/>
          </p:nvPr>
        </p:nvSpPr>
        <p:spPr bwMode="auto">
          <a:xfrm>
            <a:off x="251460" y="1029883"/>
            <a:ext cx="9471660" cy="60516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text styles</a:t>
            </a:r>
          </a:p>
          <a:p>
            <a:pPr lvl="1"/>
            <a:r>
              <a:rPr lang="en-US" altLang="en-US" smtClean="0"/>
              <a:t>Second level</a:t>
            </a:r>
          </a:p>
          <a:p>
            <a:pPr lvl="2"/>
            <a:r>
              <a:rPr lang="en-US" altLang="en-US" smtClean="0"/>
              <a:t>Third level</a:t>
            </a:r>
          </a:p>
          <a:p>
            <a:pPr lvl="3"/>
            <a:r>
              <a:rPr lang="en-US" altLang="en-US" smtClean="0"/>
              <a:t>Fourth level</a:t>
            </a:r>
          </a:p>
          <a:p>
            <a:pPr lvl="4"/>
            <a:r>
              <a:rPr lang="en-US" altLang="en-US" smtClean="0"/>
              <a:t>Fifth level</a:t>
            </a:r>
            <a:endParaRPr lang="en-US" altLang="en-US" dirty="0" smtClean="0"/>
          </a:p>
        </p:txBody>
      </p:sp>
      <p:sp>
        <p:nvSpPr>
          <p:cNvPr id="100357" name="Rectangle 1029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436620" y="7081520"/>
            <a:ext cx="3185160" cy="51816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ctr">
              <a:defRPr sz="1320">
                <a:latin typeface="Garamond" pitchFamily="18" charset="0"/>
              </a:defRPr>
            </a:lvl1pPr>
          </a:lstStyle>
          <a:p>
            <a:r>
              <a:rPr lang="en-US" smtClean="0">
                <a:solidFill>
                  <a:srgbClr val="000000"/>
                </a:solidFill>
              </a:rPr>
              <a:t>Source: NVIDIA, AMD</a:t>
            </a:r>
            <a:endParaRPr lang="en-US">
              <a:solidFill>
                <a:srgbClr val="000000"/>
              </a:solidFill>
            </a:endParaRPr>
          </a:p>
        </p:txBody>
      </p:sp>
      <p:sp>
        <p:nvSpPr>
          <p:cNvPr id="100358" name="Rectangle 1030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7208521" y="7076123"/>
            <a:ext cx="2346960" cy="51816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760">
                <a:latin typeface="Garamond" pitchFamily="18" charset="0"/>
              </a:defRPr>
            </a:lvl1pPr>
          </a:lstStyle>
          <a:p>
            <a:fld id="{CD31CFC9-3DD9-416A-A735-6E58FA2950C3}" type="slidenum">
              <a:rPr lang="en-US" smtClean="0">
                <a:solidFill>
                  <a:srgbClr val="000000"/>
                </a:solidFill>
              </a:rPr>
              <a:pPr/>
              <a:t>‹#›</a:t>
            </a:fld>
            <a:endParaRPr lang="en-US">
              <a:solidFill>
                <a:srgbClr val="000000"/>
              </a:solidFill>
            </a:endParaRPr>
          </a:p>
        </p:txBody>
      </p:sp>
      <p:sp>
        <p:nvSpPr>
          <p:cNvPr id="100360" name="Line 1032"/>
          <p:cNvSpPr>
            <a:spLocks noChangeShapeType="1"/>
          </p:cNvSpPr>
          <p:nvPr/>
        </p:nvSpPr>
        <p:spPr bwMode="auto">
          <a:xfrm>
            <a:off x="251460" y="7081520"/>
            <a:ext cx="9471660" cy="0"/>
          </a:xfrm>
          <a:prstGeom prst="line">
            <a:avLst/>
          </a:prstGeom>
          <a:noFill/>
          <a:ln w="19050">
            <a:solidFill>
              <a:srgbClr val="7030A0"/>
            </a:solidFill>
            <a:round/>
            <a:headEnd/>
            <a:tailEnd/>
          </a:ln>
          <a:effectLst/>
        </p:spPr>
        <p:txBody>
          <a:bodyPr/>
          <a:lstStyle/>
          <a:p>
            <a:pPr>
              <a:defRPr/>
            </a:pPr>
            <a:endParaRPr lang="en-US" sz="2207">
              <a:solidFill>
                <a:srgbClr val="000000"/>
              </a:solidFill>
            </a:endParaRPr>
          </a:p>
        </p:txBody>
      </p:sp>
      <p:sp>
        <p:nvSpPr>
          <p:cNvPr id="100361" name="Line 1033"/>
          <p:cNvSpPr>
            <a:spLocks noChangeShapeType="1"/>
          </p:cNvSpPr>
          <p:nvPr/>
        </p:nvSpPr>
        <p:spPr bwMode="auto">
          <a:xfrm>
            <a:off x="251460" y="1036320"/>
            <a:ext cx="9471660" cy="0"/>
          </a:xfrm>
          <a:prstGeom prst="line">
            <a:avLst/>
          </a:prstGeom>
          <a:noFill/>
          <a:ln w="19050">
            <a:solidFill>
              <a:srgbClr val="7030A0"/>
            </a:solidFill>
            <a:round/>
            <a:headEnd/>
            <a:tailEnd/>
          </a:ln>
          <a:effectLst/>
        </p:spPr>
        <p:txBody>
          <a:bodyPr/>
          <a:lstStyle/>
          <a:p>
            <a:pPr>
              <a:defRPr/>
            </a:pPr>
            <a:endParaRPr lang="en-US" sz="2207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94381456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8" r:id="rId1"/>
    <p:sldLayoutId id="2147483689" r:id="rId2"/>
    <p:sldLayoutId id="2147483690" r:id="rId3"/>
    <p:sldLayoutId id="2147483691" r:id="rId4"/>
    <p:sldLayoutId id="2147483692" r:id="rId5"/>
    <p:sldLayoutId id="2147483693" r:id="rId6"/>
    <p:sldLayoutId id="2147483694" r:id="rId7"/>
    <p:sldLayoutId id="2147483695" r:id="rId8"/>
    <p:sldLayoutId id="2147483696" r:id="rId9"/>
    <p:sldLayoutId id="2147483697" r:id="rId10"/>
    <p:sldLayoutId id="2147483698" r:id="rId11"/>
  </p:sldLayoutIdLst>
  <p:transition/>
  <p:timing>
    <p:tnLst>
      <p:par>
        <p:cTn id="1" dur="indefinite" restart="never" nodeType="tmRoot"/>
      </p:par>
    </p:tnLst>
  </p:timing>
  <p:hf hdr="0" ftr="0" dt="0"/>
  <p:txStyles>
    <p:titleStyle>
      <a:lvl1pPr algn="l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l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Garamond" pitchFamily="18" charset="0"/>
        </a:defRPr>
      </a:lvl2pPr>
      <a:lvl3pPr algn="l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Garamond" pitchFamily="18" charset="0"/>
        </a:defRPr>
      </a:lvl3pPr>
      <a:lvl4pPr algn="l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Garamond" pitchFamily="18" charset="0"/>
        </a:defRPr>
      </a:lvl4pPr>
      <a:lvl5pPr algn="l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Garamond" pitchFamily="18" charset="0"/>
        </a:defRPr>
      </a:lvl5pPr>
      <a:lvl6pPr marL="502920" algn="l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Garamond" pitchFamily="18" charset="0"/>
        </a:defRPr>
      </a:lvl6pPr>
      <a:lvl7pPr marL="1005840" algn="l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Garamond" pitchFamily="18" charset="0"/>
        </a:defRPr>
      </a:lvl7pPr>
      <a:lvl8pPr marL="1508760" algn="l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Garamond" pitchFamily="18" charset="0"/>
        </a:defRPr>
      </a:lvl8pPr>
      <a:lvl9pPr marL="2011680" algn="l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Garamond" pitchFamily="18" charset="0"/>
        </a:defRPr>
      </a:lvl9pPr>
    </p:titleStyle>
    <p:bodyStyle>
      <a:lvl1pPr marL="377190" indent="-377190" algn="l" rtl="0" eaLnBrk="1" fontAlgn="base" hangingPunct="1">
        <a:spcBef>
          <a:spcPct val="20000"/>
        </a:spcBef>
        <a:spcAft>
          <a:spcPct val="0"/>
        </a:spcAft>
        <a:buClr>
          <a:srgbClr val="FF0000"/>
        </a:buClr>
        <a:buSzPct val="65000"/>
        <a:buFont typeface="Wingdings" pitchFamily="2" charset="2"/>
        <a:buChar char="n"/>
        <a:defRPr sz="2640">
          <a:solidFill>
            <a:schemeClr val="tx1"/>
          </a:solidFill>
          <a:latin typeface="+mn-lt"/>
          <a:ea typeface="+mn-ea"/>
          <a:cs typeface="+mn-cs"/>
        </a:defRPr>
      </a:lvl1pPr>
      <a:lvl2pPr marL="736918" indent="-357982" algn="l" rtl="0" eaLnBrk="1" fontAlgn="base" hangingPunct="1">
        <a:spcBef>
          <a:spcPct val="20000"/>
        </a:spcBef>
        <a:spcAft>
          <a:spcPct val="0"/>
        </a:spcAft>
        <a:buClr>
          <a:schemeClr val="accent2"/>
        </a:buClr>
        <a:buSzPct val="60000"/>
        <a:buFont typeface="Wingdings" pitchFamily="2" charset="2"/>
        <a:buChar char="q"/>
        <a:defRPr sz="2420">
          <a:solidFill>
            <a:schemeClr val="tx1"/>
          </a:solidFill>
          <a:latin typeface="+mn-lt"/>
        </a:defRPr>
      </a:lvl2pPr>
      <a:lvl3pPr marL="1124585" indent="-385922" algn="l" rtl="0" eaLnBrk="1" fontAlgn="base" hangingPunct="1">
        <a:spcBef>
          <a:spcPct val="20000"/>
        </a:spcBef>
        <a:spcAft>
          <a:spcPct val="0"/>
        </a:spcAft>
        <a:buClr>
          <a:srgbClr val="FF6600"/>
        </a:buClr>
        <a:buSzPct val="65000"/>
        <a:buFont typeface="Wingdings" pitchFamily="2" charset="2"/>
        <a:buChar char="n"/>
        <a:defRPr sz="2200">
          <a:solidFill>
            <a:schemeClr val="tx1"/>
          </a:solidFill>
          <a:latin typeface="+mn-lt"/>
        </a:defRPr>
      </a:lvl3pPr>
      <a:lvl4pPr marL="1473835" indent="-347504" algn="l" rtl="0" eaLnBrk="1" fontAlgn="base" hangingPunct="1">
        <a:spcBef>
          <a:spcPct val="20000"/>
        </a:spcBef>
        <a:spcAft>
          <a:spcPct val="0"/>
        </a:spcAft>
        <a:buClr>
          <a:schemeClr val="accent2"/>
        </a:buClr>
        <a:buSzPct val="70000"/>
        <a:buFont typeface="Wingdings" pitchFamily="2" charset="2"/>
        <a:buChar char="q"/>
        <a:defRPr>
          <a:solidFill>
            <a:schemeClr val="tx1"/>
          </a:solidFill>
          <a:latin typeface="+mn-lt"/>
        </a:defRPr>
      </a:lvl4pPr>
      <a:lvl5pPr marL="1849279" indent="-373698" algn="l" rtl="0" eaLnBrk="1" fontAlgn="base" hangingPunct="1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1760">
          <a:solidFill>
            <a:schemeClr val="tx1"/>
          </a:solidFill>
          <a:latin typeface="+mn-lt"/>
        </a:defRPr>
      </a:lvl5pPr>
      <a:lvl6pPr marL="2352199" indent="-373698" algn="l" rtl="0" eaLnBrk="1" fontAlgn="base" hangingPunct="1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1760">
          <a:solidFill>
            <a:schemeClr val="tx1"/>
          </a:solidFill>
          <a:latin typeface="+mn-lt"/>
        </a:defRPr>
      </a:lvl6pPr>
      <a:lvl7pPr marL="2855119" indent="-373698" algn="l" rtl="0" eaLnBrk="1" fontAlgn="base" hangingPunct="1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1760">
          <a:solidFill>
            <a:schemeClr val="tx1"/>
          </a:solidFill>
          <a:latin typeface="+mn-lt"/>
        </a:defRPr>
      </a:lvl7pPr>
      <a:lvl8pPr marL="3358039" indent="-373698" algn="l" rtl="0" eaLnBrk="1" fontAlgn="base" hangingPunct="1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1760">
          <a:solidFill>
            <a:schemeClr val="tx1"/>
          </a:solidFill>
          <a:latin typeface="+mn-lt"/>
        </a:defRPr>
      </a:lvl8pPr>
      <a:lvl9pPr marL="3860959" indent="-373698" algn="l" rtl="0" eaLnBrk="1" fontAlgn="base" hangingPunct="1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1760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1005840" rtl="0" eaLnBrk="1" latinLnBrk="0" hangingPunct="1">
        <a:defRPr sz="1980" kern="1200">
          <a:solidFill>
            <a:schemeClr val="tx1"/>
          </a:solidFill>
          <a:latin typeface="+mn-lt"/>
          <a:ea typeface="+mn-ea"/>
          <a:cs typeface="+mn-cs"/>
        </a:defRPr>
      </a:lvl1pPr>
      <a:lvl2pPr marL="502920" algn="l" defTabSz="1005840" rtl="0" eaLnBrk="1" latinLnBrk="0" hangingPunct="1">
        <a:defRPr sz="1980" kern="1200">
          <a:solidFill>
            <a:schemeClr val="tx1"/>
          </a:solidFill>
          <a:latin typeface="+mn-lt"/>
          <a:ea typeface="+mn-ea"/>
          <a:cs typeface="+mn-cs"/>
        </a:defRPr>
      </a:lvl2pPr>
      <a:lvl3pPr marL="1005840" algn="l" defTabSz="1005840" rtl="0" eaLnBrk="1" latinLnBrk="0" hangingPunct="1">
        <a:defRPr sz="1980" kern="1200">
          <a:solidFill>
            <a:schemeClr val="tx1"/>
          </a:solidFill>
          <a:latin typeface="+mn-lt"/>
          <a:ea typeface="+mn-ea"/>
          <a:cs typeface="+mn-cs"/>
        </a:defRPr>
      </a:lvl3pPr>
      <a:lvl4pPr marL="1508760" algn="l" defTabSz="1005840" rtl="0" eaLnBrk="1" latinLnBrk="0" hangingPunct="1">
        <a:defRPr sz="1980" kern="1200">
          <a:solidFill>
            <a:schemeClr val="tx1"/>
          </a:solidFill>
          <a:latin typeface="+mn-lt"/>
          <a:ea typeface="+mn-ea"/>
          <a:cs typeface="+mn-cs"/>
        </a:defRPr>
      </a:lvl4pPr>
      <a:lvl5pPr marL="2011680" algn="l" defTabSz="1005840" rtl="0" eaLnBrk="1" latinLnBrk="0" hangingPunct="1">
        <a:defRPr sz="198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algn="l" defTabSz="1005840" rtl="0" eaLnBrk="1" latinLnBrk="0" hangingPunct="1">
        <a:defRPr sz="1980" kern="1200">
          <a:solidFill>
            <a:schemeClr val="tx1"/>
          </a:solidFill>
          <a:latin typeface="+mn-lt"/>
          <a:ea typeface="+mn-ea"/>
          <a:cs typeface="+mn-cs"/>
        </a:defRPr>
      </a:lvl6pPr>
      <a:lvl7pPr marL="3017520" algn="l" defTabSz="1005840" rtl="0" eaLnBrk="1" latinLnBrk="0" hangingPunct="1">
        <a:defRPr sz="1980" kern="1200">
          <a:solidFill>
            <a:schemeClr val="tx1"/>
          </a:solidFill>
          <a:latin typeface="+mn-lt"/>
          <a:ea typeface="+mn-ea"/>
          <a:cs typeface="+mn-cs"/>
        </a:defRPr>
      </a:lvl7pPr>
      <a:lvl8pPr marL="3520440" algn="l" defTabSz="1005840" rtl="0" eaLnBrk="1" latinLnBrk="0" hangingPunct="1">
        <a:defRPr sz="1980" kern="1200">
          <a:solidFill>
            <a:schemeClr val="tx1"/>
          </a:solidFill>
          <a:latin typeface="+mn-lt"/>
          <a:ea typeface="+mn-ea"/>
          <a:cs typeface="+mn-cs"/>
        </a:defRPr>
      </a:lvl8pPr>
      <a:lvl9pPr marL="4023360" algn="l" defTabSz="1005840" rtl="0" eaLnBrk="1" latinLnBrk="0" hangingPunct="1">
        <a:defRPr sz="198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5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Rectangle 1026"/>
          <p:cNvSpPr>
            <a:spLocks noGrp="1" noChangeArrowheads="1"/>
          </p:cNvSpPr>
          <p:nvPr>
            <p:ph type="title"/>
          </p:nvPr>
        </p:nvSpPr>
        <p:spPr bwMode="auto">
          <a:xfrm>
            <a:off x="251460" y="172720"/>
            <a:ext cx="9471660" cy="8571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title style</a:t>
            </a:r>
            <a:endParaRPr lang="en-US" altLang="en-US" dirty="0" smtClean="0"/>
          </a:p>
        </p:txBody>
      </p:sp>
      <p:sp>
        <p:nvSpPr>
          <p:cNvPr id="5123" name="Rectangle 1027"/>
          <p:cNvSpPr>
            <a:spLocks noGrp="1" noChangeArrowheads="1"/>
          </p:cNvSpPr>
          <p:nvPr>
            <p:ph type="body" idx="1"/>
          </p:nvPr>
        </p:nvSpPr>
        <p:spPr bwMode="auto">
          <a:xfrm>
            <a:off x="251460" y="1029883"/>
            <a:ext cx="9471660" cy="60516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text styles</a:t>
            </a:r>
          </a:p>
          <a:p>
            <a:pPr lvl="1"/>
            <a:r>
              <a:rPr lang="en-US" altLang="en-US" smtClean="0"/>
              <a:t>Second level</a:t>
            </a:r>
          </a:p>
          <a:p>
            <a:pPr lvl="2"/>
            <a:r>
              <a:rPr lang="en-US" altLang="en-US" smtClean="0"/>
              <a:t>Third level</a:t>
            </a:r>
          </a:p>
          <a:p>
            <a:pPr lvl="3"/>
            <a:r>
              <a:rPr lang="en-US" altLang="en-US" smtClean="0"/>
              <a:t>Fourth level</a:t>
            </a:r>
          </a:p>
          <a:p>
            <a:pPr lvl="4"/>
            <a:r>
              <a:rPr lang="en-US" altLang="en-US" smtClean="0"/>
              <a:t>Fifth level</a:t>
            </a:r>
            <a:endParaRPr lang="en-US" altLang="en-US" dirty="0" smtClean="0"/>
          </a:p>
        </p:txBody>
      </p:sp>
      <p:sp>
        <p:nvSpPr>
          <p:cNvPr id="100357" name="Rectangle 1029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436620" y="7081520"/>
            <a:ext cx="3185160" cy="51816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ctr">
              <a:defRPr sz="1320">
                <a:latin typeface="Garamond" pitchFamily="18" charset="0"/>
              </a:defRPr>
            </a:lvl1pPr>
          </a:lstStyle>
          <a:p>
            <a:r>
              <a:rPr lang="en-US" smtClean="0">
                <a:solidFill>
                  <a:srgbClr val="000000"/>
                </a:solidFill>
              </a:rPr>
              <a:t>Source: NVIDIA, AMD</a:t>
            </a:r>
            <a:endParaRPr lang="en-US">
              <a:solidFill>
                <a:srgbClr val="000000"/>
              </a:solidFill>
            </a:endParaRPr>
          </a:p>
        </p:txBody>
      </p:sp>
      <p:sp>
        <p:nvSpPr>
          <p:cNvPr id="100358" name="Rectangle 1030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7208521" y="7076123"/>
            <a:ext cx="2346960" cy="51816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760">
                <a:latin typeface="Garamond" pitchFamily="18" charset="0"/>
              </a:defRPr>
            </a:lvl1pPr>
          </a:lstStyle>
          <a:p>
            <a:fld id="{CD31CFC9-3DD9-416A-A735-6E58FA2950C3}" type="slidenum">
              <a:rPr lang="en-US" smtClean="0">
                <a:solidFill>
                  <a:srgbClr val="000000"/>
                </a:solidFill>
              </a:rPr>
              <a:pPr/>
              <a:t>‹#›</a:t>
            </a:fld>
            <a:endParaRPr lang="en-US">
              <a:solidFill>
                <a:srgbClr val="000000"/>
              </a:solidFill>
            </a:endParaRPr>
          </a:p>
        </p:txBody>
      </p:sp>
      <p:sp>
        <p:nvSpPr>
          <p:cNvPr id="100360" name="Line 1032"/>
          <p:cNvSpPr>
            <a:spLocks noChangeShapeType="1"/>
          </p:cNvSpPr>
          <p:nvPr/>
        </p:nvSpPr>
        <p:spPr bwMode="auto">
          <a:xfrm>
            <a:off x="251460" y="7081520"/>
            <a:ext cx="9471660" cy="0"/>
          </a:xfrm>
          <a:prstGeom prst="line">
            <a:avLst/>
          </a:prstGeom>
          <a:noFill/>
          <a:ln w="19050">
            <a:solidFill>
              <a:srgbClr val="7030A0"/>
            </a:solidFill>
            <a:round/>
            <a:headEnd/>
            <a:tailEnd/>
          </a:ln>
          <a:effectLst/>
        </p:spPr>
        <p:txBody>
          <a:bodyPr/>
          <a:lstStyle/>
          <a:p>
            <a:pPr>
              <a:defRPr/>
            </a:pPr>
            <a:endParaRPr lang="en-US" sz="2207">
              <a:solidFill>
                <a:srgbClr val="000000"/>
              </a:solidFill>
            </a:endParaRPr>
          </a:p>
        </p:txBody>
      </p:sp>
      <p:sp>
        <p:nvSpPr>
          <p:cNvPr id="100361" name="Line 1033"/>
          <p:cNvSpPr>
            <a:spLocks noChangeShapeType="1"/>
          </p:cNvSpPr>
          <p:nvPr/>
        </p:nvSpPr>
        <p:spPr bwMode="auto">
          <a:xfrm>
            <a:off x="251460" y="1036320"/>
            <a:ext cx="9471660" cy="0"/>
          </a:xfrm>
          <a:prstGeom prst="line">
            <a:avLst/>
          </a:prstGeom>
          <a:noFill/>
          <a:ln w="19050">
            <a:solidFill>
              <a:srgbClr val="7030A0"/>
            </a:solidFill>
            <a:round/>
            <a:headEnd/>
            <a:tailEnd/>
          </a:ln>
          <a:effectLst/>
        </p:spPr>
        <p:txBody>
          <a:bodyPr/>
          <a:lstStyle/>
          <a:p>
            <a:pPr>
              <a:defRPr/>
            </a:pPr>
            <a:endParaRPr lang="en-US" sz="2207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96106413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0" r:id="rId1"/>
    <p:sldLayoutId id="2147483701" r:id="rId2"/>
    <p:sldLayoutId id="2147483702" r:id="rId3"/>
    <p:sldLayoutId id="2147483703" r:id="rId4"/>
    <p:sldLayoutId id="2147483704" r:id="rId5"/>
    <p:sldLayoutId id="2147483705" r:id="rId6"/>
    <p:sldLayoutId id="2147483706" r:id="rId7"/>
    <p:sldLayoutId id="2147483707" r:id="rId8"/>
    <p:sldLayoutId id="2147483708" r:id="rId9"/>
    <p:sldLayoutId id="2147483709" r:id="rId10"/>
    <p:sldLayoutId id="2147483710" r:id="rId11"/>
  </p:sldLayoutIdLst>
  <p:transition/>
  <p:timing>
    <p:tnLst>
      <p:par>
        <p:cTn id="1" dur="indefinite" restart="never" nodeType="tmRoot"/>
      </p:par>
    </p:tnLst>
  </p:timing>
  <p:hf hdr="0" ftr="0" dt="0"/>
  <p:txStyles>
    <p:titleStyle>
      <a:lvl1pPr algn="l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l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Garamond" pitchFamily="18" charset="0"/>
        </a:defRPr>
      </a:lvl2pPr>
      <a:lvl3pPr algn="l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Garamond" pitchFamily="18" charset="0"/>
        </a:defRPr>
      </a:lvl3pPr>
      <a:lvl4pPr algn="l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Garamond" pitchFamily="18" charset="0"/>
        </a:defRPr>
      </a:lvl4pPr>
      <a:lvl5pPr algn="l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Garamond" pitchFamily="18" charset="0"/>
        </a:defRPr>
      </a:lvl5pPr>
      <a:lvl6pPr marL="502920" algn="l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Garamond" pitchFamily="18" charset="0"/>
        </a:defRPr>
      </a:lvl6pPr>
      <a:lvl7pPr marL="1005840" algn="l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Garamond" pitchFamily="18" charset="0"/>
        </a:defRPr>
      </a:lvl7pPr>
      <a:lvl8pPr marL="1508760" algn="l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Garamond" pitchFamily="18" charset="0"/>
        </a:defRPr>
      </a:lvl8pPr>
      <a:lvl9pPr marL="2011680" algn="l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Garamond" pitchFamily="18" charset="0"/>
        </a:defRPr>
      </a:lvl9pPr>
    </p:titleStyle>
    <p:bodyStyle>
      <a:lvl1pPr marL="377190" indent="-377190" algn="l" rtl="0" eaLnBrk="1" fontAlgn="base" hangingPunct="1">
        <a:spcBef>
          <a:spcPct val="20000"/>
        </a:spcBef>
        <a:spcAft>
          <a:spcPct val="0"/>
        </a:spcAft>
        <a:buClr>
          <a:srgbClr val="FF0000"/>
        </a:buClr>
        <a:buSzPct val="65000"/>
        <a:buFont typeface="Wingdings" pitchFamily="2" charset="2"/>
        <a:buChar char="n"/>
        <a:defRPr sz="2640">
          <a:solidFill>
            <a:schemeClr val="tx1"/>
          </a:solidFill>
          <a:latin typeface="+mn-lt"/>
          <a:ea typeface="+mn-ea"/>
          <a:cs typeface="+mn-cs"/>
        </a:defRPr>
      </a:lvl1pPr>
      <a:lvl2pPr marL="736918" indent="-357982" algn="l" rtl="0" eaLnBrk="1" fontAlgn="base" hangingPunct="1">
        <a:spcBef>
          <a:spcPct val="20000"/>
        </a:spcBef>
        <a:spcAft>
          <a:spcPct val="0"/>
        </a:spcAft>
        <a:buClr>
          <a:schemeClr val="accent2"/>
        </a:buClr>
        <a:buSzPct val="60000"/>
        <a:buFont typeface="Wingdings" pitchFamily="2" charset="2"/>
        <a:buChar char="q"/>
        <a:defRPr sz="2420">
          <a:solidFill>
            <a:schemeClr val="tx1"/>
          </a:solidFill>
          <a:latin typeface="+mn-lt"/>
        </a:defRPr>
      </a:lvl2pPr>
      <a:lvl3pPr marL="1124585" indent="-385922" algn="l" rtl="0" eaLnBrk="1" fontAlgn="base" hangingPunct="1">
        <a:spcBef>
          <a:spcPct val="20000"/>
        </a:spcBef>
        <a:spcAft>
          <a:spcPct val="0"/>
        </a:spcAft>
        <a:buClr>
          <a:srgbClr val="FF6600"/>
        </a:buClr>
        <a:buSzPct val="65000"/>
        <a:buFont typeface="Wingdings" pitchFamily="2" charset="2"/>
        <a:buChar char="n"/>
        <a:defRPr sz="2200">
          <a:solidFill>
            <a:schemeClr val="tx1"/>
          </a:solidFill>
          <a:latin typeface="+mn-lt"/>
        </a:defRPr>
      </a:lvl3pPr>
      <a:lvl4pPr marL="1473835" indent="-347504" algn="l" rtl="0" eaLnBrk="1" fontAlgn="base" hangingPunct="1">
        <a:spcBef>
          <a:spcPct val="20000"/>
        </a:spcBef>
        <a:spcAft>
          <a:spcPct val="0"/>
        </a:spcAft>
        <a:buClr>
          <a:schemeClr val="accent2"/>
        </a:buClr>
        <a:buSzPct val="70000"/>
        <a:buFont typeface="Wingdings" pitchFamily="2" charset="2"/>
        <a:buChar char="q"/>
        <a:defRPr>
          <a:solidFill>
            <a:schemeClr val="tx1"/>
          </a:solidFill>
          <a:latin typeface="+mn-lt"/>
        </a:defRPr>
      </a:lvl4pPr>
      <a:lvl5pPr marL="1849279" indent="-373698" algn="l" rtl="0" eaLnBrk="1" fontAlgn="base" hangingPunct="1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1760">
          <a:solidFill>
            <a:schemeClr val="tx1"/>
          </a:solidFill>
          <a:latin typeface="+mn-lt"/>
        </a:defRPr>
      </a:lvl5pPr>
      <a:lvl6pPr marL="2352199" indent="-373698" algn="l" rtl="0" eaLnBrk="1" fontAlgn="base" hangingPunct="1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1760">
          <a:solidFill>
            <a:schemeClr val="tx1"/>
          </a:solidFill>
          <a:latin typeface="+mn-lt"/>
        </a:defRPr>
      </a:lvl6pPr>
      <a:lvl7pPr marL="2855119" indent="-373698" algn="l" rtl="0" eaLnBrk="1" fontAlgn="base" hangingPunct="1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1760">
          <a:solidFill>
            <a:schemeClr val="tx1"/>
          </a:solidFill>
          <a:latin typeface="+mn-lt"/>
        </a:defRPr>
      </a:lvl7pPr>
      <a:lvl8pPr marL="3358039" indent="-373698" algn="l" rtl="0" eaLnBrk="1" fontAlgn="base" hangingPunct="1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1760">
          <a:solidFill>
            <a:schemeClr val="tx1"/>
          </a:solidFill>
          <a:latin typeface="+mn-lt"/>
        </a:defRPr>
      </a:lvl8pPr>
      <a:lvl9pPr marL="3860959" indent="-373698" algn="l" rtl="0" eaLnBrk="1" fontAlgn="base" hangingPunct="1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1760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1005840" rtl="0" eaLnBrk="1" latinLnBrk="0" hangingPunct="1">
        <a:defRPr sz="1980" kern="1200">
          <a:solidFill>
            <a:schemeClr val="tx1"/>
          </a:solidFill>
          <a:latin typeface="+mn-lt"/>
          <a:ea typeface="+mn-ea"/>
          <a:cs typeface="+mn-cs"/>
        </a:defRPr>
      </a:lvl1pPr>
      <a:lvl2pPr marL="502920" algn="l" defTabSz="1005840" rtl="0" eaLnBrk="1" latinLnBrk="0" hangingPunct="1">
        <a:defRPr sz="1980" kern="1200">
          <a:solidFill>
            <a:schemeClr val="tx1"/>
          </a:solidFill>
          <a:latin typeface="+mn-lt"/>
          <a:ea typeface="+mn-ea"/>
          <a:cs typeface="+mn-cs"/>
        </a:defRPr>
      </a:lvl2pPr>
      <a:lvl3pPr marL="1005840" algn="l" defTabSz="1005840" rtl="0" eaLnBrk="1" latinLnBrk="0" hangingPunct="1">
        <a:defRPr sz="1980" kern="1200">
          <a:solidFill>
            <a:schemeClr val="tx1"/>
          </a:solidFill>
          <a:latin typeface="+mn-lt"/>
          <a:ea typeface="+mn-ea"/>
          <a:cs typeface="+mn-cs"/>
        </a:defRPr>
      </a:lvl3pPr>
      <a:lvl4pPr marL="1508760" algn="l" defTabSz="1005840" rtl="0" eaLnBrk="1" latinLnBrk="0" hangingPunct="1">
        <a:defRPr sz="1980" kern="1200">
          <a:solidFill>
            <a:schemeClr val="tx1"/>
          </a:solidFill>
          <a:latin typeface="+mn-lt"/>
          <a:ea typeface="+mn-ea"/>
          <a:cs typeface="+mn-cs"/>
        </a:defRPr>
      </a:lvl4pPr>
      <a:lvl5pPr marL="2011680" algn="l" defTabSz="1005840" rtl="0" eaLnBrk="1" latinLnBrk="0" hangingPunct="1">
        <a:defRPr sz="198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algn="l" defTabSz="1005840" rtl="0" eaLnBrk="1" latinLnBrk="0" hangingPunct="1">
        <a:defRPr sz="1980" kern="1200">
          <a:solidFill>
            <a:schemeClr val="tx1"/>
          </a:solidFill>
          <a:latin typeface="+mn-lt"/>
          <a:ea typeface="+mn-ea"/>
          <a:cs typeface="+mn-cs"/>
        </a:defRPr>
      </a:lvl6pPr>
      <a:lvl7pPr marL="3017520" algn="l" defTabSz="1005840" rtl="0" eaLnBrk="1" latinLnBrk="0" hangingPunct="1">
        <a:defRPr sz="1980" kern="1200">
          <a:solidFill>
            <a:schemeClr val="tx1"/>
          </a:solidFill>
          <a:latin typeface="+mn-lt"/>
          <a:ea typeface="+mn-ea"/>
          <a:cs typeface="+mn-cs"/>
        </a:defRPr>
      </a:lvl7pPr>
      <a:lvl8pPr marL="3520440" algn="l" defTabSz="1005840" rtl="0" eaLnBrk="1" latinLnBrk="0" hangingPunct="1">
        <a:defRPr sz="1980" kern="1200">
          <a:solidFill>
            <a:schemeClr val="tx1"/>
          </a:solidFill>
          <a:latin typeface="+mn-lt"/>
          <a:ea typeface="+mn-ea"/>
          <a:cs typeface="+mn-cs"/>
        </a:defRPr>
      </a:lvl8pPr>
      <a:lvl9pPr marL="4023360" algn="l" defTabSz="1005840" rtl="0" eaLnBrk="1" latinLnBrk="0" hangingPunct="1">
        <a:defRPr sz="198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3.png"/><Relationship Id="rId4" Type="http://schemas.openxmlformats.org/officeDocument/2006/relationships/image" Target="../media/image2.jpe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7" Type="http://schemas.openxmlformats.org/officeDocument/2006/relationships/image" Target="../media/image5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4.png"/><Relationship Id="rId5" Type="http://schemas.openxmlformats.org/officeDocument/2006/relationships/image" Target="../media/image3.png"/><Relationship Id="rId4" Type="http://schemas.openxmlformats.org/officeDocument/2006/relationships/image" Target="../media/image2.jpeg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jpeg"/><Relationship Id="rId3" Type="http://schemas.openxmlformats.org/officeDocument/2006/relationships/image" Target="../media/image1.jpeg"/><Relationship Id="rId7" Type="http://schemas.openxmlformats.org/officeDocument/2006/relationships/image" Target="../media/image5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4.png"/><Relationship Id="rId5" Type="http://schemas.openxmlformats.org/officeDocument/2006/relationships/image" Target="../media/image3.png"/><Relationship Id="rId4" Type="http://schemas.openxmlformats.org/officeDocument/2006/relationships/image" Target="../media/image2.jpeg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jpeg"/><Relationship Id="rId3" Type="http://schemas.openxmlformats.org/officeDocument/2006/relationships/image" Target="../media/image1.jpeg"/><Relationship Id="rId7" Type="http://schemas.openxmlformats.org/officeDocument/2006/relationships/image" Target="../media/image5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4.png"/><Relationship Id="rId5" Type="http://schemas.openxmlformats.org/officeDocument/2006/relationships/image" Target="../media/image3.png"/><Relationship Id="rId4" Type="http://schemas.openxmlformats.org/officeDocument/2006/relationships/image" Target="../media/image2.jpeg"/><Relationship Id="rId9" Type="http://schemas.openxmlformats.org/officeDocument/2006/relationships/image" Target="../media/image7.png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5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5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5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5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5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5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10.jpeg"/><Relationship Id="rId4" Type="http://schemas.openxmlformats.org/officeDocument/2006/relationships/image" Target="../media/image9.jpe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10.jpeg"/><Relationship Id="rId4" Type="http://schemas.openxmlformats.org/officeDocument/2006/relationships/image" Target="../media/image9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itle 14"/>
          <p:cNvSpPr>
            <a:spLocks noGrp="1"/>
          </p:cNvSpPr>
          <p:nvPr>
            <p:ph type="ctrTitle"/>
          </p:nvPr>
        </p:nvSpPr>
        <p:spPr>
          <a:xfrm>
            <a:off x="0" y="0"/>
            <a:ext cx="10058400" cy="1295400"/>
          </a:xfrm>
        </p:spPr>
        <p:txBody>
          <a:bodyPr/>
          <a:lstStyle/>
          <a:p>
            <a:pPr algn="ctr"/>
            <a:r>
              <a:rPr lang="tr-TR" sz="4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Manag</a:t>
            </a:r>
            <a:r>
              <a:rPr lang="en-US" sz="4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ing</a:t>
            </a:r>
            <a:r>
              <a:rPr lang="en-US" sz="4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GPU Concurrency in Heterogeneous Architect</a:t>
            </a:r>
            <a:r>
              <a:rPr lang="en-US" sz="4400" dirty="0"/>
              <a:t>ures</a:t>
            </a:r>
          </a:p>
        </p:txBody>
      </p:sp>
      <p:pic>
        <p:nvPicPr>
          <p:cNvPr id="20" name="Picture 2" descr="http://www.pcper.com/files/imagecache/article_max_width/news/2011-12-26/06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4800" y="1571988"/>
            <a:ext cx="3352800" cy="251738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3" name="Picture 12" descr="http://www.pcityourself.com/images/content/building/core2_underside.jp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657801" y="1571988"/>
            <a:ext cx="3372024" cy="241310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4" name="Picture 2" descr="http://www.mcdonaldsmenu.mobi/wp-content/uploads/2013/12/mcdonalds-Chocolate-Chip-Cookie.png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429000" y="4648200"/>
            <a:ext cx="3538979" cy="255061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5" name="TextBox 24"/>
          <p:cNvSpPr txBox="1"/>
          <p:nvPr/>
        </p:nvSpPr>
        <p:spPr>
          <a:xfrm>
            <a:off x="2841244" y="6707028"/>
            <a:ext cx="4800600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44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Shared Resources</a:t>
            </a:r>
            <a:endParaRPr lang="en-US" sz="44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6" name="TextBox 25"/>
          <p:cNvSpPr txBox="1"/>
          <p:nvPr/>
        </p:nvSpPr>
        <p:spPr>
          <a:xfrm>
            <a:off x="5813045" y="6115346"/>
            <a:ext cx="174269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Network</a:t>
            </a:r>
            <a:endParaRPr lang="en-US" sz="32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7" name="TextBox 26"/>
          <p:cNvSpPr txBox="1"/>
          <p:nvPr/>
        </p:nvSpPr>
        <p:spPr>
          <a:xfrm>
            <a:off x="5715633" y="5326256"/>
            <a:ext cx="1546223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LLC</a:t>
            </a:r>
            <a:endParaRPr lang="en-US" sz="32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8" name="TextBox 27"/>
          <p:cNvSpPr txBox="1"/>
          <p:nvPr/>
        </p:nvSpPr>
        <p:spPr>
          <a:xfrm>
            <a:off x="2870908" y="6024710"/>
            <a:ext cx="174269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Memory</a:t>
            </a:r>
            <a:endParaRPr lang="en-US" sz="32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988880466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itle 14"/>
          <p:cNvSpPr>
            <a:spLocks noGrp="1"/>
          </p:cNvSpPr>
          <p:nvPr>
            <p:ph type="ctrTitle"/>
          </p:nvPr>
        </p:nvSpPr>
        <p:spPr>
          <a:xfrm>
            <a:off x="0" y="0"/>
            <a:ext cx="10058400" cy="1295400"/>
          </a:xfrm>
        </p:spPr>
        <p:txBody>
          <a:bodyPr/>
          <a:lstStyle/>
          <a:p>
            <a:pPr algn="ctr"/>
            <a:r>
              <a:rPr lang="tr-TR" sz="4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Manag</a:t>
            </a:r>
            <a:r>
              <a:rPr lang="en-US" sz="4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ing</a:t>
            </a:r>
            <a:r>
              <a:rPr lang="en-US" sz="4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GPU Concurrency in Heterogeneous Architect</a:t>
            </a:r>
            <a:r>
              <a:rPr lang="en-US" sz="4400" dirty="0"/>
              <a:t>ures</a:t>
            </a:r>
          </a:p>
        </p:txBody>
      </p:sp>
      <p:pic>
        <p:nvPicPr>
          <p:cNvPr id="20" name="Picture 2" descr="http://www.pcper.com/files/imagecache/article_max_width/news/2011-12-26/06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4800" y="1571988"/>
            <a:ext cx="3352800" cy="251738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3" name="Picture 12" descr="http://www.pcityourself.com/images/content/building/core2_underside.jp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657801" y="1571988"/>
            <a:ext cx="3372024" cy="241310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4" name="Picture 2" descr="http://www.mcdonaldsmenu.mobi/wp-content/uploads/2013/12/mcdonalds-Chocolate-Chip-Cookie.png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429000" y="4648200"/>
            <a:ext cx="3538979" cy="255061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5" name="TextBox 24"/>
          <p:cNvSpPr txBox="1"/>
          <p:nvPr/>
        </p:nvSpPr>
        <p:spPr>
          <a:xfrm>
            <a:off x="2841244" y="6707028"/>
            <a:ext cx="4800600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44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Shared Resources</a:t>
            </a:r>
            <a:endParaRPr lang="en-US" sz="44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6" name="TextBox 25"/>
          <p:cNvSpPr txBox="1"/>
          <p:nvPr/>
        </p:nvSpPr>
        <p:spPr>
          <a:xfrm>
            <a:off x="5813045" y="6115346"/>
            <a:ext cx="174269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Network</a:t>
            </a:r>
            <a:endParaRPr lang="en-US" sz="32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7" name="TextBox 26"/>
          <p:cNvSpPr txBox="1"/>
          <p:nvPr/>
        </p:nvSpPr>
        <p:spPr>
          <a:xfrm>
            <a:off x="5715633" y="5326256"/>
            <a:ext cx="1546223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LLC</a:t>
            </a:r>
            <a:endParaRPr lang="en-US" sz="32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8" name="TextBox 27"/>
          <p:cNvSpPr txBox="1"/>
          <p:nvPr/>
        </p:nvSpPr>
        <p:spPr>
          <a:xfrm>
            <a:off x="2870908" y="6024710"/>
            <a:ext cx="174269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Memory</a:t>
            </a:r>
            <a:endParaRPr lang="en-US" sz="32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29" name="Picture 28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555244" y="4863799"/>
            <a:ext cx="2064781" cy="1509687"/>
          </a:xfrm>
          <a:prstGeom prst="rect">
            <a:avLst/>
          </a:prstGeom>
        </p:spPr>
      </p:pic>
      <p:pic>
        <p:nvPicPr>
          <p:cNvPr id="31" name="Picture 4" descr="http://annafisher.files.wordpress.com/2011/06/baby_crying.png"/>
          <p:cNvPicPr>
            <a:picLocks noChangeAspect="1" noChangeArrowheads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flipH="1">
            <a:off x="8022083" y="4829072"/>
            <a:ext cx="1466198" cy="143432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54912788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itle 14"/>
          <p:cNvSpPr>
            <a:spLocks noGrp="1"/>
          </p:cNvSpPr>
          <p:nvPr>
            <p:ph type="ctrTitle"/>
          </p:nvPr>
        </p:nvSpPr>
        <p:spPr>
          <a:xfrm>
            <a:off x="0" y="0"/>
            <a:ext cx="10058400" cy="1295400"/>
          </a:xfrm>
        </p:spPr>
        <p:txBody>
          <a:bodyPr/>
          <a:lstStyle/>
          <a:p>
            <a:pPr algn="ctr"/>
            <a:r>
              <a:rPr lang="tr-TR" sz="4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Manag</a:t>
            </a:r>
            <a:r>
              <a:rPr lang="en-US" sz="4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ing</a:t>
            </a:r>
            <a:r>
              <a:rPr lang="en-US" sz="4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GPU Concurrency in Heterogeneous Architect</a:t>
            </a:r>
            <a:r>
              <a:rPr lang="en-US" sz="4400" dirty="0"/>
              <a:t>ures</a:t>
            </a:r>
          </a:p>
        </p:txBody>
      </p:sp>
      <p:pic>
        <p:nvPicPr>
          <p:cNvPr id="20" name="Picture 2" descr="http://www.pcper.com/files/imagecache/article_max_width/news/2011-12-26/06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4800" y="1571988"/>
            <a:ext cx="3352800" cy="251738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3" name="Picture 12" descr="http://www.pcityourself.com/images/content/building/core2_underside.jp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657801" y="1571988"/>
            <a:ext cx="3372024" cy="241310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4" name="Picture 2" descr="http://www.mcdonaldsmenu.mobi/wp-content/uploads/2013/12/mcdonalds-Chocolate-Chip-Cookie.png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429000" y="4648200"/>
            <a:ext cx="3538979" cy="255061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5" name="TextBox 24"/>
          <p:cNvSpPr txBox="1"/>
          <p:nvPr/>
        </p:nvSpPr>
        <p:spPr>
          <a:xfrm>
            <a:off x="2841244" y="6707028"/>
            <a:ext cx="4800600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44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Shared Resources</a:t>
            </a:r>
            <a:endParaRPr lang="en-US" sz="44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6" name="TextBox 25"/>
          <p:cNvSpPr txBox="1"/>
          <p:nvPr/>
        </p:nvSpPr>
        <p:spPr>
          <a:xfrm>
            <a:off x="5813045" y="6115346"/>
            <a:ext cx="174269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Network</a:t>
            </a:r>
            <a:endParaRPr lang="en-US" sz="32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7" name="TextBox 26"/>
          <p:cNvSpPr txBox="1"/>
          <p:nvPr/>
        </p:nvSpPr>
        <p:spPr>
          <a:xfrm>
            <a:off x="5715633" y="5326256"/>
            <a:ext cx="1546223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LLC</a:t>
            </a:r>
            <a:endParaRPr lang="en-US" sz="32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8" name="TextBox 27"/>
          <p:cNvSpPr txBox="1"/>
          <p:nvPr/>
        </p:nvSpPr>
        <p:spPr>
          <a:xfrm>
            <a:off x="2870908" y="6024710"/>
            <a:ext cx="174269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Memory</a:t>
            </a:r>
            <a:endParaRPr lang="en-US" sz="32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29" name="Picture 28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555244" y="4863799"/>
            <a:ext cx="2064781" cy="1509687"/>
          </a:xfrm>
          <a:prstGeom prst="rect">
            <a:avLst/>
          </a:prstGeom>
        </p:spPr>
      </p:pic>
      <p:pic>
        <p:nvPicPr>
          <p:cNvPr id="31" name="Picture 4" descr="http://annafisher.files.wordpress.com/2011/06/baby_crying.png"/>
          <p:cNvPicPr>
            <a:picLocks noChangeAspect="1" noChangeArrowheads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flipH="1">
            <a:off x="8022083" y="4829072"/>
            <a:ext cx="1466198" cy="143432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2" name="Picture 8" descr="http://www.kreinerdental.com/files/2012/04/pi_scheduling.jpg"/>
          <p:cNvPicPr>
            <a:picLocks noChangeAspect="1" noChangeArrowheads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438400" y="3872753"/>
            <a:ext cx="1664120" cy="12192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66978497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itle 14"/>
          <p:cNvSpPr>
            <a:spLocks noGrp="1"/>
          </p:cNvSpPr>
          <p:nvPr>
            <p:ph type="ctrTitle"/>
          </p:nvPr>
        </p:nvSpPr>
        <p:spPr>
          <a:xfrm>
            <a:off x="0" y="0"/>
            <a:ext cx="10058400" cy="1295400"/>
          </a:xfrm>
        </p:spPr>
        <p:txBody>
          <a:bodyPr/>
          <a:lstStyle/>
          <a:p>
            <a:pPr algn="ctr"/>
            <a:r>
              <a:rPr lang="tr-TR" sz="4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Manag</a:t>
            </a:r>
            <a:r>
              <a:rPr lang="en-US" sz="4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ing</a:t>
            </a:r>
            <a:r>
              <a:rPr lang="en-US" sz="4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GPU Concurrency in Heterogeneous Architect</a:t>
            </a:r>
            <a:r>
              <a:rPr lang="en-US" sz="4400" dirty="0"/>
              <a:t>ures</a:t>
            </a:r>
          </a:p>
        </p:txBody>
      </p:sp>
      <p:pic>
        <p:nvPicPr>
          <p:cNvPr id="20" name="Picture 2" descr="http://www.pcper.com/files/imagecache/article_max_width/news/2011-12-26/06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4800" y="1571988"/>
            <a:ext cx="3352800" cy="251738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3" name="Picture 12" descr="http://www.pcityourself.com/images/content/building/core2_underside.jp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657801" y="1571988"/>
            <a:ext cx="3372024" cy="241310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4" name="Picture 2" descr="http://www.mcdonaldsmenu.mobi/wp-content/uploads/2013/12/mcdonalds-Chocolate-Chip-Cookie.png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429000" y="4648200"/>
            <a:ext cx="3538979" cy="255061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5" name="TextBox 24"/>
          <p:cNvSpPr txBox="1"/>
          <p:nvPr/>
        </p:nvSpPr>
        <p:spPr>
          <a:xfrm>
            <a:off x="2841244" y="6707028"/>
            <a:ext cx="4800600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44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Shared Resources</a:t>
            </a:r>
            <a:endParaRPr lang="en-US" sz="44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6" name="TextBox 25"/>
          <p:cNvSpPr txBox="1"/>
          <p:nvPr/>
        </p:nvSpPr>
        <p:spPr>
          <a:xfrm>
            <a:off x="5813045" y="6115346"/>
            <a:ext cx="174269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Network</a:t>
            </a:r>
            <a:endParaRPr lang="en-US" sz="32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7" name="TextBox 26"/>
          <p:cNvSpPr txBox="1"/>
          <p:nvPr/>
        </p:nvSpPr>
        <p:spPr>
          <a:xfrm>
            <a:off x="5715633" y="5326256"/>
            <a:ext cx="1546223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LLC</a:t>
            </a:r>
            <a:endParaRPr lang="en-US" sz="32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8" name="TextBox 27"/>
          <p:cNvSpPr txBox="1"/>
          <p:nvPr/>
        </p:nvSpPr>
        <p:spPr>
          <a:xfrm>
            <a:off x="2870908" y="6024710"/>
            <a:ext cx="174269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Memory</a:t>
            </a:r>
            <a:endParaRPr lang="en-US" sz="32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29" name="Picture 28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555244" y="4863799"/>
            <a:ext cx="2064781" cy="1509687"/>
          </a:xfrm>
          <a:prstGeom prst="rect">
            <a:avLst/>
          </a:prstGeom>
        </p:spPr>
      </p:pic>
      <p:pic>
        <p:nvPicPr>
          <p:cNvPr id="31" name="Picture 4" descr="http://annafisher.files.wordpress.com/2011/06/baby_crying.png"/>
          <p:cNvPicPr>
            <a:picLocks noChangeAspect="1" noChangeArrowheads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flipH="1">
            <a:off x="8022083" y="4829072"/>
            <a:ext cx="1466198" cy="143432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2" name="Picture 8" descr="http://www.kreinerdental.com/files/2012/04/pi_scheduling.jpg"/>
          <p:cNvPicPr>
            <a:picLocks noChangeAspect="1" noChangeArrowheads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438400" y="3872753"/>
            <a:ext cx="1664120" cy="12192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3" name="Picture 2" descr="http://p4cdn4static.sharpschool.com/UserFiles/Servers/Server_35069/Image/news%20pictures/phone.png"/>
          <p:cNvPicPr>
            <a:picLocks noChangeAspect="1" noChangeArrowheads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flipH="1">
            <a:off x="3657600" y="1798499"/>
            <a:ext cx="727495" cy="98004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4" name="Picture 2" descr="http://p4cdn4static.sharpschool.com/UserFiles/Servers/Server_35069/Image/news%20pictures/phone.png"/>
          <p:cNvPicPr>
            <a:picLocks noChangeAspect="1" noChangeArrowheads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212881" y="1798498"/>
            <a:ext cx="727495" cy="98004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510197471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Our Proposal</a:t>
            </a:r>
            <a:endParaRPr lang="en-US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" name="Rectangle 4"/>
          <p:cNvSpPr/>
          <p:nvPr/>
        </p:nvSpPr>
        <p:spPr>
          <a:xfrm>
            <a:off x="250075" y="1145752"/>
            <a:ext cx="9471660" cy="1408517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  <a:ln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4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Warp Scheduler</a:t>
            </a:r>
          </a:p>
          <a:p>
            <a:pPr algn="ctr"/>
            <a:r>
              <a:rPr lang="en-US" sz="4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Controls GPU </a:t>
            </a:r>
            <a:r>
              <a:rPr lang="tr-TR" sz="4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T</a:t>
            </a:r>
            <a:r>
              <a:rPr lang="en-US" sz="40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hread</a:t>
            </a:r>
            <a:r>
              <a:rPr lang="en-US" sz="4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-</a:t>
            </a:r>
            <a:r>
              <a:rPr lang="tr-TR" sz="4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L</a:t>
            </a:r>
            <a:r>
              <a:rPr lang="en-US" sz="40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evel</a:t>
            </a:r>
            <a:r>
              <a:rPr lang="en-US" sz="4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tr-TR" sz="4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P</a:t>
            </a:r>
            <a:r>
              <a:rPr lang="en-US" sz="40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arallelism</a:t>
            </a:r>
            <a:endParaRPr lang="en-US" sz="4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28225723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Our Proposal</a:t>
            </a:r>
            <a:endParaRPr lang="en-US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" name="Rectangle 4"/>
          <p:cNvSpPr/>
          <p:nvPr/>
        </p:nvSpPr>
        <p:spPr>
          <a:xfrm>
            <a:off x="250075" y="1145752"/>
            <a:ext cx="9471660" cy="1408517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  <a:ln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4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Warp Scheduler</a:t>
            </a:r>
          </a:p>
          <a:p>
            <a:pPr algn="ctr"/>
            <a:r>
              <a:rPr lang="en-US" sz="4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Controls GPU </a:t>
            </a:r>
            <a:r>
              <a:rPr lang="tr-TR" sz="4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T</a:t>
            </a:r>
            <a:r>
              <a:rPr lang="en-US" sz="40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hread</a:t>
            </a:r>
            <a:r>
              <a:rPr lang="en-US" sz="4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-</a:t>
            </a:r>
            <a:r>
              <a:rPr lang="tr-TR" sz="4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L</a:t>
            </a:r>
            <a:r>
              <a:rPr lang="en-US" sz="40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evel</a:t>
            </a:r>
            <a:r>
              <a:rPr lang="en-US" sz="4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tr-TR" sz="4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P</a:t>
            </a:r>
            <a:r>
              <a:rPr lang="en-US" sz="40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arallelism</a:t>
            </a:r>
            <a:endParaRPr lang="en-US" sz="4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7" name="Rectangle 6"/>
          <p:cNvSpPr/>
          <p:nvPr/>
        </p:nvSpPr>
        <p:spPr>
          <a:xfrm>
            <a:off x="381000" y="3663922"/>
            <a:ext cx="2547851" cy="985948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r-TR" sz="3200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CPU</a:t>
            </a:r>
            <a:r>
              <a:rPr lang="tr-TR" sz="32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-centric Strategy</a:t>
            </a:r>
            <a:endParaRPr lang="en-US" sz="32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8" name="Rectangle 7"/>
          <p:cNvSpPr/>
          <p:nvPr/>
        </p:nvSpPr>
        <p:spPr>
          <a:xfrm>
            <a:off x="381000" y="4650197"/>
            <a:ext cx="2547851" cy="1456561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32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9" name="Rectangle 8"/>
          <p:cNvSpPr/>
          <p:nvPr/>
        </p:nvSpPr>
        <p:spPr>
          <a:xfrm>
            <a:off x="2928851" y="2744148"/>
            <a:ext cx="3397135" cy="919447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2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Improved </a:t>
            </a:r>
            <a:r>
              <a:rPr lang="en-US" sz="3200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GPU</a:t>
            </a:r>
            <a:r>
              <a:rPr lang="en-US" sz="32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performance</a:t>
            </a:r>
            <a:endParaRPr lang="en-US" sz="32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0" name="Rectangle 9"/>
          <p:cNvSpPr/>
          <p:nvPr/>
        </p:nvSpPr>
        <p:spPr>
          <a:xfrm>
            <a:off x="6324600" y="2746261"/>
            <a:ext cx="3397135" cy="916352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2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Improved </a:t>
            </a:r>
            <a:r>
              <a:rPr lang="en-US" sz="3200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CPU</a:t>
            </a:r>
            <a:r>
              <a:rPr lang="en-US" sz="32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performance</a:t>
            </a:r>
            <a:endParaRPr lang="en-US" sz="32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3" name="Rectangle 12"/>
          <p:cNvSpPr/>
          <p:nvPr/>
        </p:nvSpPr>
        <p:spPr>
          <a:xfrm>
            <a:off x="2928851" y="3663267"/>
            <a:ext cx="3397135" cy="985949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54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×</a:t>
            </a:r>
          </a:p>
        </p:txBody>
      </p:sp>
      <p:sp>
        <p:nvSpPr>
          <p:cNvPr id="14" name="Rectangle 13"/>
          <p:cNvSpPr/>
          <p:nvPr/>
        </p:nvSpPr>
        <p:spPr>
          <a:xfrm>
            <a:off x="6325985" y="3662613"/>
            <a:ext cx="3397135" cy="986603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2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  <a:sym typeface="Wingdings" panose="05000000000000000000" pitchFamily="2" charset="2"/>
              </a:rPr>
              <a:t></a:t>
            </a:r>
            <a:endParaRPr lang="en-US" sz="32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5" name="Rectangle 14"/>
          <p:cNvSpPr/>
          <p:nvPr/>
        </p:nvSpPr>
        <p:spPr>
          <a:xfrm>
            <a:off x="2928851" y="4649871"/>
            <a:ext cx="3397135" cy="1456888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32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0" name="Rectangle 19"/>
          <p:cNvSpPr/>
          <p:nvPr/>
        </p:nvSpPr>
        <p:spPr>
          <a:xfrm>
            <a:off x="6324600" y="4649216"/>
            <a:ext cx="3398520" cy="1457542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32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711593406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Our Proposal</a:t>
            </a:r>
            <a:endParaRPr lang="en-US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" name="Rectangle 4"/>
          <p:cNvSpPr/>
          <p:nvPr/>
        </p:nvSpPr>
        <p:spPr>
          <a:xfrm>
            <a:off x="250075" y="1145752"/>
            <a:ext cx="9471660" cy="1408517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  <a:ln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4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Warp Scheduler</a:t>
            </a:r>
          </a:p>
          <a:p>
            <a:pPr algn="ctr"/>
            <a:r>
              <a:rPr lang="en-US" sz="4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Controls GPU </a:t>
            </a:r>
            <a:r>
              <a:rPr lang="tr-TR" sz="4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T</a:t>
            </a:r>
            <a:r>
              <a:rPr lang="en-US" sz="40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hread</a:t>
            </a:r>
            <a:r>
              <a:rPr lang="en-US" sz="4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-</a:t>
            </a:r>
            <a:r>
              <a:rPr lang="tr-TR" sz="4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L</a:t>
            </a:r>
            <a:r>
              <a:rPr lang="en-US" sz="40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evel</a:t>
            </a:r>
            <a:r>
              <a:rPr lang="en-US" sz="4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tr-TR" sz="4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P</a:t>
            </a:r>
            <a:r>
              <a:rPr lang="en-US" sz="40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arallelism</a:t>
            </a:r>
            <a:endParaRPr lang="en-US" sz="4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7" name="Rectangle 6"/>
          <p:cNvSpPr/>
          <p:nvPr/>
        </p:nvSpPr>
        <p:spPr>
          <a:xfrm>
            <a:off x="381000" y="3663922"/>
            <a:ext cx="2547851" cy="985948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r-TR" sz="3200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CPU</a:t>
            </a:r>
            <a:r>
              <a:rPr lang="tr-TR" sz="32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-centric Strategy</a:t>
            </a:r>
            <a:endParaRPr lang="en-US" sz="32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8" name="Rectangle 7"/>
          <p:cNvSpPr/>
          <p:nvPr/>
        </p:nvSpPr>
        <p:spPr>
          <a:xfrm>
            <a:off x="381000" y="4650197"/>
            <a:ext cx="2547851" cy="1456561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r-TR" sz="3200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CPU-GPU</a:t>
            </a:r>
            <a:r>
              <a:rPr lang="tr-TR" sz="32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Balanced Strategy</a:t>
            </a:r>
            <a:endParaRPr lang="en-US" sz="32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9" name="Rectangle 8"/>
          <p:cNvSpPr/>
          <p:nvPr/>
        </p:nvSpPr>
        <p:spPr>
          <a:xfrm>
            <a:off x="2928851" y="2744148"/>
            <a:ext cx="3397135" cy="919447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2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Improved </a:t>
            </a:r>
            <a:r>
              <a:rPr lang="en-US" sz="3200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GPU</a:t>
            </a:r>
            <a:r>
              <a:rPr lang="en-US" sz="32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performance</a:t>
            </a:r>
            <a:endParaRPr lang="en-US" sz="32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0" name="Rectangle 9"/>
          <p:cNvSpPr/>
          <p:nvPr/>
        </p:nvSpPr>
        <p:spPr>
          <a:xfrm>
            <a:off x="6324600" y="2746261"/>
            <a:ext cx="3397135" cy="916352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2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Improved </a:t>
            </a:r>
            <a:r>
              <a:rPr lang="en-US" sz="3200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CPU</a:t>
            </a:r>
            <a:r>
              <a:rPr lang="en-US" sz="32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performance</a:t>
            </a:r>
            <a:endParaRPr lang="en-US" sz="32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3" name="Rectangle 12"/>
          <p:cNvSpPr/>
          <p:nvPr/>
        </p:nvSpPr>
        <p:spPr>
          <a:xfrm>
            <a:off x="2928851" y="3663267"/>
            <a:ext cx="3397135" cy="985949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54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×</a:t>
            </a:r>
          </a:p>
        </p:txBody>
      </p:sp>
      <p:sp>
        <p:nvSpPr>
          <p:cNvPr id="14" name="Rectangle 13"/>
          <p:cNvSpPr/>
          <p:nvPr/>
        </p:nvSpPr>
        <p:spPr>
          <a:xfrm>
            <a:off x="6325985" y="3662613"/>
            <a:ext cx="3397135" cy="986603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2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  <a:sym typeface="Wingdings" panose="05000000000000000000" pitchFamily="2" charset="2"/>
              </a:rPr>
              <a:t></a:t>
            </a:r>
            <a:endParaRPr lang="en-US" sz="32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5" name="Rectangle 14"/>
          <p:cNvSpPr/>
          <p:nvPr/>
        </p:nvSpPr>
        <p:spPr>
          <a:xfrm>
            <a:off x="2928851" y="4649871"/>
            <a:ext cx="3397135" cy="1456888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2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  <a:sym typeface="Wingdings" panose="05000000000000000000" pitchFamily="2" charset="2"/>
              </a:rPr>
              <a:t></a:t>
            </a:r>
            <a:endParaRPr lang="en-US" sz="32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0" name="Rectangle 19"/>
          <p:cNvSpPr/>
          <p:nvPr/>
        </p:nvSpPr>
        <p:spPr>
          <a:xfrm>
            <a:off x="6324600" y="4649216"/>
            <a:ext cx="3398520" cy="1457542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2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  <a:sym typeface="Wingdings" panose="05000000000000000000" pitchFamily="2" charset="2"/>
              </a:rPr>
              <a:t></a:t>
            </a:r>
            <a:endParaRPr lang="en-US" sz="32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318429614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Our Proposal</a:t>
            </a:r>
            <a:endParaRPr lang="en-US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" name="Rectangle 4"/>
          <p:cNvSpPr/>
          <p:nvPr/>
        </p:nvSpPr>
        <p:spPr>
          <a:xfrm>
            <a:off x="250075" y="1145752"/>
            <a:ext cx="9471660" cy="1408517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  <a:ln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4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Warp Scheduler</a:t>
            </a:r>
          </a:p>
          <a:p>
            <a:pPr algn="ctr"/>
            <a:r>
              <a:rPr lang="en-US" sz="4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Controls GPU </a:t>
            </a:r>
            <a:r>
              <a:rPr lang="tr-TR" sz="4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T</a:t>
            </a:r>
            <a:r>
              <a:rPr lang="en-US" sz="40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hread</a:t>
            </a:r>
            <a:r>
              <a:rPr lang="en-US" sz="4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-</a:t>
            </a:r>
            <a:r>
              <a:rPr lang="tr-TR" sz="4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L</a:t>
            </a:r>
            <a:r>
              <a:rPr lang="en-US" sz="40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evel</a:t>
            </a:r>
            <a:r>
              <a:rPr lang="en-US" sz="4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tr-TR" sz="4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P</a:t>
            </a:r>
            <a:r>
              <a:rPr lang="en-US" sz="40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arallelism</a:t>
            </a:r>
            <a:endParaRPr lang="en-US" sz="4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7" name="Rectangle 6"/>
          <p:cNvSpPr/>
          <p:nvPr/>
        </p:nvSpPr>
        <p:spPr>
          <a:xfrm>
            <a:off x="381000" y="3663922"/>
            <a:ext cx="2547851" cy="985948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r-TR" sz="3200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CPU</a:t>
            </a:r>
            <a:r>
              <a:rPr lang="tr-TR" sz="32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-centric Strategy</a:t>
            </a:r>
            <a:endParaRPr lang="en-US" sz="32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8" name="Rectangle 7"/>
          <p:cNvSpPr/>
          <p:nvPr/>
        </p:nvSpPr>
        <p:spPr>
          <a:xfrm>
            <a:off x="381000" y="4650197"/>
            <a:ext cx="2547851" cy="1456561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r-TR" sz="3200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CPU-GPU</a:t>
            </a:r>
            <a:r>
              <a:rPr lang="tr-TR" sz="32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Balanced Strategy</a:t>
            </a:r>
            <a:endParaRPr lang="en-US" sz="32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9" name="Rectangle 8"/>
          <p:cNvSpPr/>
          <p:nvPr/>
        </p:nvSpPr>
        <p:spPr>
          <a:xfrm>
            <a:off x="2928851" y="2744148"/>
            <a:ext cx="3397135" cy="919447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2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Improved </a:t>
            </a:r>
            <a:r>
              <a:rPr lang="en-US" sz="3200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GPU</a:t>
            </a:r>
            <a:r>
              <a:rPr lang="en-US" sz="32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performance</a:t>
            </a:r>
            <a:endParaRPr lang="en-US" sz="32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0" name="Rectangle 9"/>
          <p:cNvSpPr/>
          <p:nvPr/>
        </p:nvSpPr>
        <p:spPr>
          <a:xfrm>
            <a:off x="6324600" y="2746261"/>
            <a:ext cx="3397135" cy="916352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2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Improved </a:t>
            </a:r>
            <a:r>
              <a:rPr lang="en-US" sz="3200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CPU</a:t>
            </a:r>
            <a:r>
              <a:rPr lang="en-US" sz="32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performance</a:t>
            </a:r>
            <a:endParaRPr lang="en-US" sz="32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3" name="Rectangle 12"/>
          <p:cNvSpPr/>
          <p:nvPr/>
        </p:nvSpPr>
        <p:spPr>
          <a:xfrm>
            <a:off x="2928851" y="3663267"/>
            <a:ext cx="3397135" cy="985949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54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×</a:t>
            </a:r>
          </a:p>
        </p:txBody>
      </p:sp>
      <p:sp>
        <p:nvSpPr>
          <p:cNvPr id="14" name="Rectangle 13"/>
          <p:cNvSpPr/>
          <p:nvPr/>
        </p:nvSpPr>
        <p:spPr>
          <a:xfrm>
            <a:off x="6325985" y="3662613"/>
            <a:ext cx="3397135" cy="986603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2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  <a:sym typeface="Wingdings" panose="05000000000000000000" pitchFamily="2" charset="2"/>
              </a:rPr>
              <a:t></a:t>
            </a:r>
            <a:endParaRPr lang="en-US" sz="32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5" name="Rectangle 14"/>
          <p:cNvSpPr/>
          <p:nvPr/>
        </p:nvSpPr>
        <p:spPr>
          <a:xfrm>
            <a:off x="2928851" y="4649871"/>
            <a:ext cx="3397135" cy="1456888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2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  <a:sym typeface="Wingdings" panose="05000000000000000000" pitchFamily="2" charset="2"/>
              </a:rPr>
              <a:t></a:t>
            </a:r>
            <a:endParaRPr lang="en-US" sz="32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8" name="Arc 17"/>
          <p:cNvSpPr/>
          <p:nvPr/>
        </p:nvSpPr>
        <p:spPr>
          <a:xfrm rot="5400000">
            <a:off x="5880344" y="3852474"/>
            <a:ext cx="838201" cy="3344054"/>
          </a:xfrm>
          <a:prstGeom prst="arc">
            <a:avLst>
              <a:gd name="adj1" fmla="val 16200000"/>
              <a:gd name="adj2" fmla="val 5409932"/>
            </a:avLst>
          </a:prstGeom>
          <a:noFill/>
          <a:ln w="38100">
            <a:solidFill>
              <a:srgbClr val="0000FF"/>
            </a:solidFill>
            <a:headEnd type="triangl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 sz="3200">
              <a:solidFill>
                <a:srgbClr val="0000FF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0" name="Rectangle 19"/>
          <p:cNvSpPr/>
          <p:nvPr/>
        </p:nvSpPr>
        <p:spPr>
          <a:xfrm>
            <a:off x="6324600" y="4649216"/>
            <a:ext cx="3398520" cy="1457542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2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  <a:sym typeface="Wingdings" panose="05000000000000000000" pitchFamily="2" charset="2"/>
              </a:rPr>
              <a:t></a:t>
            </a:r>
            <a:endParaRPr lang="en-US" sz="32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3886200" y="6106758"/>
            <a:ext cx="4800599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tr-TR" sz="3200" dirty="0" smtClean="0">
                <a:solidFill>
                  <a:srgbClr val="00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Control the trade-off</a:t>
            </a:r>
            <a:endParaRPr lang="en-US" sz="3200" dirty="0">
              <a:solidFill>
                <a:srgbClr val="0000FF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571156247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Our Proposal</a:t>
            </a:r>
            <a:endParaRPr lang="en-US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1" name="Text Placeholder 10"/>
          <p:cNvSpPr>
            <a:spLocks noGrp="1"/>
          </p:cNvSpPr>
          <p:nvPr>
            <p:ph type="body" idx="1"/>
          </p:nvPr>
        </p:nvSpPr>
        <p:spPr>
          <a:xfrm>
            <a:off x="502919" y="1157915"/>
            <a:ext cx="4444207" cy="904270"/>
          </a:xfrm>
        </p:spPr>
        <p:txBody>
          <a:bodyPr/>
          <a:lstStyle/>
          <a:p>
            <a:pPr algn="ctr"/>
            <a:r>
              <a:rPr lang="tr-TR" sz="3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CPU-centric Strategy</a:t>
            </a:r>
            <a:endParaRPr lang="en-US" sz="32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2" name="Content Placeholder 11"/>
          <p:cNvSpPr>
            <a:spLocks noGrp="1"/>
          </p:cNvSpPr>
          <p:nvPr>
            <p:ph sz="half" idx="2"/>
          </p:nvPr>
        </p:nvSpPr>
        <p:spPr/>
        <p:txBody>
          <a:bodyPr/>
          <a:lstStyle/>
          <a:p>
            <a:pPr marL="0" indent="0">
              <a:buNone/>
            </a:pPr>
            <a:r>
              <a:rPr lang="en-US" sz="3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Memory Congestion</a:t>
            </a:r>
          </a:p>
          <a:p>
            <a:pPr marL="0" indent="0">
              <a:buNone/>
            </a:pPr>
            <a:r>
              <a:rPr lang="en-US" sz="3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CPU Performance</a:t>
            </a:r>
          </a:p>
          <a:p>
            <a:pPr marL="0" indent="0">
              <a:buNone/>
            </a:pPr>
            <a:endParaRPr lang="en-US" sz="32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>
              <a:buNone/>
            </a:pPr>
            <a:endParaRPr lang="en-US" sz="32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>
              <a:buNone/>
            </a:pPr>
            <a:endParaRPr lang="en-US" sz="32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>
              <a:buNone/>
            </a:pPr>
            <a:endParaRPr lang="en-US" sz="32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>
              <a:buNone/>
            </a:pPr>
            <a:r>
              <a:rPr lang="en-US" sz="3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</a:t>
            </a:r>
            <a:endParaRPr lang="en-US" sz="32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>
              <a:buNone/>
            </a:pPr>
            <a:endParaRPr lang="en-US" sz="32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 algn="ctr">
              <a:buNone/>
            </a:pPr>
            <a:endParaRPr lang="en-US" sz="32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 algn="ctr">
              <a:buNone/>
            </a:pPr>
            <a:endParaRPr lang="en-US" sz="32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9" name="Down Arrow 18"/>
          <p:cNvSpPr/>
          <p:nvPr/>
        </p:nvSpPr>
        <p:spPr>
          <a:xfrm flipV="1">
            <a:off x="4114800" y="2554303"/>
            <a:ext cx="457200" cy="354541"/>
          </a:xfrm>
          <a:prstGeom prst="downArrow">
            <a:avLst/>
          </a:prstGeom>
          <a:solidFill>
            <a:srgbClr val="663D63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2" name="Down Arrow 21"/>
          <p:cNvSpPr/>
          <p:nvPr/>
        </p:nvSpPr>
        <p:spPr>
          <a:xfrm>
            <a:off x="4114800" y="3177632"/>
            <a:ext cx="457200" cy="354541"/>
          </a:xfrm>
          <a:prstGeom prst="downArrow">
            <a:avLst/>
          </a:prstGeom>
          <a:solidFill>
            <a:srgbClr val="663D63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42339688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Our Proposal</a:t>
            </a:r>
            <a:endParaRPr lang="en-US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1" name="Text Placeholder 10"/>
          <p:cNvSpPr>
            <a:spLocks noGrp="1"/>
          </p:cNvSpPr>
          <p:nvPr>
            <p:ph type="body" idx="1"/>
          </p:nvPr>
        </p:nvSpPr>
        <p:spPr>
          <a:xfrm>
            <a:off x="502919" y="1157915"/>
            <a:ext cx="4444207" cy="904270"/>
          </a:xfrm>
        </p:spPr>
        <p:txBody>
          <a:bodyPr/>
          <a:lstStyle/>
          <a:p>
            <a:pPr algn="ctr"/>
            <a:r>
              <a:rPr lang="tr-TR" sz="3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CPU-centric Strategy</a:t>
            </a:r>
            <a:endParaRPr lang="en-US" sz="32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2" name="Content Placeholder 11"/>
          <p:cNvSpPr>
            <a:spLocks noGrp="1"/>
          </p:cNvSpPr>
          <p:nvPr>
            <p:ph sz="half" idx="2"/>
          </p:nvPr>
        </p:nvSpPr>
        <p:spPr/>
        <p:txBody>
          <a:bodyPr/>
          <a:lstStyle/>
          <a:p>
            <a:pPr marL="0" indent="0">
              <a:buNone/>
            </a:pPr>
            <a:r>
              <a:rPr lang="en-US" sz="3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Memory Congestion</a:t>
            </a:r>
          </a:p>
          <a:p>
            <a:pPr marL="0" indent="0">
              <a:buNone/>
            </a:pPr>
            <a:r>
              <a:rPr lang="en-US" sz="3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CPU Performance</a:t>
            </a:r>
          </a:p>
          <a:p>
            <a:pPr marL="0" indent="0">
              <a:buNone/>
            </a:pPr>
            <a:endParaRPr lang="en-US" sz="32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>
              <a:buNone/>
            </a:pPr>
            <a:r>
              <a:rPr lang="en-US" sz="3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IF Memory Congestion</a:t>
            </a:r>
          </a:p>
          <a:p>
            <a:pPr marL="0" indent="0">
              <a:buNone/>
            </a:pPr>
            <a:r>
              <a:rPr lang="en-US" sz="3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   GPU TLP</a:t>
            </a:r>
          </a:p>
          <a:p>
            <a:pPr marL="0" indent="0">
              <a:buNone/>
            </a:pPr>
            <a:endParaRPr lang="en-US" sz="32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>
              <a:buNone/>
            </a:pPr>
            <a:endParaRPr lang="en-US" sz="32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>
              <a:buNone/>
            </a:pPr>
            <a:endParaRPr lang="en-US" sz="32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>
              <a:buNone/>
            </a:pPr>
            <a:r>
              <a:rPr lang="en-US" sz="3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</a:t>
            </a:r>
            <a:endParaRPr lang="en-US" sz="32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>
              <a:buNone/>
            </a:pPr>
            <a:endParaRPr lang="en-US" sz="32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 algn="ctr">
              <a:buNone/>
            </a:pPr>
            <a:endParaRPr lang="en-US" sz="32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 algn="ctr">
              <a:buNone/>
            </a:pPr>
            <a:endParaRPr lang="en-US" sz="32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9" name="Down Arrow 18"/>
          <p:cNvSpPr/>
          <p:nvPr/>
        </p:nvSpPr>
        <p:spPr>
          <a:xfrm flipV="1">
            <a:off x="4114800" y="2554303"/>
            <a:ext cx="457200" cy="354541"/>
          </a:xfrm>
          <a:prstGeom prst="downArrow">
            <a:avLst/>
          </a:prstGeom>
          <a:solidFill>
            <a:srgbClr val="663D63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2" name="Down Arrow 21"/>
          <p:cNvSpPr/>
          <p:nvPr/>
        </p:nvSpPr>
        <p:spPr>
          <a:xfrm>
            <a:off x="4114800" y="3177632"/>
            <a:ext cx="457200" cy="354541"/>
          </a:xfrm>
          <a:prstGeom prst="downArrow">
            <a:avLst/>
          </a:prstGeom>
          <a:solidFill>
            <a:srgbClr val="663D63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5" name="Down Arrow 24"/>
          <p:cNvSpPr/>
          <p:nvPr/>
        </p:nvSpPr>
        <p:spPr>
          <a:xfrm flipV="1">
            <a:off x="4489926" y="4303260"/>
            <a:ext cx="457200" cy="354541"/>
          </a:xfrm>
          <a:prstGeom prst="downArrow">
            <a:avLst/>
          </a:prstGeom>
          <a:solidFill>
            <a:srgbClr val="663D63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6" name="Down Arrow 25"/>
          <p:cNvSpPr/>
          <p:nvPr/>
        </p:nvSpPr>
        <p:spPr>
          <a:xfrm>
            <a:off x="502919" y="4953000"/>
            <a:ext cx="457200" cy="354541"/>
          </a:xfrm>
          <a:prstGeom prst="downArrow">
            <a:avLst/>
          </a:prstGeom>
          <a:solidFill>
            <a:srgbClr val="FF000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1" name="Rectangle 30"/>
          <p:cNvSpPr/>
          <p:nvPr/>
        </p:nvSpPr>
        <p:spPr>
          <a:xfrm>
            <a:off x="340516" y="4191000"/>
            <a:ext cx="4688684" cy="1219200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61484205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Our Proposal</a:t>
            </a:r>
            <a:endParaRPr lang="en-US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1" name="Text Placeholder 10"/>
          <p:cNvSpPr>
            <a:spLocks noGrp="1"/>
          </p:cNvSpPr>
          <p:nvPr>
            <p:ph type="body" idx="1"/>
          </p:nvPr>
        </p:nvSpPr>
        <p:spPr>
          <a:xfrm>
            <a:off x="502919" y="1157915"/>
            <a:ext cx="4444207" cy="904270"/>
          </a:xfrm>
        </p:spPr>
        <p:txBody>
          <a:bodyPr/>
          <a:lstStyle/>
          <a:p>
            <a:pPr algn="ctr"/>
            <a:r>
              <a:rPr lang="tr-TR" sz="3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CPU-centric Strategy</a:t>
            </a:r>
            <a:endParaRPr lang="en-US" sz="32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2" name="Content Placeholder 11"/>
          <p:cNvSpPr>
            <a:spLocks noGrp="1"/>
          </p:cNvSpPr>
          <p:nvPr>
            <p:ph sz="half" idx="2"/>
          </p:nvPr>
        </p:nvSpPr>
        <p:spPr/>
        <p:txBody>
          <a:bodyPr/>
          <a:lstStyle/>
          <a:p>
            <a:pPr marL="0" indent="0">
              <a:buNone/>
            </a:pPr>
            <a:r>
              <a:rPr lang="en-US" sz="3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Memory Congestion</a:t>
            </a:r>
          </a:p>
          <a:p>
            <a:pPr marL="0" indent="0">
              <a:buNone/>
            </a:pPr>
            <a:r>
              <a:rPr lang="en-US" sz="3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CPU Performance</a:t>
            </a:r>
          </a:p>
          <a:p>
            <a:pPr marL="0" indent="0">
              <a:buNone/>
            </a:pPr>
            <a:endParaRPr lang="en-US" sz="32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>
              <a:buNone/>
            </a:pPr>
            <a:r>
              <a:rPr lang="en-US" sz="3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IF Memory Congestion</a:t>
            </a:r>
          </a:p>
          <a:p>
            <a:pPr marL="0" indent="0">
              <a:buNone/>
            </a:pPr>
            <a:r>
              <a:rPr lang="en-US" sz="3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   GPU TLP</a:t>
            </a:r>
          </a:p>
          <a:p>
            <a:pPr marL="0" indent="0">
              <a:buNone/>
            </a:pPr>
            <a:endParaRPr lang="en-US" sz="32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>
              <a:buNone/>
            </a:pPr>
            <a:r>
              <a:rPr lang="en-US" sz="3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Results Summary:</a:t>
            </a:r>
          </a:p>
          <a:p>
            <a:pPr marL="0" indent="0">
              <a:buNone/>
            </a:pPr>
            <a:r>
              <a:rPr lang="en-US" sz="32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+</a:t>
            </a:r>
            <a:r>
              <a:rPr lang="en-US" sz="3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24% CPU &amp; </a:t>
            </a:r>
            <a:r>
              <a:rPr lang="en-US" sz="32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-</a:t>
            </a:r>
            <a:r>
              <a:rPr lang="en-US" sz="3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11% GPU</a:t>
            </a:r>
          </a:p>
          <a:p>
            <a:pPr marL="0" indent="0">
              <a:buNone/>
            </a:pPr>
            <a:endParaRPr lang="en-US" sz="32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>
              <a:buNone/>
            </a:pPr>
            <a:endParaRPr lang="en-US" sz="32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>
              <a:buNone/>
            </a:pPr>
            <a:r>
              <a:rPr lang="en-US" sz="3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</a:t>
            </a:r>
            <a:endParaRPr lang="en-US" sz="32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>
              <a:buNone/>
            </a:pPr>
            <a:endParaRPr lang="en-US" sz="32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 algn="ctr">
              <a:buNone/>
            </a:pPr>
            <a:endParaRPr lang="en-US" sz="32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 algn="ctr">
              <a:buNone/>
            </a:pPr>
            <a:endParaRPr lang="en-US" sz="32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9" name="Down Arrow 18"/>
          <p:cNvSpPr/>
          <p:nvPr/>
        </p:nvSpPr>
        <p:spPr>
          <a:xfrm flipV="1">
            <a:off x="4114800" y="2554303"/>
            <a:ext cx="457200" cy="354541"/>
          </a:xfrm>
          <a:prstGeom prst="downArrow">
            <a:avLst/>
          </a:prstGeom>
          <a:solidFill>
            <a:srgbClr val="663D63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2" name="Down Arrow 21"/>
          <p:cNvSpPr/>
          <p:nvPr/>
        </p:nvSpPr>
        <p:spPr>
          <a:xfrm>
            <a:off x="4114800" y="3177632"/>
            <a:ext cx="457200" cy="354541"/>
          </a:xfrm>
          <a:prstGeom prst="downArrow">
            <a:avLst/>
          </a:prstGeom>
          <a:solidFill>
            <a:srgbClr val="663D63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5" name="Down Arrow 24"/>
          <p:cNvSpPr/>
          <p:nvPr/>
        </p:nvSpPr>
        <p:spPr>
          <a:xfrm flipV="1">
            <a:off x="4489926" y="4303260"/>
            <a:ext cx="457200" cy="354541"/>
          </a:xfrm>
          <a:prstGeom prst="downArrow">
            <a:avLst/>
          </a:prstGeom>
          <a:solidFill>
            <a:srgbClr val="663D63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6" name="Down Arrow 25"/>
          <p:cNvSpPr/>
          <p:nvPr/>
        </p:nvSpPr>
        <p:spPr>
          <a:xfrm>
            <a:off x="502919" y="4953000"/>
            <a:ext cx="457200" cy="354541"/>
          </a:xfrm>
          <a:prstGeom prst="downArrow">
            <a:avLst/>
          </a:prstGeom>
          <a:solidFill>
            <a:srgbClr val="FF000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1" name="Rectangle 30"/>
          <p:cNvSpPr/>
          <p:nvPr/>
        </p:nvSpPr>
        <p:spPr>
          <a:xfrm>
            <a:off x="340516" y="4191000"/>
            <a:ext cx="4688684" cy="1219200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3694962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Our Proposal</a:t>
            </a:r>
            <a:endParaRPr lang="en-US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1" name="Text Placeholder 10"/>
          <p:cNvSpPr>
            <a:spLocks noGrp="1"/>
          </p:cNvSpPr>
          <p:nvPr>
            <p:ph type="body" idx="1"/>
          </p:nvPr>
        </p:nvSpPr>
        <p:spPr>
          <a:xfrm>
            <a:off x="502919" y="1157915"/>
            <a:ext cx="4444207" cy="904270"/>
          </a:xfrm>
        </p:spPr>
        <p:txBody>
          <a:bodyPr/>
          <a:lstStyle/>
          <a:p>
            <a:pPr algn="ctr"/>
            <a:r>
              <a:rPr lang="tr-TR" sz="3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CPU-centric Strategy</a:t>
            </a:r>
            <a:endParaRPr lang="en-US" sz="32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2" name="Content Placeholder 11"/>
          <p:cNvSpPr>
            <a:spLocks noGrp="1"/>
          </p:cNvSpPr>
          <p:nvPr>
            <p:ph sz="half" idx="2"/>
          </p:nvPr>
        </p:nvSpPr>
        <p:spPr/>
        <p:txBody>
          <a:bodyPr/>
          <a:lstStyle/>
          <a:p>
            <a:pPr marL="0" indent="0">
              <a:buNone/>
            </a:pPr>
            <a:r>
              <a:rPr lang="en-US" sz="3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Memory Congestion</a:t>
            </a:r>
          </a:p>
          <a:p>
            <a:pPr marL="0" indent="0">
              <a:buNone/>
            </a:pPr>
            <a:r>
              <a:rPr lang="en-US" sz="3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CPU Performance</a:t>
            </a:r>
          </a:p>
          <a:p>
            <a:pPr marL="0" indent="0">
              <a:buNone/>
            </a:pPr>
            <a:endParaRPr lang="en-US" sz="32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>
              <a:buNone/>
            </a:pPr>
            <a:r>
              <a:rPr lang="en-US" sz="3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IF Memory Congestion</a:t>
            </a:r>
          </a:p>
          <a:p>
            <a:pPr marL="0" indent="0">
              <a:buNone/>
            </a:pPr>
            <a:r>
              <a:rPr lang="en-US" sz="3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   GPU TLP</a:t>
            </a:r>
          </a:p>
          <a:p>
            <a:pPr marL="0" indent="0">
              <a:buNone/>
            </a:pPr>
            <a:endParaRPr lang="en-US" sz="32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>
              <a:buNone/>
            </a:pPr>
            <a:r>
              <a:rPr lang="en-US" sz="3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Results Summary:</a:t>
            </a:r>
          </a:p>
          <a:p>
            <a:pPr marL="0" indent="0">
              <a:buNone/>
            </a:pPr>
            <a:r>
              <a:rPr lang="en-US" sz="32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+</a:t>
            </a:r>
            <a:r>
              <a:rPr lang="en-US" sz="3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24% CPU &amp; </a:t>
            </a:r>
            <a:r>
              <a:rPr lang="en-US" sz="32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-</a:t>
            </a:r>
            <a:r>
              <a:rPr lang="en-US" sz="3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11% GPU</a:t>
            </a:r>
          </a:p>
          <a:p>
            <a:pPr marL="0" indent="0">
              <a:buNone/>
            </a:pPr>
            <a:endParaRPr lang="en-US" sz="32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>
              <a:buNone/>
            </a:pPr>
            <a:endParaRPr lang="en-US" sz="32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>
              <a:buNone/>
            </a:pPr>
            <a:r>
              <a:rPr lang="en-US" sz="3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</a:t>
            </a:r>
            <a:endParaRPr lang="en-US" sz="32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>
              <a:buNone/>
            </a:pPr>
            <a:endParaRPr lang="en-US" sz="32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 algn="ctr">
              <a:buNone/>
            </a:pPr>
            <a:endParaRPr lang="en-US" sz="32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 algn="ctr">
              <a:buNone/>
            </a:pPr>
            <a:endParaRPr lang="en-US" sz="32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6" name="Text Placeholder 15"/>
          <p:cNvSpPr>
            <a:spLocks noGrp="1"/>
          </p:cNvSpPr>
          <p:nvPr>
            <p:ph type="body" sz="quarter" idx="3"/>
          </p:nvPr>
        </p:nvSpPr>
        <p:spPr>
          <a:xfrm>
            <a:off x="5109531" y="1157915"/>
            <a:ext cx="4445953" cy="904270"/>
          </a:xfrm>
        </p:spPr>
        <p:txBody>
          <a:bodyPr/>
          <a:lstStyle/>
          <a:p>
            <a:pPr algn="ctr"/>
            <a:r>
              <a:rPr lang="tr-TR" sz="3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CPU-GPU Balanced Strategy</a:t>
            </a:r>
            <a:endParaRPr lang="en-US" sz="32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7" name="Content Placeholder 16"/>
          <p:cNvSpPr>
            <a:spLocks noGrp="1"/>
          </p:cNvSpPr>
          <p:nvPr>
            <p:ph sz="quarter" idx="4"/>
          </p:nvPr>
        </p:nvSpPr>
        <p:spPr/>
        <p:txBody>
          <a:bodyPr/>
          <a:lstStyle/>
          <a:p>
            <a:pPr marL="0" indent="0">
              <a:buNone/>
            </a:pPr>
            <a:r>
              <a:rPr lang="en-US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GPU </a:t>
            </a:r>
            <a:r>
              <a:rPr lang="en-US" sz="3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TLP</a:t>
            </a:r>
          </a:p>
          <a:p>
            <a:pPr marL="0" indent="0">
              <a:buNone/>
            </a:pPr>
            <a:r>
              <a:rPr lang="en-US" sz="3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GPU Latency Tolerance</a:t>
            </a:r>
          </a:p>
          <a:p>
            <a:pPr marL="0" indent="0">
              <a:buNone/>
            </a:pPr>
            <a:endParaRPr lang="en-US" sz="32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>
              <a:buNone/>
            </a:pPr>
            <a:endParaRPr lang="en-US" sz="32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>
              <a:buNone/>
            </a:pPr>
            <a:r>
              <a:rPr lang="en-US" sz="3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 </a:t>
            </a:r>
          </a:p>
          <a:p>
            <a:pPr marL="0" indent="0">
              <a:buNone/>
            </a:pPr>
            <a:r>
              <a:rPr lang="en-US" sz="3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endParaRPr lang="en-US" sz="32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>
              <a:buNone/>
            </a:pPr>
            <a:endParaRPr lang="en-US" sz="2800" dirty="0"/>
          </a:p>
        </p:txBody>
      </p:sp>
      <p:sp>
        <p:nvSpPr>
          <p:cNvPr id="19" name="Down Arrow 18"/>
          <p:cNvSpPr/>
          <p:nvPr/>
        </p:nvSpPr>
        <p:spPr>
          <a:xfrm flipV="1">
            <a:off x="4114800" y="2554303"/>
            <a:ext cx="457200" cy="354541"/>
          </a:xfrm>
          <a:prstGeom prst="downArrow">
            <a:avLst/>
          </a:prstGeom>
          <a:solidFill>
            <a:srgbClr val="663D63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2" name="Down Arrow 21"/>
          <p:cNvSpPr/>
          <p:nvPr/>
        </p:nvSpPr>
        <p:spPr>
          <a:xfrm>
            <a:off x="4114800" y="3177632"/>
            <a:ext cx="457200" cy="354541"/>
          </a:xfrm>
          <a:prstGeom prst="downArrow">
            <a:avLst/>
          </a:prstGeom>
          <a:solidFill>
            <a:srgbClr val="663D63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5" name="Down Arrow 24"/>
          <p:cNvSpPr/>
          <p:nvPr/>
        </p:nvSpPr>
        <p:spPr>
          <a:xfrm flipV="1">
            <a:off x="4489926" y="4303260"/>
            <a:ext cx="457200" cy="354541"/>
          </a:xfrm>
          <a:prstGeom prst="downArrow">
            <a:avLst/>
          </a:prstGeom>
          <a:solidFill>
            <a:srgbClr val="663D63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6" name="Down Arrow 25"/>
          <p:cNvSpPr/>
          <p:nvPr/>
        </p:nvSpPr>
        <p:spPr>
          <a:xfrm>
            <a:off x="502919" y="4953000"/>
            <a:ext cx="457200" cy="354541"/>
          </a:xfrm>
          <a:prstGeom prst="downArrow">
            <a:avLst/>
          </a:prstGeom>
          <a:solidFill>
            <a:srgbClr val="FF000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7" name="Down Arrow 26"/>
          <p:cNvSpPr/>
          <p:nvPr/>
        </p:nvSpPr>
        <p:spPr>
          <a:xfrm>
            <a:off x="6980393" y="2596160"/>
            <a:ext cx="457200" cy="354541"/>
          </a:xfrm>
          <a:prstGeom prst="downArrow">
            <a:avLst/>
          </a:prstGeom>
          <a:solidFill>
            <a:srgbClr val="663D63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8" name="Down Arrow 27"/>
          <p:cNvSpPr/>
          <p:nvPr/>
        </p:nvSpPr>
        <p:spPr>
          <a:xfrm>
            <a:off x="7493000" y="2596160"/>
            <a:ext cx="457200" cy="354541"/>
          </a:xfrm>
          <a:prstGeom prst="downArrow">
            <a:avLst/>
          </a:prstGeom>
          <a:solidFill>
            <a:srgbClr val="663D63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9" name="Down Arrow 28"/>
          <p:cNvSpPr/>
          <p:nvPr/>
        </p:nvSpPr>
        <p:spPr>
          <a:xfrm>
            <a:off x="8022914" y="2596160"/>
            <a:ext cx="457200" cy="354541"/>
          </a:xfrm>
          <a:prstGeom prst="downArrow">
            <a:avLst/>
          </a:prstGeom>
          <a:solidFill>
            <a:srgbClr val="663D63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1" name="Rectangle 30"/>
          <p:cNvSpPr/>
          <p:nvPr/>
        </p:nvSpPr>
        <p:spPr>
          <a:xfrm>
            <a:off x="340516" y="4191000"/>
            <a:ext cx="4688684" cy="1219200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2" name="Down Arrow 31"/>
          <p:cNvSpPr/>
          <p:nvPr/>
        </p:nvSpPr>
        <p:spPr>
          <a:xfrm>
            <a:off x="9260688" y="3177631"/>
            <a:ext cx="457200" cy="354541"/>
          </a:xfrm>
          <a:prstGeom prst="downArrow">
            <a:avLst/>
          </a:prstGeom>
          <a:solidFill>
            <a:srgbClr val="663D63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41358094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Our Proposal</a:t>
            </a:r>
            <a:endParaRPr lang="en-US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1" name="Text Placeholder 10"/>
          <p:cNvSpPr>
            <a:spLocks noGrp="1"/>
          </p:cNvSpPr>
          <p:nvPr>
            <p:ph type="body" idx="1"/>
          </p:nvPr>
        </p:nvSpPr>
        <p:spPr>
          <a:xfrm>
            <a:off x="502919" y="1157915"/>
            <a:ext cx="4444207" cy="904270"/>
          </a:xfrm>
        </p:spPr>
        <p:txBody>
          <a:bodyPr/>
          <a:lstStyle/>
          <a:p>
            <a:pPr algn="ctr"/>
            <a:r>
              <a:rPr lang="tr-TR" sz="3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CPU-centric Strategy</a:t>
            </a:r>
            <a:endParaRPr lang="en-US" sz="32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2" name="Content Placeholder 11"/>
          <p:cNvSpPr>
            <a:spLocks noGrp="1"/>
          </p:cNvSpPr>
          <p:nvPr>
            <p:ph sz="half" idx="2"/>
          </p:nvPr>
        </p:nvSpPr>
        <p:spPr/>
        <p:txBody>
          <a:bodyPr/>
          <a:lstStyle/>
          <a:p>
            <a:pPr marL="0" indent="0">
              <a:buNone/>
            </a:pPr>
            <a:r>
              <a:rPr lang="en-US" sz="3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Memory Congestion</a:t>
            </a:r>
          </a:p>
          <a:p>
            <a:pPr marL="0" indent="0">
              <a:buNone/>
            </a:pPr>
            <a:r>
              <a:rPr lang="en-US" sz="3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CPU Performance</a:t>
            </a:r>
          </a:p>
          <a:p>
            <a:pPr marL="0" indent="0">
              <a:buNone/>
            </a:pPr>
            <a:endParaRPr lang="en-US" sz="32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>
              <a:buNone/>
            </a:pPr>
            <a:r>
              <a:rPr lang="en-US" sz="3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IF Memory Congestion</a:t>
            </a:r>
          </a:p>
          <a:p>
            <a:pPr marL="0" indent="0">
              <a:buNone/>
            </a:pPr>
            <a:r>
              <a:rPr lang="en-US" sz="3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   GPU TLP</a:t>
            </a:r>
          </a:p>
          <a:p>
            <a:pPr marL="0" indent="0">
              <a:buNone/>
            </a:pPr>
            <a:endParaRPr lang="en-US" sz="32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>
              <a:buNone/>
            </a:pPr>
            <a:r>
              <a:rPr lang="en-US" sz="3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Results Summary:</a:t>
            </a:r>
          </a:p>
          <a:p>
            <a:pPr marL="0" indent="0">
              <a:buNone/>
            </a:pPr>
            <a:r>
              <a:rPr lang="en-US" sz="32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+</a:t>
            </a:r>
            <a:r>
              <a:rPr lang="en-US" sz="3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24% CPU &amp; </a:t>
            </a:r>
            <a:r>
              <a:rPr lang="en-US" sz="32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-</a:t>
            </a:r>
            <a:r>
              <a:rPr lang="en-US" sz="3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11% GPU</a:t>
            </a:r>
          </a:p>
          <a:p>
            <a:pPr marL="0" indent="0">
              <a:buNone/>
            </a:pPr>
            <a:endParaRPr lang="en-US" sz="32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>
              <a:buNone/>
            </a:pPr>
            <a:endParaRPr lang="en-US" sz="32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>
              <a:buNone/>
            </a:pPr>
            <a:r>
              <a:rPr lang="en-US" sz="3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</a:t>
            </a:r>
            <a:endParaRPr lang="en-US" sz="32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>
              <a:buNone/>
            </a:pPr>
            <a:endParaRPr lang="en-US" sz="32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 algn="ctr">
              <a:buNone/>
            </a:pPr>
            <a:endParaRPr lang="en-US" sz="32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 algn="ctr">
              <a:buNone/>
            </a:pPr>
            <a:endParaRPr lang="en-US" sz="32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6" name="Text Placeholder 15"/>
          <p:cNvSpPr>
            <a:spLocks noGrp="1"/>
          </p:cNvSpPr>
          <p:nvPr>
            <p:ph type="body" sz="quarter" idx="3"/>
          </p:nvPr>
        </p:nvSpPr>
        <p:spPr>
          <a:xfrm>
            <a:off x="5109531" y="1157915"/>
            <a:ext cx="4445953" cy="904270"/>
          </a:xfrm>
        </p:spPr>
        <p:txBody>
          <a:bodyPr/>
          <a:lstStyle/>
          <a:p>
            <a:pPr algn="ctr"/>
            <a:r>
              <a:rPr lang="tr-TR" sz="3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CPU-GPU Balanced Strategy</a:t>
            </a:r>
            <a:endParaRPr lang="en-US" sz="32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7" name="Content Placeholder 16"/>
          <p:cNvSpPr>
            <a:spLocks noGrp="1"/>
          </p:cNvSpPr>
          <p:nvPr>
            <p:ph sz="quarter" idx="4"/>
          </p:nvPr>
        </p:nvSpPr>
        <p:spPr/>
        <p:txBody>
          <a:bodyPr/>
          <a:lstStyle/>
          <a:p>
            <a:pPr marL="0" indent="0">
              <a:buNone/>
            </a:pPr>
            <a:r>
              <a:rPr lang="en-US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GPU </a:t>
            </a:r>
            <a:r>
              <a:rPr lang="en-US" sz="3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TLP</a:t>
            </a:r>
          </a:p>
          <a:p>
            <a:pPr marL="0" indent="0">
              <a:buNone/>
            </a:pPr>
            <a:r>
              <a:rPr lang="en-US" sz="3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GPU Latency Tolerance</a:t>
            </a:r>
          </a:p>
          <a:p>
            <a:pPr marL="0" indent="0">
              <a:buNone/>
            </a:pPr>
            <a:endParaRPr lang="en-US" sz="32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>
              <a:buNone/>
            </a:pPr>
            <a:r>
              <a:rPr lang="en-US" sz="3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IF Latency Tolerance</a:t>
            </a:r>
          </a:p>
          <a:p>
            <a:pPr marL="0" indent="0">
              <a:buNone/>
            </a:pPr>
            <a:r>
              <a:rPr lang="en-US" sz="3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   GPU TLP</a:t>
            </a:r>
          </a:p>
          <a:p>
            <a:pPr marL="0" indent="0">
              <a:buNone/>
            </a:pPr>
            <a:endParaRPr lang="en-US" sz="32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>
              <a:buNone/>
            </a:pPr>
            <a:r>
              <a:rPr lang="en-US" sz="3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 </a:t>
            </a:r>
          </a:p>
          <a:p>
            <a:pPr marL="0" indent="0">
              <a:buNone/>
            </a:pPr>
            <a:r>
              <a:rPr lang="en-US" sz="3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endParaRPr lang="en-US" sz="32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>
              <a:buNone/>
            </a:pPr>
            <a:endParaRPr lang="en-US" sz="2800" dirty="0"/>
          </a:p>
        </p:txBody>
      </p:sp>
      <p:sp>
        <p:nvSpPr>
          <p:cNvPr id="19" name="Down Arrow 18"/>
          <p:cNvSpPr/>
          <p:nvPr/>
        </p:nvSpPr>
        <p:spPr>
          <a:xfrm flipV="1">
            <a:off x="4114800" y="2554303"/>
            <a:ext cx="457200" cy="354541"/>
          </a:xfrm>
          <a:prstGeom prst="downArrow">
            <a:avLst/>
          </a:prstGeom>
          <a:solidFill>
            <a:srgbClr val="663D63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2" name="Down Arrow 21"/>
          <p:cNvSpPr/>
          <p:nvPr/>
        </p:nvSpPr>
        <p:spPr>
          <a:xfrm>
            <a:off x="4114800" y="3177632"/>
            <a:ext cx="457200" cy="354541"/>
          </a:xfrm>
          <a:prstGeom prst="downArrow">
            <a:avLst/>
          </a:prstGeom>
          <a:solidFill>
            <a:srgbClr val="663D63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5" name="Down Arrow 24"/>
          <p:cNvSpPr/>
          <p:nvPr/>
        </p:nvSpPr>
        <p:spPr>
          <a:xfrm flipV="1">
            <a:off x="4489926" y="4303260"/>
            <a:ext cx="457200" cy="354541"/>
          </a:xfrm>
          <a:prstGeom prst="downArrow">
            <a:avLst/>
          </a:prstGeom>
          <a:solidFill>
            <a:srgbClr val="663D63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6" name="Down Arrow 25"/>
          <p:cNvSpPr/>
          <p:nvPr/>
        </p:nvSpPr>
        <p:spPr>
          <a:xfrm>
            <a:off x="502919" y="4953000"/>
            <a:ext cx="457200" cy="354541"/>
          </a:xfrm>
          <a:prstGeom prst="downArrow">
            <a:avLst/>
          </a:prstGeom>
          <a:solidFill>
            <a:srgbClr val="FF000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7" name="Down Arrow 26"/>
          <p:cNvSpPr/>
          <p:nvPr/>
        </p:nvSpPr>
        <p:spPr>
          <a:xfrm>
            <a:off x="6980393" y="2596160"/>
            <a:ext cx="457200" cy="354541"/>
          </a:xfrm>
          <a:prstGeom prst="downArrow">
            <a:avLst/>
          </a:prstGeom>
          <a:solidFill>
            <a:srgbClr val="663D63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8" name="Down Arrow 27"/>
          <p:cNvSpPr/>
          <p:nvPr/>
        </p:nvSpPr>
        <p:spPr>
          <a:xfrm>
            <a:off x="7493000" y="2596160"/>
            <a:ext cx="457200" cy="354541"/>
          </a:xfrm>
          <a:prstGeom prst="downArrow">
            <a:avLst/>
          </a:prstGeom>
          <a:solidFill>
            <a:srgbClr val="663D63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9" name="Down Arrow 28"/>
          <p:cNvSpPr/>
          <p:nvPr/>
        </p:nvSpPr>
        <p:spPr>
          <a:xfrm>
            <a:off x="8022914" y="2596160"/>
            <a:ext cx="457200" cy="354541"/>
          </a:xfrm>
          <a:prstGeom prst="downArrow">
            <a:avLst/>
          </a:prstGeom>
          <a:solidFill>
            <a:srgbClr val="663D63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1" name="Rectangle 30"/>
          <p:cNvSpPr/>
          <p:nvPr/>
        </p:nvSpPr>
        <p:spPr>
          <a:xfrm>
            <a:off x="340516" y="4191000"/>
            <a:ext cx="4688684" cy="1219200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2" name="Down Arrow 31"/>
          <p:cNvSpPr/>
          <p:nvPr/>
        </p:nvSpPr>
        <p:spPr>
          <a:xfrm>
            <a:off x="9260688" y="3177631"/>
            <a:ext cx="457200" cy="354541"/>
          </a:xfrm>
          <a:prstGeom prst="downArrow">
            <a:avLst/>
          </a:prstGeom>
          <a:solidFill>
            <a:srgbClr val="663D63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3" name="Down Arrow 32"/>
          <p:cNvSpPr/>
          <p:nvPr/>
        </p:nvSpPr>
        <p:spPr>
          <a:xfrm>
            <a:off x="8805876" y="4325553"/>
            <a:ext cx="457200" cy="354541"/>
          </a:xfrm>
          <a:prstGeom prst="downArrow">
            <a:avLst/>
          </a:prstGeom>
          <a:solidFill>
            <a:srgbClr val="663D63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4" name="Down Arrow 33"/>
          <p:cNvSpPr/>
          <p:nvPr/>
        </p:nvSpPr>
        <p:spPr>
          <a:xfrm flipV="1">
            <a:off x="5175419" y="4936521"/>
            <a:ext cx="457200" cy="354541"/>
          </a:xfrm>
          <a:prstGeom prst="downArrow">
            <a:avLst/>
          </a:prstGeom>
          <a:solidFill>
            <a:srgbClr val="FF000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5" name="Rectangle 34"/>
          <p:cNvSpPr/>
          <p:nvPr/>
        </p:nvSpPr>
        <p:spPr>
          <a:xfrm>
            <a:off x="5029200" y="4191000"/>
            <a:ext cx="4688684" cy="1219200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81627673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Our Proposal</a:t>
            </a:r>
            <a:endParaRPr lang="en-US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1" name="Text Placeholder 10"/>
          <p:cNvSpPr>
            <a:spLocks noGrp="1"/>
          </p:cNvSpPr>
          <p:nvPr>
            <p:ph type="body" idx="1"/>
          </p:nvPr>
        </p:nvSpPr>
        <p:spPr>
          <a:xfrm>
            <a:off x="502919" y="1157915"/>
            <a:ext cx="4444207" cy="904270"/>
          </a:xfrm>
        </p:spPr>
        <p:txBody>
          <a:bodyPr/>
          <a:lstStyle/>
          <a:p>
            <a:pPr algn="ctr"/>
            <a:r>
              <a:rPr lang="tr-TR" sz="3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CPU-centric Strategy</a:t>
            </a:r>
            <a:endParaRPr lang="en-US" sz="32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2" name="Content Placeholder 11"/>
          <p:cNvSpPr>
            <a:spLocks noGrp="1"/>
          </p:cNvSpPr>
          <p:nvPr>
            <p:ph sz="half" idx="2"/>
          </p:nvPr>
        </p:nvSpPr>
        <p:spPr/>
        <p:txBody>
          <a:bodyPr/>
          <a:lstStyle/>
          <a:p>
            <a:pPr marL="0" indent="0">
              <a:buNone/>
            </a:pPr>
            <a:r>
              <a:rPr lang="en-US" sz="3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Memory Congestion</a:t>
            </a:r>
          </a:p>
          <a:p>
            <a:pPr marL="0" indent="0">
              <a:buNone/>
            </a:pPr>
            <a:r>
              <a:rPr lang="en-US" sz="3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CPU Performance</a:t>
            </a:r>
          </a:p>
          <a:p>
            <a:pPr marL="0" indent="0">
              <a:buNone/>
            </a:pPr>
            <a:endParaRPr lang="en-US" sz="32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>
              <a:buNone/>
            </a:pPr>
            <a:r>
              <a:rPr lang="en-US" sz="3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IF </a:t>
            </a:r>
            <a:r>
              <a:rPr lang="en-US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Memory </a:t>
            </a:r>
            <a:r>
              <a:rPr lang="en-US" sz="3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Congestion</a:t>
            </a:r>
          </a:p>
          <a:p>
            <a:pPr marL="0" indent="0">
              <a:buNone/>
            </a:pPr>
            <a:r>
              <a:rPr lang="en-US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  GPU TLP</a:t>
            </a:r>
          </a:p>
          <a:p>
            <a:pPr marL="0" indent="0">
              <a:buNone/>
            </a:pPr>
            <a:endParaRPr lang="en-US" sz="32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>
              <a:buNone/>
            </a:pPr>
            <a:r>
              <a:rPr lang="en-US" sz="3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Results Summary:</a:t>
            </a:r>
            <a:endParaRPr lang="en-US" sz="32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>
              <a:buNone/>
            </a:pPr>
            <a:r>
              <a:rPr lang="en-US" sz="3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+</a:t>
            </a:r>
            <a:r>
              <a:rPr lang="en-US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24% </a:t>
            </a:r>
            <a:r>
              <a:rPr lang="en-US" sz="3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CPU &amp; </a:t>
            </a:r>
            <a:r>
              <a:rPr lang="en-US" sz="32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-</a:t>
            </a:r>
            <a:r>
              <a:rPr lang="en-US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11% </a:t>
            </a:r>
            <a:r>
              <a:rPr lang="en-US" sz="3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GPU</a:t>
            </a:r>
          </a:p>
          <a:p>
            <a:pPr marL="0" indent="0">
              <a:buNone/>
            </a:pPr>
            <a:endParaRPr lang="en-US" sz="32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>
              <a:buNone/>
            </a:pPr>
            <a:endParaRPr lang="en-US" sz="32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>
              <a:buNone/>
            </a:pPr>
            <a:r>
              <a:rPr lang="en-US" sz="3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</a:t>
            </a:r>
            <a:endParaRPr lang="en-US" sz="32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>
              <a:buNone/>
            </a:pPr>
            <a:endParaRPr lang="en-US" sz="32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 algn="ctr">
              <a:buNone/>
            </a:pPr>
            <a:endParaRPr lang="en-US" sz="32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 algn="ctr">
              <a:buNone/>
            </a:pPr>
            <a:endParaRPr lang="en-US" sz="32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6" name="Text Placeholder 15"/>
          <p:cNvSpPr>
            <a:spLocks noGrp="1"/>
          </p:cNvSpPr>
          <p:nvPr>
            <p:ph type="body" sz="quarter" idx="3"/>
          </p:nvPr>
        </p:nvSpPr>
        <p:spPr>
          <a:xfrm>
            <a:off x="5109531" y="1157915"/>
            <a:ext cx="4445953" cy="904270"/>
          </a:xfrm>
        </p:spPr>
        <p:txBody>
          <a:bodyPr/>
          <a:lstStyle/>
          <a:p>
            <a:pPr algn="ctr"/>
            <a:r>
              <a:rPr lang="tr-TR" sz="3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CPU-GPU Balanced Strategy</a:t>
            </a:r>
            <a:endParaRPr lang="en-US" sz="32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7" name="Content Placeholder 16"/>
          <p:cNvSpPr>
            <a:spLocks noGrp="1"/>
          </p:cNvSpPr>
          <p:nvPr>
            <p:ph sz="quarter" idx="4"/>
          </p:nvPr>
        </p:nvSpPr>
        <p:spPr/>
        <p:txBody>
          <a:bodyPr/>
          <a:lstStyle/>
          <a:p>
            <a:pPr marL="0" indent="0">
              <a:buNone/>
            </a:pPr>
            <a:r>
              <a:rPr lang="en-US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GPU </a:t>
            </a:r>
            <a:r>
              <a:rPr lang="en-US" sz="3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TLP</a:t>
            </a:r>
          </a:p>
          <a:p>
            <a:pPr marL="0" indent="0">
              <a:buNone/>
            </a:pPr>
            <a:r>
              <a:rPr lang="en-US" sz="3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GPU Latency Tolerance</a:t>
            </a:r>
          </a:p>
          <a:p>
            <a:pPr marL="0" indent="0">
              <a:buNone/>
            </a:pPr>
            <a:endParaRPr lang="en-US" sz="32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>
              <a:buNone/>
            </a:pPr>
            <a:r>
              <a:rPr lang="en-US" sz="3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IF Latency Tolerance</a:t>
            </a:r>
          </a:p>
          <a:p>
            <a:pPr marL="0" indent="0">
              <a:buNone/>
            </a:pPr>
            <a:r>
              <a:rPr lang="en-US" sz="3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   GPU TLP</a:t>
            </a:r>
          </a:p>
          <a:p>
            <a:pPr marL="0" indent="0">
              <a:buNone/>
            </a:pPr>
            <a:endParaRPr lang="en-US" sz="32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>
              <a:buNone/>
            </a:pPr>
            <a:r>
              <a:rPr lang="en-US" sz="3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Results Summary:</a:t>
            </a:r>
          </a:p>
          <a:p>
            <a:pPr marL="0" indent="0">
              <a:buNone/>
            </a:pPr>
            <a:r>
              <a:rPr lang="en-US" sz="3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+7% both CPU &amp; GPU</a:t>
            </a:r>
          </a:p>
          <a:p>
            <a:pPr marL="0" indent="0">
              <a:buNone/>
            </a:pPr>
            <a:r>
              <a:rPr lang="en-US" sz="3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 </a:t>
            </a:r>
          </a:p>
          <a:p>
            <a:pPr marL="0" indent="0">
              <a:buNone/>
            </a:pPr>
            <a:r>
              <a:rPr lang="en-US" sz="3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endParaRPr lang="en-US" sz="32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>
              <a:buNone/>
            </a:pPr>
            <a:endParaRPr lang="en-US" sz="2800" dirty="0"/>
          </a:p>
        </p:txBody>
      </p:sp>
      <p:sp>
        <p:nvSpPr>
          <p:cNvPr id="19" name="Down Arrow 18"/>
          <p:cNvSpPr/>
          <p:nvPr/>
        </p:nvSpPr>
        <p:spPr>
          <a:xfrm flipV="1">
            <a:off x="4114800" y="2554303"/>
            <a:ext cx="457200" cy="354541"/>
          </a:xfrm>
          <a:prstGeom prst="downArrow">
            <a:avLst/>
          </a:prstGeom>
          <a:solidFill>
            <a:srgbClr val="663D63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2" name="Down Arrow 21"/>
          <p:cNvSpPr/>
          <p:nvPr/>
        </p:nvSpPr>
        <p:spPr>
          <a:xfrm>
            <a:off x="4114800" y="3177632"/>
            <a:ext cx="457200" cy="354541"/>
          </a:xfrm>
          <a:prstGeom prst="downArrow">
            <a:avLst/>
          </a:prstGeom>
          <a:solidFill>
            <a:srgbClr val="663D63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5" name="Down Arrow 24"/>
          <p:cNvSpPr/>
          <p:nvPr/>
        </p:nvSpPr>
        <p:spPr>
          <a:xfrm flipV="1">
            <a:off x="4489926" y="4303260"/>
            <a:ext cx="457200" cy="354541"/>
          </a:xfrm>
          <a:prstGeom prst="downArrow">
            <a:avLst/>
          </a:prstGeom>
          <a:solidFill>
            <a:srgbClr val="663D63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6" name="Down Arrow 25"/>
          <p:cNvSpPr/>
          <p:nvPr/>
        </p:nvSpPr>
        <p:spPr>
          <a:xfrm>
            <a:off x="502919" y="4953000"/>
            <a:ext cx="457200" cy="354541"/>
          </a:xfrm>
          <a:prstGeom prst="downArrow">
            <a:avLst/>
          </a:prstGeom>
          <a:solidFill>
            <a:srgbClr val="FF000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7" name="Down Arrow 26"/>
          <p:cNvSpPr/>
          <p:nvPr/>
        </p:nvSpPr>
        <p:spPr>
          <a:xfrm>
            <a:off x="6980393" y="2596160"/>
            <a:ext cx="457200" cy="354541"/>
          </a:xfrm>
          <a:prstGeom prst="downArrow">
            <a:avLst/>
          </a:prstGeom>
          <a:solidFill>
            <a:srgbClr val="663D63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8" name="Down Arrow 27"/>
          <p:cNvSpPr/>
          <p:nvPr/>
        </p:nvSpPr>
        <p:spPr>
          <a:xfrm>
            <a:off x="7493000" y="2596160"/>
            <a:ext cx="457200" cy="354541"/>
          </a:xfrm>
          <a:prstGeom prst="downArrow">
            <a:avLst/>
          </a:prstGeom>
          <a:solidFill>
            <a:srgbClr val="663D63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9" name="Down Arrow 28"/>
          <p:cNvSpPr/>
          <p:nvPr/>
        </p:nvSpPr>
        <p:spPr>
          <a:xfrm>
            <a:off x="8022914" y="2596160"/>
            <a:ext cx="457200" cy="354541"/>
          </a:xfrm>
          <a:prstGeom prst="downArrow">
            <a:avLst/>
          </a:prstGeom>
          <a:solidFill>
            <a:srgbClr val="663D63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1" name="Rectangle 30"/>
          <p:cNvSpPr/>
          <p:nvPr/>
        </p:nvSpPr>
        <p:spPr>
          <a:xfrm>
            <a:off x="340516" y="4191000"/>
            <a:ext cx="4688684" cy="1219200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2" name="Down Arrow 31"/>
          <p:cNvSpPr/>
          <p:nvPr/>
        </p:nvSpPr>
        <p:spPr>
          <a:xfrm>
            <a:off x="9260688" y="3177631"/>
            <a:ext cx="457200" cy="354541"/>
          </a:xfrm>
          <a:prstGeom prst="downArrow">
            <a:avLst/>
          </a:prstGeom>
          <a:solidFill>
            <a:srgbClr val="663D63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3" name="Down Arrow 32"/>
          <p:cNvSpPr/>
          <p:nvPr/>
        </p:nvSpPr>
        <p:spPr>
          <a:xfrm>
            <a:off x="8805876" y="4325553"/>
            <a:ext cx="457200" cy="354541"/>
          </a:xfrm>
          <a:prstGeom prst="downArrow">
            <a:avLst/>
          </a:prstGeom>
          <a:solidFill>
            <a:srgbClr val="663D63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4" name="Down Arrow 33"/>
          <p:cNvSpPr/>
          <p:nvPr/>
        </p:nvSpPr>
        <p:spPr>
          <a:xfrm flipV="1">
            <a:off x="5175419" y="4936521"/>
            <a:ext cx="457200" cy="354541"/>
          </a:xfrm>
          <a:prstGeom prst="downArrow">
            <a:avLst/>
          </a:prstGeom>
          <a:solidFill>
            <a:srgbClr val="FF000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5" name="Rectangle 34"/>
          <p:cNvSpPr/>
          <p:nvPr/>
        </p:nvSpPr>
        <p:spPr>
          <a:xfrm>
            <a:off x="5029200" y="4191000"/>
            <a:ext cx="4688684" cy="1219200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64475227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itle 14"/>
          <p:cNvSpPr>
            <a:spLocks noGrp="1"/>
          </p:cNvSpPr>
          <p:nvPr>
            <p:ph type="ctrTitle"/>
          </p:nvPr>
        </p:nvSpPr>
        <p:spPr>
          <a:xfrm>
            <a:off x="0" y="381000"/>
            <a:ext cx="10058400" cy="1295400"/>
          </a:xfrm>
        </p:spPr>
        <p:txBody>
          <a:bodyPr/>
          <a:lstStyle/>
          <a:p>
            <a:pPr algn="ctr"/>
            <a:r>
              <a:rPr lang="tr-TR" sz="4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Manag</a:t>
            </a:r>
            <a:r>
              <a:rPr lang="en-US" sz="4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ing</a:t>
            </a:r>
            <a:r>
              <a:rPr lang="en-US" sz="4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GPU Concurrency in Heterogeneous Architect</a:t>
            </a:r>
            <a:r>
              <a:rPr lang="en-US" sz="4400" dirty="0"/>
              <a:t>ures</a:t>
            </a:r>
          </a:p>
        </p:txBody>
      </p:sp>
      <p:sp>
        <p:nvSpPr>
          <p:cNvPr id="16" name="Subtitle 15"/>
          <p:cNvSpPr>
            <a:spLocks noGrp="1"/>
          </p:cNvSpPr>
          <p:nvPr>
            <p:ph type="subTitle" idx="1"/>
          </p:nvPr>
        </p:nvSpPr>
        <p:spPr>
          <a:xfrm>
            <a:off x="0" y="1994715"/>
            <a:ext cx="10058400" cy="914400"/>
          </a:xfrm>
        </p:spPr>
        <p:txBody>
          <a:bodyPr/>
          <a:lstStyle/>
          <a:p>
            <a:r>
              <a:rPr lang="en-US" sz="2800" dirty="0">
                <a:solidFill>
                  <a:srgbClr val="2A55D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Onur Kay</a:t>
            </a:r>
            <a:r>
              <a:rPr lang="tr-TR" sz="2800" dirty="0">
                <a:solidFill>
                  <a:srgbClr val="2A55D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ı</a:t>
            </a:r>
            <a:r>
              <a:rPr lang="en-US" sz="2800" dirty="0" smtClean="0">
                <a:solidFill>
                  <a:srgbClr val="2A55D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ran</a:t>
            </a:r>
            <a:r>
              <a:rPr lang="en-US" sz="2800" baseline="30000" dirty="0" smtClean="0">
                <a:solidFill>
                  <a:srgbClr val="2A55D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</a:t>
            </a:r>
            <a:r>
              <a:rPr lang="en-US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</a:p>
          <a:p>
            <a:r>
              <a:rPr lang="en-US" sz="28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Nachiappan</a:t>
            </a:r>
            <a:r>
              <a:rPr lang="en-US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CN</a:t>
            </a:r>
            <a:r>
              <a:rPr lang="en-US" sz="2800" baseline="30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1</a:t>
            </a:r>
            <a:r>
              <a:rPr lang="en-US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Adwait </a:t>
            </a:r>
            <a:r>
              <a:rPr lang="en-US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Jog</a:t>
            </a:r>
            <a:r>
              <a:rPr lang="en-US" sz="2800" baseline="30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1</a:t>
            </a:r>
            <a:r>
              <a:rPr lang="tr-TR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,</a:t>
            </a:r>
            <a:r>
              <a:rPr lang="en-US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Rachata </a:t>
            </a:r>
            <a:r>
              <a:rPr lang="en-US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Ausavarungnirun</a:t>
            </a:r>
            <a:r>
              <a:rPr lang="en-US" sz="2800" baseline="30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2</a:t>
            </a:r>
            <a:r>
              <a:rPr lang="en-US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</a:p>
          <a:p>
            <a:r>
              <a:rPr lang="en-US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Mahmut </a:t>
            </a: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T. </a:t>
            </a:r>
            <a:r>
              <a:rPr lang="en-US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Kandemir</a:t>
            </a:r>
            <a:r>
              <a:rPr lang="en-US" sz="2800" baseline="30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1</a:t>
            </a:r>
            <a:r>
              <a:rPr lang="en-US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Gabriel H. </a:t>
            </a:r>
            <a:r>
              <a:rPr lang="en-US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Loh</a:t>
            </a:r>
            <a:r>
              <a:rPr lang="en-US" sz="2800" baseline="30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3</a:t>
            </a:r>
            <a:r>
              <a:rPr lang="en-US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Onur </a:t>
            </a:r>
            <a:r>
              <a:rPr lang="en-US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Mutlu</a:t>
            </a:r>
            <a:r>
              <a:rPr lang="en-US" sz="2800" baseline="30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2</a:t>
            </a:r>
            <a:r>
              <a:rPr lang="en-US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Chita </a:t>
            </a:r>
            <a:r>
              <a:rPr lang="tr-TR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R. </a:t>
            </a:r>
            <a:r>
              <a:rPr lang="en-US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Das</a:t>
            </a:r>
            <a:r>
              <a:rPr lang="en-US" sz="2800" baseline="30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1</a:t>
            </a:r>
            <a:r>
              <a:rPr lang="en-US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endParaRPr lang="en-US" sz="2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</a:p>
          <a:p>
            <a:endParaRPr lang="en-US" sz="2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17" name="Picture 16" descr="psu_logo.png"/>
          <p:cNvPicPr>
            <a:picLocks noChangeAspect="1"/>
          </p:cNvPicPr>
          <p:nvPr/>
        </p:nvPicPr>
        <p:blipFill>
          <a:blip r:embed="rId3" cstate="print"/>
          <a:srcRect b="22975"/>
          <a:stretch>
            <a:fillRect/>
          </a:stretch>
        </p:blipFill>
        <p:spPr>
          <a:xfrm>
            <a:off x="0" y="3546936"/>
            <a:ext cx="2385697" cy="1482264"/>
          </a:xfrm>
          <a:prstGeom prst="rect">
            <a:avLst/>
          </a:prstGeom>
        </p:spPr>
      </p:pic>
      <p:pic>
        <p:nvPicPr>
          <p:cNvPr id="18" name="Picture 17" descr="Burgundy_CMU_JPG_Logo.jpg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2385697" y="3751748"/>
            <a:ext cx="2653282" cy="946004"/>
          </a:xfrm>
          <a:prstGeom prst="rect">
            <a:avLst/>
          </a:prstGeom>
        </p:spPr>
      </p:pic>
      <p:pic>
        <p:nvPicPr>
          <p:cNvPr id="19" name="Picture 7" descr="C:\Users\zoplek\Desktop\download.jpg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105400" y="3726599"/>
            <a:ext cx="831925" cy="89557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TextBox 2"/>
          <p:cNvSpPr txBox="1"/>
          <p:nvPr/>
        </p:nvSpPr>
        <p:spPr>
          <a:xfrm>
            <a:off x="6096000" y="3751748"/>
            <a:ext cx="3962400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3200" baseline="30000" dirty="0" smtClean="0">
                <a:solidFill>
                  <a:srgbClr val="00B0F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</a:t>
            </a:r>
            <a:r>
              <a:rPr lang="en-US" sz="3200" dirty="0" smtClean="0">
                <a:solidFill>
                  <a:srgbClr val="00B0F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Penn State</a:t>
            </a:r>
          </a:p>
          <a:p>
            <a:pPr algn="r"/>
            <a:r>
              <a:rPr lang="en-US" sz="3200" baseline="30000" dirty="0" smtClean="0">
                <a:solidFill>
                  <a:srgbClr val="00B0F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</a:t>
            </a:r>
            <a:r>
              <a:rPr lang="en-US" sz="3200" dirty="0" smtClean="0">
                <a:solidFill>
                  <a:srgbClr val="00B0F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Carnegie Mellon</a:t>
            </a:r>
          </a:p>
          <a:p>
            <a:pPr algn="r"/>
            <a:r>
              <a:rPr lang="en-US" sz="3200" baseline="30000" dirty="0" smtClean="0">
                <a:solidFill>
                  <a:srgbClr val="00B0F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3</a:t>
            </a:r>
            <a:r>
              <a:rPr lang="en-US" sz="3200" dirty="0" smtClean="0">
                <a:solidFill>
                  <a:srgbClr val="00B0F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AMD Research</a:t>
            </a:r>
            <a:endParaRPr lang="en-US" sz="3200" dirty="0">
              <a:solidFill>
                <a:srgbClr val="00B0F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99705833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itle 14"/>
          <p:cNvSpPr>
            <a:spLocks noGrp="1"/>
          </p:cNvSpPr>
          <p:nvPr>
            <p:ph type="ctrTitle"/>
          </p:nvPr>
        </p:nvSpPr>
        <p:spPr>
          <a:xfrm>
            <a:off x="0" y="381000"/>
            <a:ext cx="10058400" cy="1295400"/>
          </a:xfrm>
        </p:spPr>
        <p:txBody>
          <a:bodyPr/>
          <a:lstStyle/>
          <a:p>
            <a:pPr algn="ctr"/>
            <a:r>
              <a:rPr lang="tr-TR" sz="4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Manag</a:t>
            </a:r>
            <a:r>
              <a:rPr lang="en-US" sz="4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ing</a:t>
            </a:r>
            <a:r>
              <a:rPr lang="en-US" sz="4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GPU Concurrency in Heterogeneous Architect</a:t>
            </a:r>
            <a:r>
              <a:rPr lang="en-US" sz="4400" dirty="0"/>
              <a:t>ures</a:t>
            </a:r>
          </a:p>
        </p:txBody>
      </p:sp>
      <p:sp>
        <p:nvSpPr>
          <p:cNvPr id="16" name="Subtitle 15"/>
          <p:cNvSpPr>
            <a:spLocks noGrp="1"/>
          </p:cNvSpPr>
          <p:nvPr>
            <p:ph type="subTitle" idx="1"/>
          </p:nvPr>
        </p:nvSpPr>
        <p:spPr>
          <a:xfrm>
            <a:off x="0" y="1994715"/>
            <a:ext cx="10058400" cy="914400"/>
          </a:xfrm>
        </p:spPr>
        <p:txBody>
          <a:bodyPr/>
          <a:lstStyle/>
          <a:p>
            <a:r>
              <a:rPr lang="en-US" sz="2800" dirty="0">
                <a:solidFill>
                  <a:srgbClr val="2A55D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Onur Kay</a:t>
            </a:r>
            <a:r>
              <a:rPr lang="tr-TR" sz="2800" dirty="0">
                <a:solidFill>
                  <a:srgbClr val="2A55D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ı</a:t>
            </a:r>
            <a:r>
              <a:rPr lang="en-US" sz="2800" dirty="0" smtClean="0">
                <a:solidFill>
                  <a:srgbClr val="2A55D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ran</a:t>
            </a:r>
            <a:r>
              <a:rPr lang="en-US" sz="2800" baseline="30000" dirty="0" smtClean="0">
                <a:solidFill>
                  <a:srgbClr val="2A55D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</a:t>
            </a:r>
            <a:r>
              <a:rPr lang="en-US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</a:p>
          <a:p>
            <a:r>
              <a:rPr lang="en-US" sz="28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Nachiappan</a:t>
            </a:r>
            <a:r>
              <a:rPr lang="en-US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CN</a:t>
            </a:r>
            <a:r>
              <a:rPr lang="en-US" sz="2800" baseline="30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1</a:t>
            </a:r>
            <a:r>
              <a:rPr lang="en-US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Adwait </a:t>
            </a:r>
            <a:r>
              <a:rPr lang="en-US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Jog</a:t>
            </a:r>
            <a:r>
              <a:rPr lang="en-US" sz="2800" baseline="30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1</a:t>
            </a:r>
            <a:r>
              <a:rPr lang="tr-TR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,</a:t>
            </a:r>
            <a:r>
              <a:rPr lang="en-US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Rachata </a:t>
            </a:r>
            <a:r>
              <a:rPr lang="en-US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Ausavarungnirun</a:t>
            </a:r>
            <a:r>
              <a:rPr lang="en-US" sz="2800" baseline="30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2</a:t>
            </a:r>
            <a:r>
              <a:rPr lang="en-US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</a:p>
          <a:p>
            <a:r>
              <a:rPr lang="en-US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Mahmut </a:t>
            </a: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T. </a:t>
            </a:r>
            <a:r>
              <a:rPr lang="en-US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Kandemir</a:t>
            </a:r>
            <a:r>
              <a:rPr lang="en-US" sz="2800" baseline="30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1</a:t>
            </a:r>
            <a:r>
              <a:rPr lang="en-US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Gabriel H. </a:t>
            </a:r>
            <a:r>
              <a:rPr lang="en-US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Loh</a:t>
            </a:r>
            <a:r>
              <a:rPr lang="en-US" sz="2800" baseline="30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3</a:t>
            </a:r>
            <a:r>
              <a:rPr lang="en-US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Onur </a:t>
            </a:r>
            <a:r>
              <a:rPr lang="en-US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Mutlu</a:t>
            </a:r>
            <a:r>
              <a:rPr lang="en-US" sz="2800" baseline="30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2</a:t>
            </a:r>
            <a:r>
              <a:rPr lang="en-US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Chita </a:t>
            </a:r>
            <a:r>
              <a:rPr lang="tr-TR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R. </a:t>
            </a:r>
            <a:r>
              <a:rPr lang="en-US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Das</a:t>
            </a:r>
            <a:r>
              <a:rPr lang="en-US" sz="2800" baseline="30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1</a:t>
            </a:r>
            <a:r>
              <a:rPr lang="en-US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endParaRPr lang="en-US" sz="2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</a:p>
          <a:p>
            <a:endParaRPr lang="en-US" sz="2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17" name="Picture 16" descr="psu_logo.png"/>
          <p:cNvPicPr>
            <a:picLocks noChangeAspect="1"/>
          </p:cNvPicPr>
          <p:nvPr/>
        </p:nvPicPr>
        <p:blipFill>
          <a:blip r:embed="rId3" cstate="print"/>
          <a:srcRect b="22975"/>
          <a:stretch>
            <a:fillRect/>
          </a:stretch>
        </p:blipFill>
        <p:spPr>
          <a:xfrm>
            <a:off x="0" y="3546936"/>
            <a:ext cx="2385697" cy="1482264"/>
          </a:xfrm>
          <a:prstGeom prst="rect">
            <a:avLst/>
          </a:prstGeom>
        </p:spPr>
      </p:pic>
      <p:pic>
        <p:nvPicPr>
          <p:cNvPr id="18" name="Picture 17" descr="Burgundy_CMU_JPG_Logo.jpg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2385697" y="3751748"/>
            <a:ext cx="2653282" cy="946004"/>
          </a:xfrm>
          <a:prstGeom prst="rect">
            <a:avLst/>
          </a:prstGeom>
        </p:spPr>
      </p:pic>
      <p:pic>
        <p:nvPicPr>
          <p:cNvPr id="19" name="Picture 7" descr="C:\Users\zoplek\Desktop\download.jpg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105400" y="3726599"/>
            <a:ext cx="831925" cy="89557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Rectangle 1"/>
          <p:cNvSpPr/>
          <p:nvPr/>
        </p:nvSpPr>
        <p:spPr>
          <a:xfrm>
            <a:off x="12700" y="5930900"/>
            <a:ext cx="10058400" cy="1828800"/>
          </a:xfrm>
          <a:prstGeom prst="rect">
            <a:avLst/>
          </a:prstGeom>
          <a:solidFill>
            <a:srgbClr val="FF000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r-TR" sz="3200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Today</a:t>
            </a:r>
          </a:p>
          <a:p>
            <a:pPr algn="ctr"/>
            <a:r>
              <a:rPr lang="tr-TR" sz="3200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Session 1B – Main Auditorium</a:t>
            </a:r>
          </a:p>
          <a:p>
            <a:pPr algn="ctr"/>
            <a:r>
              <a:rPr lang="tr-TR" sz="3200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@ 3 pm</a:t>
            </a:r>
            <a:endParaRPr lang="en-US" sz="3200" dirty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6096000" y="3751748"/>
            <a:ext cx="3962400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3200" baseline="30000" dirty="0" smtClean="0">
                <a:solidFill>
                  <a:srgbClr val="00B0F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</a:t>
            </a:r>
            <a:r>
              <a:rPr lang="en-US" sz="3200" dirty="0" smtClean="0">
                <a:solidFill>
                  <a:srgbClr val="00B0F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Penn State</a:t>
            </a:r>
          </a:p>
          <a:p>
            <a:pPr algn="r"/>
            <a:r>
              <a:rPr lang="en-US" sz="3200" baseline="30000" dirty="0" smtClean="0">
                <a:solidFill>
                  <a:srgbClr val="00B0F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</a:t>
            </a:r>
            <a:r>
              <a:rPr lang="en-US" sz="3200" dirty="0" smtClean="0">
                <a:solidFill>
                  <a:srgbClr val="00B0F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Carnegie Mellon</a:t>
            </a:r>
          </a:p>
          <a:p>
            <a:pPr algn="r"/>
            <a:r>
              <a:rPr lang="en-US" sz="3200" baseline="30000" dirty="0" smtClean="0">
                <a:solidFill>
                  <a:srgbClr val="00B0F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3</a:t>
            </a:r>
            <a:r>
              <a:rPr lang="en-US" sz="3200" dirty="0" smtClean="0">
                <a:solidFill>
                  <a:srgbClr val="00B0F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AMD Research</a:t>
            </a:r>
            <a:endParaRPr lang="en-US" sz="3200" dirty="0">
              <a:solidFill>
                <a:srgbClr val="00B0F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9503032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SAFARI_Template">
  <a:themeElements>
    <a:clrScheme name="Edge 7">
      <a:dk1>
        <a:srgbClr val="000000"/>
      </a:dk1>
      <a:lt1>
        <a:srgbClr val="FFFFFF"/>
      </a:lt1>
      <a:dk2>
        <a:srgbClr val="006633"/>
      </a:dk2>
      <a:lt2>
        <a:srgbClr val="5F5F5F"/>
      </a:lt2>
      <a:accent1>
        <a:srgbClr val="CC9900"/>
      </a:accent1>
      <a:accent2>
        <a:srgbClr val="3B812F"/>
      </a:accent2>
      <a:accent3>
        <a:srgbClr val="FFFFFF"/>
      </a:accent3>
      <a:accent4>
        <a:srgbClr val="000000"/>
      </a:accent4>
      <a:accent5>
        <a:srgbClr val="E2CAAA"/>
      </a:accent5>
      <a:accent6>
        <a:srgbClr val="35742A"/>
      </a:accent6>
      <a:hlink>
        <a:srgbClr val="996600"/>
      </a:hlink>
      <a:folHlink>
        <a:srgbClr val="AFBF39"/>
      </a:folHlink>
    </a:clrScheme>
    <a:fontScheme name="Office 2">
      <a:majorFont>
        <a:latin typeface="Calibri"/>
        <a:ea typeface=""/>
        <a:cs typeface=""/>
        <a:font script="Jpan" typeface="ＭＳ 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</a:majorFont>
      <a:minorFont>
        <a:latin typeface="Cambria"/>
        <a:ea typeface=""/>
        <a:cs typeface=""/>
        <a:font script="Jpan" typeface="ＭＳ Ｐ明朝"/>
        <a:font script="Hang" typeface="맑은 고딕"/>
        <a:font script="Hans" typeface="黑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solidFill>
          <a:srgbClr val="663D63"/>
        </a:solidFill>
        <a:ln>
          <a:solidFill>
            <a:schemeClr val="tx1"/>
          </a:solidFill>
        </a:ln>
      </a:spPr>
      <a:bodyPr rtlCol="0" anchor="ctr"/>
      <a:lstStyle>
        <a:defPPr algn="ctr">
          <a:defRPr/>
        </a:defPPr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</a:objectDefaults>
  <a:extraClrSchemeLst>
    <a:extraClrScheme>
      <a:clrScheme name="Edge 1">
        <a:dk1>
          <a:srgbClr val="333333"/>
        </a:dk1>
        <a:lt1>
          <a:srgbClr val="FFFFFF"/>
        </a:lt1>
        <a:dk2>
          <a:srgbClr val="820000"/>
        </a:dk2>
        <a:lt2>
          <a:srgbClr val="FFFFFF"/>
        </a:lt2>
        <a:accent1>
          <a:srgbClr val="FF9900"/>
        </a:accent1>
        <a:accent2>
          <a:srgbClr val="CC3300"/>
        </a:accent2>
        <a:accent3>
          <a:srgbClr val="C1AAAA"/>
        </a:accent3>
        <a:accent4>
          <a:srgbClr val="DADADA"/>
        </a:accent4>
        <a:accent5>
          <a:srgbClr val="FFCAAA"/>
        </a:accent5>
        <a:accent6>
          <a:srgbClr val="B92D00"/>
        </a:accent6>
        <a:hlink>
          <a:srgbClr val="808080"/>
        </a:hlink>
        <a:folHlink>
          <a:srgbClr val="6666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2">
        <a:dk1>
          <a:srgbClr val="333333"/>
        </a:dk1>
        <a:lt1>
          <a:srgbClr val="CCCCFF"/>
        </a:lt1>
        <a:dk2>
          <a:srgbClr val="0B0506"/>
        </a:dk2>
        <a:lt2>
          <a:srgbClr val="FFFFFF"/>
        </a:lt2>
        <a:accent1>
          <a:srgbClr val="3366CC"/>
        </a:accent1>
        <a:accent2>
          <a:srgbClr val="3333CC"/>
        </a:accent2>
        <a:accent3>
          <a:srgbClr val="AAAAAA"/>
        </a:accent3>
        <a:accent4>
          <a:srgbClr val="AEAEDA"/>
        </a:accent4>
        <a:accent5>
          <a:srgbClr val="ADB8E2"/>
        </a:accent5>
        <a:accent6>
          <a:srgbClr val="2D2DB9"/>
        </a:accent6>
        <a:hlink>
          <a:srgbClr val="808080"/>
        </a:hlink>
        <a:folHlink>
          <a:srgbClr val="6666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3">
        <a:dk1>
          <a:srgbClr val="333333"/>
        </a:dk1>
        <a:lt1>
          <a:srgbClr val="FFFFFF"/>
        </a:lt1>
        <a:dk2>
          <a:srgbClr val="221013"/>
        </a:dk2>
        <a:lt2>
          <a:srgbClr val="FFFFFF"/>
        </a:lt2>
        <a:accent1>
          <a:srgbClr val="CC3300"/>
        </a:accent1>
        <a:accent2>
          <a:srgbClr val="CC9900"/>
        </a:accent2>
        <a:accent3>
          <a:srgbClr val="ABAAAA"/>
        </a:accent3>
        <a:accent4>
          <a:srgbClr val="DADADA"/>
        </a:accent4>
        <a:accent5>
          <a:srgbClr val="E2ADAA"/>
        </a:accent5>
        <a:accent6>
          <a:srgbClr val="B98A00"/>
        </a:accent6>
        <a:hlink>
          <a:srgbClr val="808080"/>
        </a:hlink>
        <a:folHlink>
          <a:srgbClr val="6666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4">
        <a:dk1>
          <a:srgbClr val="11054B"/>
        </a:dk1>
        <a:lt1>
          <a:srgbClr val="FFFFFF"/>
        </a:lt1>
        <a:dk2>
          <a:srgbClr val="0000CC"/>
        </a:dk2>
        <a:lt2>
          <a:srgbClr val="FFFFFF"/>
        </a:lt2>
        <a:accent1>
          <a:srgbClr val="FF6600"/>
        </a:accent1>
        <a:accent2>
          <a:srgbClr val="FF3300"/>
        </a:accent2>
        <a:accent3>
          <a:srgbClr val="AAAAE2"/>
        </a:accent3>
        <a:accent4>
          <a:srgbClr val="DADADA"/>
        </a:accent4>
        <a:accent5>
          <a:srgbClr val="FFB8AA"/>
        </a:accent5>
        <a:accent6>
          <a:srgbClr val="E72D00"/>
        </a:accent6>
        <a:hlink>
          <a:srgbClr val="CC9900"/>
        </a:hlink>
        <a:folHlink>
          <a:srgbClr val="B2B2B2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5">
        <a:dk1>
          <a:srgbClr val="9B8D65"/>
        </a:dk1>
        <a:lt1>
          <a:srgbClr val="F8F8F8"/>
        </a:lt1>
        <a:dk2>
          <a:srgbClr val="002600"/>
        </a:dk2>
        <a:lt2>
          <a:srgbClr val="FAFACC"/>
        </a:lt2>
        <a:accent1>
          <a:srgbClr val="CC9933"/>
        </a:accent1>
        <a:accent2>
          <a:srgbClr val="8F9967"/>
        </a:accent2>
        <a:accent3>
          <a:srgbClr val="AAACAA"/>
        </a:accent3>
        <a:accent4>
          <a:srgbClr val="D4D4D4"/>
        </a:accent4>
        <a:accent5>
          <a:srgbClr val="E2CAAD"/>
        </a:accent5>
        <a:accent6>
          <a:srgbClr val="818A5D"/>
        </a:accent6>
        <a:hlink>
          <a:srgbClr val="336600"/>
        </a:hlink>
        <a:folHlink>
          <a:srgbClr val="8080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6">
        <a:dk1>
          <a:srgbClr val="333333"/>
        </a:dk1>
        <a:lt1>
          <a:srgbClr val="FFFFFF"/>
        </a:lt1>
        <a:dk2>
          <a:srgbClr val="006699"/>
        </a:dk2>
        <a:lt2>
          <a:srgbClr val="FFFFFF"/>
        </a:lt2>
        <a:accent1>
          <a:srgbClr val="CC9900"/>
        </a:accent1>
        <a:accent2>
          <a:srgbClr val="FF9900"/>
        </a:accent2>
        <a:accent3>
          <a:srgbClr val="AAB8CA"/>
        </a:accent3>
        <a:accent4>
          <a:srgbClr val="DADADA"/>
        </a:accent4>
        <a:accent5>
          <a:srgbClr val="E2CAAA"/>
        </a:accent5>
        <a:accent6>
          <a:srgbClr val="E78A00"/>
        </a:accent6>
        <a:hlink>
          <a:srgbClr val="FFCC00"/>
        </a:hlink>
        <a:folHlink>
          <a:srgbClr val="706F37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7">
        <a:dk1>
          <a:srgbClr val="000000"/>
        </a:dk1>
        <a:lt1>
          <a:srgbClr val="FFFFFF"/>
        </a:lt1>
        <a:dk2>
          <a:srgbClr val="006633"/>
        </a:dk2>
        <a:lt2>
          <a:srgbClr val="5F5F5F"/>
        </a:lt2>
        <a:accent1>
          <a:srgbClr val="CC9900"/>
        </a:accent1>
        <a:accent2>
          <a:srgbClr val="3B812F"/>
        </a:accent2>
        <a:accent3>
          <a:srgbClr val="FFFFFF"/>
        </a:accent3>
        <a:accent4>
          <a:srgbClr val="000000"/>
        </a:accent4>
        <a:accent5>
          <a:srgbClr val="E2CAAA"/>
        </a:accent5>
        <a:accent6>
          <a:srgbClr val="35742A"/>
        </a:accent6>
        <a:hlink>
          <a:srgbClr val="996600"/>
        </a:hlink>
        <a:folHlink>
          <a:srgbClr val="AFBF39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Edge 8">
        <a:dk1>
          <a:srgbClr val="000000"/>
        </a:dk1>
        <a:lt1>
          <a:srgbClr val="FFFFFF"/>
        </a:lt1>
        <a:dk2>
          <a:srgbClr val="CC0000"/>
        </a:dk2>
        <a:lt2>
          <a:srgbClr val="666699"/>
        </a:lt2>
        <a:accent1>
          <a:srgbClr val="808080"/>
        </a:accent1>
        <a:accent2>
          <a:srgbClr val="999933"/>
        </a:accent2>
        <a:accent3>
          <a:srgbClr val="FFFFFF"/>
        </a:accent3>
        <a:accent4>
          <a:srgbClr val="000000"/>
        </a:accent4>
        <a:accent5>
          <a:srgbClr val="C0C0C0"/>
        </a:accent5>
        <a:accent6>
          <a:srgbClr val="8A8A2D"/>
        </a:accent6>
        <a:hlink>
          <a:srgbClr val="4C6D80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Edge 9">
        <a:dk1>
          <a:srgbClr val="000000"/>
        </a:dk1>
        <a:lt1>
          <a:srgbClr val="FFFFFF"/>
        </a:lt1>
        <a:dk2>
          <a:srgbClr val="003399"/>
        </a:dk2>
        <a:lt2>
          <a:srgbClr val="666699"/>
        </a:lt2>
        <a:accent1>
          <a:srgbClr val="009999"/>
        </a:accent1>
        <a:accent2>
          <a:srgbClr val="4C6D4E"/>
        </a:accent2>
        <a:accent3>
          <a:srgbClr val="FFFFFF"/>
        </a:accent3>
        <a:accent4>
          <a:srgbClr val="000000"/>
        </a:accent4>
        <a:accent5>
          <a:srgbClr val="AACACA"/>
        </a:accent5>
        <a:accent6>
          <a:srgbClr val="446246"/>
        </a:accent6>
        <a:hlink>
          <a:srgbClr val="4C6D80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1_Edge">
  <a:themeElements>
    <a:clrScheme name="Edge 7">
      <a:dk1>
        <a:srgbClr val="000000"/>
      </a:dk1>
      <a:lt1>
        <a:srgbClr val="FFFFFF"/>
      </a:lt1>
      <a:dk2>
        <a:srgbClr val="006633"/>
      </a:dk2>
      <a:lt2>
        <a:srgbClr val="5F5F5F"/>
      </a:lt2>
      <a:accent1>
        <a:srgbClr val="CC9900"/>
      </a:accent1>
      <a:accent2>
        <a:srgbClr val="3B812F"/>
      </a:accent2>
      <a:accent3>
        <a:srgbClr val="FFFFFF"/>
      </a:accent3>
      <a:accent4>
        <a:srgbClr val="000000"/>
      </a:accent4>
      <a:accent5>
        <a:srgbClr val="E2CAAA"/>
      </a:accent5>
      <a:accent6>
        <a:srgbClr val="35742A"/>
      </a:accent6>
      <a:hlink>
        <a:srgbClr val="996600"/>
      </a:hlink>
      <a:folHlink>
        <a:srgbClr val="AFBF39"/>
      </a:folHlink>
    </a:clrScheme>
    <a:fontScheme name="Edge">
      <a:majorFont>
        <a:latin typeface="Garamond"/>
        <a:ea typeface=""/>
        <a:cs typeface=""/>
      </a:majorFont>
      <a:minorFont>
        <a:latin typeface="Tahoma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Edge 1">
        <a:dk1>
          <a:srgbClr val="333333"/>
        </a:dk1>
        <a:lt1>
          <a:srgbClr val="FFFFFF"/>
        </a:lt1>
        <a:dk2>
          <a:srgbClr val="820000"/>
        </a:dk2>
        <a:lt2>
          <a:srgbClr val="FFFFFF"/>
        </a:lt2>
        <a:accent1>
          <a:srgbClr val="FF9900"/>
        </a:accent1>
        <a:accent2>
          <a:srgbClr val="CC3300"/>
        </a:accent2>
        <a:accent3>
          <a:srgbClr val="C1AAAA"/>
        </a:accent3>
        <a:accent4>
          <a:srgbClr val="DADADA"/>
        </a:accent4>
        <a:accent5>
          <a:srgbClr val="FFCAAA"/>
        </a:accent5>
        <a:accent6>
          <a:srgbClr val="B92D00"/>
        </a:accent6>
        <a:hlink>
          <a:srgbClr val="808080"/>
        </a:hlink>
        <a:folHlink>
          <a:srgbClr val="6666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2">
        <a:dk1>
          <a:srgbClr val="333333"/>
        </a:dk1>
        <a:lt1>
          <a:srgbClr val="CCCCFF"/>
        </a:lt1>
        <a:dk2>
          <a:srgbClr val="0B0506"/>
        </a:dk2>
        <a:lt2>
          <a:srgbClr val="FFFFFF"/>
        </a:lt2>
        <a:accent1>
          <a:srgbClr val="3366CC"/>
        </a:accent1>
        <a:accent2>
          <a:srgbClr val="3333CC"/>
        </a:accent2>
        <a:accent3>
          <a:srgbClr val="AAAAAA"/>
        </a:accent3>
        <a:accent4>
          <a:srgbClr val="AEAEDA"/>
        </a:accent4>
        <a:accent5>
          <a:srgbClr val="ADB8E2"/>
        </a:accent5>
        <a:accent6>
          <a:srgbClr val="2D2DB9"/>
        </a:accent6>
        <a:hlink>
          <a:srgbClr val="808080"/>
        </a:hlink>
        <a:folHlink>
          <a:srgbClr val="6666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3">
        <a:dk1>
          <a:srgbClr val="333333"/>
        </a:dk1>
        <a:lt1>
          <a:srgbClr val="FFFFFF"/>
        </a:lt1>
        <a:dk2>
          <a:srgbClr val="221013"/>
        </a:dk2>
        <a:lt2>
          <a:srgbClr val="FFFFFF"/>
        </a:lt2>
        <a:accent1>
          <a:srgbClr val="CC3300"/>
        </a:accent1>
        <a:accent2>
          <a:srgbClr val="CC9900"/>
        </a:accent2>
        <a:accent3>
          <a:srgbClr val="ABAAAA"/>
        </a:accent3>
        <a:accent4>
          <a:srgbClr val="DADADA"/>
        </a:accent4>
        <a:accent5>
          <a:srgbClr val="E2ADAA"/>
        </a:accent5>
        <a:accent6>
          <a:srgbClr val="B98A00"/>
        </a:accent6>
        <a:hlink>
          <a:srgbClr val="808080"/>
        </a:hlink>
        <a:folHlink>
          <a:srgbClr val="6666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4">
        <a:dk1>
          <a:srgbClr val="11054B"/>
        </a:dk1>
        <a:lt1>
          <a:srgbClr val="FFFFFF"/>
        </a:lt1>
        <a:dk2>
          <a:srgbClr val="0000CC"/>
        </a:dk2>
        <a:lt2>
          <a:srgbClr val="FFFFFF"/>
        </a:lt2>
        <a:accent1>
          <a:srgbClr val="FF6600"/>
        </a:accent1>
        <a:accent2>
          <a:srgbClr val="FF3300"/>
        </a:accent2>
        <a:accent3>
          <a:srgbClr val="AAAAE2"/>
        </a:accent3>
        <a:accent4>
          <a:srgbClr val="DADADA"/>
        </a:accent4>
        <a:accent5>
          <a:srgbClr val="FFB8AA"/>
        </a:accent5>
        <a:accent6>
          <a:srgbClr val="E72D00"/>
        </a:accent6>
        <a:hlink>
          <a:srgbClr val="CC9900"/>
        </a:hlink>
        <a:folHlink>
          <a:srgbClr val="B2B2B2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5">
        <a:dk1>
          <a:srgbClr val="9B8D65"/>
        </a:dk1>
        <a:lt1>
          <a:srgbClr val="F8F8F8"/>
        </a:lt1>
        <a:dk2>
          <a:srgbClr val="002600"/>
        </a:dk2>
        <a:lt2>
          <a:srgbClr val="FAFACC"/>
        </a:lt2>
        <a:accent1>
          <a:srgbClr val="CC9933"/>
        </a:accent1>
        <a:accent2>
          <a:srgbClr val="8F9967"/>
        </a:accent2>
        <a:accent3>
          <a:srgbClr val="AAACAA"/>
        </a:accent3>
        <a:accent4>
          <a:srgbClr val="D4D4D4"/>
        </a:accent4>
        <a:accent5>
          <a:srgbClr val="E2CAAD"/>
        </a:accent5>
        <a:accent6>
          <a:srgbClr val="818A5D"/>
        </a:accent6>
        <a:hlink>
          <a:srgbClr val="336600"/>
        </a:hlink>
        <a:folHlink>
          <a:srgbClr val="8080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6">
        <a:dk1>
          <a:srgbClr val="333333"/>
        </a:dk1>
        <a:lt1>
          <a:srgbClr val="FFFFFF"/>
        </a:lt1>
        <a:dk2>
          <a:srgbClr val="006699"/>
        </a:dk2>
        <a:lt2>
          <a:srgbClr val="FFFFFF"/>
        </a:lt2>
        <a:accent1>
          <a:srgbClr val="CC9900"/>
        </a:accent1>
        <a:accent2>
          <a:srgbClr val="FF9900"/>
        </a:accent2>
        <a:accent3>
          <a:srgbClr val="AAB8CA"/>
        </a:accent3>
        <a:accent4>
          <a:srgbClr val="DADADA"/>
        </a:accent4>
        <a:accent5>
          <a:srgbClr val="E2CAAA"/>
        </a:accent5>
        <a:accent6>
          <a:srgbClr val="E78A00"/>
        </a:accent6>
        <a:hlink>
          <a:srgbClr val="FFCC00"/>
        </a:hlink>
        <a:folHlink>
          <a:srgbClr val="706F37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7">
        <a:dk1>
          <a:srgbClr val="000000"/>
        </a:dk1>
        <a:lt1>
          <a:srgbClr val="FFFFFF"/>
        </a:lt1>
        <a:dk2>
          <a:srgbClr val="006633"/>
        </a:dk2>
        <a:lt2>
          <a:srgbClr val="5F5F5F"/>
        </a:lt2>
        <a:accent1>
          <a:srgbClr val="CC9900"/>
        </a:accent1>
        <a:accent2>
          <a:srgbClr val="3B812F"/>
        </a:accent2>
        <a:accent3>
          <a:srgbClr val="FFFFFF"/>
        </a:accent3>
        <a:accent4>
          <a:srgbClr val="000000"/>
        </a:accent4>
        <a:accent5>
          <a:srgbClr val="E2CAAA"/>
        </a:accent5>
        <a:accent6>
          <a:srgbClr val="35742A"/>
        </a:accent6>
        <a:hlink>
          <a:srgbClr val="996600"/>
        </a:hlink>
        <a:folHlink>
          <a:srgbClr val="AFBF39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Edge 8">
        <a:dk1>
          <a:srgbClr val="000000"/>
        </a:dk1>
        <a:lt1>
          <a:srgbClr val="FFFFFF"/>
        </a:lt1>
        <a:dk2>
          <a:srgbClr val="CC0000"/>
        </a:dk2>
        <a:lt2>
          <a:srgbClr val="666699"/>
        </a:lt2>
        <a:accent1>
          <a:srgbClr val="808080"/>
        </a:accent1>
        <a:accent2>
          <a:srgbClr val="999933"/>
        </a:accent2>
        <a:accent3>
          <a:srgbClr val="FFFFFF"/>
        </a:accent3>
        <a:accent4>
          <a:srgbClr val="000000"/>
        </a:accent4>
        <a:accent5>
          <a:srgbClr val="C0C0C0"/>
        </a:accent5>
        <a:accent6>
          <a:srgbClr val="8A8A2D"/>
        </a:accent6>
        <a:hlink>
          <a:srgbClr val="4C6D80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Edge 9">
        <a:dk1>
          <a:srgbClr val="000000"/>
        </a:dk1>
        <a:lt1>
          <a:srgbClr val="FFFFFF"/>
        </a:lt1>
        <a:dk2>
          <a:srgbClr val="003399"/>
        </a:dk2>
        <a:lt2>
          <a:srgbClr val="666699"/>
        </a:lt2>
        <a:accent1>
          <a:srgbClr val="009999"/>
        </a:accent1>
        <a:accent2>
          <a:srgbClr val="4C6D4E"/>
        </a:accent2>
        <a:accent3>
          <a:srgbClr val="FFFFFF"/>
        </a:accent3>
        <a:accent4>
          <a:srgbClr val="000000"/>
        </a:accent4>
        <a:accent5>
          <a:srgbClr val="AACACA"/>
        </a:accent5>
        <a:accent6>
          <a:srgbClr val="446246"/>
        </a:accent6>
        <a:hlink>
          <a:srgbClr val="4C6D80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3.xml><?xml version="1.0" encoding="utf-8"?>
<a:theme xmlns:a="http://schemas.openxmlformats.org/drawingml/2006/main" name="1_Theme1">
  <a:themeElements>
    <a:clrScheme name="Edge 7">
      <a:dk1>
        <a:srgbClr val="000000"/>
      </a:dk1>
      <a:lt1>
        <a:srgbClr val="FFFFFF"/>
      </a:lt1>
      <a:dk2>
        <a:srgbClr val="006633"/>
      </a:dk2>
      <a:lt2>
        <a:srgbClr val="5F5F5F"/>
      </a:lt2>
      <a:accent1>
        <a:srgbClr val="CC9900"/>
      </a:accent1>
      <a:accent2>
        <a:srgbClr val="3B812F"/>
      </a:accent2>
      <a:accent3>
        <a:srgbClr val="FFFFFF"/>
      </a:accent3>
      <a:accent4>
        <a:srgbClr val="000000"/>
      </a:accent4>
      <a:accent5>
        <a:srgbClr val="E2CAAA"/>
      </a:accent5>
      <a:accent6>
        <a:srgbClr val="35742A"/>
      </a:accent6>
      <a:hlink>
        <a:srgbClr val="996600"/>
      </a:hlink>
      <a:folHlink>
        <a:srgbClr val="AFBF39"/>
      </a:folHlink>
    </a:clrScheme>
    <a:fontScheme name="Office 2">
      <a:majorFont>
        <a:latin typeface="Calibri"/>
        <a:ea typeface=""/>
        <a:cs typeface=""/>
        <a:font script="Jpan" typeface="ＭＳ 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</a:majorFont>
      <a:minorFont>
        <a:latin typeface="Cambria"/>
        <a:ea typeface=""/>
        <a:cs typeface=""/>
        <a:font script="Jpan" typeface="ＭＳ Ｐ明朝"/>
        <a:font script="Hang" typeface="맑은 고딕"/>
        <a:font script="Hans" typeface="黑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solidFill>
          <a:srgbClr val="663D63"/>
        </a:solidFill>
        <a:ln>
          <a:solidFill>
            <a:schemeClr val="tx1"/>
          </a:solidFill>
        </a:ln>
      </a:spPr>
      <a:bodyPr rtlCol="0" anchor="ctr"/>
      <a:lstStyle>
        <a:defPPr algn="ctr">
          <a:defRPr/>
        </a:defPPr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</a:objectDefaults>
  <a:extraClrSchemeLst>
    <a:extraClrScheme>
      <a:clrScheme name="Edge 1">
        <a:dk1>
          <a:srgbClr val="333333"/>
        </a:dk1>
        <a:lt1>
          <a:srgbClr val="FFFFFF"/>
        </a:lt1>
        <a:dk2>
          <a:srgbClr val="820000"/>
        </a:dk2>
        <a:lt2>
          <a:srgbClr val="FFFFFF"/>
        </a:lt2>
        <a:accent1>
          <a:srgbClr val="FF9900"/>
        </a:accent1>
        <a:accent2>
          <a:srgbClr val="CC3300"/>
        </a:accent2>
        <a:accent3>
          <a:srgbClr val="C1AAAA"/>
        </a:accent3>
        <a:accent4>
          <a:srgbClr val="DADADA"/>
        </a:accent4>
        <a:accent5>
          <a:srgbClr val="FFCAAA"/>
        </a:accent5>
        <a:accent6>
          <a:srgbClr val="B92D00"/>
        </a:accent6>
        <a:hlink>
          <a:srgbClr val="808080"/>
        </a:hlink>
        <a:folHlink>
          <a:srgbClr val="6666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2">
        <a:dk1>
          <a:srgbClr val="333333"/>
        </a:dk1>
        <a:lt1>
          <a:srgbClr val="CCCCFF"/>
        </a:lt1>
        <a:dk2>
          <a:srgbClr val="0B0506"/>
        </a:dk2>
        <a:lt2>
          <a:srgbClr val="FFFFFF"/>
        </a:lt2>
        <a:accent1>
          <a:srgbClr val="3366CC"/>
        </a:accent1>
        <a:accent2>
          <a:srgbClr val="3333CC"/>
        </a:accent2>
        <a:accent3>
          <a:srgbClr val="AAAAAA"/>
        </a:accent3>
        <a:accent4>
          <a:srgbClr val="AEAEDA"/>
        </a:accent4>
        <a:accent5>
          <a:srgbClr val="ADB8E2"/>
        </a:accent5>
        <a:accent6>
          <a:srgbClr val="2D2DB9"/>
        </a:accent6>
        <a:hlink>
          <a:srgbClr val="808080"/>
        </a:hlink>
        <a:folHlink>
          <a:srgbClr val="6666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3">
        <a:dk1>
          <a:srgbClr val="333333"/>
        </a:dk1>
        <a:lt1>
          <a:srgbClr val="FFFFFF"/>
        </a:lt1>
        <a:dk2>
          <a:srgbClr val="221013"/>
        </a:dk2>
        <a:lt2>
          <a:srgbClr val="FFFFFF"/>
        </a:lt2>
        <a:accent1>
          <a:srgbClr val="CC3300"/>
        </a:accent1>
        <a:accent2>
          <a:srgbClr val="CC9900"/>
        </a:accent2>
        <a:accent3>
          <a:srgbClr val="ABAAAA"/>
        </a:accent3>
        <a:accent4>
          <a:srgbClr val="DADADA"/>
        </a:accent4>
        <a:accent5>
          <a:srgbClr val="E2ADAA"/>
        </a:accent5>
        <a:accent6>
          <a:srgbClr val="B98A00"/>
        </a:accent6>
        <a:hlink>
          <a:srgbClr val="808080"/>
        </a:hlink>
        <a:folHlink>
          <a:srgbClr val="6666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4">
        <a:dk1>
          <a:srgbClr val="11054B"/>
        </a:dk1>
        <a:lt1>
          <a:srgbClr val="FFFFFF"/>
        </a:lt1>
        <a:dk2>
          <a:srgbClr val="0000CC"/>
        </a:dk2>
        <a:lt2>
          <a:srgbClr val="FFFFFF"/>
        </a:lt2>
        <a:accent1>
          <a:srgbClr val="FF6600"/>
        </a:accent1>
        <a:accent2>
          <a:srgbClr val="FF3300"/>
        </a:accent2>
        <a:accent3>
          <a:srgbClr val="AAAAE2"/>
        </a:accent3>
        <a:accent4>
          <a:srgbClr val="DADADA"/>
        </a:accent4>
        <a:accent5>
          <a:srgbClr val="FFB8AA"/>
        </a:accent5>
        <a:accent6>
          <a:srgbClr val="E72D00"/>
        </a:accent6>
        <a:hlink>
          <a:srgbClr val="CC9900"/>
        </a:hlink>
        <a:folHlink>
          <a:srgbClr val="B2B2B2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5">
        <a:dk1>
          <a:srgbClr val="9B8D65"/>
        </a:dk1>
        <a:lt1>
          <a:srgbClr val="F8F8F8"/>
        </a:lt1>
        <a:dk2>
          <a:srgbClr val="002600"/>
        </a:dk2>
        <a:lt2>
          <a:srgbClr val="FAFACC"/>
        </a:lt2>
        <a:accent1>
          <a:srgbClr val="CC9933"/>
        </a:accent1>
        <a:accent2>
          <a:srgbClr val="8F9967"/>
        </a:accent2>
        <a:accent3>
          <a:srgbClr val="AAACAA"/>
        </a:accent3>
        <a:accent4>
          <a:srgbClr val="D4D4D4"/>
        </a:accent4>
        <a:accent5>
          <a:srgbClr val="E2CAAD"/>
        </a:accent5>
        <a:accent6>
          <a:srgbClr val="818A5D"/>
        </a:accent6>
        <a:hlink>
          <a:srgbClr val="336600"/>
        </a:hlink>
        <a:folHlink>
          <a:srgbClr val="8080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6">
        <a:dk1>
          <a:srgbClr val="333333"/>
        </a:dk1>
        <a:lt1>
          <a:srgbClr val="FFFFFF"/>
        </a:lt1>
        <a:dk2>
          <a:srgbClr val="006699"/>
        </a:dk2>
        <a:lt2>
          <a:srgbClr val="FFFFFF"/>
        </a:lt2>
        <a:accent1>
          <a:srgbClr val="CC9900"/>
        </a:accent1>
        <a:accent2>
          <a:srgbClr val="FF9900"/>
        </a:accent2>
        <a:accent3>
          <a:srgbClr val="AAB8CA"/>
        </a:accent3>
        <a:accent4>
          <a:srgbClr val="DADADA"/>
        </a:accent4>
        <a:accent5>
          <a:srgbClr val="E2CAAA"/>
        </a:accent5>
        <a:accent6>
          <a:srgbClr val="E78A00"/>
        </a:accent6>
        <a:hlink>
          <a:srgbClr val="FFCC00"/>
        </a:hlink>
        <a:folHlink>
          <a:srgbClr val="706F37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7">
        <a:dk1>
          <a:srgbClr val="000000"/>
        </a:dk1>
        <a:lt1>
          <a:srgbClr val="FFFFFF"/>
        </a:lt1>
        <a:dk2>
          <a:srgbClr val="006633"/>
        </a:dk2>
        <a:lt2>
          <a:srgbClr val="5F5F5F"/>
        </a:lt2>
        <a:accent1>
          <a:srgbClr val="CC9900"/>
        </a:accent1>
        <a:accent2>
          <a:srgbClr val="3B812F"/>
        </a:accent2>
        <a:accent3>
          <a:srgbClr val="FFFFFF"/>
        </a:accent3>
        <a:accent4>
          <a:srgbClr val="000000"/>
        </a:accent4>
        <a:accent5>
          <a:srgbClr val="E2CAAA"/>
        </a:accent5>
        <a:accent6>
          <a:srgbClr val="35742A"/>
        </a:accent6>
        <a:hlink>
          <a:srgbClr val="996600"/>
        </a:hlink>
        <a:folHlink>
          <a:srgbClr val="AFBF39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Edge 8">
        <a:dk1>
          <a:srgbClr val="000000"/>
        </a:dk1>
        <a:lt1>
          <a:srgbClr val="FFFFFF"/>
        </a:lt1>
        <a:dk2>
          <a:srgbClr val="CC0000"/>
        </a:dk2>
        <a:lt2>
          <a:srgbClr val="666699"/>
        </a:lt2>
        <a:accent1>
          <a:srgbClr val="808080"/>
        </a:accent1>
        <a:accent2>
          <a:srgbClr val="999933"/>
        </a:accent2>
        <a:accent3>
          <a:srgbClr val="FFFFFF"/>
        </a:accent3>
        <a:accent4>
          <a:srgbClr val="000000"/>
        </a:accent4>
        <a:accent5>
          <a:srgbClr val="C0C0C0"/>
        </a:accent5>
        <a:accent6>
          <a:srgbClr val="8A8A2D"/>
        </a:accent6>
        <a:hlink>
          <a:srgbClr val="4C6D80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Edge 9">
        <a:dk1>
          <a:srgbClr val="000000"/>
        </a:dk1>
        <a:lt1>
          <a:srgbClr val="FFFFFF"/>
        </a:lt1>
        <a:dk2>
          <a:srgbClr val="003399"/>
        </a:dk2>
        <a:lt2>
          <a:srgbClr val="666699"/>
        </a:lt2>
        <a:accent1>
          <a:srgbClr val="009999"/>
        </a:accent1>
        <a:accent2>
          <a:srgbClr val="4C6D4E"/>
        </a:accent2>
        <a:accent3>
          <a:srgbClr val="FFFFFF"/>
        </a:accent3>
        <a:accent4>
          <a:srgbClr val="000000"/>
        </a:accent4>
        <a:accent5>
          <a:srgbClr val="AACACA"/>
        </a:accent5>
        <a:accent6>
          <a:srgbClr val="446246"/>
        </a:accent6>
        <a:hlink>
          <a:srgbClr val="4C6D80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:thm15="http://schemas.microsoft.com/office/thememl/2012/main" name="Theme1" id="{1C4125AF-9C42-47D1-9AFD-ADBC8BFCD500}" vid="{FB7A842E-8265-4E32-92F2-CD111E8A5842}"/>
    </a:ext>
  </a:extLst>
</a:theme>
</file>

<file path=ppt/theme/theme4.xml><?xml version="1.0" encoding="utf-8"?>
<a:theme xmlns:a="http://schemas.openxmlformats.org/drawingml/2006/main" name="Theme1">
  <a:themeElements>
    <a:clrScheme name="Edge 7">
      <a:dk1>
        <a:srgbClr val="000000"/>
      </a:dk1>
      <a:lt1>
        <a:srgbClr val="FFFFFF"/>
      </a:lt1>
      <a:dk2>
        <a:srgbClr val="006633"/>
      </a:dk2>
      <a:lt2>
        <a:srgbClr val="5F5F5F"/>
      </a:lt2>
      <a:accent1>
        <a:srgbClr val="CC9900"/>
      </a:accent1>
      <a:accent2>
        <a:srgbClr val="3B812F"/>
      </a:accent2>
      <a:accent3>
        <a:srgbClr val="FFFFFF"/>
      </a:accent3>
      <a:accent4>
        <a:srgbClr val="000000"/>
      </a:accent4>
      <a:accent5>
        <a:srgbClr val="E2CAAA"/>
      </a:accent5>
      <a:accent6>
        <a:srgbClr val="35742A"/>
      </a:accent6>
      <a:hlink>
        <a:srgbClr val="996600"/>
      </a:hlink>
      <a:folHlink>
        <a:srgbClr val="AFBF39"/>
      </a:folHlink>
    </a:clrScheme>
    <a:fontScheme name="Office 2">
      <a:majorFont>
        <a:latin typeface="Calibri"/>
        <a:ea typeface=""/>
        <a:cs typeface=""/>
        <a:font script="Jpan" typeface="ＭＳ 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</a:majorFont>
      <a:minorFont>
        <a:latin typeface="Cambria"/>
        <a:ea typeface=""/>
        <a:cs typeface=""/>
        <a:font script="Jpan" typeface="ＭＳ Ｐ明朝"/>
        <a:font script="Hang" typeface="맑은 고딕"/>
        <a:font script="Hans" typeface="黑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solidFill>
          <a:srgbClr val="663D63"/>
        </a:solidFill>
        <a:ln>
          <a:solidFill>
            <a:schemeClr val="tx1"/>
          </a:solidFill>
        </a:ln>
      </a:spPr>
      <a:bodyPr rtlCol="0" anchor="ctr"/>
      <a:lstStyle>
        <a:defPPr algn="ctr">
          <a:defRPr/>
        </a:defPPr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</a:objectDefaults>
  <a:extraClrSchemeLst>
    <a:extraClrScheme>
      <a:clrScheme name="Edge 1">
        <a:dk1>
          <a:srgbClr val="333333"/>
        </a:dk1>
        <a:lt1>
          <a:srgbClr val="FFFFFF"/>
        </a:lt1>
        <a:dk2>
          <a:srgbClr val="820000"/>
        </a:dk2>
        <a:lt2>
          <a:srgbClr val="FFFFFF"/>
        </a:lt2>
        <a:accent1>
          <a:srgbClr val="FF9900"/>
        </a:accent1>
        <a:accent2>
          <a:srgbClr val="CC3300"/>
        </a:accent2>
        <a:accent3>
          <a:srgbClr val="C1AAAA"/>
        </a:accent3>
        <a:accent4>
          <a:srgbClr val="DADADA"/>
        </a:accent4>
        <a:accent5>
          <a:srgbClr val="FFCAAA"/>
        </a:accent5>
        <a:accent6>
          <a:srgbClr val="B92D00"/>
        </a:accent6>
        <a:hlink>
          <a:srgbClr val="808080"/>
        </a:hlink>
        <a:folHlink>
          <a:srgbClr val="6666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2">
        <a:dk1>
          <a:srgbClr val="333333"/>
        </a:dk1>
        <a:lt1>
          <a:srgbClr val="CCCCFF"/>
        </a:lt1>
        <a:dk2>
          <a:srgbClr val="0B0506"/>
        </a:dk2>
        <a:lt2>
          <a:srgbClr val="FFFFFF"/>
        </a:lt2>
        <a:accent1>
          <a:srgbClr val="3366CC"/>
        </a:accent1>
        <a:accent2>
          <a:srgbClr val="3333CC"/>
        </a:accent2>
        <a:accent3>
          <a:srgbClr val="AAAAAA"/>
        </a:accent3>
        <a:accent4>
          <a:srgbClr val="AEAEDA"/>
        </a:accent4>
        <a:accent5>
          <a:srgbClr val="ADB8E2"/>
        </a:accent5>
        <a:accent6>
          <a:srgbClr val="2D2DB9"/>
        </a:accent6>
        <a:hlink>
          <a:srgbClr val="808080"/>
        </a:hlink>
        <a:folHlink>
          <a:srgbClr val="6666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3">
        <a:dk1>
          <a:srgbClr val="333333"/>
        </a:dk1>
        <a:lt1>
          <a:srgbClr val="FFFFFF"/>
        </a:lt1>
        <a:dk2>
          <a:srgbClr val="221013"/>
        </a:dk2>
        <a:lt2>
          <a:srgbClr val="FFFFFF"/>
        </a:lt2>
        <a:accent1>
          <a:srgbClr val="CC3300"/>
        </a:accent1>
        <a:accent2>
          <a:srgbClr val="CC9900"/>
        </a:accent2>
        <a:accent3>
          <a:srgbClr val="ABAAAA"/>
        </a:accent3>
        <a:accent4>
          <a:srgbClr val="DADADA"/>
        </a:accent4>
        <a:accent5>
          <a:srgbClr val="E2ADAA"/>
        </a:accent5>
        <a:accent6>
          <a:srgbClr val="B98A00"/>
        </a:accent6>
        <a:hlink>
          <a:srgbClr val="808080"/>
        </a:hlink>
        <a:folHlink>
          <a:srgbClr val="6666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4">
        <a:dk1>
          <a:srgbClr val="11054B"/>
        </a:dk1>
        <a:lt1>
          <a:srgbClr val="FFFFFF"/>
        </a:lt1>
        <a:dk2>
          <a:srgbClr val="0000CC"/>
        </a:dk2>
        <a:lt2>
          <a:srgbClr val="FFFFFF"/>
        </a:lt2>
        <a:accent1>
          <a:srgbClr val="FF6600"/>
        </a:accent1>
        <a:accent2>
          <a:srgbClr val="FF3300"/>
        </a:accent2>
        <a:accent3>
          <a:srgbClr val="AAAAE2"/>
        </a:accent3>
        <a:accent4>
          <a:srgbClr val="DADADA"/>
        </a:accent4>
        <a:accent5>
          <a:srgbClr val="FFB8AA"/>
        </a:accent5>
        <a:accent6>
          <a:srgbClr val="E72D00"/>
        </a:accent6>
        <a:hlink>
          <a:srgbClr val="CC9900"/>
        </a:hlink>
        <a:folHlink>
          <a:srgbClr val="B2B2B2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5">
        <a:dk1>
          <a:srgbClr val="9B8D65"/>
        </a:dk1>
        <a:lt1>
          <a:srgbClr val="F8F8F8"/>
        </a:lt1>
        <a:dk2>
          <a:srgbClr val="002600"/>
        </a:dk2>
        <a:lt2>
          <a:srgbClr val="FAFACC"/>
        </a:lt2>
        <a:accent1>
          <a:srgbClr val="CC9933"/>
        </a:accent1>
        <a:accent2>
          <a:srgbClr val="8F9967"/>
        </a:accent2>
        <a:accent3>
          <a:srgbClr val="AAACAA"/>
        </a:accent3>
        <a:accent4>
          <a:srgbClr val="D4D4D4"/>
        </a:accent4>
        <a:accent5>
          <a:srgbClr val="E2CAAD"/>
        </a:accent5>
        <a:accent6>
          <a:srgbClr val="818A5D"/>
        </a:accent6>
        <a:hlink>
          <a:srgbClr val="336600"/>
        </a:hlink>
        <a:folHlink>
          <a:srgbClr val="8080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6">
        <a:dk1>
          <a:srgbClr val="333333"/>
        </a:dk1>
        <a:lt1>
          <a:srgbClr val="FFFFFF"/>
        </a:lt1>
        <a:dk2>
          <a:srgbClr val="006699"/>
        </a:dk2>
        <a:lt2>
          <a:srgbClr val="FFFFFF"/>
        </a:lt2>
        <a:accent1>
          <a:srgbClr val="CC9900"/>
        </a:accent1>
        <a:accent2>
          <a:srgbClr val="FF9900"/>
        </a:accent2>
        <a:accent3>
          <a:srgbClr val="AAB8CA"/>
        </a:accent3>
        <a:accent4>
          <a:srgbClr val="DADADA"/>
        </a:accent4>
        <a:accent5>
          <a:srgbClr val="E2CAAA"/>
        </a:accent5>
        <a:accent6>
          <a:srgbClr val="E78A00"/>
        </a:accent6>
        <a:hlink>
          <a:srgbClr val="FFCC00"/>
        </a:hlink>
        <a:folHlink>
          <a:srgbClr val="706F37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7">
        <a:dk1>
          <a:srgbClr val="000000"/>
        </a:dk1>
        <a:lt1>
          <a:srgbClr val="FFFFFF"/>
        </a:lt1>
        <a:dk2>
          <a:srgbClr val="006633"/>
        </a:dk2>
        <a:lt2>
          <a:srgbClr val="5F5F5F"/>
        </a:lt2>
        <a:accent1>
          <a:srgbClr val="CC9900"/>
        </a:accent1>
        <a:accent2>
          <a:srgbClr val="3B812F"/>
        </a:accent2>
        <a:accent3>
          <a:srgbClr val="FFFFFF"/>
        </a:accent3>
        <a:accent4>
          <a:srgbClr val="000000"/>
        </a:accent4>
        <a:accent5>
          <a:srgbClr val="E2CAAA"/>
        </a:accent5>
        <a:accent6>
          <a:srgbClr val="35742A"/>
        </a:accent6>
        <a:hlink>
          <a:srgbClr val="996600"/>
        </a:hlink>
        <a:folHlink>
          <a:srgbClr val="AFBF39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Edge 8">
        <a:dk1>
          <a:srgbClr val="000000"/>
        </a:dk1>
        <a:lt1>
          <a:srgbClr val="FFFFFF"/>
        </a:lt1>
        <a:dk2>
          <a:srgbClr val="CC0000"/>
        </a:dk2>
        <a:lt2>
          <a:srgbClr val="666699"/>
        </a:lt2>
        <a:accent1>
          <a:srgbClr val="808080"/>
        </a:accent1>
        <a:accent2>
          <a:srgbClr val="999933"/>
        </a:accent2>
        <a:accent3>
          <a:srgbClr val="FFFFFF"/>
        </a:accent3>
        <a:accent4>
          <a:srgbClr val="000000"/>
        </a:accent4>
        <a:accent5>
          <a:srgbClr val="C0C0C0"/>
        </a:accent5>
        <a:accent6>
          <a:srgbClr val="8A8A2D"/>
        </a:accent6>
        <a:hlink>
          <a:srgbClr val="4C6D80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Edge 9">
        <a:dk1>
          <a:srgbClr val="000000"/>
        </a:dk1>
        <a:lt1>
          <a:srgbClr val="FFFFFF"/>
        </a:lt1>
        <a:dk2>
          <a:srgbClr val="003399"/>
        </a:dk2>
        <a:lt2>
          <a:srgbClr val="666699"/>
        </a:lt2>
        <a:accent1>
          <a:srgbClr val="009999"/>
        </a:accent1>
        <a:accent2>
          <a:srgbClr val="4C6D4E"/>
        </a:accent2>
        <a:accent3>
          <a:srgbClr val="FFFFFF"/>
        </a:accent3>
        <a:accent4>
          <a:srgbClr val="000000"/>
        </a:accent4>
        <a:accent5>
          <a:srgbClr val="AACACA"/>
        </a:accent5>
        <a:accent6>
          <a:srgbClr val="446246"/>
        </a:accent6>
        <a:hlink>
          <a:srgbClr val="4C6D80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:thm15="http://schemas.microsoft.com/office/thememl/2012/main" name="Theme1" id="{1C4125AF-9C42-47D1-9AFD-ADBC8BFCD500}" vid="{FB7A842E-8265-4E32-92F2-CD111E8A5842}"/>
    </a:ext>
  </a:extLst>
</a:theme>
</file>

<file path=ppt/theme/theme5.xml><?xml version="1.0" encoding="utf-8"?>
<a:theme xmlns:a="http://schemas.openxmlformats.org/drawingml/2006/main" name="2_Theme1">
  <a:themeElements>
    <a:clrScheme name="Edge 7">
      <a:dk1>
        <a:srgbClr val="000000"/>
      </a:dk1>
      <a:lt1>
        <a:srgbClr val="FFFFFF"/>
      </a:lt1>
      <a:dk2>
        <a:srgbClr val="006633"/>
      </a:dk2>
      <a:lt2>
        <a:srgbClr val="5F5F5F"/>
      </a:lt2>
      <a:accent1>
        <a:srgbClr val="CC9900"/>
      </a:accent1>
      <a:accent2>
        <a:srgbClr val="3B812F"/>
      </a:accent2>
      <a:accent3>
        <a:srgbClr val="FFFFFF"/>
      </a:accent3>
      <a:accent4>
        <a:srgbClr val="000000"/>
      </a:accent4>
      <a:accent5>
        <a:srgbClr val="E2CAAA"/>
      </a:accent5>
      <a:accent6>
        <a:srgbClr val="35742A"/>
      </a:accent6>
      <a:hlink>
        <a:srgbClr val="996600"/>
      </a:hlink>
      <a:folHlink>
        <a:srgbClr val="AFBF39"/>
      </a:folHlink>
    </a:clrScheme>
    <a:fontScheme name="Office 2">
      <a:majorFont>
        <a:latin typeface="Calibri"/>
        <a:ea typeface=""/>
        <a:cs typeface=""/>
        <a:font script="Jpan" typeface="ＭＳ 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</a:majorFont>
      <a:minorFont>
        <a:latin typeface="Cambria"/>
        <a:ea typeface=""/>
        <a:cs typeface=""/>
        <a:font script="Jpan" typeface="ＭＳ Ｐ明朝"/>
        <a:font script="Hang" typeface="맑은 고딕"/>
        <a:font script="Hans" typeface="黑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solidFill>
          <a:srgbClr val="663D63"/>
        </a:solidFill>
        <a:ln>
          <a:solidFill>
            <a:schemeClr val="tx1"/>
          </a:solidFill>
        </a:ln>
      </a:spPr>
      <a:bodyPr rtlCol="0" anchor="ctr"/>
      <a:lstStyle>
        <a:defPPr algn="ctr">
          <a:defRPr/>
        </a:defPPr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</a:objectDefaults>
  <a:extraClrSchemeLst>
    <a:extraClrScheme>
      <a:clrScheme name="Edge 1">
        <a:dk1>
          <a:srgbClr val="333333"/>
        </a:dk1>
        <a:lt1>
          <a:srgbClr val="FFFFFF"/>
        </a:lt1>
        <a:dk2>
          <a:srgbClr val="820000"/>
        </a:dk2>
        <a:lt2>
          <a:srgbClr val="FFFFFF"/>
        </a:lt2>
        <a:accent1>
          <a:srgbClr val="FF9900"/>
        </a:accent1>
        <a:accent2>
          <a:srgbClr val="CC3300"/>
        </a:accent2>
        <a:accent3>
          <a:srgbClr val="C1AAAA"/>
        </a:accent3>
        <a:accent4>
          <a:srgbClr val="DADADA"/>
        </a:accent4>
        <a:accent5>
          <a:srgbClr val="FFCAAA"/>
        </a:accent5>
        <a:accent6>
          <a:srgbClr val="B92D00"/>
        </a:accent6>
        <a:hlink>
          <a:srgbClr val="808080"/>
        </a:hlink>
        <a:folHlink>
          <a:srgbClr val="6666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2">
        <a:dk1>
          <a:srgbClr val="333333"/>
        </a:dk1>
        <a:lt1>
          <a:srgbClr val="CCCCFF"/>
        </a:lt1>
        <a:dk2>
          <a:srgbClr val="0B0506"/>
        </a:dk2>
        <a:lt2>
          <a:srgbClr val="FFFFFF"/>
        </a:lt2>
        <a:accent1>
          <a:srgbClr val="3366CC"/>
        </a:accent1>
        <a:accent2>
          <a:srgbClr val="3333CC"/>
        </a:accent2>
        <a:accent3>
          <a:srgbClr val="AAAAAA"/>
        </a:accent3>
        <a:accent4>
          <a:srgbClr val="AEAEDA"/>
        </a:accent4>
        <a:accent5>
          <a:srgbClr val="ADB8E2"/>
        </a:accent5>
        <a:accent6>
          <a:srgbClr val="2D2DB9"/>
        </a:accent6>
        <a:hlink>
          <a:srgbClr val="808080"/>
        </a:hlink>
        <a:folHlink>
          <a:srgbClr val="6666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3">
        <a:dk1>
          <a:srgbClr val="333333"/>
        </a:dk1>
        <a:lt1>
          <a:srgbClr val="FFFFFF"/>
        </a:lt1>
        <a:dk2>
          <a:srgbClr val="221013"/>
        </a:dk2>
        <a:lt2>
          <a:srgbClr val="FFFFFF"/>
        </a:lt2>
        <a:accent1>
          <a:srgbClr val="CC3300"/>
        </a:accent1>
        <a:accent2>
          <a:srgbClr val="CC9900"/>
        </a:accent2>
        <a:accent3>
          <a:srgbClr val="ABAAAA"/>
        </a:accent3>
        <a:accent4>
          <a:srgbClr val="DADADA"/>
        </a:accent4>
        <a:accent5>
          <a:srgbClr val="E2ADAA"/>
        </a:accent5>
        <a:accent6>
          <a:srgbClr val="B98A00"/>
        </a:accent6>
        <a:hlink>
          <a:srgbClr val="808080"/>
        </a:hlink>
        <a:folHlink>
          <a:srgbClr val="6666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4">
        <a:dk1>
          <a:srgbClr val="11054B"/>
        </a:dk1>
        <a:lt1>
          <a:srgbClr val="FFFFFF"/>
        </a:lt1>
        <a:dk2>
          <a:srgbClr val="0000CC"/>
        </a:dk2>
        <a:lt2>
          <a:srgbClr val="FFFFFF"/>
        </a:lt2>
        <a:accent1>
          <a:srgbClr val="FF6600"/>
        </a:accent1>
        <a:accent2>
          <a:srgbClr val="FF3300"/>
        </a:accent2>
        <a:accent3>
          <a:srgbClr val="AAAAE2"/>
        </a:accent3>
        <a:accent4>
          <a:srgbClr val="DADADA"/>
        </a:accent4>
        <a:accent5>
          <a:srgbClr val="FFB8AA"/>
        </a:accent5>
        <a:accent6>
          <a:srgbClr val="E72D00"/>
        </a:accent6>
        <a:hlink>
          <a:srgbClr val="CC9900"/>
        </a:hlink>
        <a:folHlink>
          <a:srgbClr val="B2B2B2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5">
        <a:dk1>
          <a:srgbClr val="9B8D65"/>
        </a:dk1>
        <a:lt1>
          <a:srgbClr val="F8F8F8"/>
        </a:lt1>
        <a:dk2>
          <a:srgbClr val="002600"/>
        </a:dk2>
        <a:lt2>
          <a:srgbClr val="FAFACC"/>
        </a:lt2>
        <a:accent1>
          <a:srgbClr val="CC9933"/>
        </a:accent1>
        <a:accent2>
          <a:srgbClr val="8F9967"/>
        </a:accent2>
        <a:accent3>
          <a:srgbClr val="AAACAA"/>
        </a:accent3>
        <a:accent4>
          <a:srgbClr val="D4D4D4"/>
        </a:accent4>
        <a:accent5>
          <a:srgbClr val="E2CAAD"/>
        </a:accent5>
        <a:accent6>
          <a:srgbClr val="818A5D"/>
        </a:accent6>
        <a:hlink>
          <a:srgbClr val="336600"/>
        </a:hlink>
        <a:folHlink>
          <a:srgbClr val="8080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6">
        <a:dk1>
          <a:srgbClr val="333333"/>
        </a:dk1>
        <a:lt1>
          <a:srgbClr val="FFFFFF"/>
        </a:lt1>
        <a:dk2>
          <a:srgbClr val="006699"/>
        </a:dk2>
        <a:lt2>
          <a:srgbClr val="FFFFFF"/>
        </a:lt2>
        <a:accent1>
          <a:srgbClr val="CC9900"/>
        </a:accent1>
        <a:accent2>
          <a:srgbClr val="FF9900"/>
        </a:accent2>
        <a:accent3>
          <a:srgbClr val="AAB8CA"/>
        </a:accent3>
        <a:accent4>
          <a:srgbClr val="DADADA"/>
        </a:accent4>
        <a:accent5>
          <a:srgbClr val="E2CAAA"/>
        </a:accent5>
        <a:accent6>
          <a:srgbClr val="E78A00"/>
        </a:accent6>
        <a:hlink>
          <a:srgbClr val="FFCC00"/>
        </a:hlink>
        <a:folHlink>
          <a:srgbClr val="706F37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7">
        <a:dk1>
          <a:srgbClr val="000000"/>
        </a:dk1>
        <a:lt1>
          <a:srgbClr val="FFFFFF"/>
        </a:lt1>
        <a:dk2>
          <a:srgbClr val="006633"/>
        </a:dk2>
        <a:lt2>
          <a:srgbClr val="5F5F5F"/>
        </a:lt2>
        <a:accent1>
          <a:srgbClr val="CC9900"/>
        </a:accent1>
        <a:accent2>
          <a:srgbClr val="3B812F"/>
        </a:accent2>
        <a:accent3>
          <a:srgbClr val="FFFFFF"/>
        </a:accent3>
        <a:accent4>
          <a:srgbClr val="000000"/>
        </a:accent4>
        <a:accent5>
          <a:srgbClr val="E2CAAA"/>
        </a:accent5>
        <a:accent6>
          <a:srgbClr val="35742A"/>
        </a:accent6>
        <a:hlink>
          <a:srgbClr val="996600"/>
        </a:hlink>
        <a:folHlink>
          <a:srgbClr val="AFBF39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Edge 8">
        <a:dk1>
          <a:srgbClr val="000000"/>
        </a:dk1>
        <a:lt1>
          <a:srgbClr val="FFFFFF"/>
        </a:lt1>
        <a:dk2>
          <a:srgbClr val="CC0000"/>
        </a:dk2>
        <a:lt2>
          <a:srgbClr val="666699"/>
        </a:lt2>
        <a:accent1>
          <a:srgbClr val="808080"/>
        </a:accent1>
        <a:accent2>
          <a:srgbClr val="999933"/>
        </a:accent2>
        <a:accent3>
          <a:srgbClr val="FFFFFF"/>
        </a:accent3>
        <a:accent4>
          <a:srgbClr val="000000"/>
        </a:accent4>
        <a:accent5>
          <a:srgbClr val="C0C0C0"/>
        </a:accent5>
        <a:accent6>
          <a:srgbClr val="8A8A2D"/>
        </a:accent6>
        <a:hlink>
          <a:srgbClr val="4C6D80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Edge 9">
        <a:dk1>
          <a:srgbClr val="000000"/>
        </a:dk1>
        <a:lt1>
          <a:srgbClr val="FFFFFF"/>
        </a:lt1>
        <a:dk2>
          <a:srgbClr val="003399"/>
        </a:dk2>
        <a:lt2>
          <a:srgbClr val="666699"/>
        </a:lt2>
        <a:accent1>
          <a:srgbClr val="009999"/>
        </a:accent1>
        <a:accent2>
          <a:srgbClr val="4C6D4E"/>
        </a:accent2>
        <a:accent3>
          <a:srgbClr val="FFFFFF"/>
        </a:accent3>
        <a:accent4>
          <a:srgbClr val="000000"/>
        </a:accent4>
        <a:accent5>
          <a:srgbClr val="AACACA"/>
        </a:accent5>
        <a:accent6>
          <a:srgbClr val="446246"/>
        </a:accent6>
        <a:hlink>
          <a:srgbClr val="4C6D80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:thm15="http://schemas.microsoft.com/office/thememl/2012/main" name="Theme1" id="{1C4125AF-9C42-47D1-9AFD-ADBC8BFCD500}" vid="{FB7A842E-8265-4E32-92F2-CD111E8A5842}"/>
    </a:ext>
  </a:extLst>
</a:theme>
</file>

<file path=ppt/theme/theme6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7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SAFARI_Template</Template>
  <TotalTime>0</TotalTime>
  <Words>591</Words>
  <Application>Microsoft Office PowerPoint</Application>
  <PresentationFormat>Custom</PresentationFormat>
  <Paragraphs>208</Paragraphs>
  <Slides>16</Slides>
  <Notes>16</Notes>
  <HiddenSlides>0</HiddenSlides>
  <MMClips>0</MMClips>
  <ScaleCrop>false</ScaleCrop>
  <HeadingPairs>
    <vt:vector size="6" baseType="variant">
      <vt:variant>
        <vt:lpstr>Fonts Used</vt:lpstr>
      </vt:variant>
      <vt:variant>
        <vt:i4>6</vt:i4>
      </vt:variant>
      <vt:variant>
        <vt:lpstr>Theme</vt:lpstr>
      </vt:variant>
      <vt:variant>
        <vt:i4>5</vt:i4>
      </vt:variant>
      <vt:variant>
        <vt:lpstr>Slide Titles</vt:lpstr>
      </vt:variant>
      <vt:variant>
        <vt:i4>16</vt:i4>
      </vt:variant>
    </vt:vector>
  </HeadingPairs>
  <TitlesOfParts>
    <vt:vector size="27" baseType="lpstr">
      <vt:lpstr>Calibri</vt:lpstr>
      <vt:lpstr>Cambria</vt:lpstr>
      <vt:lpstr>Garamond</vt:lpstr>
      <vt:lpstr>Tahoma</vt:lpstr>
      <vt:lpstr>Times New Roman</vt:lpstr>
      <vt:lpstr>Wingdings</vt:lpstr>
      <vt:lpstr>SAFARI_Template</vt:lpstr>
      <vt:lpstr>1_Edge</vt:lpstr>
      <vt:lpstr>1_Theme1</vt:lpstr>
      <vt:lpstr>Theme1</vt:lpstr>
      <vt:lpstr>2_Theme1</vt:lpstr>
      <vt:lpstr>Managing GPU Concurrency in Heterogeneous Architectures</vt:lpstr>
      <vt:lpstr>Managing GPU Concurrency in Heterogeneous Architectures</vt:lpstr>
      <vt:lpstr>Managing GPU Concurrency in Heterogeneous Architectures</vt:lpstr>
      <vt:lpstr>Managing GPU Concurrency in Heterogeneous Architectures</vt:lpstr>
      <vt:lpstr>Our Proposal</vt:lpstr>
      <vt:lpstr>Our Proposal</vt:lpstr>
      <vt:lpstr>Our Proposal</vt:lpstr>
      <vt:lpstr>Our Proposal</vt:lpstr>
      <vt:lpstr>Our Proposal</vt:lpstr>
      <vt:lpstr>Our Proposal</vt:lpstr>
      <vt:lpstr>Our Proposal</vt:lpstr>
      <vt:lpstr>Our Proposal</vt:lpstr>
      <vt:lpstr>Our Proposal</vt:lpstr>
      <vt:lpstr>Our Proposal</vt:lpstr>
      <vt:lpstr>Managing GPU Concurrency in Heterogeneous Architectures</vt:lpstr>
      <vt:lpstr>Managing GPU Concurrency in Heterogeneous Architectures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/>
  <cp:lastModifiedBy/>
  <cp:revision>1</cp:revision>
  <cp:lastPrinted>2013-06-23T03:13:02Z</cp:lastPrinted>
  <dcterms:created xsi:type="dcterms:W3CDTF">2013-06-29T09:12:35Z</dcterms:created>
  <dcterms:modified xsi:type="dcterms:W3CDTF">2014-12-14T20:57:52Z</dcterms:modified>
</cp:coreProperties>
</file>