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65" r:id="rId2"/>
    <p:sldMasterId id="2147483777" r:id="rId3"/>
    <p:sldMasterId id="2147483789" r:id="rId4"/>
    <p:sldMasterId id="2147483801" r:id="rId5"/>
    <p:sldMasterId id="2147483813" r:id="rId6"/>
    <p:sldMasterId id="2147483825" r:id="rId7"/>
    <p:sldMasterId id="2147483837" r:id="rId8"/>
    <p:sldMasterId id="2147483849" r:id="rId9"/>
  </p:sldMasterIdLst>
  <p:notesMasterIdLst>
    <p:notesMasterId r:id="rId36"/>
  </p:notesMasterIdLst>
  <p:handoutMasterIdLst>
    <p:handoutMasterId r:id="rId37"/>
  </p:handoutMasterIdLst>
  <p:sldIdLst>
    <p:sldId id="268" r:id="rId10"/>
    <p:sldId id="296" r:id="rId11"/>
    <p:sldId id="298" r:id="rId12"/>
    <p:sldId id="302" r:id="rId13"/>
    <p:sldId id="278" r:id="rId14"/>
    <p:sldId id="306" r:id="rId15"/>
    <p:sldId id="299" r:id="rId16"/>
    <p:sldId id="291" r:id="rId17"/>
    <p:sldId id="307" r:id="rId18"/>
    <p:sldId id="279" r:id="rId19"/>
    <p:sldId id="282" r:id="rId20"/>
    <p:sldId id="283" r:id="rId21"/>
    <p:sldId id="284" r:id="rId22"/>
    <p:sldId id="285" r:id="rId23"/>
    <p:sldId id="286" r:id="rId24"/>
    <p:sldId id="287" r:id="rId25"/>
    <p:sldId id="309" r:id="rId26"/>
    <p:sldId id="288" r:id="rId27"/>
    <p:sldId id="289" r:id="rId28"/>
    <p:sldId id="290" r:id="rId29"/>
    <p:sldId id="293" r:id="rId30"/>
    <p:sldId id="295" r:id="rId31"/>
    <p:sldId id="292" r:id="rId32"/>
    <p:sldId id="308" r:id="rId33"/>
    <p:sldId id="281" r:id="rId34"/>
    <p:sldId id="294" r:id="rId35"/>
  </p:sldIdLst>
  <p:sldSz cx="12187238"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1">
          <p15:clr>
            <a:srgbClr val="A4A3A4"/>
          </p15:clr>
        </p15:guide>
        <p15:guide id="2" orient="horz" pos="1275">
          <p15:clr>
            <a:srgbClr val="A4A3A4"/>
          </p15:clr>
        </p15:guide>
        <p15:guide id="3" orient="horz" pos="3929">
          <p15:clr>
            <a:srgbClr val="A4A3A4"/>
          </p15:clr>
        </p15:guide>
        <p15:guide id="4" orient="horz" pos="2160">
          <p15:clr>
            <a:srgbClr val="A4A3A4"/>
          </p15:clr>
        </p15:guide>
        <p15:guide id="5" orient="horz" pos="3045">
          <p15:clr>
            <a:srgbClr val="A4A3A4"/>
          </p15:clr>
        </p15:guide>
        <p15:guide id="6" orient="horz" pos="4269">
          <p15:clr>
            <a:srgbClr val="A4A3A4"/>
          </p15:clr>
        </p15:guide>
        <p15:guide id="7" orient="horz" pos="3997" userDrawn="1">
          <p15:clr>
            <a:srgbClr val="A4A3A4"/>
          </p15:clr>
        </p15:guide>
        <p15:guide id="8" pos="91">
          <p15:clr>
            <a:srgbClr val="A4A3A4"/>
          </p15:clr>
        </p15:guide>
        <p15:guide id="9" pos="7585">
          <p15:clr>
            <a:srgbClr val="A4A3A4"/>
          </p15:clr>
        </p15:guide>
        <p15:guide id="10" pos="3839">
          <p15:clr>
            <a:srgbClr val="A4A3A4"/>
          </p15:clr>
        </p15:guide>
        <p15:guide id="11" pos="204">
          <p15:clr>
            <a:srgbClr val="A4A3A4"/>
          </p15:clr>
        </p15:guide>
        <p15:guide id="12" pos="7472">
          <p15:clr>
            <a:srgbClr val="A4A3A4"/>
          </p15:clr>
        </p15:guide>
        <p15:guide id="13" orient="horz" pos="4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40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5184" autoAdjust="0"/>
  </p:normalViewPr>
  <p:slideViewPr>
    <p:cSldViewPr snapToObjects="1">
      <p:cViewPr varScale="1">
        <p:scale>
          <a:sx n="66" d="100"/>
          <a:sy n="66" d="100"/>
        </p:scale>
        <p:origin x="1330" y="58"/>
      </p:cViewPr>
      <p:guideLst>
        <p:guide orient="horz" pos="391"/>
        <p:guide orient="horz" pos="1275"/>
        <p:guide orient="horz" pos="3929"/>
        <p:guide orient="horz" pos="2160"/>
        <p:guide orient="horz" pos="3045"/>
        <p:guide orient="horz" pos="4269"/>
        <p:guide orient="horz" pos="3997"/>
        <p:guide pos="91"/>
        <p:guide pos="7585"/>
        <p:guide pos="3839"/>
        <p:guide pos="204"/>
        <p:guide pos="7472"/>
        <p:guide orient="horz" pos="482"/>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viewProps" Target="viewProps.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de-DE" dirty="0">
              <a:latin typeface="Arial" panose="020B0604020202020204" pitchFamily="34" charset="0"/>
            </a:endParaRPr>
          </a:p>
        </p:txBody>
      </p:sp>
      <p:sp>
        <p:nvSpPr>
          <p:cNvPr id="3" name="Datumsplatzhalter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986A4B46-F6A6-DA4E-8415-64807F0B23D2}" type="datetimeFigureOut">
              <a:rPr lang="de-DE" smtClean="0">
                <a:latin typeface="Arial" panose="020B0604020202020204" pitchFamily="34" charset="0"/>
              </a:rPr>
              <a:t>11.05.2017</a:t>
            </a:fld>
            <a:endParaRPr lang="de-DE" dirty="0">
              <a:latin typeface="Arial" panose="020B0604020202020204" pitchFamily="34" charset="0"/>
            </a:endParaRPr>
          </a:p>
        </p:txBody>
      </p:sp>
      <p:sp>
        <p:nvSpPr>
          <p:cNvPr id="4" name="Fußzeilenplatzhalter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de-DE" dirty="0">
              <a:latin typeface="Arial" panose="020B0604020202020204" pitchFamily="34" charset="0"/>
            </a:endParaRPr>
          </a:p>
        </p:txBody>
      </p:sp>
      <p:sp>
        <p:nvSpPr>
          <p:cNvPr id="5" name="Foliennummernplatzhalter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2B048993-9816-0246-B1D2-4028350D98C2}" type="slidenum">
              <a:rPr lang="de-DE" smtClean="0">
                <a:latin typeface="Arial" panose="020B0604020202020204" pitchFamily="34" charset="0"/>
              </a:rPr>
              <a:t>‹#›</a:t>
            </a:fld>
            <a:endParaRPr lang="de-DE" dirty="0">
              <a:latin typeface="Arial" panose="020B0604020202020204" pitchFamily="34" charset="0"/>
            </a:endParaRPr>
          </a:p>
        </p:txBody>
      </p:sp>
    </p:spTree>
    <p:extLst>
      <p:ext uri="{BB962C8B-B14F-4D97-AF65-F5344CB8AC3E}">
        <p14:creationId xmlns:p14="http://schemas.microsoft.com/office/powerpoint/2010/main" val="21953024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1"/>
            <a:ext cx="3076363" cy="511731"/>
          </a:xfrm>
          <a:prstGeom prst="rect">
            <a:avLst/>
          </a:prstGeom>
        </p:spPr>
        <p:txBody>
          <a:bodyPr vert="horz" lIns="99040" tIns="49520" rIns="99040" bIns="49520" rtlCol="0"/>
          <a:lstStyle>
            <a:lvl1pPr algn="l">
              <a:defRPr sz="1300">
                <a:latin typeface="Arial" panose="020B0604020202020204" pitchFamily="34" charset="0"/>
              </a:defRPr>
            </a:lvl1pPr>
          </a:lstStyle>
          <a:p>
            <a:endParaRPr lang="de-CH" dirty="0"/>
          </a:p>
        </p:txBody>
      </p:sp>
      <p:sp>
        <p:nvSpPr>
          <p:cNvPr id="3" name="Datumsplatzhalter 2"/>
          <p:cNvSpPr>
            <a:spLocks noGrp="1"/>
          </p:cNvSpPr>
          <p:nvPr>
            <p:ph type="dt" idx="1"/>
          </p:nvPr>
        </p:nvSpPr>
        <p:spPr>
          <a:xfrm>
            <a:off x="4021295" y="1"/>
            <a:ext cx="3076363" cy="511731"/>
          </a:xfrm>
          <a:prstGeom prst="rect">
            <a:avLst/>
          </a:prstGeom>
        </p:spPr>
        <p:txBody>
          <a:bodyPr vert="horz" lIns="99040" tIns="49520" rIns="99040" bIns="49520" rtlCol="0"/>
          <a:lstStyle>
            <a:lvl1pPr algn="r">
              <a:defRPr sz="1300">
                <a:latin typeface="Arial" panose="020B0604020202020204" pitchFamily="34" charset="0"/>
              </a:defRPr>
            </a:lvl1pPr>
          </a:lstStyle>
          <a:p>
            <a:fld id="{BCDB334D-D17F-49C4-91DD-37BB7E818209}" type="datetimeFigureOut">
              <a:rPr lang="de-CH" smtClean="0"/>
              <a:pPr/>
              <a:t>11.05.2017</a:t>
            </a:fld>
            <a:endParaRPr lang="de-CH" dirty="0"/>
          </a:p>
        </p:txBody>
      </p:sp>
      <p:sp>
        <p:nvSpPr>
          <p:cNvPr id="4" name="Folienbildplatzhalter 3"/>
          <p:cNvSpPr>
            <a:spLocks noGrp="1" noRot="1" noChangeAspect="1"/>
          </p:cNvSpPr>
          <p:nvPr>
            <p:ph type="sldImg" idx="2"/>
          </p:nvPr>
        </p:nvSpPr>
        <p:spPr>
          <a:xfrm>
            <a:off x="141288" y="768350"/>
            <a:ext cx="6816725" cy="3836988"/>
          </a:xfrm>
          <a:prstGeom prst="rect">
            <a:avLst/>
          </a:prstGeom>
          <a:noFill/>
          <a:ln w="12700">
            <a:solidFill>
              <a:prstClr val="black"/>
            </a:solidFill>
          </a:ln>
        </p:spPr>
        <p:txBody>
          <a:bodyPr vert="horz" lIns="99040" tIns="49520" rIns="99040" bIns="49520" rtlCol="0" anchor="ctr"/>
          <a:lstStyle/>
          <a:p>
            <a:endParaRPr lang="de-CH" dirty="0"/>
          </a:p>
        </p:txBody>
      </p:sp>
      <p:sp>
        <p:nvSpPr>
          <p:cNvPr id="5" name="Notizenplatzhalter 4"/>
          <p:cNvSpPr>
            <a:spLocks noGrp="1"/>
          </p:cNvSpPr>
          <p:nvPr>
            <p:ph type="body" sz="quarter" idx="3"/>
          </p:nvPr>
        </p:nvSpPr>
        <p:spPr>
          <a:xfrm>
            <a:off x="709931" y="4861442"/>
            <a:ext cx="5679440" cy="4605576"/>
          </a:xfrm>
          <a:prstGeom prst="rect">
            <a:avLst/>
          </a:prstGeom>
        </p:spPr>
        <p:txBody>
          <a:bodyPr vert="horz" lIns="99040" tIns="49520" rIns="99040" bIns="49520" rtlCol="0"/>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CH" dirty="0"/>
          </a:p>
        </p:txBody>
      </p:sp>
      <p:sp>
        <p:nvSpPr>
          <p:cNvPr id="6" name="Fußzeilenplatzhalter 5"/>
          <p:cNvSpPr>
            <a:spLocks noGrp="1"/>
          </p:cNvSpPr>
          <p:nvPr>
            <p:ph type="ftr" sz="quarter" idx="4"/>
          </p:nvPr>
        </p:nvSpPr>
        <p:spPr>
          <a:xfrm>
            <a:off x="1" y="9721107"/>
            <a:ext cx="3076363" cy="511731"/>
          </a:xfrm>
          <a:prstGeom prst="rect">
            <a:avLst/>
          </a:prstGeom>
        </p:spPr>
        <p:txBody>
          <a:bodyPr vert="horz" lIns="99040" tIns="49520" rIns="99040" bIns="49520" rtlCol="0" anchor="b"/>
          <a:lstStyle>
            <a:lvl1pPr algn="l">
              <a:defRPr sz="1300">
                <a:latin typeface="Arial" panose="020B0604020202020204" pitchFamily="34" charset="0"/>
              </a:defRPr>
            </a:lvl1pPr>
          </a:lstStyle>
          <a:p>
            <a:endParaRPr lang="de-CH" dirty="0"/>
          </a:p>
        </p:txBody>
      </p:sp>
      <p:sp>
        <p:nvSpPr>
          <p:cNvPr id="7" name="Foliennummernplatzhalter 6"/>
          <p:cNvSpPr>
            <a:spLocks noGrp="1"/>
          </p:cNvSpPr>
          <p:nvPr>
            <p:ph type="sldNum" sz="quarter" idx="5"/>
          </p:nvPr>
        </p:nvSpPr>
        <p:spPr>
          <a:xfrm>
            <a:off x="4021295" y="9721107"/>
            <a:ext cx="3076363" cy="511731"/>
          </a:xfrm>
          <a:prstGeom prst="rect">
            <a:avLst/>
          </a:prstGeom>
        </p:spPr>
        <p:txBody>
          <a:bodyPr vert="horz" lIns="99040" tIns="49520" rIns="99040" bIns="49520" rtlCol="0" anchor="b"/>
          <a:lstStyle>
            <a:lvl1pPr algn="r">
              <a:defRPr sz="1300">
                <a:latin typeface="Arial" panose="020B0604020202020204" pitchFamily="34" charset="0"/>
              </a:defRPr>
            </a:lvl1pPr>
          </a:lstStyle>
          <a:p>
            <a:fld id="{A51C0C35-A9A2-4EFD-9BAF-1E52E29E03D1}" type="slidenum">
              <a:rPr lang="de-CH" smtClean="0"/>
              <a:pPr/>
              <a:t>‹#›</a:t>
            </a:fld>
            <a:endParaRPr lang="de-CH" dirty="0"/>
          </a:p>
        </p:txBody>
      </p:sp>
    </p:spTree>
    <p:extLst>
      <p:ext uri="{BB962C8B-B14F-4D97-AF65-F5344CB8AC3E}">
        <p14:creationId xmlns:p14="http://schemas.microsoft.com/office/powerpoint/2010/main" val="27735997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1</a:t>
            </a:fld>
            <a:endParaRPr lang="de-CH" dirty="0"/>
          </a:p>
        </p:txBody>
      </p:sp>
    </p:spTree>
    <p:extLst>
      <p:ext uri="{BB962C8B-B14F-4D97-AF65-F5344CB8AC3E}">
        <p14:creationId xmlns:p14="http://schemas.microsoft.com/office/powerpoint/2010/main" val="28063373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2</a:t>
            </a:fld>
            <a:endParaRPr lang="de-CH" dirty="0"/>
          </a:p>
        </p:txBody>
      </p:sp>
    </p:spTree>
    <p:extLst>
      <p:ext uri="{BB962C8B-B14F-4D97-AF65-F5344CB8AC3E}">
        <p14:creationId xmlns:p14="http://schemas.microsoft.com/office/powerpoint/2010/main" val="4106218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3</a:t>
            </a:fld>
            <a:endParaRPr lang="de-CH" dirty="0"/>
          </a:p>
        </p:txBody>
      </p:sp>
    </p:spTree>
    <p:extLst>
      <p:ext uri="{BB962C8B-B14F-4D97-AF65-F5344CB8AC3E}">
        <p14:creationId xmlns:p14="http://schemas.microsoft.com/office/powerpoint/2010/main" val="282926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4</a:t>
            </a:fld>
            <a:endParaRPr lang="de-CH" dirty="0"/>
          </a:p>
        </p:txBody>
      </p:sp>
    </p:spTree>
    <p:extLst>
      <p:ext uri="{BB962C8B-B14F-4D97-AF65-F5344CB8AC3E}">
        <p14:creationId xmlns:p14="http://schemas.microsoft.com/office/powerpoint/2010/main" val="543900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5</a:t>
            </a:fld>
            <a:endParaRPr lang="de-CH" dirty="0"/>
          </a:p>
        </p:txBody>
      </p:sp>
    </p:spTree>
    <p:extLst>
      <p:ext uri="{BB962C8B-B14F-4D97-AF65-F5344CB8AC3E}">
        <p14:creationId xmlns:p14="http://schemas.microsoft.com/office/powerpoint/2010/main" val="2256842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6</a:t>
            </a:fld>
            <a:endParaRPr lang="de-CH" dirty="0"/>
          </a:p>
        </p:txBody>
      </p:sp>
    </p:spTree>
    <p:extLst>
      <p:ext uri="{BB962C8B-B14F-4D97-AF65-F5344CB8AC3E}">
        <p14:creationId xmlns:p14="http://schemas.microsoft.com/office/powerpoint/2010/main" val="969511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7</a:t>
            </a:fld>
            <a:endParaRPr lang="de-CH" dirty="0"/>
          </a:p>
        </p:txBody>
      </p:sp>
    </p:spTree>
    <p:extLst>
      <p:ext uri="{BB962C8B-B14F-4D97-AF65-F5344CB8AC3E}">
        <p14:creationId xmlns:p14="http://schemas.microsoft.com/office/powerpoint/2010/main" val="328657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8</a:t>
            </a:fld>
            <a:endParaRPr lang="de-CH" dirty="0"/>
          </a:p>
        </p:txBody>
      </p:sp>
    </p:spTree>
    <p:extLst>
      <p:ext uri="{BB962C8B-B14F-4D97-AF65-F5344CB8AC3E}">
        <p14:creationId xmlns:p14="http://schemas.microsoft.com/office/powerpoint/2010/main" val="1146232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9</a:t>
            </a:fld>
            <a:endParaRPr lang="de-CH" dirty="0"/>
          </a:p>
        </p:txBody>
      </p:sp>
    </p:spTree>
    <p:extLst>
      <p:ext uri="{BB962C8B-B14F-4D97-AF65-F5344CB8AC3E}">
        <p14:creationId xmlns:p14="http://schemas.microsoft.com/office/powerpoint/2010/main" val="2687146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10</a:t>
            </a:fld>
            <a:endParaRPr lang="de-CH" dirty="0"/>
          </a:p>
        </p:txBody>
      </p:sp>
    </p:spTree>
    <p:extLst>
      <p:ext uri="{BB962C8B-B14F-4D97-AF65-F5344CB8AC3E}">
        <p14:creationId xmlns:p14="http://schemas.microsoft.com/office/powerpoint/2010/main" val="3012293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11</a:t>
            </a:fld>
            <a:endParaRPr lang="de-CH" dirty="0"/>
          </a:p>
        </p:txBody>
      </p:sp>
    </p:spTree>
    <p:extLst>
      <p:ext uri="{BB962C8B-B14F-4D97-AF65-F5344CB8AC3E}">
        <p14:creationId xmlns:p14="http://schemas.microsoft.com/office/powerpoint/2010/main" val="1986105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12</a:t>
            </a:fld>
            <a:endParaRPr lang="de-CH" dirty="0"/>
          </a:p>
        </p:txBody>
      </p:sp>
    </p:spTree>
    <p:extLst>
      <p:ext uri="{BB962C8B-B14F-4D97-AF65-F5344CB8AC3E}">
        <p14:creationId xmlns:p14="http://schemas.microsoft.com/office/powerpoint/2010/main" val="1698622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13</a:t>
            </a:fld>
            <a:endParaRPr lang="de-CH" dirty="0"/>
          </a:p>
        </p:txBody>
      </p:sp>
    </p:spTree>
    <p:extLst>
      <p:ext uri="{BB962C8B-B14F-4D97-AF65-F5344CB8AC3E}">
        <p14:creationId xmlns:p14="http://schemas.microsoft.com/office/powerpoint/2010/main" val="41122320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14</a:t>
            </a:fld>
            <a:endParaRPr lang="de-CH" dirty="0"/>
          </a:p>
        </p:txBody>
      </p:sp>
    </p:spTree>
    <p:extLst>
      <p:ext uri="{BB962C8B-B14F-4D97-AF65-F5344CB8AC3E}">
        <p14:creationId xmlns:p14="http://schemas.microsoft.com/office/powerpoint/2010/main" val="1058043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15</a:t>
            </a:fld>
            <a:endParaRPr lang="de-CH" dirty="0"/>
          </a:p>
        </p:txBody>
      </p:sp>
    </p:spTree>
    <p:extLst>
      <p:ext uri="{BB962C8B-B14F-4D97-AF65-F5344CB8AC3E}">
        <p14:creationId xmlns:p14="http://schemas.microsoft.com/office/powerpoint/2010/main" val="5526659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16</a:t>
            </a:fld>
            <a:endParaRPr lang="de-CH" dirty="0"/>
          </a:p>
        </p:txBody>
      </p:sp>
    </p:spTree>
    <p:extLst>
      <p:ext uri="{BB962C8B-B14F-4D97-AF65-F5344CB8AC3E}">
        <p14:creationId xmlns:p14="http://schemas.microsoft.com/office/powerpoint/2010/main" val="41269759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17</a:t>
            </a:fld>
            <a:endParaRPr lang="de-CH" dirty="0"/>
          </a:p>
        </p:txBody>
      </p:sp>
    </p:spTree>
    <p:extLst>
      <p:ext uri="{BB962C8B-B14F-4D97-AF65-F5344CB8AC3E}">
        <p14:creationId xmlns:p14="http://schemas.microsoft.com/office/powerpoint/2010/main" val="3996747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18</a:t>
            </a:fld>
            <a:endParaRPr lang="de-CH" dirty="0"/>
          </a:p>
        </p:txBody>
      </p:sp>
    </p:spTree>
    <p:extLst>
      <p:ext uri="{BB962C8B-B14F-4D97-AF65-F5344CB8AC3E}">
        <p14:creationId xmlns:p14="http://schemas.microsoft.com/office/powerpoint/2010/main" val="15165665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19</a:t>
            </a:fld>
            <a:endParaRPr lang="de-CH" dirty="0"/>
          </a:p>
        </p:txBody>
      </p:sp>
    </p:spTree>
    <p:extLst>
      <p:ext uri="{BB962C8B-B14F-4D97-AF65-F5344CB8AC3E}">
        <p14:creationId xmlns:p14="http://schemas.microsoft.com/office/powerpoint/2010/main" val="2404482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20</a:t>
            </a:fld>
            <a:endParaRPr lang="de-CH" dirty="0"/>
          </a:p>
        </p:txBody>
      </p:sp>
    </p:spTree>
    <p:extLst>
      <p:ext uri="{BB962C8B-B14F-4D97-AF65-F5344CB8AC3E}">
        <p14:creationId xmlns:p14="http://schemas.microsoft.com/office/powerpoint/2010/main" val="2158576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21</a:t>
            </a:fld>
            <a:endParaRPr lang="de-CH" dirty="0"/>
          </a:p>
        </p:txBody>
      </p:sp>
    </p:spTree>
    <p:extLst>
      <p:ext uri="{BB962C8B-B14F-4D97-AF65-F5344CB8AC3E}">
        <p14:creationId xmlns:p14="http://schemas.microsoft.com/office/powerpoint/2010/main" val="27010676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22</a:t>
            </a:fld>
            <a:endParaRPr lang="de-CH" dirty="0"/>
          </a:p>
        </p:txBody>
      </p:sp>
    </p:spTree>
    <p:extLst>
      <p:ext uri="{BB962C8B-B14F-4D97-AF65-F5344CB8AC3E}">
        <p14:creationId xmlns:p14="http://schemas.microsoft.com/office/powerpoint/2010/main" val="21314603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23</a:t>
            </a:fld>
            <a:endParaRPr lang="de-CH" dirty="0"/>
          </a:p>
        </p:txBody>
      </p:sp>
    </p:spTree>
    <p:extLst>
      <p:ext uri="{BB962C8B-B14F-4D97-AF65-F5344CB8AC3E}">
        <p14:creationId xmlns:p14="http://schemas.microsoft.com/office/powerpoint/2010/main" val="12205318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24</a:t>
            </a:fld>
            <a:endParaRPr lang="de-CH" dirty="0"/>
          </a:p>
        </p:txBody>
      </p:sp>
    </p:spTree>
    <p:extLst>
      <p:ext uri="{BB962C8B-B14F-4D97-AF65-F5344CB8AC3E}">
        <p14:creationId xmlns:p14="http://schemas.microsoft.com/office/powerpoint/2010/main" val="40138280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25</a:t>
            </a:fld>
            <a:endParaRPr lang="de-CH" dirty="0"/>
          </a:p>
        </p:txBody>
      </p:sp>
    </p:spTree>
    <p:extLst>
      <p:ext uri="{BB962C8B-B14F-4D97-AF65-F5344CB8AC3E}">
        <p14:creationId xmlns:p14="http://schemas.microsoft.com/office/powerpoint/2010/main" val="39022382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1C0C35-A9A2-4EFD-9BAF-1E52E29E03D1}" type="slidenum">
              <a:rPr lang="de-CH" smtClean="0"/>
              <a:pPr/>
              <a:t>26</a:t>
            </a:fld>
            <a:endParaRPr lang="de-CH" dirty="0"/>
          </a:p>
        </p:txBody>
      </p:sp>
    </p:spTree>
    <p:extLst>
      <p:ext uri="{BB962C8B-B14F-4D97-AF65-F5344CB8AC3E}">
        <p14:creationId xmlns:p14="http://schemas.microsoft.com/office/powerpoint/2010/main" val="124926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A">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323850" y="4563876"/>
            <a:ext cx="11537949" cy="1673412"/>
          </a:xfrm>
          <a:solidFill>
            <a:schemeClr val="accent1"/>
          </a:solidFill>
        </p:spPr>
        <p:txBody>
          <a:bodyPr lIns="144000" tIns="108000" bIns="0" anchor="t" anchorCtr="0"/>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2" name="Titel 1"/>
          <p:cNvSpPr>
            <a:spLocks noGrp="1"/>
          </p:cNvSpPr>
          <p:nvPr>
            <p:ph type="ctrTitle" hasCustomPrompt="1"/>
          </p:nvPr>
        </p:nvSpPr>
        <p:spPr>
          <a:xfrm>
            <a:off x="323850" y="3429000"/>
            <a:ext cx="11537949" cy="1152128"/>
          </a:xfrm>
          <a:solidFill>
            <a:schemeClr val="accent1"/>
          </a:solidFill>
        </p:spPr>
        <p:txBody>
          <a:bodyPr wrap="square" lIns="144000" tIns="72000" anchor="t" anchorCtr="0"/>
          <a:lstStyle>
            <a:lvl1pPr>
              <a:lnSpc>
                <a:spcPct val="100000"/>
              </a:lnSpc>
              <a:spcBef>
                <a:spcPts val="0"/>
              </a:spcBef>
              <a:defRPr sz="3200">
                <a:solidFill>
                  <a:schemeClr val="bg1"/>
                </a:solidFill>
              </a:defRPr>
            </a:lvl1pPr>
          </a:lstStyle>
          <a:p>
            <a:r>
              <a:rPr lang="en-GB" dirty="0" smtClean="0"/>
              <a:t>Add title</a:t>
            </a:r>
            <a:endParaRPr lang="en-GB" dirty="0"/>
          </a:p>
        </p:txBody>
      </p:sp>
      <p:sp>
        <p:nvSpPr>
          <p:cNvPr id="7" name="Fußzeilenplatzhalter 6"/>
          <p:cNvSpPr>
            <a:spLocks noGrp="1"/>
          </p:cNvSpPr>
          <p:nvPr>
            <p:ph type="ftr" sz="quarter" idx="13"/>
          </p:nvPr>
        </p:nvSpPr>
        <p:spPr/>
        <p:txBody>
          <a:bodyPr/>
          <a:lstStyle/>
          <a:p>
            <a:r>
              <a:rPr lang="en-GB" smtClean="0"/>
              <a:t>Kaan Kara, Systems Group @ ETH Zurich</a:t>
            </a:r>
            <a:endParaRPr lang="en-GB" dirty="0"/>
          </a:p>
        </p:txBody>
      </p:sp>
      <p:sp>
        <p:nvSpPr>
          <p:cNvPr id="9" name="Bildplatzhalter 8"/>
          <p:cNvSpPr>
            <a:spLocks noGrp="1"/>
          </p:cNvSpPr>
          <p:nvPr>
            <p:ph type="pic" sz="quarter" idx="14"/>
          </p:nvPr>
        </p:nvSpPr>
        <p:spPr>
          <a:xfrm>
            <a:off x="323850" y="619200"/>
            <a:ext cx="11537950" cy="2809800"/>
          </a:xfrm>
        </p:spPr>
        <p:txBody>
          <a:bodyPr/>
          <a:lstStyle/>
          <a:p>
            <a:r>
              <a:rPr lang="en-US" smtClean="0"/>
              <a:t>Click icon to add picture</a:t>
            </a:r>
            <a:endParaRPr lang="en-GB" dirty="0"/>
          </a:p>
        </p:txBody>
      </p:sp>
    </p:spTree>
    <p:extLst>
      <p:ext uri="{BB962C8B-B14F-4D97-AF65-F5344CB8AC3E}">
        <p14:creationId xmlns:p14="http://schemas.microsoft.com/office/powerpoint/2010/main" val="826009964"/>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 B">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23850" y="4823306"/>
            <a:ext cx="11537950" cy="1013969"/>
          </a:xfrm>
          <a:solidFill>
            <a:schemeClr val="accent1"/>
          </a:solidFill>
        </p:spPr>
        <p:txBody>
          <a:bodyPr wrap="square" lIns="144000" tIns="108000" anchor="t" anchorCtr="0"/>
          <a:lstStyle>
            <a:lvl1pPr>
              <a:lnSpc>
                <a:spcPct val="100000"/>
              </a:lnSpc>
              <a:spcBef>
                <a:spcPts val="0"/>
              </a:spcBef>
              <a:defRPr sz="2800" baseline="0">
                <a:solidFill>
                  <a:schemeClr val="bg1"/>
                </a:solidFill>
              </a:defRPr>
            </a:lvl1pPr>
          </a:lstStyle>
          <a:p>
            <a:r>
              <a:rPr lang="en-GB" dirty="0" smtClean="0"/>
              <a:t>Add title</a:t>
            </a:r>
            <a:endParaRPr lang="en-GB" dirty="0"/>
          </a:p>
        </p:txBody>
      </p:sp>
      <p:sp>
        <p:nvSpPr>
          <p:cNvPr id="3" name="Untertitel 2"/>
          <p:cNvSpPr>
            <a:spLocks noGrp="1"/>
          </p:cNvSpPr>
          <p:nvPr>
            <p:ph type="subTitle" idx="1" hasCustomPrompt="1"/>
          </p:nvPr>
        </p:nvSpPr>
        <p:spPr>
          <a:xfrm>
            <a:off x="323850" y="5809754"/>
            <a:ext cx="11537950" cy="427535"/>
          </a:xfrm>
          <a:solidFill>
            <a:schemeClr val="accent1"/>
          </a:solidFill>
        </p:spPr>
        <p:txBody>
          <a:bodyPr lIns="144000" bIns="108000" anchor="b" anchorCtr="0">
            <a:noAutofit/>
          </a:bodyPr>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3"/>
            <a:ext cx="11537950" cy="4204512"/>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826009964"/>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folie C">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23850" y="4823306"/>
            <a:ext cx="11537950" cy="1013969"/>
          </a:xfrm>
          <a:noFill/>
        </p:spPr>
        <p:txBody>
          <a:bodyPr wrap="square" lIns="144000" tIns="108000" anchor="t" anchorCtr="0"/>
          <a:lstStyle>
            <a:lvl1pPr>
              <a:lnSpc>
                <a:spcPct val="100000"/>
              </a:lnSpc>
              <a:spcBef>
                <a:spcPts val="0"/>
              </a:spcBef>
              <a:defRPr sz="2800" baseline="0">
                <a:solidFill>
                  <a:schemeClr val="tx1"/>
                </a:solidFill>
              </a:defRPr>
            </a:lvl1pPr>
          </a:lstStyle>
          <a:p>
            <a:r>
              <a:rPr lang="en-GB" dirty="0" smtClean="0"/>
              <a:t>Add title</a:t>
            </a:r>
            <a:endParaRPr lang="en-GB" dirty="0"/>
          </a:p>
        </p:txBody>
      </p:sp>
      <p:sp>
        <p:nvSpPr>
          <p:cNvPr id="3" name="Untertitel 2"/>
          <p:cNvSpPr>
            <a:spLocks noGrp="1"/>
          </p:cNvSpPr>
          <p:nvPr>
            <p:ph type="subTitle" idx="1" hasCustomPrompt="1"/>
          </p:nvPr>
        </p:nvSpPr>
        <p:spPr>
          <a:xfrm>
            <a:off x="323850" y="5809754"/>
            <a:ext cx="11537950" cy="427535"/>
          </a:xfrm>
          <a:noFill/>
        </p:spPr>
        <p:txBody>
          <a:bodyPr lIns="144000" bIns="108000" anchor="b" anchorCtr="0">
            <a:noAutofit/>
          </a:bodyPr>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4"/>
            <a:ext cx="11537950" cy="4204513"/>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1490291718"/>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folie D (Hintergrundbild)">
    <p:bg>
      <p:bgPr>
        <a:solidFill>
          <a:schemeClr val="bg1"/>
        </a:solidFill>
        <a:effectLst/>
      </p:bgPr>
    </p:bg>
    <p:spTree>
      <p:nvGrpSpPr>
        <p:cNvPr id="1" name=""/>
        <p:cNvGrpSpPr/>
        <p:nvPr/>
      </p:nvGrpSpPr>
      <p:grpSpPr>
        <a:xfrm>
          <a:off x="0" y="0"/>
          <a:ext cx="0" cy="0"/>
          <a:chOff x="0" y="0"/>
          <a:chExt cx="0" cy="0"/>
        </a:xfrm>
      </p:grpSpPr>
      <p:sp>
        <p:nvSpPr>
          <p:cNvPr id="5" name="Bildplatzhalter 4"/>
          <p:cNvSpPr>
            <a:spLocks noGrp="1"/>
          </p:cNvSpPr>
          <p:nvPr>
            <p:ph type="pic" sz="quarter" idx="10" hasCustomPrompt="1"/>
          </p:nvPr>
        </p:nvSpPr>
        <p:spPr>
          <a:xfrm>
            <a:off x="1" y="0"/>
            <a:ext cx="12187238" cy="6858000"/>
          </a:xfrm>
        </p:spPr>
        <p:txBody>
          <a:bodyPr/>
          <a:lstStyle>
            <a:lvl1pPr marL="0" indent="0">
              <a:buNone/>
              <a:defRPr/>
            </a:lvl1pPr>
          </a:lstStyle>
          <a:p>
            <a:r>
              <a:rPr lang="en-GB" dirty="0" err="1" smtClean="0"/>
              <a:t>Bild</a:t>
            </a:r>
            <a:r>
              <a:rPr lang="en-GB" dirty="0" smtClean="0"/>
              <a:t> </a:t>
            </a:r>
            <a:r>
              <a:rPr lang="en-GB" dirty="0" err="1" smtClean="0"/>
              <a:t>durch</a:t>
            </a:r>
            <a:r>
              <a:rPr lang="en-GB" dirty="0" smtClean="0"/>
              <a:t> </a:t>
            </a:r>
            <a:r>
              <a:rPr lang="en-GB" dirty="0" err="1" smtClean="0"/>
              <a:t>Klicken</a:t>
            </a:r>
            <a:r>
              <a:rPr lang="en-GB" dirty="0" smtClean="0"/>
              <a:t> auf das Symbol </a:t>
            </a:r>
            <a:r>
              <a:rPr lang="en-GB" dirty="0" err="1" smtClean="0"/>
              <a:t>hinzufügen</a:t>
            </a:r>
            <a:r>
              <a:rPr lang="en-GB" dirty="0" smtClean="0"/>
              <a:t> und in den </a:t>
            </a:r>
            <a:r>
              <a:rPr lang="en-GB" dirty="0" err="1" smtClean="0"/>
              <a:t>Hintergrund</a:t>
            </a:r>
            <a:r>
              <a:rPr lang="en-GB" dirty="0" smtClean="0"/>
              <a:t> </a:t>
            </a:r>
            <a:r>
              <a:rPr lang="en-GB" dirty="0" err="1" smtClean="0"/>
              <a:t>stellen</a:t>
            </a:r>
            <a:endParaRPr lang="en-GB" dirty="0"/>
          </a:p>
        </p:txBody>
      </p:sp>
      <p:sp>
        <p:nvSpPr>
          <p:cNvPr id="2" name="Titel 1"/>
          <p:cNvSpPr>
            <a:spLocks noGrp="1"/>
          </p:cNvSpPr>
          <p:nvPr>
            <p:ph type="ctrTitle" hasCustomPrompt="1"/>
          </p:nvPr>
        </p:nvSpPr>
        <p:spPr>
          <a:xfrm>
            <a:off x="323849" y="1044001"/>
            <a:ext cx="11537951" cy="980062"/>
          </a:xfrm>
          <a:solidFill>
            <a:schemeClr val="bg1"/>
          </a:solidFill>
        </p:spPr>
        <p:txBody>
          <a:bodyPr wrap="square" lIns="144000" tIns="0" anchor="t" anchorCtr="0"/>
          <a:lstStyle>
            <a:lvl1pPr>
              <a:lnSpc>
                <a:spcPct val="100000"/>
              </a:lnSpc>
              <a:spcBef>
                <a:spcPts val="0"/>
              </a:spcBef>
              <a:defRPr sz="2800"/>
            </a:lvl1pPr>
          </a:lstStyle>
          <a:p>
            <a:r>
              <a:rPr lang="en-GB" dirty="0" smtClean="0"/>
              <a:t>Add title</a:t>
            </a:r>
            <a:endParaRPr lang="en-GB" dirty="0"/>
          </a:p>
        </p:txBody>
      </p:sp>
      <p:grpSp>
        <p:nvGrpSpPr>
          <p:cNvPr id="10" name="Gruppieren 9"/>
          <p:cNvGrpSpPr/>
          <p:nvPr userDrawn="1"/>
        </p:nvGrpSpPr>
        <p:grpSpPr>
          <a:xfrm>
            <a:off x="144463" y="152401"/>
            <a:ext cx="11897959" cy="612775"/>
            <a:chOff x="144463" y="152401"/>
            <a:chExt cx="11897959" cy="612775"/>
          </a:xfrm>
          <a:solidFill>
            <a:schemeClr val="accent1"/>
          </a:solidFill>
        </p:grpSpPr>
        <p:sp>
          <p:nvSpPr>
            <p:cNvPr id="13" name="Rechteck 12"/>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hteck 13"/>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hteck 14"/>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 name="Untertitel 2"/>
          <p:cNvSpPr>
            <a:spLocks noGrp="1"/>
          </p:cNvSpPr>
          <p:nvPr>
            <p:ph type="subTitle" idx="1" hasCustomPrompt="1"/>
          </p:nvPr>
        </p:nvSpPr>
        <p:spPr bwMode="gray">
          <a:xfrm>
            <a:off x="323850" y="620714"/>
            <a:ext cx="11537950" cy="465726"/>
          </a:xfrm>
          <a:solidFill>
            <a:schemeClr val="bg1"/>
          </a:solidFill>
          <a:ln>
            <a:noFill/>
          </a:ln>
        </p:spPr>
        <p:txBody>
          <a:bodyPr lIns="151200" tIns="90000" anchor="t" anchorCtr="0"/>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pic>
        <p:nvPicPr>
          <p:cNvPr id="9" name="Bild 18" descr="g_eth_logo_kurz_neg_Schutzraum.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306000"/>
            <a:ext cx="971061" cy="158400"/>
          </a:xfrm>
          <a:prstGeom prst="rect">
            <a:avLst/>
          </a:prstGeom>
        </p:spPr>
      </p:pic>
      <p:sp>
        <p:nvSpPr>
          <p:cNvPr id="11" name="Textfeld 10"/>
          <p:cNvSpPr txBox="1"/>
          <p:nvPr userDrawn="1"/>
        </p:nvSpPr>
        <p:spPr>
          <a:xfrm>
            <a:off x="323850" y="6957490"/>
            <a:ext cx="8496298" cy="215444"/>
          </a:xfrm>
          <a:prstGeom prst="rect">
            <a:avLst/>
          </a:prstGeom>
          <a:noFill/>
        </p:spPr>
        <p:txBody>
          <a:bodyPr wrap="square" lIns="0" tIns="0" rIns="0" bIns="0" rtlCol="0">
            <a:spAutoFit/>
          </a:bodyPr>
          <a:lstStyle/>
          <a:p>
            <a:r>
              <a:rPr lang="en-GB" sz="1400" dirty="0" smtClean="0">
                <a:solidFill>
                  <a:schemeClr val="tx1"/>
                </a:solidFill>
              </a:rPr>
              <a:t>Change picture: Select picture – right click – change picture</a:t>
            </a:r>
            <a:endParaRPr lang="en-GB" sz="1400" dirty="0">
              <a:solidFill>
                <a:schemeClr val="tx1"/>
              </a:solidFill>
            </a:endParaRPr>
          </a:p>
        </p:txBody>
      </p:sp>
      <p:grpSp>
        <p:nvGrpSpPr>
          <p:cNvPr id="12" name="Gruppieren 11"/>
          <p:cNvGrpSpPr/>
          <p:nvPr userDrawn="1"/>
        </p:nvGrpSpPr>
        <p:grpSpPr>
          <a:xfrm>
            <a:off x="-377675" y="-385093"/>
            <a:ext cx="12418863" cy="7159750"/>
            <a:chOff x="-377675" y="-385093"/>
            <a:chExt cx="12418863" cy="7159750"/>
          </a:xfrm>
        </p:grpSpPr>
        <p:cxnSp>
          <p:nvCxnSpPr>
            <p:cNvPr id="16" name="Gerade Verbindung 15"/>
            <p:cNvCxnSpPr/>
            <p:nvPr/>
          </p:nvCxnSpPr>
          <p:spPr>
            <a:xfrm rot="5400000">
              <a:off x="190800"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Gerade Verbindung 16"/>
            <p:cNvCxnSpPr/>
            <p:nvPr/>
          </p:nvCxnSpPr>
          <p:spPr>
            <a:xfrm rot="5400000">
              <a:off x="1172813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Gerade Verbindung 17"/>
            <p:cNvCxnSpPr/>
            <p:nvPr userDrawn="1"/>
          </p:nvCxnSpPr>
          <p:spPr>
            <a:xfrm>
              <a:off x="-377675" y="3427045"/>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19" name="Gerade Verbindung 18"/>
            <p:cNvCxnSpPr/>
            <p:nvPr userDrawn="1"/>
          </p:nvCxnSpPr>
          <p:spPr>
            <a:xfrm>
              <a:off x="-377675" y="762794"/>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0" name="Gerade Verbindung 19"/>
            <p:cNvCxnSpPr/>
            <p:nvPr userDrawn="1"/>
          </p:nvCxnSpPr>
          <p:spPr>
            <a:xfrm>
              <a:off x="-377675" y="6304951"/>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1" name="Gerade Verbindung 20"/>
            <p:cNvCxnSpPr/>
            <p:nvPr userDrawn="1"/>
          </p:nvCxnSpPr>
          <p:spPr>
            <a:xfrm>
              <a:off x="-377675" y="6237242"/>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2" name="Gerade Verbindung 21"/>
            <p:cNvCxnSpPr/>
            <p:nvPr userDrawn="1"/>
          </p:nvCxnSpPr>
          <p:spPr>
            <a:xfrm>
              <a:off x="-377675" y="67746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3" name="Gerade Verbindung 22"/>
            <p:cNvCxnSpPr/>
            <p:nvPr/>
          </p:nvCxnSpPr>
          <p:spPr>
            <a:xfrm rot="5400000">
              <a:off x="596352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userDrawn="1"/>
          </p:nvCxnSpPr>
          <p:spPr>
            <a:xfrm>
              <a:off x="-377675" y="619432"/>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5" name="Gerade Verbindung 24"/>
            <p:cNvCxnSpPr/>
            <p:nvPr userDrawn="1"/>
          </p:nvCxnSpPr>
          <p:spPr>
            <a:xfrm>
              <a:off x="-377675" y="2020566"/>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6" name="Gerade Verbindung 25"/>
            <p:cNvCxnSpPr/>
            <p:nvPr userDrawn="1"/>
          </p:nvCxnSpPr>
          <p:spPr>
            <a:xfrm>
              <a:off x="-377675" y="48315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7" name="Gerade Verbindung 26"/>
            <p:cNvCxnSpPr/>
            <p:nvPr userDrawn="1"/>
          </p:nvCxnSpPr>
          <p:spPr>
            <a:xfrm rot="5400000">
              <a:off x="1095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8" name="Gerade Verbindung 27"/>
            <p:cNvCxnSpPr/>
            <p:nvPr userDrawn="1"/>
          </p:nvCxnSpPr>
          <p:spPr>
            <a:xfrm rot="5400000">
              <a:off x="11909273"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980723131"/>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alt 1-spaltig">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323850" y="2024064"/>
            <a:ext cx="11537950" cy="4210046"/>
          </a:xfrm>
        </p:spPr>
        <p:txBody>
          <a:bodyPr/>
          <a:lstStyle>
            <a:lvl1pPr>
              <a:defRPr/>
            </a:lvl1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a:p>
            <a:pPr lvl="4"/>
            <a:r>
              <a:rPr lang="en-GB" dirty="0" err="1" smtClean="0"/>
              <a:t>Fünfte</a:t>
            </a:r>
            <a:r>
              <a:rPr lang="en-GB" dirty="0" smtClean="0"/>
              <a:t> </a:t>
            </a:r>
            <a:r>
              <a:rPr lang="en-GB" dirty="0" err="1" smtClean="0"/>
              <a:t>Ebene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7" name="Titel 6"/>
          <p:cNvSpPr>
            <a:spLocks noGrp="1"/>
          </p:cNvSpPr>
          <p:nvPr>
            <p:ph type="title" hasCustomPrompt="1"/>
          </p:nvPr>
        </p:nvSpPr>
        <p:spPr>
          <a:xfrm>
            <a:off x="323850" y="620714"/>
            <a:ext cx="11537950" cy="972000"/>
          </a:xfrm>
          <a:solidFill>
            <a:schemeClr val="bg1"/>
          </a:solidFill>
        </p:spPr>
        <p:txBody>
          <a:bodyPr/>
          <a:lstStyle>
            <a:lvl1pPr>
              <a:defRPr/>
            </a:lvl1pPr>
          </a:lstStyle>
          <a:p>
            <a:r>
              <a:rPr lang="en-GB" dirty="0" smtClean="0"/>
              <a:t>Add title</a:t>
            </a:r>
            <a:endParaRPr lang="en-GB" dirty="0"/>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 2-spaltig">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323851" y="2024064"/>
            <a:ext cx="5577644"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marL="1077913" indent="-177800">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p:txBody>
      </p:sp>
      <p:sp>
        <p:nvSpPr>
          <p:cNvPr id="4" name="Inhaltsplatzhalter 3"/>
          <p:cNvSpPr>
            <a:spLocks noGrp="1"/>
          </p:cNvSpPr>
          <p:nvPr>
            <p:ph sz="half" idx="2" hasCustomPrompt="1"/>
          </p:nvPr>
        </p:nvSpPr>
        <p:spPr>
          <a:xfrm>
            <a:off x="6285565" y="2024064"/>
            <a:ext cx="5567205"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p:txBody>
      </p:sp>
      <p:sp>
        <p:nvSpPr>
          <p:cNvPr id="5" name="Datumsplatzhalter 4"/>
          <p:cNvSpPr>
            <a:spLocks noGrp="1"/>
          </p:cNvSpPr>
          <p:nvPr>
            <p:ph type="dt" sz="half" idx="10"/>
          </p:nvPr>
        </p:nvSpPr>
        <p:spPr/>
        <p:txBody>
          <a:bodyPr/>
          <a:lstStyle/>
          <a:p>
            <a:r>
              <a:rPr lang="en-US" smtClean="0"/>
              <a:t>1.12.2014</a:t>
            </a:r>
            <a:endParaRPr lang="en-GB" dirty="0"/>
          </a:p>
        </p:txBody>
      </p:sp>
      <p:sp>
        <p:nvSpPr>
          <p:cNvPr id="6" name="Fußzeilenplatzhalter 5"/>
          <p:cNvSpPr>
            <a:spLocks noGrp="1"/>
          </p:cNvSpPr>
          <p:nvPr>
            <p:ph type="ftr" sz="quarter" idx="11"/>
          </p:nvPr>
        </p:nvSpPr>
        <p:spPr/>
        <p:txBody>
          <a:bodyPr/>
          <a:lstStyle/>
          <a:p>
            <a:r>
              <a:rPr lang="en-GB" smtClean="0"/>
              <a:t>Kaan Kara, Systems Group @ ETH Zurich</a:t>
            </a:r>
            <a:endParaRPr lang="en-GB" dirty="0"/>
          </a:p>
        </p:txBody>
      </p:sp>
      <p:sp>
        <p:nvSpPr>
          <p:cNvPr id="7" name="Foliennummernplatzhalter 6"/>
          <p:cNvSpPr>
            <a:spLocks noGrp="1"/>
          </p:cNvSpPr>
          <p:nvPr>
            <p:ph type="sldNum" sz="quarter" idx="12"/>
          </p:nvPr>
        </p:nvSpPr>
        <p:spPr/>
        <p:txBody>
          <a:bodyPr/>
          <a:lstStyle/>
          <a:p>
            <a:fld id="{6C6AE60A-B69C-4790-82F7-3882EDF23186}" type="slidenum">
              <a:rPr lang="en-GB" smtClean="0"/>
              <a:t>‹#›</a:t>
            </a:fld>
            <a:endParaRPr lang="en-GB" dirty="0"/>
          </a:p>
        </p:txBody>
      </p:sp>
      <p:sp>
        <p:nvSpPr>
          <p:cNvPr id="8" name="Titel 7"/>
          <p:cNvSpPr>
            <a:spLocks noGrp="1"/>
          </p:cNvSpPr>
          <p:nvPr>
            <p:ph type="title" hasCustomPrompt="1"/>
          </p:nvPr>
        </p:nvSpPr>
        <p:spPr>
          <a:xfrm>
            <a:off x="323850" y="620714"/>
            <a:ext cx="11537950" cy="972000"/>
          </a:xfrm>
          <a:solidFill>
            <a:schemeClr val="bg1"/>
          </a:solidFill>
        </p:spPr>
        <p:txBody>
          <a:bodyPr/>
          <a:lstStyle>
            <a:lvl1pPr>
              <a:defRPr/>
            </a:lvl1pPr>
          </a:lstStyle>
          <a:p>
            <a:r>
              <a:rPr lang="en-GB" dirty="0" smtClean="0"/>
              <a:t>Add title</a:t>
            </a:r>
            <a:endParaRPr lang="en-GB" dirty="0"/>
          </a:p>
        </p:txBody>
      </p:sp>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Freifläche">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en-US" smtClean="0"/>
              <a:t>1.12.2014</a:t>
            </a:r>
            <a:endParaRPr lang="en-GB" dirty="0"/>
          </a:p>
        </p:txBody>
      </p:sp>
      <p:sp>
        <p:nvSpPr>
          <p:cNvPr id="3" name="Fußzeilenplatzhalter 2"/>
          <p:cNvSpPr>
            <a:spLocks noGrp="1"/>
          </p:cNvSpPr>
          <p:nvPr>
            <p:ph type="ftr" sz="quarter" idx="11"/>
          </p:nvPr>
        </p:nvSpPr>
        <p:spPr/>
        <p:txBody>
          <a:bodyPr/>
          <a:lstStyle/>
          <a:p>
            <a:r>
              <a:rPr lang="en-GB" smtClean="0"/>
              <a:t>Kaan Kara, Systems Group @ ETH Zurich</a:t>
            </a:r>
            <a:endParaRPr lang="en-GB" dirty="0"/>
          </a:p>
        </p:txBody>
      </p:sp>
      <p:sp>
        <p:nvSpPr>
          <p:cNvPr id="4" name="Foliennummernplatzhalter 3"/>
          <p:cNvSpPr>
            <a:spLocks noGrp="1"/>
          </p:cNvSpPr>
          <p:nvPr>
            <p:ph type="sldNum" sz="quarter" idx="12"/>
          </p:nvPr>
        </p:nvSpPr>
        <p:spPr/>
        <p:txBody>
          <a:bodyPr/>
          <a:lstStyle/>
          <a:p>
            <a:fld id="{6C6AE60A-B69C-4790-82F7-3882EDF23186}" type="slidenum">
              <a:rPr lang="en-GB" smtClean="0"/>
              <a:t>‹#›</a:t>
            </a:fld>
            <a:endParaRPr lang="en-GB" dirty="0"/>
          </a:p>
        </p:txBody>
      </p:sp>
      <p:sp>
        <p:nvSpPr>
          <p:cNvPr id="5" name="Titel 4"/>
          <p:cNvSpPr>
            <a:spLocks noGrp="1"/>
          </p:cNvSpPr>
          <p:nvPr>
            <p:ph type="title" hasCustomPrompt="1"/>
          </p:nvPr>
        </p:nvSpPr>
        <p:spPr>
          <a:xfrm>
            <a:off x="323850" y="620714"/>
            <a:ext cx="11537950" cy="972000"/>
          </a:xfrm>
        </p:spPr>
        <p:txBody>
          <a:bodyPr/>
          <a:lstStyle>
            <a:lvl1pPr>
              <a:defRPr/>
            </a:lvl1pPr>
          </a:lstStyle>
          <a:p>
            <a:r>
              <a:rPr lang="en-GB" dirty="0" smtClean="0"/>
              <a:t>Add title</a:t>
            </a:r>
            <a:endParaRPr lang="en-GB" dirty="0"/>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Vollbi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3"/>
            <a:ext cx="11537950" cy="5607860"/>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1353896245"/>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alt ohne Balken">
    <p:spTree>
      <p:nvGrpSpPr>
        <p:cNvPr id="1" name=""/>
        <p:cNvGrpSpPr/>
        <p:nvPr/>
      </p:nvGrpSpPr>
      <p:grpSpPr>
        <a:xfrm>
          <a:off x="0" y="0"/>
          <a:ext cx="0" cy="0"/>
          <a:chOff x="0" y="0"/>
          <a:chExt cx="0" cy="0"/>
        </a:xfrm>
      </p:grpSpPr>
      <p:sp>
        <p:nvSpPr>
          <p:cNvPr id="7" name="Rechteck 6"/>
          <p:cNvSpPr/>
          <p:nvPr userDrawn="1"/>
        </p:nvSpPr>
        <p:spPr bwMode="gray">
          <a:xfrm>
            <a:off x="0" y="0"/>
            <a:ext cx="12187238" cy="876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Datumsplatzhalter 1"/>
          <p:cNvSpPr>
            <a:spLocks noGrp="1"/>
          </p:cNvSpPr>
          <p:nvPr>
            <p:ph type="dt" sz="half" idx="10"/>
          </p:nvPr>
        </p:nvSpPr>
        <p:spPr/>
        <p:txBody>
          <a:bodyPr/>
          <a:lstStyle/>
          <a:p>
            <a:r>
              <a:rPr lang="en-US" smtClean="0"/>
              <a:t>1.12.2014</a:t>
            </a:r>
            <a:endParaRPr lang="en-GB" dirty="0"/>
          </a:p>
        </p:txBody>
      </p:sp>
      <p:sp>
        <p:nvSpPr>
          <p:cNvPr id="3" name="Fußzeilenplatzhalter 2"/>
          <p:cNvSpPr>
            <a:spLocks noGrp="1"/>
          </p:cNvSpPr>
          <p:nvPr>
            <p:ph type="ftr" sz="quarter" idx="11"/>
          </p:nvPr>
        </p:nvSpPr>
        <p:spPr/>
        <p:txBody>
          <a:bodyPr/>
          <a:lstStyle/>
          <a:p>
            <a:r>
              <a:rPr lang="en-GB" smtClean="0"/>
              <a:t>Kaan Kara, Systems Group @ ETH Zurich</a:t>
            </a:r>
            <a:endParaRPr lang="en-GB" dirty="0"/>
          </a:p>
        </p:txBody>
      </p:sp>
      <p:sp>
        <p:nvSpPr>
          <p:cNvPr id="4" name="Foliennummernplatzhalter 3"/>
          <p:cNvSpPr>
            <a:spLocks noGrp="1"/>
          </p:cNvSpPr>
          <p:nvPr>
            <p:ph type="sldNum" sz="quarter" idx="12"/>
          </p:nvPr>
        </p:nvSpPr>
        <p:spPr/>
        <p:txBody>
          <a:bodyPr/>
          <a:lstStyle/>
          <a:p>
            <a:fld id="{6C6AE60A-B69C-4790-82F7-3882EDF23186}" type="slidenum">
              <a:rPr lang="en-GB" smtClean="0"/>
              <a:t>‹#›</a:t>
            </a:fld>
            <a:endParaRPr lang="en-GB" dirty="0"/>
          </a:p>
        </p:txBody>
      </p:sp>
      <p:pic>
        <p:nvPicPr>
          <p:cNvPr id="9" name="Bild 8" descr="eth_logo_kurz_pos.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9184" y="237744"/>
            <a:ext cx="1793814" cy="292608"/>
          </a:xfrm>
          <a:prstGeom prst="rect">
            <a:avLst/>
          </a:prstGeom>
        </p:spPr>
      </p:pic>
    </p:spTree>
    <p:extLst>
      <p:ext uri="{BB962C8B-B14F-4D97-AF65-F5344CB8AC3E}">
        <p14:creationId xmlns:p14="http://schemas.microsoft.com/office/powerpoint/2010/main" val="1506385941"/>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folie A">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323850" y="4563876"/>
            <a:ext cx="11537949" cy="1673412"/>
          </a:xfrm>
          <a:solidFill>
            <a:schemeClr val="accent1"/>
          </a:solidFill>
        </p:spPr>
        <p:txBody>
          <a:bodyPr lIns="144000" tIns="108000" bIns="0" anchor="t" anchorCtr="0"/>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2" name="Titel 1"/>
          <p:cNvSpPr>
            <a:spLocks noGrp="1"/>
          </p:cNvSpPr>
          <p:nvPr>
            <p:ph type="ctrTitle" hasCustomPrompt="1"/>
          </p:nvPr>
        </p:nvSpPr>
        <p:spPr>
          <a:xfrm>
            <a:off x="323850" y="3429000"/>
            <a:ext cx="11537949" cy="1152128"/>
          </a:xfrm>
          <a:solidFill>
            <a:schemeClr val="accent1"/>
          </a:solidFill>
        </p:spPr>
        <p:txBody>
          <a:bodyPr wrap="square" lIns="144000" tIns="72000" anchor="t" anchorCtr="0"/>
          <a:lstStyle>
            <a:lvl1pPr>
              <a:lnSpc>
                <a:spcPct val="100000"/>
              </a:lnSpc>
              <a:spcBef>
                <a:spcPts val="0"/>
              </a:spcBef>
              <a:defRPr sz="3200">
                <a:solidFill>
                  <a:schemeClr val="bg1"/>
                </a:solidFill>
              </a:defRPr>
            </a:lvl1pPr>
          </a:lstStyle>
          <a:p>
            <a:r>
              <a:rPr lang="en-GB" dirty="0" smtClean="0"/>
              <a:t>Add title</a:t>
            </a:r>
            <a:endParaRPr lang="en-GB" dirty="0"/>
          </a:p>
        </p:txBody>
      </p:sp>
      <p:sp>
        <p:nvSpPr>
          <p:cNvPr id="7" name="Fußzeilenplatzhalter 6"/>
          <p:cNvSpPr>
            <a:spLocks noGrp="1"/>
          </p:cNvSpPr>
          <p:nvPr>
            <p:ph type="ftr" sz="quarter" idx="13"/>
          </p:nvPr>
        </p:nvSpPr>
        <p:spPr/>
        <p:txBody>
          <a:bodyPr/>
          <a:lstStyle/>
          <a:p>
            <a:r>
              <a:rPr lang="en-GB" smtClean="0"/>
              <a:t>Kaan Kara, Systems Group @ ETH Zurich</a:t>
            </a:r>
            <a:endParaRPr lang="en-GB" dirty="0"/>
          </a:p>
        </p:txBody>
      </p:sp>
      <p:sp>
        <p:nvSpPr>
          <p:cNvPr id="9" name="Bildplatzhalter 8"/>
          <p:cNvSpPr>
            <a:spLocks noGrp="1"/>
          </p:cNvSpPr>
          <p:nvPr>
            <p:ph type="pic" sz="quarter" idx="14"/>
          </p:nvPr>
        </p:nvSpPr>
        <p:spPr>
          <a:xfrm>
            <a:off x="323850" y="619200"/>
            <a:ext cx="11537950" cy="2809800"/>
          </a:xfrm>
        </p:spPr>
        <p:txBody>
          <a:bodyPr/>
          <a:lstStyle/>
          <a:p>
            <a:endParaRPr lang="en-GB" dirty="0"/>
          </a:p>
        </p:txBody>
      </p:sp>
    </p:spTree>
    <p:extLst>
      <p:ext uri="{BB962C8B-B14F-4D97-AF65-F5344CB8AC3E}">
        <p14:creationId xmlns:p14="http://schemas.microsoft.com/office/powerpoint/2010/main" val="2365666139"/>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folie B">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23850" y="4823306"/>
            <a:ext cx="11537950" cy="1013969"/>
          </a:xfrm>
          <a:solidFill>
            <a:schemeClr val="accent1"/>
          </a:solidFill>
        </p:spPr>
        <p:txBody>
          <a:bodyPr wrap="square" lIns="144000" tIns="108000" anchor="t" anchorCtr="0"/>
          <a:lstStyle>
            <a:lvl1pPr>
              <a:lnSpc>
                <a:spcPct val="100000"/>
              </a:lnSpc>
              <a:spcBef>
                <a:spcPts val="0"/>
              </a:spcBef>
              <a:defRPr sz="2800" baseline="0">
                <a:solidFill>
                  <a:schemeClr val="bg1"/>
                </a:solidFill>
              </a:defRPr>
            </a:lvl1pPr>
          </a:lstStyle>
          <a:p>
            <a:r>
              <a:rPr lang="en-GB" dirty="0" smtClean="0"/>
              <a:t>Add title</a:t>
            </a:r>
            <a:endParaRPr lang="en-GB" dirty="0"/>
          </a:p>
        </p:txBody>
      </p:sp>
      <p:sp>
        <p:nvSpPr>
          <p:cNvPr id="3" name="Untertitel 2"/>
          <p:cNvSpPr>
            <a:spLocks noGrp="1"/>
          </p:cNvSpPr>
          <p:nvPr>
            <p:ph type="subTitle" idx="1" hasCustomPrompt="1"/>
          </p:nvPr>
        </p:nvSpPr>
        <p:spPr>
          <a:xfrm>
            <a:off x="323850" y="5809754"/>
            <a:ext cx="11537950" cy="427535"/>
          </a:xfrm>
          <a:solidFill>
            <a:schemeClr val="accent1"/>
          </a:solidFill>
        </p:spPr>
        <p:txBody>
          <a:bodyPr lIns="144000" bIns="108000" anchor="b" anchorCtr="0">
            <a:noAutofit/>
          </a:bodyPr>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3"/>
            <a:ext cx="11537950" cy="4204512"/>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3118099817"/>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folie C">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23850" y="4823306"/>
            <a:ext cx="11537950" cy="1013969"/>
          </a:xfrm>
          <a:noFill/>
        </p:spPr>
        <p:txBody>
          <a:bodyPr wrap="square" lIns="144000" tIns="108000" anchor="t" anchorCtr="0"/>
          <a:lstStyle>
            <a:lvl1pPr>
              <a:lnSpc>
                <a:spcPct val="100000"/>
              </a:lnSpc>
              <a:spcBef>
                <a:spcPts val="0"/>
              </a:spcBef>
              <a:defRPr sz="2800" baseline="0">
                <a:solidFill>
                  <a:schemeClr val="tx1"/>
                </a:solidFill>
              </a:defRPr>
            </a:lvl1pPr>
          </a:lstStyle>
          <a:p>
            <a:r>
              <a:rPr lang="en-GB" dirty="0" smtClean="0"/>
              <a:t>Add title</a:t>
            </a:r>
            <a:endParaRPr lang="en-GB" dirty="0"/>
          </a:p>
        </p:txBody>
      </p:sp>
      <p:sp>
        <p:nvSpPr>
          <p:cNvPr id="3" name="Untertitel 2"/>
          <p:cNvSpPr>
            <a:spLocks noGrp="1"/>
          </p:cNvSpPr>
          <p:nvPr>
            <p:ph type="subTitle" idx="1" hasCustomPrompt="1"/>
          </p:nvPr>
        </p:nvSpPr>
        <p:spPr>
          <a:xfrm>
            <a:off x="323850" y="5809754"/>
            <a:ext cx="11537950" cy="427535"/>
          </a:xfrm>
          <a:noFill/>
        </p:spPr>
        <p:txBody>
          <a:bodyPr lIns="144000" bIns="108000" anchor="b" anchorCtr="0">
            <a:noAutofit/>
          </a:bodyPr>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4"/>
            <a:ext cx="11537950" cy="4204513"/>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322507007"/>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folie D (Hintergrundbild)">
    <p:bg>
      <p:bgPr>
        <a:solidFill>
          <a:schemeClr val="bg1"/>
        </a:solidFill>
        <a:effectLst/>
      </p:bgPr>
    </p:bg>
    <p:spTree>
      <p:nvGrpSpPr>
        <p:cNvPr id="1" name=""/>
        <p:cNvGrpSpPr/>
        <p:nvPr/>
      </p:nvGrpSpPr>
      <p:grpSpPr>
        <a:xfrm>
          <a:off x="0" y="0"/>
          <a:ext cx="0" cy="0"/>
          <a:chOff x="0" y="0"/>
          <a:chExt cx="0" cy="0"/>
        </a:xfrm>
      </p:grpSpPr>
      <p:sp>
        <p:nvSpPr>
          <p:cNvPr id="5" name="Bildplatzhalter 4"/>
          <p:cNvSpPr>
            <a:spLocks noGrp="1"/>
          </p:cNvSpPr>
          <p:nvPr>
            <p:ph type="pic" sz="quarter" idx="10" hasCustomPrompt="1"/>
          </p:nvPr>
        </p:nvSpPr>
        <p:spPr>
          <a:xfrm>
            <a:off x="1" y="0"/>
            <a:ext cx="12187238" cy="6858000"/>
          </a:xfrm>
        </p:spPr>
        <p:txBody>
          <a:bodyPr/>
          <a:lstStyle>
            <a:lvl1pPr marL="0" indent="0">
              <a:buNone/>
              <a:defRPr/>
            </a:lvl1pPr>
          </a:lstStyle>
          <a:p>
            <a:r>
              <a:rPr lang="en-GB" dirty="0" err="1" smtClean="0"/>
              <a:t>Bild</a:t>
            </a:r>
            <a:r>
              <a:rPr lang="en-GB" dirty="0" smtClean="0"/>
              <a:t> </a:t>
            </a:r>
            <a:r>
              <a:rPr lang="en-GB" dirty="0" err="1" smtClean="0"/>
              <a:t>durch</a:t>
            </a:r>
            <a:r>
              <a:rPr lang="en-GB" dirty="0" smtClean="0"/>
              <a:t> </a:t>
            </a:r>
            <a:r>
              <a:rPr lang="en-GB" dirty="0" err="1" smtClean="0"/>
              <a:t>Klicken</a:t>
            </a:r>
            <a:r>
              <a:rPr lang="en-GB" dirty="0" smtClean="0"/>
              <a:t> auf das Symbol </a:t>
            </a:r>
            <a:r>
              <a:rPr lang="en-GB" dirty="0" err="1" smtClean="0"/>
              <a:t>hinzufügen</a:t>
            </a:r>
            <a:r>
              <a:rPr lang="en-GB" dirty="0" smtClean="0"/>
              <a:t> und in den </a:t>
            </a:r>
            <a:r>
              <a:rPr lang="en-GB" dirty="0" err="1" smtClean="0"/>
              <a:t>Hintergrund</a:t>
            </a:r>
            <a:r>
              <a:rPr lang="en-GB" dirty="0" smtClean="0"/>
              <a:t> </a:t>
            </a:r>
            <a:r>
              <a:rPr lang="en-GB" dirty="0" err="1" smtClean="0"/>
              <a:t>stellen</a:t>
            </a:r>
            <a:endParaRPr lang="en-GB" dirty="0"/>
          </a:p>
        </p:txBody>
      </p:sp>
      <p:sp>
        <p:nvSpPr>
          <p:cNvPr id="2" name="Titel 1"/>
          <p:cNvSpPr>
            <a:spLocks noGrp="1"/>
          </p:cNvSpPr>
          <p:nvPr>
            <p:ph type="ctrTitle" hasCustomPrompt="1"/>
          </p:nvPr>
        </p:nvSpPr>
        <p:spPr>
          <a:xfrm>
            <a:off x="323849" y="1044001"/>
            <a:ext cx="11537951" cy="980062"/>
          </a:xfrm>
          <a:solidFill>
            <a:schemeClr val="bg1"/>
          </a:solidFill>
        </p:spPr>
        <p:txBody>
          <a:bodyPr wrap="square" lIns="144000" tIns="0" anchor="t" anchorCtr="0"/>
          <a:lstStyle>
            <a:lvl1pPr>
              <a:lnSpc>
                <a:spcPct val="100000"/>
              </a:lnSpc>
              <a:spcBef>
                <a:spcPts val="0"/>
              </a:spcBef>
              <a:defRPr sz="2800"/>
            </a:lvl1pPr>
          </a:lstStyle>
          <a:p>
            <a:r>
              <a:rPr lang="en-GB" dirty="0" smtClean="0"/>
              <a:t>Add title</a:t>
            </a:r>
            <a:endParaRPr lang="en-GB" dirty="0"/>
          </a:p>
        </p:txBody>
      </p:sp>
      <p:grpSp>
        <p:nvGrpSpPr>
          <p:cNvPr id="10" name="Gruppieren 9"/>
          <p:cNvGrpSpPr/>
          <p:nvPr userDrawn="1"/>
        </p:nvGrpSpPr>
        <p:grpSpPr>
          <a:xfrm>
            <a:off x="144463" y="152401"/>
            <a:ext cx="11897959" cy="612775"/>
            <a:chOff x="144463" y="152401"/>
            <a:chExt cx="11897959" cy="612775"/>
          </a:xfrm>
          <a:solidFill>
            <a:schemeClr val="accent1"/>
          </a:solidFill>
        </p:grpSpPr>
        <p:sp>
          <p:nvSpPr>
            <p:cNvPr id="13" name="Rechteck 12"/>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hteck 13"/>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hteck 14"/>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 name="Untertitel 2"/>
          <p:cNvSpPr>
            <a:spLocks noGrp="1"/>
          </p:cNvSpPr>
          <p:nvPr>
            <p:ph type="subTitle" idx="1" hasCustomPrompt="1"/>
          </p:nvPr>
        </p:nvSpPr>
        <p:spPr bwMode="gray">
          <a:xfrm>
            <a:off x="323850" y="620714"/>
            <a:ext cx="11537950" cy="465726"/>
          </a:xfrm>
          <a:solidFill>
            <a:schemeClr val="bg1"/>
          </a:solidFill>
          <a:ln>
            <a:noFill/>
          </a:ln>
        </p:spPr>
        <p:txBody>
          <a:bodyPr lIns="151200" tIns="90000" anchor="t" anchorCtr="0"/>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pic>
        <p:nvPicPr>
          <p:cNvPr id="9" name="Bild 18" descr="g_eth_logo_kurz_neg_Schutzraum.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306000"/>
            <a:ext cx="971061" cy="158400"/>
          </a:xfrm>
          <a:prstGeom prst="rect">
            <a:avLst/>
          </a:prstGeom>
        </p:spPr>
      </p:pic>
      <p:sp>
        <p:nvSpPr>
          <p:cNvPr id="11" name="Textfeld 10"/>
          <p:cNvSpPr txBox="1"/>
          <p:nvPr userDrawn="1"/>
        </p:nvSpPr>
        <p:spPr>
          <a:xfrm>
            <a:off x="323850" y="6957490"/>
            <a:ext cx="8496298" cy="215444"/>
          </a:xfrm>
          <a:prstGeom prst="rect">
            <a:avLst/>
          </a:prstGeom>
          <a:noFill/>
        </p:spPr>
        <p:txBody>
          <a:bodyPr wrap="square" lIns="0" tIns="0" rIns="0" bIns="0" rtlCol="0">
            <a:spAutoFit/>
          </a:bodyPr>
          <a:lstStyle/>
          <a:p>
            <a:r>
              <a:rPr lang="en-GB" sz="1400" dirty="0" smtClean="0">
                <a:solidFill>
                  <a:schemeClr val="tx1"/>
                </a:solidFill>
              </a:rPr>
              <a:t>Change picture: Select picture – right click – change picture</a:t>
            </a:r>
            <a:endParaRPr lang="en-GB" sz="1400" dirty="0">
              <a:solidFill>
                <a:schemeClr val="tx1"/>
              </a:solidFill>
            </a:endParaRPr>
          </a:p>
        </p:txBody>
      </p:sp>
      <p:grpSp>
        <p:nvGrpSpPr>
          <p:cNvPr id="12" name="Gruppieren 11"/>
          <p:cNvGrpSpPr/>
          <p:nvPr userDrawn="1"/>
        </p:nvGrpSpPr>
        <p:grpSpPr>
          <a:xfrm>
            <a:off x="-377675" y="-385093"/>
            <a:ext cx="12418863" cy="7159750"/>
            <a:chOff x="-377675" y="-385093"/>
            <a:chExt cx="12418863" cy="7159750"/>
          </a:xfrm>
        </p:grpSpPr>
        <p:cxnSp>
          <p:nvCxnSpPr>
            <p:cNvPr id="16" name="Gerade Verbindung 15"/>
            <p:cNvCxnSpPr/>
            <p:nvPr/>
          </p:nvCxnSpPr>
          <p:spPr>
            <a:xfrm rot="5400000">
              <a:off x="190800"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Gerade Verbindung 16"/>
            <p:cNvCxnSpPr/>
            <p:nvPr/>
          </p:nvCxnSpPr>
          <p:spPr>
            <a:xfrm rot="5400000">
              <a:off x="1172813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Gerade Verbindung 17"/>
            <p:cNvCxnSpPr/>
            <p:nvPr userDrawn="1"/>
          </p:nvCxnSpPr>
          <p:spPr>
            <a:xfrm>
              <a:off x="-377675" y="3427045"/>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19" name="Gerade Verbindung 18"/>
            <p:cNvCxnSpPr/>
            <p:nvPr userDrawn="1"/>
          </p:nvCxnSpPr>
          <p:spPr>
            <a:xfrm>
              <a:off x="-377675" y="762794"/>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0" name="Gerade Verbindung 19"/>
            <p:cNvCxnSpPr/>
            <p:nvPr userDrawn="1"/>
          </p:nvCxnSpPr>
          <p:spPr>
            <a:xfrm>
              <a:off x="-377675" y="6304951"/>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1" name="Gerade Verbindung 20"/>
            <p:cNvCxnSpPr/>
            <p:nvPr userDrawn="1"/>
          </p:nvCxnSpPr>
          <p:spPr>
            <a:xfrm>
              <a:off x="-377675" y="6237242"/>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2" name="Gerade Verbindung 21"/>
            <p:cNvCxnSpPr/>
            <p:nvPr userDrawn="1"/>
          </p:nvCxnSpPr>
          <p:spPr>
            <a:xfrm>
              <a:off x="-377675" y="67746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3" name="Gerade Verbindung 22"/>
            <p:cNvCxnSpPr/>
            <p:nvPr/>
          </p:nvCxnSpPr>
          <p:spPr>
            <a:xfrm rot="5400000">
              <a:off x="596352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userDrawn="1"/>
          </p:nvCxnSpPr>
          <p:spPr>
            <a:xfrm>
              <a:off x="-377675" y="619432"/>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5" name="Gerade Verbindung 24"/>
            <p:cNvCxnSpPr/>
            <p:nvPr userDrawn="1"/>
          </p:nvCxnSpPr>
          <p:spPr>
            <a:xfrm>
              <a:off x="-377675" y="2020566"/>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6" name="Gerade Verbindung 25"/>
            <p:cNvCxnSpPr/>
            <p:nvPr userDrawn="1"/>
          </p:nvCxnSpPr>
          <p:spPr>
            <a:xfrm>
              <a:off x="-377675" y="48315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7" name="Gerade Verbindung 26"/>
            <p:cNvCxnSpPr/>
            <p:nvPr userDrawn="1"/>
          </p:nvCxnSpPr>
          <p:spPr>
            <a:xfrm rot="5400000">
              <a:off x="1095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8" name="Gerade Verbindung 27"/>
            <p:cNvCxnSpPr/>
            <p:nvPr userDrawn="1"/>
          </p:nvCxnSpPr>
          <p:spPr>
            <a:xfrm rot="5400000">
              <a:off x="11909273"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61268869"/>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alt 1-spaltig">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323850" y="2024064"/>
            <a:ext cx="11537950" cy="4210046"/>
          </a:xfrm>
        </p:spPr>
        <p:txBody>
          <a:bodyPr/>
          <a:lstStyle>
            <a:lvl1pPr>
              <a:defRPr/>
            </a:lvl1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a:p>
            <a:pPr lvl="4"/>
            <a:r>
              <a:rPr lang="en-GB" dirty="0" err="1" smtClean="0"/>
              <a:t>Fünfte</a:t>
            </a:r>
            <a:r>
              <a:rPr lang="en-GB" dirty="0" smtClean="0"/>
              <a:t> </a:t>
            </a:r>
            <a:r>
              <a:rPr lang="en-GB" dirty="0" err="1" smtClean="0"/>
              <a:t>Ebene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7" name="Titel 6"/>
          <p:cNvSpPr>
            <a:spLocks noGrp="1"/>
          </p:cNvSpPr>
          <p:nvPr>
            <p:ph type="title" hasCustomPrompt="1"/>
          </p:nvPr>
        </p:nvSpPr>
        <p:spPr>
          <a:xfrm>
            <a:off x="323850" y="620714"/>
            <a:ext cx="11537950" cy="972000"/>
          </a:xfrm>
          <a:solidFill>
            <a:schemeClr val="bg1"/>
          </a:solidFill>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2902882693"/>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halt 2-spaltig">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323851" y="2024064"/>
            <a:ext cx="5577644"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marL="1077913" indent="-177800">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p:txBody>
      </p:sp>
      <p:sp>
        <p:nvSpPr>
          <p:cNvPr id="4" name="Inhaltsplatzhalter 3"/>
          <p:cNvSpPr>
            <a:spLocks noGrp="1"/>
          </p:cNvSpPr>
          <p:nvPr>
            <p:ph sz="half" idx="2" hasCustomPrompt="1"/>
          </p:nvPr>
        </p:nvSpPr>
        <p:spPr>
          <a:xfrm>
            <a:off x="6285565" y="2024064"/>
            <a:ext cx="5567205"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p:txBody>
      </p:sp>
      <p:sp>
        <p:nvSpPr>
          <p:cNvPr id="5" name="Datumsplatzhalter 4"/>
          <p:cNvSpPr>
            <a:spLocks noGrp="1"/>
          </p:cNvSpPr>
          <p:nvPr>
            <p:ph type="dt" sz="half" idx="10"/>
          </p:nvPr>
        </p:nvSpPr>
        <p:spPr/>
        <p:txBody>
          <a:bodyPr/>
          <a:lstStyle/>
          <a:p>
            <a:r>
              <a:rPr lang="en-US" smtClean="0"/>
              <a:t>1.12.2014</a:t>
            </a:r>
            <a:endParaRPr lang="en-GB" dirty="0"/>
          </a:p>
        </p:txBody>
      </p:sp>
      <p:sp>
        <p:nvSpPr>
          <p:cNvPr id="6" name="Fußzeilenplatzhalter 5"/>
          <p:cNvSpPr>
            <a:spLocks noGrp="1"/>
          </p:cNvSpPr>
          <p:nvPr>
            <p:ph type="ftr" sz="quarter" idx="11"/>
          </p:nvPr>
        </p:nvSpPr>
        <p:spPr/>
        <p:txBody>
          <a:bodyPr/>
          <a:lstStyle/>
          <a:p>
            <a:r>
              <a:rPr lang="en-GB" smtClean="0"/>
              <a:t>Kaan Kara, Systems Group @ ETH Zurich</a:t>
            </a:r>
            <a:endParaRPr lang="en-GB" dirty="0"/>
          </a:p>
        </p:txBody>
      </p:sp>
      <p:sp>
        <p:nvSpPr>
          <p:cNvPr id="7" name="Foliennummernplatzhalter 6"/>
          <p:cNvSpPr>
            <a:spLocks noGrp="1"/>
          </p:cNvSpPr>
          <p:nvPr>
            <p:ph type="sldNum" sz="quarter" idx="12"/>
          </p:nvPr>
        </p:nvSpPr>
        <p:spPr/>
        <p:txBody>
          <a:bodyPr/>
          <a:lstStyle/>
          <a:p>
            <a:fld id="{6C6AE60A-B69C-4790-82F7-3882EDF23186}" type="slidenum">
              <a:rPr lang="en-GB" smtClean="0"/>
              <a:t>‹#›</a:t>
            </a:fld>
            <a:endParaRPr lang="en-GB" dirty="0"/>
          </a:p>
        </p:txBody>
      </p:sp>
      <p:sp>
        <p:nvSpPr>
          <p:cNvPr id="8" name="Titel 7"/>
          <p:cNvSpPr>
            <a:spLocks noGrp="1"/>
          </p:cNvSpPr>
          <p:nvPr>
            <p:ph type="title" hasCustomPrompt="1"/>
          </p:nvPr>
        </p:nvSpPr>
        <p:spPr>
          <a:xfrm>
            <a:off x="323850" y="620714"/>
            <a:ext cx="11537950" cy="972000"/>
          </a:xfrm>
          <a:solidFill>
            <a:schemeClr val="bg1"/>
          </a:solidFill>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3597727416"/>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halt Freifläche">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en-US" smtClean="0"/>
              <a:t>1.12.2014</a:t>
            </a:r>
            <a:endParaRPr lang="en-GB" dirty="0"/>
          </a:p>
        </p:txBody>
      </p:sp>
      <p:sp>
        <p:nvSpPr>
          <p:cNvPr id="3" name="Fußzeilenplatzhalter 2"/>
          <p:cNvSpPr>
            <a:spLocks noGrp="1"/>
          </p:cNvSpPr>
          <p:nvPr>
            <p:ph type="ftr" sz="quarter" idx="11"/>
          </p:nvPr>
        </p:nvSpPr>
        <p:spPr/>
        <p:txBody>
          <a:bodyPr/>
          <a:lstStyle/>
          <a:p>
            <a:r>
              <a:rPr lang="en-GB" smtClean="0"/>
              <a:t>Kaan Kara, Systems Group @ ETH Zurich</a:t>
            </a:r>
            <a:endParaRPr lang="en-GB" dirty="0"/>
          </a:p>
        </p:txBody>
      </p:sp>
      <p:sp>
        <p:nvSpPr>
          <p:cNvPr id="4" name="Foliennummernplatzhalter 3"/>
          <p:cNvSpPr>
            <a:spLocks noGrp="1"/>
          </p:cNvSpPr>
          <p:nvPr>
            <p:ph type="sldNum" sz="quarter" idx="12"/>
          </p:nvPr>
        </p:nvSpPr>
        <p:spPr/>
        <p:txBody>
          <a:bodyPr/>
          <a:lstStyle/>
          <a:p>
            <a:fld id="{6C6AE60A-B69C-4790-82F7-3882EDF23186}" type="slidenum">
              <a:rPr lang="en-GB" smtClean="0"/>
              <a:t>‹#›</a:t>
            </a:fld>
            <a:endParaRPr lang="en-GB" dirty="0"/>
          </a:p>
        </p:txBody>
      </p:sp>
      <p:sp>
        <p:nvSpPr>
          <p:cNvPr id="5" name="Titel 4"/>
          <p:cNvSpPr>
            <a:spLocks noGrp="1"/>
          </p:cNvSpPr>
          <p:nvPr>
            <p:ph type="title" hasCustomPrompt="1"/>
          </p:nvPr>
        </p:nvSpPr>
        <p:spPr>
          <a:xfrm>
            <a:off x="323850" y="620714"/>
            <a:ext cx="11537950" cy="972000"/>
          </a:xfrm>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683457095"/>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halt Vollbi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3"/>
            <a:ext cx="11537950" cy="5607860"/>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4071505181"/>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halt ohne Balken">
    <p:spTree>
      <p:nvGrpSpPr>
        <p:cNvPr id="1" name=""/>
        <p:cNvGrpSpPr/>
        <p:nvPr/>
      </p:nvGrpSpPr>
      <p:grpSpPr>
        <a:xfrm>
          <a:off x="0" y="0"/>
          <a:ext cx="0" cy="0"/>
          <a:chOff x="0" y="0"/>
          <a:chExt cx="0" cy="0"/>
        </a:xfrm>
      </p:grpSpPr>
      <p:sp>
        <p:nvSpPr>
          <p:cNvPr id="7" name="Rechteck 6"/>
          <p:cNvSpPr/>
          <p:nvPr userDrawn="1"/>
        </p:nvSpPr>
        <p:spPr bwMode="gray">
          <a:xfrm>
            <a:off x="0" y="0"/>
            <a:ext cx="12187238" cy="876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Datumsplatzhalter 1"/>
          <p:cNvSpPr>
            <a:spLocks noGrp="1"/>
          </p:cNvSpPr>
          <p:nvPr>
            <p:ph type="dt" sz="half" idx="10"/>
          </p:nvPr>
        </p:nvSpPr>
        <p:spPr/>
        <p:txBody>
          <a:bodyPr/>
          <a:lstStyle/>
          <a:p>
            <a:r>
              <a:rPr lang="en-US" smtClean="0"/>
              <a:t>1.12.2014</a:t>
            </a:r>
            <a:endParaRPr lang="en-GB" dirty="0"/>
          </a:p>
        </p:txBody>
      </p:sp>
      <p:sp>
        <p:nvSpPr>
          <p:cNvPr id="3" name="Fußzeilenplatzhalter 2"/>
          <p:cNvSpPr>
            <a:spLocks noGrp="1"/>
          </p:cNvSpPr>
          <p:nvPr>
            <p:ph type="ftr" sz="quarter" idx="11"/>
          </p:nvPr>
        </p:nvSpPr>
        <p:spPr/>
        <p:txBody>
          <a:bodyPr/>
          <a:lstStyle/>
          <a:p>
            <a:r>
              <a:rPr lang="en-GB" smtClean="0"/>
              <a:t>Kaan Kara, Systems Group @ ETH Zurich</a:t>
            </a:r>
            <a:endParaRPr lang="en-GB" dirty="0"/>
          </a:p>
        </p:txBody>
      </p:sp>
      <p:sp>
        <p:nvSpPr>
          <p:cNvPr id="4" name="Foliennummernplatzhalter 3"/>
          <p:cNvSpPr>
            <a:spLocks noGrp="1"/>
          </p:cNvSpPr>
          <p:nvPr>
            <p:ph type="sldNum" sz="quarter" idx="12"/>
          </p:nvPr>
        </p:nvSpPr>
        <p:spPr/>
        <p:txBody>
          <a:bodyPr/>
          <a:lstStyle/>
          <a:p>
            <a:fld id="{6C6AE60A-B69C-4790-82F7-3882EDF23186}" type="slidenum">
              <a:rPr lang="en-GB" smtClean="0"/>
              <a:t>‹#›</a:t>
            </a:fld>
            <a:endParaRPr lang="en-GB" dirty="0"/>
          </a:p>
        </p:txBody>
      </p:sp>
      <p:pic>
        <p:nvPicPr>
          <p:cNvPr id="9" name="Bild 8" descr="eth_logo_kurz_pos.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306000"/>
            <a:ext cx="966978" cy="157734"/>
          </a:xfrm>
          <a:prstGeom prst="rect">
            <a:avLst/>
          </a:prstGeom>
        </p:spPr>
      </p:pic>
    </p:spTree>
    <p:extLst>
      <p:ext uri="{BB962C8B-B14F-4D97-AF65-F5344CB8AC3E}">
        <p14:creationId xmlns:p14="http://schemas.microsoft.com/office/powerpoint/2010/main" val="2419472829"/>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folie A">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323850" y="4563876"/>
            <a:ext cx="11537949" cy="1673412"/>
          </a:xfrm>
          <a:solidFill>
            <a:schemeClr val="accent1"/>
          </a:solidFill>
        </p:spPr>
        <p:txBody>
          <a:bodyPr lIns="144000" tIns="108000" bIns="0" anchor="t" anchorCtr="0"/>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2" name="Titel 1"/>
          <p:cNvSpPr>
            <a:spLocks noGrp="1"/>
          </p:cNvSpPr>
          <p:nvPr>
            <p:ph type="ctrTitle" hasCustomPrompt="1"/>
          </p:nvPr>
        </p:nvSpPr>
        <p:spPr>
          <a:xfrm>
            <a:off x="323850" y="3429000"/>
            <a:ext cx="11537949" cy="1152128"/>
          </a:xfrm>
          <a:solidFill>
            <a:schemeClr val="accent1"/>
          </a:solidFill>
        </p:spPr>
        <p:txBody>
          <a:bodyPr wrap="square" lIns="144000" tIns="72000" anchor="t" anchorCtr="0"/>
          <a:lstStyle>
            <a:lvl1pPr>
              <a:lnSpc>
                <a:spcPct val="100000"/>
              </a:lnSpc>
              <a:spcBef>
                <a:spcPts val="0"/>
              </a:spcBef>
              <a:defRPr sz="3200">
                <a:solidFill>
                  <a:schemeClr val="bg1"/>
                </a:solidFill>
              </a:defRPr>
            </a:lvl1pPr>
          </a:lstStyle>
          <a:p>
            <a:r>
              <a:rPr lang="en-GB" dirty="0" smtClean="0"/>
              <a:t>Add title</a:t>
            </a:r>
            <a:endParaRPr lang="en-GB" dirty="0"/>
          </a:p>
        </p:txBody>
      </p:sp>
      <p:sp>
        <p:nvSpPr>
          <p:cNvPr id="7" name="Fußzeilenplatzhalter 6"/>
          <p:cNvSpPr>
            <a:spLocks noGrp="1"/>
          </p:cNvSpPr>
          <p:nvPr>
            <p:ph type="ftr" sz="quarter" idx="13"/>
          </p:nvPr>
        </p:nvSpPr>
        <p:spPr/>
        <p:txBody>
          <a:bodyPr/>
          <a:lstStyle/>
          <a:p>
            <a:r>
              <a:rPr lang="en-GB" smtClean="0"/>
              <a:t>Kaan Kara, Systems Group @ ETH Zurich</a:t>
            </a:r>
            <a:endParaRPr lang="en-GB" dirty="0"/>
          </a:p>
        </p:txBody>
      </p:sp>
      <p:sp>
        <p:nvSpPr>
          <p:cNvPr id="9" name="Bildplatzhalter 8"/>
          <p:cNvSpPr>
            <a:spLocks noGrp="1"/>
          </p:cNvSpPr>
          <p:nvPr>
            <p:ph type="pic" sz="quarter" idx="14"/>
          </p:nvPr>
        </p:nvSpPr>
        <p:spPr>
          <a:xfrm>
            <a:off x="323850" y="619200"/>
            <a:ext cx="11537950" cy="2809800"/>
          </a:xfrm>
        </p:spPr>
        <p:txBody>
          <a:bodyPr/>
          <a:lstStyle/>
          <a:p>
            <a:endParaRPr lang="en-GB" dirty="0"/>
          </a:p>
        </p:txBody>
      </p:sp>
    </p:spTree>
    <p:extLst>
      <p:ext uri="{BB962C8B-B14F-4D97-AF65-F5344CB8AC3E}">
        <p14:creationId xmlns:p14="http://schemas.microsoft.com/office/powerpoint/2010/main" val="229749355"/>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folie B">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23850" y="4823306"/>
            <a:ext cx="11537950" cy="1013969"/>
          </a:xfrm>
          <a:solidFill>
            <a:schemeClr val="accent1"/>
          </a:solidFill>
        </p:spPr>
        <p:txBody>
          <a:bodyPr wrap="square" lIns="144000" tIns="108000" anchor="t" anchorCtr="0"/>
          <a:lstStyle>
            <a:lvl1pPr>
              <a:lnSpc>
                <a:spcPct val="100000"/>
              </a:lnSpc>
              <a:spcBef>
                <a:spcPts val="0"/>
              </a:spcBef>
              <a:defRPr sz="2800" baseline="0">
                <a:solidFill>
                  <a:schemeClr val="bg1"/>
                </a:solidFill>
              </a:defRPr>
            </a:lvl1pPr>
          </a:lstStyle>
          <a:p>
            <a:r>
              <a:rPr lang="en-GB" dirty="0" smtClean="0"/>
              <a:t>Add title</a:t>
            </a:r>
            <a:endParaRPr lang="en-GB" dirty="0"/>
          </a:p>
        </p:txBody>
      </p:sp>
      <p:sp>
        <p:nvSpPr>
          <p:cNvPr id="3" name="Untertitel 2"/>
          <p:cNvSpPr>
            <a:spLocks noGrp="1"/>
          </p:cNvSpPr>
          <p:nvPr>
            <p:ph type="subTitle" idx="1" hasCustomPrompt="1"/>
          </p:nvPr>
        </p:nvSpPr>
        <p:spPr>
          <a:xfrm>
            <a:off x="323850" y="5809754"/>
            <a:ext cx="11537950" cy="427535"/>
          </a:xfrm>
          <a:solidFill>
            <a:schemeClr val="accent1"/>
          </a:solidFill>
        </p:spPr>
        <p:txBody>
          <a:bodyPr lIns="144000" bIns="108000" anchor="b" anchorCtr="0">
            <a:noAutofit/>
          </a:bodyPr>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3"/>
            <a:ext cx="11537950" cy="4204512"/>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225086537"/>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folie C">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23850" y="4823306"/>
            <a:ext cx="11537950" cy="1013969"/>
          </a:xfrm>
          <a:noFill/>
        </p:spPr>
        <p:txBody>
          <a:bodyPr wrap="square" lIns="144000" tIns="108000" anchor="t" anchorCtr="0"/>
          <a:lstStyle>
            <a:lvl1pPr>
              <a:lnSpc>
                <a:spcPct val="100000"/>
              </a:lnSpc>
              <a:spcBef>
                <a:spcPts val="0"/>
              </a:spcBef>
              <a:defRPr sz="2800" baseline="0">
                <a:solidFill>
                  <a:schemeClr val="tx1"/>
                </a:solidFill>
              </a:defRPr>
            </a:lvl1pPr>
          </a:lstStyle>
          <a:p>
            <a:r>
              <a:rPr lang="en-GB" dirty="0" smtClean="0"/>
              <a:t>Add title</a:t>
            </a:r>
            <a:endParaRPr lang="en-GB" dirty="0"/>
          </a:p>
        </p:txBody>
      </p:sp>
      <p:sp>
        <p:nvSpPr>
          <p:cNvPr id="3" name="Untertitel 2"/>
          <p:cNvSpPr>
            <a:spLocks noGrp="1"/>
          </p:cNvSpPr>
          <p:nvPr>
            <p:ph type="subTitle" idx="1" hasCustomPrompt="1"/>
          </p:nvPr>
        </p:nvSpPr>
        <p:spPr>
          <a:xfrm>
            <a:off x="323850" y="5809754"/>
            <a:ext cx="11537950" cy="427535"/>
          </a:xfrm>
          <a:noFill/>
        </p:spPr>
        <p:txBody>
          <a:bodyPr lIns="144000" bIns="108000" anchor="b" anchorCtr="0">
            <a:noAutofit/>
          </a:bodyPr>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4"/>
            <a:ext cx="11537950" cy="4204513"/>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4228792304"/>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elfolie D (Hintergrundbild)">
    <p:bg>
      <p:bgPr>
        <a:solidFill>
          <a:schemeClr val="bg1"/>
        </a:solidFill>
        <a:effectLst/>
      </p:bgPr>
    </p:bg>
    <p:spTree>
      <p:nvGrpSpPr>
        <p:cNvPr id="1" name=""/>
        <p:cNvGrpSpPr/>
        <p:nvPr/>
      </p:nvGrpSpPr>
      <p:grpSpPr>
        <a:xfrm>
          <a:off x="0" y="0"/>
          <a:ext cx="0" cy="0"/>
          <a:chOff x="0" y="0"/>
          <a:chExt cx="0" cy="0"/>
        </a:xfrm>
      </p:grpSpPr>
      <p:sp>
        <p:nvSpPr>
          <p:cNvPr id="5" name="Bildplatzhalter 4"/>
          <p:cNvSpPr>
            <a:spLocks noGrp="1"/>
          </p:cNvSpPr>
          <p:nvPr>
            <p:ph type="pic" sz="quarter" idx="10" hasCustomPrompt="1"/>
          </p:nvPr>
        </p:nvSpPr>
        <p:spPr>
          <a:xfrm>
            <a:off x="1" y="0"/>
            <a:ext cx="12187238" cy="6858000"/>
          </a:xfrm>
        </p:spPr>
        <p:txBody>
          <a:bodyPr/>
          <a:lstStyle>
            <a:lvl1pPr marL="0" indent="0">
              <a:buNone/>
              <a:defRPr/>
            </a:lvl1pPr>
          </a:lstStyle>
          <a:p>
            <a:r>
              <a:rPr lang="en-GB" dirty="0" err="1" smtClean="0"/>
              <a:t>Bild</a:t>
            </a:r>
            <a:r>
              <a:rPr lang="en-GB" dirty="0" smtClean="0"/>
              <a:t> </a:t>
            </a:r>
            <a:r>
              <a:rPr lang="en-GB" dirty="0" err="1" smtClean="0"/>
              <a:t>durch</a:t>
            </a:r>
            <a:r>
              <a:rPr lang="en-GB" dirty="0" smtClean="0"/>
              <a:t> </a:t>
            </a:r>
            <a:r>
              <a:rPr lang="en-GB" dirty="0" err="1" smtClean="0"/>
              <a:t>Klicken</a:t>
            </a:r>
            <a:r>
              <a:rPr lang="en-GB" dirty="0" smtClean="0"/>
              <a:t> auf das Symbol </a:t>
            </a:r>
            <a:r>
              <a:rPr lang="en-GB" dirty="0" err="1" smtClean="0"/>
              <a:t>hinzufügen</a:t>
            </a:r>
            <a:r>
              <a:rPr lang="en-GB" dirty="0" smtClean="0"/>
              <a:t> und in den </a:t>
            </a:r>
            <a:r>
              <a:rPr lang="en-GB" dirty="0" err="1" smtClean="0"/>
              <a:t>Hintergrund</a:t>
            </a:r>
            <a:r>
              <a:rPr lang="en-GB" dirty="0" smtClean="0"/>
              <a:t> </a:t>
            </a:r>
            <a:r>
              <a:rPr lang="en-GB" dirty="0" err="1" smtClean="0"/>
              <a:t>stellen</a:t>
            </a:r>
            <a:endParaRPr lang="en-GB" dirty="0"/>
          </a:p>
        </p:txBody>
      </p:sp>
      <p:sp>
        <p:nvSpPr>
          <p:cNvPr id="2" name="Titel 1"/>
          <p:cNvSpPr>
            <a:spLocks noGrp="1"/>
          </p:cNvSpPr>
          <p:nvPr>
            <p:ph type="ctrTitle" hasCustomPrompt="1"/>
          </p:nvPr>
        </p:nvSpPr>
        <p:spPr>
          <a:xfrm>
            <a:off x="323849" y="1044001"/>
            <a:ext cx="11537951" cy="980062"/>
          </a:xfrm>
          <a:solidFill>
            <a:schemeClr val="bg1"/>
          </a:solidFill>
        </p:spPr>
        <p:txBody>
          <a:bodyPr wrap="square" lIns="144000" tIns="0" anchor="t" anchorCtr="0"/>
          <a:lstStyle>
            <a:lvl1pPr>
              <a:lnSpc>
                <a:spcPct val="100000"/>
              </a:lnSpc>
              <a:spcBef>
                <a:spcPts val="0"/>
              </a:spcBef>
              <a:defRPr sz="2800"/>
            </a:lvl1pPr>
          </a:lstStyle>
          <a:p>
            <a:r>
              <a:rPr lang="en-GB" dirty="0" smtClean="0"/>
              <a:t>Add title</a:t>
            </a:r>
            <a:endParaRPr lang="en-GB" dirty="0"/>
          </a:p>
        </p:txBody>
      </p:sp>
      <p:grpSp>
        <p:nvGrpSpPr>
          <p:cNvPr id="10" name="Gruppieren 9"/>
          <p:cNvGrpSpPr/>
          <p:nvPr userDrawn="1"/>
        </p:nvGrpSpPr>
        <p:grpSpPr>
          <a:xfrm>
            <a:off x="144463" y="152401"/>
            <a:ext cx="11897959" cy="612775"/>
            <a:chOff x="144463" y="152401"/>
            <a:chExt cx="11897959" cy="612775"/>
          </a:xfrm>
          <a:solidFill>
            <a:schemeClr val="accent1"/>
          </a:solidFill>
        </p:grpSpPr>
        <p:sp>
          <p:nvSpPr>
            <p:cNvPr id="13" name="Rechteck 12"/>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hteck 13"/>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hteck 14"/>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 name="Untertitel 2"/>
          <p:cNvSpPr>
            <a:spLocks noGrp="1"/>
          </p:cNvSpPr>
          <p:nvPr>
            <p:ph type="subTitle" idx="1" hasCustomPrompt="1"/>
          </p:nvPr>
        </p:nvSpPr>
        <p:spPr bwMode="gray">
          <a:xfrm>
            <a:off x="323850" y="620714"/>
            <a:ext cx="11537950" cy="465726"/>
          </a:xfrm>
          <a:solidFill>
            <a:schemeClr val="bg1"/>
          </a:solidFill>
          <a:ln>
            <a:noFill/>
          </a:ln>
        </p:spPr>
        <p:txBody>
          <a:bodyPr lIns="151200" tIns="90000" anchor="t" anchorCtr="0"/>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pic>
        <p:nvPicPr>
          <p:cNvPr id="9" name="Bild 18" descr="g_eth_logo_kurz_neg_Schutzraum.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306000"/>
            <a:ext cx="971061" cy="158400"/>
          </a:xfrm>
          <a:prstGeom prst="rect">
            <a:avLst/>
          </a:prstGeom>
        </p:spPr>
      </p:pic>
      <p:sp>
        <p:nvSpPr>
          <p:cNvPr id="11" name="Textfeld 10"/>
          <p:cNvSpPr txBox="1"/>
          <p:nvPr userDrawn="1"/>
        </p:nvSpPr>
        <p:spPr>
          <a:xfrm>
            <a:off x="323850" y="6957490"/>
            <a:ext cx="8496298" cy="215444"/>
          </a:xfrm>
          <a:prstGeom prst="rect">
            <a:avLst/>
          </a:prstGeom>
          <a:noFill/>
        </p:spPr>
        <p:txBody>
          <a:bodyPr wrap="square" lIns="0" tIns="0" rIns="0" bIns="0" rtlCol="0">
            <a:spAutoFit/>
          </a:bodyPr>
          <a:lstStyle/>
          <a:p>
            <a:r>
              <a:rPr lang="en-GB" sz="1400" dirty="0" smtClean="0">
                <a:solidFill>
                  <a:schemeClr val="tx1"/>
                </a:solidFill>
              </a:rPr>
              <a:t>Change picture: Select picture – right click – change picture</a:t>
            </a:r>
            <a:endParaRPr lang="en-GB" sz="1400" dirty="0">
              <a:solidFill>
                <a:schemeClr val="tx1"/>
              </a:solidFill>
            </a:endParaRPr>
          </a:p>
        </p:txBody>
      </p:sp>
      <p:grpSp>
        <p:nvGrpSpPr>
          <p:cNvPr id="12" name="Gruppieren 11"/>
          <p:cNvGrpSpPr/>
          <p:nvPr userDrawn="1"/>
        </p:nvGrpSpPr>
        <p:grpSpPr>
          <a:xfrm>
            <a:off x="-377675" y="-385093"/>
            <a:ext cx="12418863" cy="7159750"/>
            <a:chOff x="-377675" y="-385093"/>
            <a:chExt cx="12418863" cy="7159750"/>
          </a:xfrm>
        </p:grpSpPr>
        <p:cxnSp>
          <p:nvCxnSpPr>
            <p:cNvPr id="16" name="Gerade Verbindung 15"/>
            <p:cNvCxnSpPr/>
            <p:nvPr/>
          </p:nvCxnSpPr>
          <p:spPr>
            <a:xfrm rot="5400000">
              <a:off x="190800"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Gerade Verbindung 16"/>
            <p:cNvCxnSpPr/>
            <p:nvPr/>
          </p:nvCxnSpPr>
          <p:spPr>
            <a:xfrm rot="5400000">
              <a:off x="1172813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Gerade Verbindung 17"/>
            <p:cNvCxnSpPr/>
            <p:nvPr userDrawn="1"/>
          </p:nvCxnSpPr>
          <p:spPr>
            <a:xfrm>
              <a:off x="-377675" y="3427045"/>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19" name="Gerade Verbindung 18"/>
            <p:cNvCxnSpPr/>
            <p:nvPr userDrawn="1"/>
          </p:nvCxnSpPr>
          <p:spPr>
            <a:xfrm>
              <a:off x="-377675" y="762794"/>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0" name="Gerade Verbindung 19"/>
            <p:cNvCxnSpPr/>
            <p:nvPr userDrawn="1"/>
          </p:nvCxnSpPr>
          <p:spPr>
            <a:xfrm>
              <a:off x="-377675" y="6304951"/>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1" name="Gerade Verbindung 20"/>
            <p:cNvCxnSpPr/>
            <p:nvPr userDrawn="1"/>
          </p:nvCxnSpPr>
          <p:spPr>
            <a:xfrm>
              <a:off x="-377675" y="6237242"/>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2" name="Gerade Verbindung 21"/>
            <p:cNvCxnSpPr/>
            <p:nvPr userDrawn="1"/>
          </p:nvCxnSpPr>
          <p:spPr>
            <a:xfrm>
              <a:off x="-377675" y="67746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3" name="Gerade Verbindung 22"/>
            <p:cNvCxnSpPr/>
            <p:nvPr/>
          </p:nvCxnSpPr>
          <p:spPr>
            <a:xfrm rot="5400000">
              <a:off x="596352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userDrawn="1"/>
          </p:nvCxnSpPr>
          <p:spPr>
            <a:xfrm>
              <a:off x="-377675" y="619432"/>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5" name="Gerade Verbindung 24"/>
            <p:cNvCxnSpPr/>
            <p:nvPr userDrawn="1"/>
          </p:nvCxnSpPr>
          <p:spPr>
            <a:xfrm>
              <a:off x="-377675" y="2020566"/>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6" name="Gerade Verbindung 25"/>
            <p:cNvCxnSpPr/>
            <p:nvPr userDrawn="1"/>
          </p:nvCxnSpPr>
          <p:spPr>
            <a:xfrm>
              <a:off x="-377675" y="48315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7" name="Gerade Verbindung 26"/>
            <p:cNvCxnSpPr/>
            <p:nvPr userDrawn="1"/>
          </p:nvCxnSpPr>
          <p:spPr>
            <a:xfrm rot="5400000">
              <a:off x="1095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8" name="Gerade Verbindung 27"/>
            <p:cNvCxnSpPr/>
            <p:nvPr userDrawn="1"/>
          </p:nvCxnSpPr>
          <p:spPr>
            <a:xfrm rot="5400000">
              <a:off x="11909273"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746870799"/>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halt 1-spaltig">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323850" y="2024064"/>
            <a:ext cx="11537950" cy="4210046"/>
          </a:xfrm>
        </p:spPr>
        <p:txBody>
          <a:bodyPr/>
          <a:lstStyle>
            <a:lvl1pPr>
              <a:defRPr/>
            </a:lvl1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a:p>
            <a:pPr lvl="4"/>
            <a:r>
              <a:rPr lang="en-GB" dirty="0" err="1" smtClean="0"/>
              <a:t>Fünfte</a:t>
            </a:r>
            <a:r>
              <a:rPr lang="en-GB" dirty="0" smtClean="0"/>
              <a:t> </a:t>
            </a:r>
            <a:r>
              <a:rPr lang="en-GB" dirty="0" err="1" smtClean="0"/>
              <a:t>Ebene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7" name="Titel 6"/>
          <p:cNvSpPr>
            <a:spLocks noGrp="1"/>
          </p:cNvSpPr>
          <p:nvPr>
            <p:ph type="title" hasCustomPrompt="1"/>
          </p:nvPr>
        </p:nvSpPr>
        <p:spPr>
          <a:xfrm>
            <a:off x="323850" y="620714"/>
            <a:ext cx="11537950" cy="972000"/>
          </a:xfrm>
          <a:solidFill>
            <a:schemeClr val="bg1"/>
          </a:solidFill>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2684596061"/>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halt 2-spaltig">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323851" y="2024064"/>
            <a:ext cx="5577644"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marL="1077913" indent="-177800">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p:txBody>
      </p:sp>
      <p:sp>
        <p:nvSpPr>
          <p:cNvPr id="4" name="Inhaltsplatzhalter 3"/>
          <p:cNvSpPr>
            <a:spLocks noGrp="1"/>
          </p:cNvSpPr>
          <p:nvPr>
            <p:ph sz="half" idx="2" hasCustomPrompt="1"/>
          </p:nvPr>
        </p:nvSpPr>
        <p:spPr>
          <a:xfrm>
            <a:off x="6285565" y="2024064"/>
            <a:ext cx="5567205"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p:txBody>
      </p:sp>
      <p:sp>
        <p:nvSpPr>
          <p:cNvPr id="5" name="Datumsplatzhalter 4"/>
          <p:cNvSpPr>
            <a:spLocks noGrp="1"/>
          </p:cNvSpPr>
          <p:nvPr>
            <p:ph type="dt" sz="half" idx="10"/>
          </p:nvPr>
        </p:nvSpPr>
        <p:spPr/>
        <p:txBody>
          <a:bodyPr/>
          <a:lstStyle/>
          <a:p>
            <a:r>
              <a:rPr lang="en-US" smtClean="0"/>
              <a:t>1.12.2014</a:t>
            </a:r>
            <a:endParaRPr lang="en-GB" dirty="0"/>
          </a:p>
        </p:txBody>
      </p:sp>
      <p:sp>
        <p:nvSpPr>
          <p:cNvPr id="6" name="Fußzeilenplatzhalter 5"/>
          <p:cNvSpPr>
            <a:spLocks noGrp="1"/>
          </p:cNvSpPr>
          <p:nvPr>
            <p:ph type="ftr" sz="quarter" idx="11"/>
          </p:nvPr>
        </p:nvSpPr>
        <p:spPr/>
        <p:txBody>
          <a:bodyPr/>
          <a:lstStyle/>
          <a:p>
            <a:r>
              <a:rPr lang="en-GB" smtClean="0"/>
              <a:t>Kaan Kara, Systems Group @ ETH Zurich</a:t>
            </a:r>
            <a:endParaRPr lang="en-GB" dirty="0"/>
          </a:p>
        </p:txBody>
      </p:sp>
      <p:sp>
        <p:nvSpPr>
          <p:cNvPr id="7" name="Foliennummernplatzhalter 6"/>
          <p:cNvSpPr>
            <a:spLocks noGrp="1"/>
          </p:cNvSpPr>
          <p:nvPr>
            <p:ph type="sldNum" sz="quarter" idx="12"/>
          </p:nvPr>
        </p:nvSpPr>
        <p:spPr/>
        <p:txBody>
          <a:bodyPr/>
          <a:lstStyle/>
          <a:p>
            <a:fld id="{6C6AE60A-B69C-4790-82F7-3882EDF23186}" type="slidenum">
              <a:rPr lang="en-GB" smtClean="0"/>
              <a:t>‹#›</a:t>
            </a:fld>
            <a:endParaRPr lang="en-GB" dirty="0"/>
          </a:p>
        </p:txBody>
      </p:sp>
      <p:sp>
        <p:nvSpPr>
          <p:cNvPr id="8" name="Titel 7"/>
          <p:cNvSpPr>
            <a:spLocks noGrp="1"/>
          </p:cNvSpPr>
          <p:nvPr>
            <p:ph type="title" hasCustomPrompt="1"/>
          </p:nvPr>
        </p:nvSpPr>
        <p:spPr>
          <a:xfrm>
            <a:off x="323850" y="620714"/>
            <a:ext cx="11537950" cy="972000"/>
          </a:xfrm>
          <a:solidFill>
            <a:schemeClr val="bg1"/>
          </a:solidFill>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1897415336"/>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halt Freifläche">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en-US" smtClean="0"/>
              <a:t>1.12.2014</a:t>
            </a:r>
            <a:endParaRPr lang="en-GB" dirty="0"/>
          </a:p>
        </p:txBody>
      </p:sp>
      <p:sp>
        <p:nvSpPr>
          <p:cNvPr id="3" name="Fußzeilenplatzhalter 2"/>
          <p:cNvSpPr>
            <a:spLocks noGrp="1"/>
          </p:cNvSpPr>
          <p:nvPr>
            <p:ph type="ftr" sz="quarter" idx="11"/>
          </p:nvPr>
        </p:nvSpPr>
        <p:spPr/>
        <p:txBody>
          <a:bodyPr/>
          <a:lstStyle/>
          <a:p>
            <a:r>
              <a:rPr lang="en-GB" smtClean="0"/>
              <a:t>Kaan Kara, Systems Group @ ETH Zurich</a:t>
            </a:r>
            <a:endParaRPr lang="en-GB" dirty="0"/>
          </a:p>
        </p:txBody>
      </p:sp>
      <p:sp>
        <p:nvSpPr>
          <p:cNvPr id="4" name="Foliennummernplatzhalter 3"/>
          <p:cNvSpPr>
            <a:spLocks noGrp="1"/>
          </p:cNvSpPr>
          <p:nvPr>
            <p:ph type="sldNum" sz="quarter" idx="12"/>
          </p:nvPr>
        </p:nvSpPr>
        <p:spPr/>
        <p:txBody>
          <a:bodyPr/>
          <a:lstStyle/>
          <a:p>
            <a:fld id="{6C6AE60A-B69C-4790-82F7-3882EDF23186}" type="slidenum">
              <a:rPr lang="en-GB" smtClean="0"/>
              <a:t>‹#›</a:t>
            </a:fld>
            <a:endParaRPr lang="en-GB" dirty="0"/>
          </a:p>
        </p:txBody>
      </p:sp>
      <p:sp>
        <p:nvSpPr>
          <p:cNvPr id="5" name="Titel 4"/>
          <p:cNvSpPr>
            <a:spLocks noGrp="1"/>
          </p:cNvSpPr>
          <p:nvPr>
            <p:ph type="title" hasCustomPrompt="1"/>
          </p:nvPr>
        </p:nvSpPr>
        <p:spPr>
          <a:xfrm>
            <a:off x="323850" y="620714"/>
            <a:ext cx="11537950" cy="972000"/>
          </a:xfrm>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4189707849"/>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halt Vollbi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3"/>
            <a:ext cx="11537950" cy="5607860"/>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4156887399"/>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halt ohne Balken">
    <p:spTree>
      <p:nvGrpSpPr>
        <p:cNvPr id="1" name=""/>
        <p:cNvGrpSpPr/>
        <p:nvPr/>
      </p:nvGrpSpPr>
      <p:grpSpPr>
        <a:xfrm>
          <a:off x="0" y="0"/>
          <a:ext cx="0" cy="0"/>
          <a:chOff x="0" y="0"/>
          <a:chExt cx="0" cy="0"/>
        </a:xfrm>
      </p:grpSpPr>
      <p:sp>
        <p:nvSpPr>
          <p:cNvPr id="7" name="Rechteck 6"/>
          <p:cNvSpPr/>
          <p:nvPr userDrawn="1"/>
        </p:nvSpPr>
        <p:spPr bwMode="gray">
          <a:xfrm>
            <a:off x="0" y="0"/>
            <a:ext cx="12187238" cy="876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Datumsplatzhalter 1"/>
          <p:cNvSpPr>
            <a:spLocks noGrp="1"/>
          </p:cNvSpPr>
          <p:nvPr>
            <p:ph type="dt" sz="half" idx="10"/>
          </p:nvPr>
        </p:nvSpPr>
        <p:spPr/>
        <p:txBody>
          <a:bodyPr/>
          <a:lstStyle/>
          <a:p>
            <a:r>
              <a:rPr lang="en-US" smtClean="0"/>
              <a:t>1.12.2014</a:t>
            </a:r>
            <a:endParaRPr lang="en-GB" dirty="0"/>
          </a:p>
        </p:txBody>
      </p:sp>
      <p:sp>
        <p:nvSpPr>
          <p:cNvPr id="3" name="Fußzeilenplatzhalter 2"/>
          <p:cNvSpPr>
            <a:spLocks noGrp="1"/>
          </p:cNvSpPr>
          <p:nvPr>
            <p:ph type="ftr" sz="quarter" idx="11"/>
          </p:nvPr>
        </p:nvSpPr>
        <p:spPr/>
        <p:txBody>
          <a:bodyPr/>
          <a:lstStyle/>
          <a:p>
            <a:r>
              <a:rPr lang="en-GB" smtClean="0"/>
              <a:t>Kaan Kara, Systems Group @ ETH Zurich</a:t>
            </a:r>
            <a:endParaRPr lang="en-GB" dirty="0"/>
          </a:p>
        </p:txBody>
      </p:sp>
      <p:sp>
        <p:nvSpPr>
          <p:cNvPr id="4" name="Foliennummernplatzhalter 3"/>
          <p:cNvSpPr>
            <a:spLocks noGrp="1"/>
          </p:cNvSpPr>
          <p:nvPr>
            <p:ph type="sldNum" sz="quarter" idx="12"/>
          </p:nvPr>
        </p:nvSpPr>
        <p:spPr/>
        <p:txBody>
          <a:bodyPr/>
          <a:lstStyle/>
          <a:p>
            <a:fld id="{6C6AE60A-B69C-4790-82F7-3882EDF23186}" type="slidenum">
              <a:rPr lang="en-GB" smtClean="0"/>
              <a:t>‹#›</a:t>
            </a:fld>
            <a:endParaRPr lang="en-GB" dirty="0"/>
          </a:p>
        </p:txBody>
      </p:sp>
      <p:pic>
        <p:nvPicPr>
          <p:cNvPr id="9" name="Bild 8" descr="eth_logo_kurz_pos.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306000"/>
            <a:ext cx="966978" cy="157734"/>
          </a:xfrm>
          <a:prstGeom prst="rect">
            <a:avLst/>
          </a:prstGeom>
        </p:spPr>
      </p:pic>
    </p:spTree>
    <p:extLst>
      <p:ext uri="{BB962C8B-B14F-4D97-AF65-F5344CB8AC3E}">
        <p14:creationId xmlns:p14="http://schemas.microsoft.com/office/powerpoint/2010/main" val="2875612584"/>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elfolie A">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323850" y="4563876"/>
            <a:ext cx="11537949" cy="1673412"/>
          </a:xfrm>
          <a:solidFill>
            <a:schemeClr val="accent1"/>
          </a:solidFill>
        </p:spPr>
        <p:txBody>
          <a:bodyPr lIns="144000" tIns="108000" bIns="0" anchor="t" anchorCtr="0"/>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2" name="Titel 1"/>
          <p:cNvSpPr>
            <a:spLocks noGrp="1"/>
          </p:cNvSpPr>
          <p:nvPr>
            <p:ph type="ctrTitle" hasCustomPrompt="1"/>
          </p:nvPr>
        </p:nvSpPr>
        <p:spPr>
          <a:xfrm>
            <a:off x="323850" y="3429000"/>
            <a:ext cx="11537949" cy="1152128"/>
          </a:xfrm>
          <a:solidFill>
            <a:schemeClr val="accent1"/>
          </a:solidFill>
        </p:spPr>
        <p:txBody>
          <a:bodyPr wrap="square" lIns="144000" tIns="72000" anchor="t" anchorCtr="0"/>
          <a:lstStyle>
            <a:lvl1pPr>
              <a:lnSpc>
                <a:spcPct val="100000"/>
              </a:lnSpc>
              <a:spcBef>
                <a:spcPts val="0"/>
              </a:spcBef>
              <a:defRPr sz="3200">
                <a:solidFill>
                  <a:schemeClr val="bg1"/>
                </a:solidFill>
              </a:defRPr>
            </a:lvl1pPr>
          </a:lstStyle>
          <a:p>
            <a:r>
              <a:rPr lang="en-GB" dirty="0" smtClean="0"/>
              <a:t>Add title</a:t>
            </a:r>
            <a:endParaRPr lang="en-GB" dirty="0"/>
          </a:p>
        </p:txBody>
      </p:sp>
      <p:sp>
        <p:nvSpPr>
          <p:cNvPr id="7" name="Fußzeilenplatzhalter 6"/>
          <p:cNvSpPr>
            <a:spLocks noGrp="1"/>
          </p:cNvSpPr>
          <p:nvPr>
            <p:ph type="ftr" sz="quarter" idx="13"/>
          </p:nvPr>
        </p:nvSpPr>
        <p:spPr/>
        <p:txBody>
          <a:bodyPr/>
          <a:lstStyle/>
          <a:p>
            <a:r>
              <a:rPr lang="en-GB" smtClean="0"/>
              <a:t>Kaan Kara, Systems Group @ ETH Zurich</a:t>
            </a:r>
            <a:endParaRPr lang="en-GB" dirty="0"/>
          </a:p>
        </p:txBody>
      </p:sp>
      <p:sp>
        <p:nvSpPr>
          <p:cNvPr id="9" name="Bildplatzhalter 8"/>
          <p:cNvSpPr>
            <a:spLocks noGrp="1"/>
          </p:cNvSpPr>
          <p:nvPr>
            <p:ph type="pic" sz="quarter" idx="14"/>
          </p:nvPr>
        </p:nvSpPr>
        <p:spPr>
          <a:xfrm>
            <a:off x="323850" y="619200"/>
            <a:ext cx="11537950" cy="2809800"/>
          </a:xfrm>
        </p:spPr>
        <p:txBody>
          <a:bodyPr/>
          <a:lstStyle/>
          <a:p>
            <a:endParaRPr lang="en-GB" dirty="0"/>
          </a:p>
        </p:txBody>
      </p:sp>
    </p:spTree>
    <p:extLst>
      <p:ext uri="{BB962C8B-B14F-4D97-AF65-F5344CB8AC3E}">
        <p14:creationId xmlns:p14="http://schemas.microsoft.com/office/powerpoint/2010/main" val="2606108126"/>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elfolie B">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23850" y="4823306"/>
            <a:ext cx="11537950" cy="1013969"/>
          </a:xfrm>
          <a:solidFill>
            <a:schemeClr val="accent1"/>
          </a:solidFill>
        </p:spPr>
        <p:txBody>
          <a:bodyPr wrap="square" lIns="144000" tIns="108000" anchor="t" anchorCtr="0"/>
          <a:lstStyle>
            <a:lvl1pPr>
              <a:lnSpc>
                <a:spcPct val="100000"/>
              </a:lnSpc>
              <a:spcBef>
                <a:spcPts val="0"/>
              </a:spcBef>
              <a:defRPr sz="2800" baseline="0">
                <a:solidFill>
                  <a:schemeClr val="bg1"/>
                </a:solidFill>
              </a:defRPr>
            </a:lvl1pPr>
          </a:lstStyle>
          <a:p>
            <a:r>
              <a:rPr lang="en-GB" dirty="0" smtClean="0"/>
              <a:t>Add title</a:t>
            </a:r>
            <a:endParaRPr lang="en-GB" dirty="0"/>
          </a:p>
        </p:txBody>
      </p:sp>
      <p:sp>
        <p:nvSpPr>
          <p:cNvPr id="3" name="Untertitel 2"/>
          <p:cNvSpPr>
            <a:spLocks noGrp="1"/>
          </p:cNvSpPr>
          <p:nvPr>
            <p:ph type="subTitle" idx="1" hasCustomPrompt="1"/>
          </p:nvPr>
        </p:nvSpPr>
        <p:spPr>
          <a:xfrm>
            <a:off x="323850" y="5809754"/>
            <a:ext cx="11537950" cy="427535"/>
          </a:xfrm>
          <a:solidFill>
            <a:schemeClr val="accent1"/>
          </a:solidFill>
        </p:spPr>
        <p:txBody>
          <a:bodyPr lIns="144000" bIns="108000" anchor="b" anchorCtr="0">
            <a:noAutofit/>
          </a:bodyPr>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3"/>
            <a:ext cx="11537950" cy="4204512"/>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2571596633"/>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elfolie C">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23850" y="4823306"/>
            <a:ext cx="11537950" cy="1013969"/>
          </a:xfrm>
          <a:noFill/>
        </p:spPr>
        <p:txBody>
          <a:bodyPr wrap="square" lIns="144000" tIns="108000" anchor="t" anchorCtr="0"/>
          <a:lstStyle>
            <a:lvl1pPr>
              <a:lnSpc>
                <a:spcPct val="100000"/>
              </a:lnSpc>
              <a:spcBef>
                <a:spcPts val="0"/>
              </a:spcBef>
              <a:defRPr sz="2800" baseline="0">
                <a:solidFill>
                  <a:schemeClr val="tx1"/>
                </a:solidFill>
              </a:defRPr>
            </a:lvl1pPr>
          </a:lstStyle>
          <a:p>
            <a:r>
              <a:rPr lang="en-GB" dirty="0" smtClean="0"/>
              <a:t>Add title</a:t>
            </a:r>
            <a:endParaRPr lang="en-GB" dirty="0"/>
          </a:p>
        </p:txBody>
      </p:sp>
      <p:sp>
        <p:nvSpPr>
          <p:cNvPr id="3" name="Untertitel 2"/>
          <p:cNvSpPr>
            <a:spLocks noGrp="1"/>
          </p:cNvSpPr>
          <p:nvPr>
            <p:ph type="subTitle" idx="1" hasCustomPrompt="1"/>
          </p:nvPr>
        </p:nvSpPr>
        <p:spPr>
          <a:xfrm>
            <a:off x="323850" y="5809754"/>
            <a:ext cx="11537950" cy="427535"/>
          </a:xfrm>
          <a:noFill/>
        </p:spPr>
        <p:txBody>
          <a:bodyPr lIns="144000" bIns="108000" anchor="b" anchorCtr="0">
            <a:noAutofit/>
          </a:bodyPr>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4"/>
            <a:ext cx="11537950" cy="4204513"/>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792855932"/>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elfolie D (Hintergrundbild)">
    <p:bg>
      <p:bgPr>
        <a:solidFill>
          <a:schemeClr val="bg1"/>
        </a:solidFill>
        <a:effectLst/>
      </p:bgPr>
    </p:bg>
    <p:spTree>
      <p:nvGrpSpPr>
        <p:cNvPr id="1" name=""/>
        <p:cNvGrpSpPr/>
        <p:nvPr/>
      </p:nvGrpSpPr>
      <p:grpSpPr>
        <a:xfrm>
          <a:off x="0" y="0"/>
          <a:ext cx="0" cy="0"/>
          <a:chOff x="0" y="0"/>
          <a:chExt cx="0" cy="0"/>
        </a:xfrm>
      </p:grpSpPr>
      <p:sp>
        <p:nvSpPr>
          <p:cNvPr id="5" name="Bildplatzhalter 4"/>
          <p:cNvSpPr>
            <a:spLocks noGrp="1"/>
          </p:cNvSpPr>
          <p:nvPr>
            <p:ph type="pic" sz="quarter" idx="10" hasCustomPrompt="1"/>
          </p:nvPr>
        </p:nvSpPr>
        <p:spPr>
          <a:xfrm>
            <a:off x="1" y="0"/>
            <a:ext cx="12187238" cy="6858000"/>
          </a:xfrm>
        </p:spPr>
        <p:txBody>
          <a:bodyPr/>
          <a:lstStyle>
            <a:lvl1pPr marL="0" indent="0">
              <a:buNone/>
              <a:defRPr/>
            </a:lvl1pPr>
          </a:lstStyle>
          <a:p>
            <a:r>
              <a:rPr lang="en-GB" dirty="0" err="1" smtClean="0"/>
              <a:t>Bild</a:t>
            </a:r>
            <a:r>
              <a:rPr lang="en-GB" dirty="0" smtClean="0"/>
              <a:t> </a:t>
            </a:r>
            <a:r>
              <a:rPr lang="en-GB" dirty="0" err="1" smtClean="0"/>
              <a:t>durch</a:t>
            </a:r>
            <a:r>
              <a:rPr lang="en-GB" dirty="0" smtClean="0"/>
              <a:t> </a:t>
            </a:r>
            <a:r>
              <a:rPr lang="en-GB" dirty="0" err="1" smtClean="0"/>
              <a:t>Klicken</a:t>
            </a:r>
            <a:r>
              <a:rPr lang="en-GB" dirty="0" smtClean="0"/>
              <a:t> auf das Symbol </a:t>
            </a:r>
            <a:r>
              <a:rPr lang="en-GB" dirty="0" err="1" smtClean="0"/>
              <a:t>hinzufügen</a:t>
            </a:r>
            <a:r>
              <a:rPr lang="en-GB" dirty="0" smtClean="0"/>
              <a:t> und in den </a:t>
            </a:r>
            <a:r>
              <a:rPr lang="en-GB" dirty="0" err="1" smtClean="0"/>
              <a:t>Hintergrund</a:t>
            </a:r>
            <a:r>
              <a:rPr lang="en-GB" dirty="0" smtClean="0"/>
              <a:t> </a:t>
            </a:r>
            <a:r>
              <a:rPr lang="en-GB" dirty="0" err="1" smtClean="0"/>
              <a:t>stellen</a:t>
            </a:r>
            <a:endParaRPr lang="en-GB" dirty="0"/>
          </a:p>
        </p:txBody>
      </p:sp>
      <p:sp>
        <p:nvSpPr>
          <p:cNvPr id="2" name="Titel 1"/>
          <p:cNvSpPr>
            <a:spLocks noGrp="1"/>
          </p:cNvSpPr>
          <p:nvPr>
            <p:ph type="ctrTitle" hasCustomPrompt="1"/>
          </p:nvPr>
        </p:nvSpPr>
        <p:spPr>
          <a:xfrm>
            <a:off x="323849" y="1044001"/>
            <a:ext cx="11537951" cy="980062"/>
          </a:xfrm>
          <a:solidFill>
            <a:schemeClr val="bg1"/>
          </a:solidFill>
        </p:spPr>
        <p:txBody>
          <a:bodyPr wrap="square" lIns="144000" tIns="0" anchor="t" anchorCtr="0"/>
          <a:lstStyle>
            <a:lvl1pPr>
              <a:lnSpc>
                <a:spcPct val="100000"/>
              </a:lnSpc>
              <a:spcBef>
                <a:spcPts val="0"/>
              </a:spcBef>
              <a:defRPr sz="2800"/>
            </a:lvl1pPr>
          </a:lstStyle>
          <a:p>
            <a:r>
              <a:rPr lang="en-GB" dirty="0" smtClean="0"/>
              <a:t>Add title</a:t>
            </a:r>
            <a:endParaRPr lang="en-GB" dirty="0"/>
          </a:p>
        </p:txBody>
      </p:sp>
      <p:grpSp>
        <p:nvGrpSpPr>
          <p:cNvPr id="10" name="Gruppieren 9"/>
          <p:cNvGrpSpPr/>
          <p:nvPr userDrawn="1"/>
        </p:nvGrpSpPr>
        <p:grpSpPr>
          <a:xfrm>
            <a:off x="144463" y="152401"/>
            <a:ext cx="11897959" cy="612775"/>
            <a:chOff x="144463" y="152401"/>
            <a:chExt cx="11897959" cy="612775"/>
          </a:xfrm>
          <a:solidFill>
            <a:schemeClr val="accent1"/>
          </a:solidFill>
        </p:grpSpPr>
        <p:sp>
          <p:nvSpPr>
            <p:cNvPr id="13" name="Rechteck 12"/>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hteck 13"/>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hteck 14"/>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 name="Untertitel 2"/>
          <p:cNvSpPr>
            <a:spLocks noGrp="1"/>
          </p:cNvSpPr>
          <p:nvPr>
            <p:ph type="subTitle" idx="1" hasCustomPrompt="1"/>
          </p:nvPr>
        </p:nvSpPr>
        <p:spPr bwMode="gray">
          <a:xfrm>
            <a:off x="323850" y="620714"/>
            <a:ext cx="11537950" cy="465726"/>
          </a:xfrm>
          <a:solidFill>
            <a:schemeClr val="bg1"/>
          </a:solidFill>
          <a:ln>
            <a:noFill/>
          </a:ln>
        </p:spPr>
        <p:txBody>
          <a:bodyPr lIns="151200" tIns="90000" anchor="t" anchorCtr="0"/>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pic>
        <p:nvPicPr>
          <p:cNvPr id="9" name="Bild 18" descr="g_eth_logo_kurz_neg_Schutzraum.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306000"/>
            <a:ext cx="971061" cy="158400"/>
          </a:xfrm>
          <a:prstGeom prst="rect">
            <a:avLst/>
          </a:prstGeom>
        </p:spPr>
      </p:pic>
      <p:sp>
        <p:nvSpPr>
          <p:cNvPr id="11" name="Textfeld 10"/>
          <p:cNvSpPr txBox="1"/>
          <p:nvPr userDrawn="1"/>
        </p:nvSpPr>
        <p:spPr>
          <a:xfrm>
            <a:off x="323850" y="6957490"/>
            <a:ext cx="8496298" cy="215444"/>
          </a:xfrm>
          <a:prstGeom prst="rect">
            <a:avLst/>
          </a:prstGeom>
          <a:noFill/>
        </p:spPr>
        <p:txBody>
          <a:bodyPr wrap="square" lIns="0" tIns="0" rIns="0" bIns="0" rtlCol="0">
            <a:spAutoFit/>
          </a:bodyPr>
          <a:lstStyle/>
          <a:p>
            <a:r>
              <a:rPr lang="en-GB" sz="1400" dirty="0" smtClean="0">
                <a:solidFill>
                  <a:schemeClr val="tx1"/>
                </a:solidFill>
              </a:rPr>
              <a:t>Change picture: Select picture – right click – change picture</a:t>
            </a:r>
            <a:endParaRPr lang="en-GB" sz="1400" dirty="0">
              <a:solidFill>
                <a:schemeClr val="tx1"/>
              </a:solidFill>
            </a:endParaRPr>
          </a:p>
        </p:txBody>
      </p:sp>
      <p:grpSp>
        <p:nvGrpSpPr>
          <p:cNvPr id="12" name="Gruppieren 11"/>
          <p:cNvGrpSpPr/>
          <p:nvPr userDrawn="1"/>
        </p:nvGrpSpPr>
        <p:grpSpPr>
          <a:xfrm>
            <a:off x="-377675" y="-385093"/>
            <a:ext cx="12418863" cy="7159750"/>
            <a:chOff x="-377675" y="-385093"/>
            <a:chExt cx="12418863" cy="7159750"/>
          </a:xfrm>
        </p:grpSpPr>
        <p:cxnSp>
          <p:nvCxnSpPr>
            <p:cNvPr id="16" name="Gerade Verbindung 15"/>
            <p:cNvCxnSpPr/>
            <p:nvPr/>
          </p:nvCxnSpPr>
          <p:spPr>
            <a:xfrm rot="5400000">
              <a:off x="190800"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Gerade Verbindung 16"/>
            <p:cNvCxnSpPr/>
            <p:nvPr/>
          </p:nvCxnSpPr>
          <p:spPr>
            <a:xfrm rot="5400000">
              <a:off x="1172813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Gerade Verbindung 17"/>
            <p:cNvCxnSpPr/>
            <p:nvPr userDrawn="1"/>
          </p:nvCxnSpPr>
          <p:spPr>
            <a:xfrm>
              <a:off x="-377675" y="3427045"/>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19" name="Gerade Verbindung 18"/>
            <p:cNvCxnSpPr/>
            <p:nvPr userDrawn="1"/>
          </p:nvCxnSpPr>
          <p:spPr>
            <a:xfrm>
              <a:off x="-377675" y="762794"/>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0" name="Gerade Verbindung 19"/>
            <p:cNvCxnSpPr/>
            <p:nvPr userDrawn="1"/>
          </p:nvCxnSpPr>
          <p:spPr>
            <a:xfrm>
              <a:off x="-377675" y="6304951"/>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1" name="Gerade Verbindung 20"/>
            <p:cNvCxnSpPr/>
            <p:nvPr userDrawn="1"/>
          </p:nvCxnSpPr>
          <p:spPr>
            <a:xfrm>
              <a:off x="-377675" y="6237242"/>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2" name="Gerade Verbindung 21"/>
            <p:cNvCxnSpPr/>
            <p:nvPr userDrawn="1"/>
          </p:nvCxnSpPr>
          <p:spPr>
            <a:xfrm>
              <a:off x="-377675" y="67746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3" name="Gerade Verbindung 22"/>
            <p:cNvCxnSpPr/>
            <p:nvPr/>
          </p:nvCxnSpPr>
          <p:spPr>
            <a:xfrm rot="5400000">
              <a:off x="596352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userDrawn="1"/>
          </p:nvCxnSpPr>
          <p:spPr>
            <a:xfrm>
              <a:off x="-377675" y="619432"/>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5" name="Gerade Verbindung 24"/>
            <p:cNvCxnSpPr/>
            <p:nvPr userDrawn="1"/>
          </p:nvCxnSpPr>
          <p:spPr>
            <a:xfrm>
              <a:off x="-377675" y="2020566"/>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6" name="Gerade Verbindung 25"/>
            <p:cNvCxnSpPr/>
            <p:nvPr userDrawn="1"/>
          </p:nvCxnSpPr>
          <p:spPr>
            <a:xfrm>
              <a:off x="-377675" y="48315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7" name="Gerade Verbindung 26"/>
            <p:cNvCxnSpPr/>
            <p:nvPr userDrawn="1"/>
          </p:nvCxnSpPr>
          <p:spPr>
            <a:xfrm rot="5400000">
              <a:off x="1095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8" name="Gerade Verbindung 27"/>
            <p:cNvCxnSpPr/>
            <p:nvPr userDrawn="1"/>
          </p:nvCxnSpPr>
          <p:spPr>
            <a:xfrm rot="5400000">
              <a:off x="11909273"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93843815"/>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halt 1-spaltig">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323850" y="2024064"/>
            <a:ext cx="11537950" cy="4210046"/>
          </a:xfrm>
        </p:spPr>
        <p:txBody>
          <a:bodyPr/>
          <a:lstStyle>
            <a:lvl1pPr>
              <a:defRPr/>
            </a:lvl1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a:p>
            <a:pPr lvl="4"/>
            <a:r>
              <a:rPr lang="en-GB" dirty="0" err="1" smtClean="0"/>
              <a:t>Fünfte</a:t>
            </a:r>
            <a:r>
              <a:rPr lang="en-GB" dirty="0" smtClean="0"/>
              <a:t> </a:t>
            </a:r>
            <a:r>
              <a:rPr lang="en-GB" dirty="0" err="1" smtClean="0"/>
              <a:t>Ebene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7" name="Titel 6"/>
          <p:cNvSpPr>
            <a:spLocks noGrp="1"/>
          </p:cNvSpPr>
          <p:nvPr>
            <p:ph type="title" hasCustomPrompt="1"/>
          </p:nvPr>
        </p:nvSpPr>
        <p:spPr>
          <a:xfrm>
            <a:off x="323850" y="620714"/>
            <a:ext cx="11537950" cy="972000"/>
          </a:xfrm>
          <a:solidFill>
            <a:schemeClr val="bg1"/>
          </a:solidFill>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2807845491"/>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halt 2-spaltig">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323851" y="2024064"/>
            <a:ext cx="5577644"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marL="1077913" indent="-177800">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p:txBody>
      </p:sp>
      <p:sp>
        <p:nvSpPr>
          <p:cNvPr id="4" name="Inhaltsplatzhalter 3"/>
          <p:cNvSpPr>
            <a:spLocks noGrp="1"/>
          </p:cNvSpPr>
          <p:nvPr>
            <p:ph sz="half" idx="2" hasCustomPrompt="1"/>
          </p:nvPr>
        </p:nvSpPr>
        <p:spPr>
          <a:xfrm>
            <a:off x="6285565" y="2024064"/>
            <a:ext cx="5567205"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p:txBody>
      </p:sp>
      <p:sp>
        <p:nvSpPr>
          <p:cNvPr id="5" name="Datumsplatzhalter 4"/>
          <p:cNvSpPr>
            <a:spLocks noGrp="1"/>
          </p:cNvSpPr>
          <p:nvPr>
            <p:ph type="dt" sz="half" idx="10"/>
          </p:nvPr>
        </p:nvSpPr>
        <p:spPr/>
        <p:txBody>
          <a:bodyPr/>
          <a:lstStyle/>
          <a:p>
            <a:r>
              <a:rPr lang="en-US" smtClean="0"/>
              <a:t>1.12.2014</a:t>
            </a:r>
            <a:endParaRPr lang="en-GB" dirty="0"/>
          </a:p>
        </p:txBody>
      </p:sp>
      <p:sp>
        <p:nvSpPr>
          <p:cNvPr id="6" name="Fußzeilenplatzhalter 5"/>
          <p:cNvSpPr>
            <a:spLocks noGrp="1"/>
          </p:cNvSpPr>
          <p:nvPr>
            <p:ph type="ftr" sz="quarter" idx="11"/>
          </p:nvPr>
        </p:nvSpPr>
        <p:spPr/>
        <p:txBody>
          <a:bodyPr/>
          <a:lstStyle/>
          <a:p>
            <a:r>
              <a:rPr lang="en-GB" smtClean="0"/>
              <a:t>Kaan Kara, Systems Group @ ETH Zurich</a:t>
            </a:r>
            <a:endParaRPr lang="en-GB" dirty="0"/>
          </a:p>
        </p:txBody>
      </p:sp>
      <p:sp>
        <p:nvSpPr>
          <p:cNvPr id="7" name="Foliennummernplatzhalter 6"/>
          <p:cNvSpPr>
            <a:spLocks noGrp="1"/>
          </p:cNvSpPr>
          <p:nvPr>
            <p:ph type="sldNum" sz="quarter" idx="12"/>
          </p:nvPr>
        </p:nvSpPr>
        <p:spPr/>
        <p:txBody>
          <a:bodyPr/>
          <a:lstStyle/>
          <a:p>
            <a:fld id="{6C6AE60A-B69C-4790-82F7-3882EDF23186}" type="slidenum">
              <a:rPr lang="en-GB" smtClean="0"/>
              <a:t>‹#›</a:t>
            </a:fld>
            <a:endParaRPr lang="en-GB" dirty="0"/>
          </a:p>
        </p:txBody>
      </p:sp>
      <p:sp>
        <p:nvSpPr>
          <p:cNvPr id="8" name="Titel 7"/>
          <p:cNvSpPr>
            <a:spLocks noGrp="1"/>
          </p:cNvSpPr>
          <p:nvPr>
            <p:ph type="title" hasCustomPrompt="1"/>
          </p:nvPr>
        </p:nvSpPr>
        <p:spPr>
          <a:xfrm>
            <a:off x="323850" y="620714"/>
            <a:ext cx="11537950" cy="972000"/>
          </a:xfrm>
          <a:solidFill>
            <a:schemeClr val="bg1"/>
          </a:solidFill>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3147870395"/>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halt Freifläche">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en-US" smtClean="0"/>
              <a:t>1.12.2014</a:t>
            </a:r>
            <a:endParaRPr lang="en-GB" dirty="0"/>
          </a:p>
        </p:txBody>
      </p:sp>
      <p:sp>
        <p:nvSpPr>
          <p:cNvPr id="3" name="Fußzeilenplatzhalter 2"/>
          <p:cNvSpPr>
            <a:spLocks noGrp="1"/>
          </p:cNvSpPr>
          <p:nvPr>
            <p:ph type="ftr" sz="quarter" idx="11"/>
          </p:nvPr>
        </p:nvSpPr>
        <p:spPr/>
        <p:txBody>
          <a:bodyPr/>
          <a:lstStyle/>
          <a:p>
            <a:r>
              <a:rPr lang="en-GB" smtClean="0"/>
              <a:t>Kaan Kara, Systems Group @ ETH Zurich</a:t>
            </a:r>
            <a:endParaRPr lang="en-GB" dirty="0"/>
          </a:p>
        </p:txBody>
      </p:sp>
      <p:sp>
        <p:nvSpPr>
          <p:cNvPr id="4" name="Foliennummernplatzhalter 3"/>
          <p:cNvSpPr>
            <a:spLocks noGrp="1"/>
          </p:cNvSpPr>
          <p:nvPr>
            <p:ph type="sldNum" sz="quarter" idx="12"/>
          </p:nvPr>
        </p:nvSpPr>
        <p:spPr/>
        <p:txBody>
          <a:bodyPr/>
          <a:lstStyle/>
          <a:p>
            <a:fld id="{6C6AE60A-B69C-4790-82F7-3882EDF23186}" type="slidenum">
              <a:rPr lang="en-GB" smtClean="0"/>
              <a:t>‹#›</a:t>
            </a:fld>
            <a:endParaRPr lang="en-GB" dirty="0"/>
          </a:p>
        </p:txBody>
      </p:sp>
      <p:sp>
        <p:nvSpPr>
          <p:cNvPr id="5" name="Titel 4"/>
          <p:cNvSpPr>
            <a:spLocks noGrp="1"/>
          </p:cNvSpPr>
          <p:nvPr>
            <p:ph type="title" hasCustomPrompt="1"/>
          </p:nvPr>
        </p:nvSpPr>
        <p:spPr>
          <a:xfrm>
            <a:off x="323850" y="620714"/>
            <a:ext cx="11537950" cy="972000"/>
          </a:xfrm>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1355197154"/>
      </p:ext>
    </p:extLst>
  </p:cSld>
  <p:clrMapOvr>
    <a:masterClrMapping/>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halt Vollbi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3"/>
            <a:ext cx="11537950" cy="5607860"/>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726463521"/>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halt ohne Balken">
    <p:spTree>
      <p:nvGrpSpPr>
        <p:cNvPr id="1" name=""/>
        <p:cNvGrpSpPr/>
        <p:nvPr/>
      </p:nvGrpSpPr>
      <p:grpSpPr>
        <a:xfrm>
          <a:off x="0" y="0"/>
          <a:ext cx="0" cy="0"/>
          <a:chOff x="0" y="0"/>
          <a:chExt cx="0" cy="0"/>
        </a:xfrm>
      </p:grpSpPr>
      <p:sp>
        <p:nvSpPr>
          <p:cNvPr id="7" name="Rechteck 6"/>
          <p:cNvSpPr/>
          <p:nvPr userDrawn="1"/>
        </p:nvSpPr>
        <p:spPr bwMode="gray">
          <a:xfrm>
            <a:off x="0" y="0"/>
            <a:ext cx="12187238" cy="876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Datumsplatzhalter 1"/>
          <p:cNvSpPr>
            <a:spLocks noGrp="1"/>
          </p:cNvSpPr>
          <p:nvPr>
            <p:ph type="dt" sz="half" idx="10"/>
          </p:nvPr>
        </p:nvSpPr>
        <p:spPr/>
        <p:txBody>
          <a:bodyPr/>
          <a:lstStyle/>
          <a:p>
            <a:r>
              <a:rPr lang="en-US" smtClean="0"/>
              <a:t>1.12.2014</a:t>
            </a:r>
            <a:endParaRPr lang="en-GB" dirty="0"/>
          </a:p>
        </p:txBody>
      </p:sp>
      <p:sp>
        <p:nvSpPr>
          <p:cNvPr id="3" name="Fußzeilenplatzhalter 2"/>
          <p:cNvSpPr>
            <a:spLocks noGrp="1"/>
          </p:cNvSpPr>
          <p:nvPr>
            <p:ph type="ftr" sz="quarter" idx="11"/>
          </p:nvPr>
        </p:nvSpPr>
        <p:spPr/>
        <p:txBody>
          <a:bodyPr/>
          <a:lstStyle/>
          <a:p>
            <a:r>
              <a:rPr lang="en-GB" smtClean="0"/>
              <a:t>Kaan Kara, Systems Group @ ETH Zurich</a:t>
            </a:r>
            <a:endParaRPr lang="en-GB" dirty="0"/>
          </a:p>
        </p:txBody>
      </p:sp>
      <p:sp>
        <p:nvSpPr>
          <p:cNvPr id="4" name="Foliennummernplatzhalter 3"/>
          <p:cNvSpPr>
            <a:spLocks noGrp="1"/>
          </p:cNvSpPr>
          <p:nvPr>
            <p:ph type="sldNum" sz="quarter" idx="12"/>
          </p:nvPr>
        </p:nvSpPr>
        <p:spPr/>
        <p:txBody>
          <a:bodyPr/>
          <a:lstStyle/>
          <a:p>
            <a:fld id="{6C6AE60A-B69C-4790-82F7-3882EDF23186}" type="slidenum">
              <a:rPr lang="en-GB" smtClean="0"/>
              <a:t>‹#›</a:t>
            </a:fld>
            <a:endParaRPr lang="en-GB" dirty="0"/>
          </a:p>
        </p:txBody>
      </p:sp>
      <p:pic>
        <p:nvPicPr>
          <p:cNvPr id="9" name="Bild 8" descr="eth_logo_kurz_pos.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306000"/>
            <a:ext cx="966978" cy="157734"/>
          </a:xfrm>
          <a:prstGeom prst="rect">
            <a:avLst/>
          </a:prstGeom>
        </p:spPr>
      </p:pic>
    </p:spTree>
    <p:extLst>
      <p:ext uri="{BB962C8B-B14F-4D97-AF65-F5344CB8AC3E}">
        <p14:creationId xmlns:p14="http://schemas.microsoft.com/office/powerpoint/2010/main" val="3368569284"/>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elfolie A">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323850" y="4563876"/>
            <a:ext cx="11537949" cy="1673412"/>
          </a:xfrm>
          <a:solidFill>
            <a:schemeClr val="accent1"/>
          </a:solidFill>
        </p:spPr>
        <p:txBody>
          <a:bodyPr lIns="144000" tIns="108000" bIns="0" anchor="t" anchorCtr="0"/>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2" name="Titel 1"/>
          <p:cNvSpPr>
            <a:spLocks noGrp="1"/>
          </p:cNvSpPr>
          <p:nvPr>
            <p:ph type="ctrTitle" hasCustomPrompt="1"/>
          </p:nvPr>
        </p:nvSpPr>
        <p:spPr>
          <a:xfrm>
            <a:off x="323850" y="3429000"/>
            <a:ext cx="11537949" cy="1152128"/>
          </a:xfrm>
          <a:solidFill>
            <a:schemeClr val="accent1"/>
          </a:solidFill>
        </p:spPr>
        <p:txBody>
          <a:bodyPr wrap="square" lIns="144000" tIns="72000" anchor="t" anchorCtr="0"/>
          <a:lstStyle>
            <a:lvl1pPr>
              <a:lnSpc>
                <a:spcPct val="100000"/>
              </a:lnSpc>
              <a:spcBef>
                <a:spcPts val="0"/>
              </a:spcBef>
              <a:defRPr sz="3200">
                <a:solidFill>
                  <a:schemeClr val="bg1"/>
                </a:solidFill>
              </a:defRPr>
            </a:lvl1pPr>
          </a:lstStyle>
          <a:p>
            <a:r>
              <a:rPr lang="en-GB" dirty="0" smtClean="0"/>
              <a:t>Add title</a:t>
            </a:r>
            <a:endParaRPr lang="en-GB" dirty="0"/>
          </a:p>
        </p:txBody>
      </p:sp>
      <p:sp>
        <p:nvSpPr>
          <p:cNvPr id="7" name="Fußzeilenplatzhalter 6"/>
          <p:cNvSpPr>
            <a:spLocks noGrp="1"/>
          </p:cNvSpPr>
          <p:nvPr>
            <p:ph type="ftr" sz="quarter" idx="13"/>
          </p:nvPr>
        </p:nvSpPr>
        <p:spPr/>
        <p:txBody>
          <a:bodyPr/>
          <a:lstStyle/>
          <a:p>
            <a:r>
              <a:rPr lang="en-GB" smtClean="0"/>
              <a:t>Kaan Kara, Systems Group @ ETH Zurich</a:t>
            </a:r>
            <a:endParaRPr lang="en-GB" dirty="0"/>
          </a:p>
        </p:txBody>
      </p:sp>
      <p:sp>
        <p:nvSpPr>
          <p:cNvPr id="9" name="Bildplatzhalter 8"/>
          <p:cNvSpPr>
            <a:spLocks noGrp="1"/>
          </p:cNvSpPr>
          <p:nvPr>
            <p:ph type="pic" sz="quarter" idx="14"/>
          </p:nvPr>
        </p:nvSpPr>
        <p:spPr>
          <a:xfrm>
            <a:off x="323850" y="619200"/>
            <a:ext cx="11537950" cy="2809800"/>
          </a:xfrm>
        </p:spPr>
        <p:txBody>
          <a:bodyPr/>
          <a:lstStyle/>
          <a:p>
            <a:endParaRPr lang="en-GB" dirty="0"/>
          </a:p>
        </p:txBody>
      </p:sp>
    </p:spTree>
    <p:extLst>
      <p:ext uri="{BB962C8B-B14F-4D97-AF65-F5344CB8AC3E}">
        <p14:creationId xmlns:p14="http://schemas.microsoft.com/office/powerpoint/2010/main" val="28234159"/>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elfolie B">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23850" y="4823306"/>
            <a:ext cx="11537950" cy="1013969"/>
          </a:xfrm>
          <a:solidFill>
            <a:schemeClr val="accent1"/>
          </a:solidFill>
        </p:spPr>
        <p:txBody>
          <a:bodyPr wrap="square" lIns="144000" tIns="108000" anchor="t" anchorCtr="0"/>
          <a:lstStyle>
            <a:lvl1pPr>
              <a:lnSpc>
                <a:spcPct val="100000"/>
              </a:lnSpc>
              <a:spcBef>
                <a:spcPts val="0"/>
              </a:spcBef>
              <a:defRPr sz="2800" baseline="0">
                <a:solidFill>
                  <a:schemeClr val="bg1"/>
                </a:solidFill>
              </a:defRPr>
            </a:lvl1pPr>
          </a:lstStyle>
          <a:p>
            <a:r>
              <a:rPr lang="en-GB" dirty="0" smtClean="0"/>
              <a:t>Add title</a:t>
            </a:r>
            <a:endParaRPr lang="en-GB" dirty="0"/>
          </a:p>
        </p:txBody>
      </p:sp>
      <p:sp>
        <p:nvSpPr>
          <p:cNvPr id="3" name="Untertitel 2"/>
          <p:cNvSpPr>
            <a:spLocks noGrp="1"/>
          </p:cNvSpPr>
          <p:nvPr>
            <p:ph type="subTitle" idx="1" hasCustomPrompt="1"/>
          </p:nvPr>
        </p:nvSpPr>
        <p:spPr>
          <a:xfrm>
            <a:off x="323850" y="5809754"/>
            <a:ext cx="11537950" cy="427535"/>
          </a:xfrm>
          <a:solidFill>
            <a:schemeClr val="accent1"/>
          </a:solidFill>
        </p:spPr>
        <p:txBody>
          <a:bodyPr lIns="144000" bIns="108000" anchor="b" anchorCtr="0">
            <a:noAutofit/>
          </a:bodyPr>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3"/>
            <a:ext cx="11537950" cy="4204512"/>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2638008544"/>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elfolie C">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23850" y="4823306"/>
            <a:ext cx="11537950" cy="1013969"/>
          </a:xfrm>
          <a:noFill/>
        </p:spPr>
        <p:txBody>
          <a:bodyPr wrap="square" lIns="144000" tIns="108000" anchor="t" anchorCtr="0"/>
          <a:lstStyle>
            <a:lvl1pPr>
              <a:lnSpc>
                <a:spcPct val="100000"/>
              </a:lnSpc>
              <a:spcBef>
                <a:spcPts val="0"/>
              </a:spcBef>
              <a:defRPr sz="2800" baseline="0">
                <a:solidFill>
                  <a:schemeClr val="tx1"/>
                </a:solidFill>
              </a:defRPr>
            </a:lvl1pPr>
          </a:lstStyle>
          <a:p>
            <a:r>
              <a:rPr lang="en-GB" dirty="0" smtClean="0"/>
              <a:t>Add title</a:t>
            </a:r>
            <a:endParaRPr lang="en-GB" dirty="0"/>
          </a:p>
        </p:txBody>
      </p:sp>
      <p:sp>
        <p:nvSpPr>
          <p:cNvPr id="3" name="Untertitel 2"/>
          <p:cNvSpPr>
            <a:spLocks noGrp="1"/>
          </p:cNvSpPr>
          <p:nvPr>
            <p:ph type="subTitle" idx="1" hasCustomPrompt="1"/>
          </p:nvPr>
        </p:nvSpPr>
        <p:spPr>
          <a:xfrm>
            <a:off x="323850" y="5809754"/>
            <a:ext cx="11537950" cy="427535"/>
          </a:xfrm>
          <a:noFill/>
        </p:spPr>
        <p:txBody>
          <a:bodyPr lIns="144000" bIns="108000" anchor="b" anchorCtr="0">
            <a:noAutofit/>
          </a:bodyPr>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4"/>
            <a:ext cx="11537950" cy="4204513"/>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4196920033"/>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elfolie D (Hintergrundbild)">
    <p:bg>
      <p:bgPr>
        <a:solidFill>
          <a:schemeClr val="bg1"/>
        </a:solidFill>
        <a:effectLst/>
      </p:bgPr>
    </p:bg>
    <p:spTree>
      <p:nvGrpSpPr>
        <p:cNvPr id="1" name=""/>
        <p:cNvGrpSpPr/>
        <p:nvPr/>
      </p:nvGrpSpPr>
      <p:grpSpPr>
        <a:xfrm>
          <a:off x="0" y="0"/>
          <a:ext cx="0" cy="0"/>
          <a:chOff x="0" y="0"/>
          <a:chExt cx="0" cy="0"/>
        </a:xfrm>
      </p:grpSpPr>
      <p:sp>
        <p:nvSpPr>
          <p:cNvPr id="5" name="Bildplatzhalter 4"/>
          <p:cNvSpPr>
            <a:spLocks noGrp="1"/>
          </p:cNvSpPr>
          <p:nvPr>
            <p:ph type="pic" sz="quarter" idx="10" hasCustomPrompt="1"/>
          </p:nvPr>
        </p:nvSpPr>
        <p:spPr>
          <a:xfrm>
            <a:off x="1" y="0"/>
            <a:ext cx="12187238" cy="6858000"/>
          </a:xfrm>
        </p:spPr>
        <p:txBody>
          <a:bodyPr/>
          <a:lstStyle>
            <a:lvl1pPr marL="0" indent="0">
              <a:buNone/>
              <a:defRPr/>
            </a:lvl1pPr>
          </a:lstStyle>
          <a:p>
            <a:r>
              <a:rPr lang="en-GB" dirty="0" err="1" smtClean="0"/>
              <a:t>Bild</a:t>
            </a:r>
            <a:r>
              <a:rPr lang="en-GB" dirty="0" smtClean="0"/>
              <a:t> </a:t>
            </a:r>
            <a:r>
              <a:rPr lang="en-GB" dirty="0" err="1" smtClean="0"/>
              <a:t>durch</a:t>
            </a:r>
            <a:r>
              <a:rPr lang="en-GB" dirty="0" smtClean="0"/>
              <a:t> </a:t>
            </a:r>
            <a:r>
              <a:rPr lang="en-GB" dirty="0" err="1" smtClean="0"/>
              <a:t>Klicken</a:t>
            </a:r>
            <a:r>
              <a:rPr lang="en-GB" dirty="0" smtClean="0"/>
              <a:t> auf das Symbol </a:t>
            </a:r>
            <a:r>
              <a:rPr lang="en-GB" dirty="0" err="1" smtClean="0"/>
              <a:t>hinzufügen</a:t>
            </a:r>
            <a:r>
              <a:rPr lang="en-GB" dirty="0" smtClean="0"/>
              <a:t> und in den </a:t>
            </a:r>
            <a:r>
              <a:rPr lang="en-GB" dirty="0" err="1" smtClean="0"/>
              <a:t>Hintergrund</a:t>
            </a:r>
            <a:r>
              <a:rPr lang="en-GB" dirty="0" smtClean="0"/>
              <a:t> </a:t>
            </a:r>
            <a:r>
              <a:rPr lang="en-GB" dirty="0" err="1" smtClean="0"/>
              <a:t>stellen</a:t>
            </a:r>
            <a:endParaRPr lang="en-GB" dirty="0"/>
          </a:p>
        </p:txBody>
      </p:sp>
      <p:sp>
        <p:nvSpPr>
          <p:cNvPr id="2" name="Titel 1"/>
          <p:cNvSpPr>
            <a:spLocks noGrp="1"/>
          </p:cNvSpPr>
          <p:nvPr>
            <p:ph type="ctrTitle" hasCustomPrompt="1"/>
          </p:nvPr>
        </p:nvSpPr>
        <p:spPr>
          <a:xfrm>
            <a:off x="323849" y="1044001"/>
            <a:ext cx="11537951" cy="980062"/>
          </a:xfrm>
          <a:solidFill>
            <a:schemeClr val="bg1"/>
          </a:solidFill>
        </p:spPr>
        <p:txBody>
          <a:bodyPr wrap="square" lIns="144000" tIns="0" anchor="t" anchorCtr="0"/>
          <a:lstStyle>
            <a:lvl1pPr>
              <a:lnSpc>
                <a:spcPct val="100000"/>
              </a:lnSpc>
              <a:spcBef>
                <a:spcPts val="0"/>
              </a:spcBef>
              <a:defRPr sz="2800"/>
            </a:lvl1pPr>
          </a:lstStyle>
          <a:p>
            <a:r>
              <a:rPr lang="en-GB" dirty="0" smtClean="0"/>
              <a:t>Add title</a:t>
            </a:r>
            <a:endParaRPr lang="en-GB" dirty="0"/>
          </a:p>
        </p:txBody>
      </p:sp>
      <p:grpSp>
        <p:nvGrpSpPr>
          <p:cNvPr id="10" name="Gruppieren 9"/>
          <p:cNvGrpSpPr/>
          <p:nvPr userDrawn="1"/>
        </p:nvGrpSpPr>
        <p:grpSpPr>
          <a:xfrm>
            <a:off x="144463" y="152401"/>
            <a:ext cx="11897959" cy="612775"/>
            <a:chOff x="144463" y="152401"/>
            <a:chExt cx="11897959" cy="612775"/>
          </a:xfrm>
          <a:solidFill>
            <a:schemeClr val="accent1"/>
          </a:solidFill>
        </p:grpSpPr>
        <p:sp>
          <p:nvSpPr>
            <p:cNvPr id="13" name="Rechteck 12"/>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hteck 13"/>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hteck 14"/>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 name="Untertitel 2"/>
          <p:cNvSpPr>
            <a:spLocks noGrp="1"/>
          </p:cNvSpPr>
          <p:nvPr>
            <p:ph type="subTitle" idx="1" hasCustomPrompt="1"/>
          </p:nvPr>
        </p:nvSpPr>
        <p:spPr bwMode="gray">
          <a:xfrm>
            <a:off x="323850" y="620714"/>
            <a:ext cx="11537950" cy="465726"/>
          </a:xfrm>
          <a:solidFill>
            <a:schemeClr val="bg1"/>
          </a:solidFill>
          <a:ln>
            <a:noFill/>
          </a:ln>
        </p:spPr>
        <p:txBody>
          <a:bodyPr lIns="151200" tIns="90000" anchor="t" anchorCtr="0"/>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pic>
        <p:nvPicPr>
          <p:cNvPr id="9" name="Bild 18" descr="g_eth_logo_kurz_neg_Schutzraum.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306000"/>
            <a:ext cx="971061" cy="158400"/>
          </a:xfrm>
          <a:prstGeom prst="rect">
            <a:avLst/>
          </a:prstGeom>
        </p:spPr>
      </p:pic>
      <p:sp>
        <p:nvSpPr>
          <p:cNvPr id="11" name="Textfeld 10"/>
          <p:cNvSpPr txBox="1"/>
          <p:nvPr userDrawn="1"/>
        </p:nvSpPr>
        <p:spPr>
          <a:xfrm>
            <a:off x="323850" y="6957490"/>
            <a:ext cx="8496298" cy="215444"/>
          </a:xfrm>
          <a:prstGeom prst="rect">
            <a:avLst/>
          </a:prstGeom>
          <a:noFill/>
        </p:spPr>
        <p:txBody>
          <a:bodyPr wrap="square" lIns="0" tIns="0" rIns="0" bIns="0" rtlCol="0">
            <a:spAutoFit/>
          </a:bodyPr>
          <a:lstStyle/>
          <a:p>
            <a:r>
              <a:rPr lang="en-GB" sz="1400" dirty="0" smtClean="0">
                <a:solidFill>
                  <a:schemeClr val="tx1"/>
                </a:solidFill>
              </a:rPr>
              <a:t>Change picture: Select picture – right click – change picture</a:t>
            </a:r>
            <a:endParaRPr lang="en-GB" sz="1400" dirty="0">
              <a:solidFill>
                <a:schemeClr val="tx1"/>
              </a:solidFill>
            </a:endParaRPr>
          </a:p>
        </p:txBody>
      </p:sp>
      <p:grpSp>
        <p:nvGrpSpPr>
          <p:cNvPr id="12" name="Gruppieren 11"/>
          <p:cNvGrpSpPr/>
          <p:nvPr userDrawn="1"/>
        </p:nvGrpSpPr>
        <p:grpSpPr>
          <a:xfrm>
            <a:off x="-377675" y="-385093"/>
            <a:ext cx="12418863" cy="7159750"/>
            <a:chOff x="-377675" y="-385093"/>
            <a:chExt cx="12418863" cy="7159750"/>
          </a:xfrm>
        </p:grpSpPr>
        <p:cxnSp>
          <p:nvCxnSpPr>
            <p:cNvPr id="16" name="Gerade Verbindung 15"/>
            <p:cNvCxnSpPr/>
            <p:nvPr/>
          </p:nvCxnSpPr>
          <p:spPr>
            <a:xfrm rot="5400000">
              <a:off x="190800"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Gerade Verbindung 16"/>
            <p:cNvCxnSpPr/>
            <p:nvPr/>
          </p:nvCxnSpPr>
          <p:spPr>
            <a:xfrm rot="5400000">
              <a:off x="1172813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Gerade Verbindung 17"/>
            <p:cNvCxnSpPr/>
            <p:nvPr userDrawn="1"/>
          </p:nvCxnSpPr>
          <p:spPr>
            <a:xfrm>
              <a:off x="-377675" y="3427045"/>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19" name="Gerade Verbindung 18"/>
            <p:cNvCxnSpPr/>
            <p:nvPr userDrawn="1"/>
          </p:nvCxnSpPr>
          <p:spPr>
            <a:xfrm>
              <a:off x="-377675" y="762794"/>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0" name="Gerade Verbindung 19"/>
            <p:cNvCxnSpPr/>
            <p:nvPr userDrawn="1"/>
          </p:nvCxnSpPr>
          <p:spPr>
            <a:xfrm>
              <a:off x="-377675" y="6304951"/>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1" name="Gerade Verbindung 20"/>
            <p:cNvCxnSpPr/>
            <p:nvPr userDrawn="1"/>
          </p:nvCxnSpPr>
          <p:spPr>
            <a:xfrm>
              <a:off x="-377675" y="6237242"/>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2" name="Gerade Verbindung 21"/>
            <p:cNvCxnSpPr/>
            <p:nvPr userDrawn="1"/>
          </p:nvCxnSpPr>
          <p:spPr>
            <a:xfrm>
              <a:off x="-377675" y="67746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3" name="Gerade Verbindung 22"/>
            <p:cNvCxnSpPr/>
            <p:nvPr/>
          </p:nvCxnSpPr>
          <p:spPr>
            <a:xfrm rot="5400000">
              <a:off x="596352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userDrawn="1"/>
          </p:nvCxnSpPr>
          <p:spPr>
            <a:xfrm>
              <a:off x="-377675" y="619432"/>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5" name="Gerade Verbindung 24"/>
            <p:cNvCxnSpPr/>
            <p:nvPr userDrawn="1"/>
          </p:nvCxnSpPr>
          <p:spPr>
            <a:xfrm>
              <a:off x="-377675" y="2020566"/>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6" name="Gerade Verbindung 25"/>
            <p:cNvCxnSpPr/>
            <p:nvPr userDrawn="1"/>
          </p:nvCxnSpPr>
          <p:spPr>
            <a:xfrm>
              <a:off x="-377675" y="48315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7" name="Gerade Verbindung 26"/>
            <p:cNvCxnSpPr/>
            <p:nvPr userDrawn="1"/>
          </p:nvCxnSpPr>
          <p:spPr>
            <a:xfrm rot="5400000">
              <a:off x="1095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8" name="Gerade Verbindung 27"/>
            <p:cNvCxnSpPr/>
            <p:nvPr userDrawn="1"/>
          </p:nvCxnSpPr>
          <p:spPr>
            <a:xfrm rot="5400000">
              <a:off x="11909273"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6142069"/>
      </p:ext>
    </p:extLst>
  </p:cSld>
  <p:clrMapOvr>
    <a:masterClrMapping/>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halt 1-spaltig">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323850" y="2024064"/>
            <a:ext cx="11537950" cy="4210046"/>
          </a:xfrm>
        </p:spPr>
        <p:txBody>
          <a:bodyPr/>
          <a:lstStyle>
            <a:lvl1pPr>
              <a:defRPr/>
            </a:lvl1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a:p>
            <a:pPr lvl="4"/>
            <a:r>
              <a:rPr lang="en-GB" dirty="0" err="1" smtClean="0"/>
              <a:t>Fünfte</a:t>
            </a:r>
            <a:r>
              <a:rPr lang="en-GB" dirty="0" smtClean="0"/>
              <a:t> </a:t>
            </a:r>
            <a:r>
              <a:rPr lang="en-GB" dirty="0" err="1" smtClean="0"/>
              <a:t>Ebene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7" name="Titel 6"/>
          <p:cNvSpPr>
            <a:spLocks noGrp="1"/>
          </p:cNvSpPr>
          <p:nvPr>
            <p:ph type="title" hasCustomPrompt="1"/>
          </p:nvPr>
        </p:nvSpPr>
        <p:spPr>
          <a:xfrm>
            <a:off x="323850" y="620714"/>
            <a:ext cx="11537950" cy="972000"/>
          </a:xfrm>
          <a:solidFill>
            <a:schemeClr val="bg1"/>
          </a:solidFill>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3818019336"/>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nhalt 2-spaltig">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323851" y="2024064"/>
            <a:ext cx="5577644"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marL="1077913" indent="-177800">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p:txBody>
      </p:sp>
      <p:sp>
        <p:nvSpPr>
          <p:cNvPr id="4" name="Inhaltsplatzhalter 3"/>
          <p:cNvSpPr>
            <a:spLocks noGrp="1"/>
          </p:cNvSpPr>
          <p:nvPr>
            <p:ph sz="half" idx="2" hasCustomPrompt="1"/>
          </p:nvPr>
        </p:nvSpPr>
        <p:spPr>
          <a:xfrm>
            <a:off x="6285565" y="2024064"/>
            <a:ext cx="5567205"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p:txBody>
      </p:sp>
      <p:sp>
        <p:nvSpPr>
          <p:cNvPr id="5" name="Datumsplatzhalter 4"/>
          <p:cNvSpPr>
            <a:spLocks noGrp="1"/>
          </p:cNvSpPr>
          <p:nvPr>
            <p:ph type="dt" sz="half" idx="10"/>
          </p:nvPr>
        </p:nvSpPr>
        <p:spPr/>
        <p:txBody>
          <a:bodyPr/>
          <a:lstStyle/>
          <a:p>
            <a:r>
              <a:rPr lang="en-US" smtClean="0"/>
              <a:t>1.12.2014</a:t>
            </a:r>
            <a:endParaRPr lang="en-GB" dirty="0"/>
          </a:p>
        </p:txBody>
      </p:sp>
      <p:sp>
        <p:nvSpPr>
          <p:cNvPr id="6" name="Fußzeilenplatzhalter 5"/>
          <p:cNvSpPr>
            <a:spLocks noGrp="1"/>
          </p:cNvSpPr>
          <p:nvPr>
            <p:ph type="ftr" sz="quarter" idx="11"/>
          </p:nvPr>
        </p:nvSpPr>
        <p:spPr/>
        <p:txBody>
          <a:bodyPr/>
          <a:lstStyle/>
          <a:p>
            <a:r>
              <a:rPr lang="en-GB" smtClean="0"/>
              <a:t>Kaan Kara, Systems Group @ ETH Zurich</a:t>
            </a:r>
            <a:endParaRPr lang="en-GB" dirty="0"/>
          </a:p>
        </p:txBody>
      </p:sp>
      <p:sp>
        <p:nvSpPr>
          <p:cNvPr id="7" name="Foliennummernplatzhalter 6"/>
          <p:cNvSpPr>
            <a:spLocks noGrp="1"/>
          </p:cNvSpPr>
          <p:nvPr>
            <p:ph type="sldNum" sz="quarter" idx="12"/>
          </p:nvPr>
        </p:nvSpPr>
        <p:spPr/>
        <p:txBody>
          <a:bodyPr/>
          <a:lstStyle/>
          <a:p>
            <a:fld id="{6C6AE60A-B69C-4790-82F7-3882EDF23186}" type="slidenum">
              <a:rPr lang="en-GB" smtClean="0"/>
              <a:t>‹#›</a:t>
            </a:fld>
            <a:endParaRPr lang="en-GB" dirty="0"/>
          </a:p>
        </p:txBody>
      </p:sp>
      <p:sp>
        <p:nvSpPr>
          <p:cNvPr id="8" name="Titel 7"/>
          <p:cNvSpPr>
            <a:spLocks noGrp="1"/>
          </p:cNvSpPr>
          <p:nvPr>
            <p:ph type="title" hasCustomPrompt="1"/>
          </p:nvPr>
        </p:nvSpPr>
        <p:spPr>
          <a:xfrm>
            <a:off x="323850" y="620714"/>
            <a:ext cx="11537950" cy="972000"/>
          </a:xfrm>
          <a:solidFill>
            <a:schemeClr val="bg1"/>
          </a:solidFill>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2983430453"/>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nhalt Freifläche">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en-US" smtClean="0"/>
              <a:t>1.12.2014</a:t>
            </a:r>
            <a:endParaRPr lang="en-GB" dirty="0"/>
          </a:p>
        </p:txBody>
      </p:sp>
      <p:sp>
        <p:nvSpPr>
          <p:cNvPr id="3" name="Fußzeilenplatzhalter 2"/>
          <p:cNvSpPr>
            <a:spLocks noGrp="1"/>
          </p:cNvSpPr>
          <p:nvPr>
            <p:ph type="ftr" sz="quarter" idx="11"/>
          </p:nvPr>
        </p:nvSpPr>
        <p:spPr/>
        <p:txBody>
          <a:bodyPr/>
          <a:lstStyle/>
          <a:p>
            <a:r>
              <a:rPr lang="en-GB" smtClean="0"/>
              <a:t>Kaan Kara, Systems Group @ ETH Zurich</a:t>
            </a:r>
            <a:endParaRPr lang="en-GB" dirty="0"/>
          </a:p>
        </p:txBody>
      </p:sp>
      <p:sp>
        <p:nvSpPr>
          <p:cNvPr id="4" name="Foliennummernplatzhalter 3"/>
          <p:cNvSpPr>
            <a:spLocks noGrp="1"/>
          </p:cNvSpPr>
          <p:nvPr>
            <p:ph type="sldNum" sz="quarter" idx="12"/>
          </p:nvPr>
        </p:nvSpPr>
        <p:spPr/>
        <p:txBody>
          <a:bodyPr/>
          <a:lstStyle/>
          <a:p>
            <a:fld id="{6C6AE60A-B69C-4790-82F7-3882EDF23186}" type="slidenum">
              <a:rPr lang="en-GB" smtClean="0"/>
              <a:t>‹#›</a:t>
            </a:fld>
            <a:endParaRPr lang="en-GB" dirty="0"/>
          </a:p>
        </p:txBody>
      </p:sp>
      <p:sp>
        <p:nvSpPr>
          <p:cNvPr id="5" name="Titel 4"/>
          <p:cNvSpPr>
            <a:spLocks noGrp="1"/>
          </p:cNvSpPr>
          <p:nvPr>
            <p:ph type="title" hasCustomPrompt="1"/>
          </p:nvPr>
        </p:nvSpPr>
        <p:spPr>
          <a:xfrm>
            <a:off x="323850" y="620714"/>
            <a:ext cx="11537950" cy="972000"/>
          </a:xfrm>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462178339"/>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halt Vollbi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3"/>
            <a:ext cx="11537950" cy="5607860"/>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394277555"/>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nhalt ohne Balken">
    <p:spTree>
      <p:nvGrpSpPr>
        <p:cNvPr id="1" name=""/>
        <p:cNvGrpSpPr/>
        <p:nvPr/>
      </p:nvGrpSpPr>
      <p:grpSpPr>
        <a:xfrm>
          <a:off x="0" y="0"/>
          <a:ext cx="0" cy="0"/>
          <a:chOff x="0" y="0"/>
          <a:chExt cx="0" cy="0"/>
        </a:xfrm>
      </p:grpSpPr>
      <p:sp>
        <p:nvSpPr>
          <p:cNvPr id="7" name="Rechteck 6"/>
          <p:cNvSpPr/>
          <p:nvPr userDrawn="1"/>
        </p:nvSpPr>
        <p:spPr bwMode="gray">
          <a:xfrm>
            <a:off x="0" y="0"/>
            <a:ext cx="12187238" cy="876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Datumsplatzhalter 1"/>
          <p:cNvSpPr>
            <a:spLocks noGrp="1"/>
          </p:cNvSpPr>
          <p:nvPr>
            <p:ph type="dt" sz="half" idx="10"/>
          </p:nvPr>
        </p:nvSpPr>
        <p:spPr/>
        <p:txBody>
          <a:bodyPr/>
          <a:lstStyle/>
          <a:p>
            <a:r>
              <a:rPr lang="en-US" smtClean="0"/>
              <a:t>1.12.2014</a:t>
            </a:r>
            <a:endParaRPr lang="en-GB" dirty="0"/>
          </a:p>
        </p:txBody>
      </p:sp>
      <p:sp>
        <p:nvSpPr>
          <p:cNvPr id="3" name="Fußzeilenplatzhalter 2"/>
          <p:cNvSpPr>
            <a:spLocks noGrp="1"/>
          </p:cNvSpPr>
          <p:nvPr>
            <p:ph type="ftr" sz="quarter" idx="11"/>
          </p:nvPr>
        </p:nvSpPr>
        <p:spPr/>
        <p:txBody>
          <a:bodyPr/>
          <a:lstStyle/>
          <a:p>
            <a:r>
              <a:rPr lang="en-GB" smtClean="0"/>
              <a:t>Kaan Kara, Systems Group @ ETH Zurich</a:t>
            </a:r>
            <a:endParaRPr lang="en-GB" dirty="0"/>
          </a:p>
        </p:txBody>
      </p:sp>
      <p:sp>
        <p:nvSpPr>
          <p:cNvPr id="4" name="Foliennummernplatzhalter 3"/>
          <p:cNvSpPr>
            <a:spLocks noGrp="1"/>
          </p:cNvSpPr>
          <p:nvPr>
            <p:ph type="sldNum" sz="quarter" idx="12"/>
          </p:nvPr>
        </p:nvSpPr>
        <p:spPr/>
        <p:txBody>
          <a:bodyPr/>
          <a:lstStyle/>
          <a:p>
            <a:fld id="{6C6AE60A-B69C-4790-82F7-3882EDF23186}" type="slidenum">
              <a:rPr lang="en-GB" smtClean="0"/>
              <a:t>‹#›</a:t>
            </a:fld>
            <a:endParaRPr lang="en-GB" dirty="0"/>
          </a:p>
        </p:txBody>
      </p:sp>
      <p:pic>
        <p:nvPicPr>
          <p:cNvPr id="9" name="Bild 8" descr="eth_logo_kurz_pos.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306000"/>
            <a:ext cx="966978" cy="157734"/>
          </a:xfrm>
          <a:prstGeom prst="rect">
            <a:avLst/>
          </a:prstGeom>
        </p:spPr>
      </p:pic>
    </p:spTree>
    <p:extLst>
      <p:ext uri="{BB962C8B-B14F-4D97-AF65-F5344CB8AC3E}">
        <p14:creationId xmlns:p14="http://schemas.microsoft.com/office/powerpoint/2010/main" val="2928457402"/>
      </p:ext>
    </p:extLst>
  </p:cSld>
  <p:clrMapOvr>
    <a:masterClrMapping/>
  </p:clrMapOvr>
  <p:transition>
    <p:fade/>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elfolie A">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323850" y="4563876"/>
            <a:ext cx="11537949" cy="1673412"/>
          </a:xfrm>
          <a:solidFill>
            <a:schemeClr val="accent1"/>
          </a:solidFill>
        </p:spPr>
        <p:txBody>
          <a:bodyPr lIns="144000" tIns="108000" bIns="0" anchor="t" anchorCtr="0"/>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2" name="Titel 1"/>
          <p:cNvSpPr>
            <a:spLocks noGrp="1"/>
          </p:cNvSpPr>
          <p:nvPr>
            <p:ph type="ctrTitle" hasCustomPrompt="1"/>
          </p:nvPr>
        </p:nvSpPr>
        <p:spPr>
          <a:xfrm>
            <a:off x="323850" y="3429000"/>
            <a:ext cx="11537949" cy="1152128"/>
          </a:xfrm>
          <a:solidFill>
            <a:schemeClr val="accent1"/>
          </a:solidFill>
        </p:spPr>
        <p:txBody>
          <a:bodyPr wrap="square" lIns="144000" tIns="72000" anchor="t" anchorCtr="0"/>
          <a:lstStyle>
            <a:lvl1pPr>
              <a:lnSpc>
                <a:spcPct val="100000"/>
              </a:lnSpc>
              <a:spcBef>
                <a:spcPts val="0"/>
              </a:spcBef>
              <a:defRPr sz="3200">
                <a:solidFill>
                  <a:schemeClr val="bg1"/>
                </a:solidFill>
              </a:defRPr>
            </a:lvl1pPr>
          </a:lstStyle>
          <a:p>
            <a:r>
              <a:rPr lang="en-GB" dirty="0" smtClean="0"/>
              <a:t>Add title</a:t>
            </a:r>
            <a:endParaRPr lang="en-GB" dirty="0"/>
          </a:p>
        </p:txBody>
      </p:sp>
      <p:sp>
        <p:nvSpPr>
          <p:cNvPr id="7" name="Fußzeilenplatzhalter 6"/>
          <p:cNvSpPr>
            <a:spLocks noGrp="1"/>
          </p:cNvSpPr>
          <p:nvPr>
            <p:ph type="ftr" sz="quarter" idx="13"/>
          </p:nvPr>
        </p:nvSpPr>
        <p:spPr/>
        <p:txBody>
          <a:bodyPr/>
          <a:lstStyle/>
          <a:p>
            <a:r>
              <a:rPr lang="en-GB" smtClean="0"/>
              <a:t>Kaan Kara, Systems Group @ ETH Zurich</a:t>
            </a:r>
            <a:endParaRPr lang="en-GB" dirty="0"/>
          </a:p>
        </p:txBody>
      </p:sp>
      <p:sp>
        <p:nvSpPr>
          <p:cNvPr id="9" name="Bildplatzhalter 8"/>
          <p:cNvSpPr>
            <a:spLocks noGrp="1"/>
          </p:cNvSpPr>
          <p:nvPr>
            <p:ph type="pic" sz="quarter" idx="14"/>
          </p:nvPr>
        </p:nvSpPr>
        <p:spPr>
          <a:xfrm>
            <a:off x="323850" y="619200"/>
            <a:ext cx="11537950" cy="2809800"/>
          </a:xfrm>
        </p:spPr>
        <p:txBody>
          <a:bodyPr/>
          <a:lstStyle/>
          <a:p>
            <a:endParaRPr lang="en-GB" dirty="0"/>
          </a:p>
        </p:txBody>
      </p:sp>
    </p:spTree>
    <p:extLst>
      <p:ext uri="{BB962C8B-B14F-4D97-AF65-F5344CB8AC3E}">
        <p14:creationId xmlns:p14="http://schemas.microsoft.com/office/powerpoint/2010/main" val="1939241779"/>
      </p:ext>
    </p:extLst>
  </p:cSld>
  <p:clrMapOvr>
    <a:masterClrMapping/>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elfolie B">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23850" y="4823306"/>
            <a:ext cx="11537950" cy="1013969"/>
          </a:xfrm>
          <a:solidFill>
            <a:schemeClr val="accent1"/>
          </a:solidFill>
        </p:spPr>
        <p:txBody>
          <a:bodyPr wrap="square" lIns="144000" tIns="108000" anchor="t" anchorCtr="0"/>
          <a:lstStyle>
            <a:lvl1pPr>
              <a:lnSpc>
                <a:spcPct val="100000"/>
              </a:lnSpc>
              <a:spcBef>
                <a:spcPts val="0"/>
              </a:spcBef>
              <a:defRPr sz="2800" baseline="0">
                <a:solidFill>
                  <a:schemeClr val="bg1"/>
                </a:solidFill>
              </a:defRPr>
            </a:lvl1pPr>
          </a:lstStyle>
          <a:p>
            <a:r>
              <a:rPr lang="en-GB" dirty="0" smtClean="0"/>
              <a:t>Add title</a:t>
            </a:r>
            <a:endParaRPr lang="en-GB" dirty="0"/>
          </a:p>
        </p:txBody>
      </p:sp>
      <p:sp>
        <p:nvSpPr>
          <p:cNvPr id="3" name="Untertitel 2"/>
          <p:cNvSpPr>
            <a:spLocks noGrp="1"/>
          </p:cNvSpPr>
          <p:nvPr>
            <p:ph type="subTitle" idx="1" hasCustomPrompt="1"/>
          </p:nvPr>
        </p:nvSpPr>
        <p:spPr>
          <a:xfrm>
            <a:off x="323850" y="5809754"/>
            <a:ext cx="11537950" cy="427535"/>
          </a:xfrm>
          <a:solidFill>
            <a:schemeClr val="accent1"/>
          </a:solidFill>
        </p:spPr>
        <p:txBody>
          <a:bodyPr lIns="144000" bIns="108000" anchor="b" anchorCtr="0">
            <a:noAutofit/>
          </a:bodyPr>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3"/>
            <a:ext cx="11537950" cy="4204512"/>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2915455288"/>
      </p:ext>
    </p:extLst>
  </p:cSld>
  <p:clrMapOvr>
    <a:masterClrMapping/>
  </p:clrMapOvr>
  <p:transition>
    <p:fad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elfolie C">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23850" y="4823306"/>
            <a:ext cx="11537950" cy="1013969"/>
          </a:xfrm>
          <a:noFill/>
        </p:spPr>
        <p:txBody>
          <a:bodyPr wrap="square" lIns="144000" tIns="108000" anchor="t" anchorCtr="0"/>
          <a:lstStyle>
            <a:lvl1pPr>
              <a:lnSpc>
                <a:spcPct val="100000"/>
              </a:lnSpc>
              <a:spcBef>
                <a:spcPts val="0"/>
              </a:spcBef>
              <a:defRPr sz="2800" baseline="0">
                <a:solidFill>
                  <a:schemeClr val="tx1"/>
                </a:solidFill>
              </a:defRPr>
            </a:lvl1pPr>
          </a:lstStyle>
          <a:p>
            <a:r>
              <a:rPr lang="en-GB" dirty="0" smtClean="0"/>
              <a:t>Add title</a:t>
            </a:r>
            <a:endParaRPr lang="en-GB" dirty="0"/>
          </a:p>
        </p:txBody>
      </p:sp>
      <p:sp>
        <p:nvSpPr>
          <p:cNvPr id="3" name="Untertitel 2"/>
          <p:cNvSpPr>
            <a:spLocks noGrp="1"/>
          </p:cNvSpPr>
          <p:nvPr>
            <p:ph type="subTitle" idx="1" hasCustomPrompt="1"/>
          </p:nvPr>
        </p:nvSpPr>
        <p:spPr>
          <a:xfrm>
            <a:off x="323850" y="5809754"/>
            <a:ext cx="11537950" cy="427535"/>
          </a:xfrm>
          <a:noFill/>
        </p:spPr>
        <p:txBody>
          <a:bodyPr lIns="144000" bIns="108000" anchor="b" anchorCtr="0">
            <a:noAutofit/>
          </a:bodyPr>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4"/>
            <a:ext cx="11537950" cy="4204513"/>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3272998158"/>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elfolie D (Hintergrundbild)">
    <p:bg>
      <p:bgPr>
        <a:solidFill>
          <a:schemeClr val="bg1"/>
        </a:solidFill>
        <a:effectLst/>
      </p:bgPr>
    </p:bg>
    <p:spTree>
      <p:nvGrpSpPr>
        <p:cNvPr id="1" name=""/>
        <p:cNvGrpSpPr/>
        <p:nvPr/>
      </p:nvGrpSpPr>
      <p:grpSpPr>
        <a:xfrm>
          <a:off x="0" y="0"/>
          <a:ext cx="0" cy="0"/>
          <a:chOff x="0" y="0"/>
          <a:chExt cx="0" cy="0"/>
        </a:xfrm>
      </p:grpSpPr>
      <p:sp>
        <p:nvSpPr>
          <p:cNvPr id="5" name="Bildplatzhalter 4"/>
          <p:cNvSpPr>
            <a:spLocks noGrp="1"/>
          </p:cNvSpPr>
          <p:nvPr>
            <p:ph type="pic" sz="quarter" idx="10" hasCustomPrompt="1"/>
          </p:nvPr>
        </p:nvSpPr>
        <p:spPr>
          <a:xfrm>
            <a:off x="1" y="0"/>
            <a:ext cx="12187238" cy="6858000"/>
          </a:xfrm>
        </p:spPr>
        <p:txBody>
          <a:bodyPr/>
          <a:lstStyle>
            <a:lvl1pPr marL="0" indent="0">
              <a:buNone/>
              <a:defRPr/>
            </a:lvl1pPr>
          </a:lstStyle>
          <a:p>
            <a:r>
              <a:rPr lang="en-GB" dirty="0" err="1" smtClean="0"/>
              <a:t>Bild</a:t>
            </a:r>
            <a:r>
              <a:rPr lang="en-GB" dirty="0" smtClean="0"/>
              <a:t> </a:t>
            </a:r>
            <a:r>
              <a:rPr lang="en-GB" dirty="0" err="1" smtClean="0"/>
              <a:t>durch</a:t>
            </a:r>
            <a:r>
              <a:rPr lang="en-GB" dirty="0" smtClean="0"/>
              <a:t> </a:t>
            </a:r>
            <a:r>
              <a:rPr lang="en-GB" dirty="0" err="1" smtClean="0"/>
              <a:t>Klicken</a:t>
            </a:r>
            <a:r>
              <a:rPr lang="en-GB" dirty="0" smtClean="0"/>
              <a:t> auf das Symbol </a:t>
            </a:r>
            <a:r>
              <a:rPr lang="en-GB" dirty="0" err="1" smtClean="0"/>
              <a:t>hinzufügen</a:t>
            </a:r>
            <a:r>
              <a:rPr lang="en-GB" dirty="0" smtClean="0"/>
              <a:t> und in den </a:t>
            </a:r>
            <a:r>
              <a:rPr lang="en-GB" dirty="0" err="1" smtClean="0"/>
              <a:t>Hintergrund</a:t>
            </a:r>
            <a:r>
              <a:rPr lang="en-GB" dirty="0" smtClean="0"/>
              <a:t> </a:t>
            </a:r>
            <a:r>
              <a:rPr lang="en-GB" dirty="0" err="1" smtClean="0"/>
              <a:t>stellen</a:t>
            </a:r>
            <a:endParaRPr lang="en-GB" dirty="0"/>
          </a:p>
        </p:txBody>
      </p:sp>
      <p:sp>
        <p:nvSpPr>
          <p:cNvPr id="2" name="Titel 1"/>
          <p:cNvSpPr>
            <a:spLocks noGrp="1"/>
          </p:cNvSpPr>
          <p:nvPr>
            <p:ph type="ctrTitle" hasCustomPrompt="1"/>
          </p:nvPr>
        </p:nvSpPr>
        <p:spPr>
          <a:xfrm>
            <a:off x="323849" y="1044001"/>
            <a:ext cx="11537951" cy="980062"/>
          </a:xfrm>
          <a:solidFill>
            <a:schemeClr val="bg1"/>
          </a:solidFill>
        </p:spPr>
        <p:txBody>
          <a:bodyPr wrap="square" lIns="144000" tIns="0" anchor="t" anchorCtr="0"/>
          <a:lstStyle>
            <a:lvl1pPr>
              <a:lnSpc>
                <a:spcPct val="100000"/>
              </a:lnSpc>
              <a:spcBef>
                <a:spcPts val="0"/>
              </a:spcBef>
              <a:defRPr sz="2800"/>
            </a:lvl1pPr>
          </a:lstStyle>
          <a:p>
            <a:r>
              <a:rPr lang="en-GB" dirty="0" smtClean="0"/>
              <a:t>Add title</a:t>
            </a:r>
            <a:endParaRPr lang="en-GB" dirty="0"/>
          </a:p>
        </p:txBody>
      </p:sp>
      <p:grpSp>
        <p:nvGrpSpPr>
          <p:cNvPr id="10" name="Gruppieren 9"/>
          <p:cNvGrpSpPr/>
          <p:nvPr userDrawn="1"/>
        </p:nvGrpSpPr>
        <p:grpSpPr>
          <a:xfrm>
            <a:off x="144463" y="152401"/>
            <a:ext cx="11897959" cy="612775"/>
            <a:chOff x="144463" y="152401"/>
            <a:chExt cx="11897959" cy="612775"/>
          </a:xfrm>
          <a:solidFill>
            <a:schemeClr val="accent1"/>
          </a:solidFill>
        </p:grpSpPr>
        <p:sp>
          <p:nvSpPr>
            <p:cNvPr id="13" name="Rechteck 12"/>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hteck 13"/>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hteck 14"/>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 name="Untertitel 2"/>
          <p:cNvSpPr>
            <a:spLocks noGrp="1"/>
          </p:cNvSpPr>
          <p:nvPr>
            <p:ph type="subTitle" idx="1" hasCustomPrompt="1"/>
          </p:nvPr>
        </p:nvSpPr>
        <p:spPr bwMode="gray">
          <a:xfrm>
            <a:off x="323850" y="620714"/>
            <a:ext cx="11537950" cy="465726"/>
          </a:xfrm>
          <a:solidFill>
            <a:schemeClr val="bg1"/>
          </a:solidFill>
          <a:ln>
            <a:noFill/>
          </a:ln>
        </p:spPr>
        <p:txBody>
          <a:bodyPr lIns="151200" tIns="90000" anchor="t" anchorCtr="0"/>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pic>
        <p:nvPicPr>
          <p:cNvPr id="9" name="Bild 18" descr="g_eth_logo_kurz_neg_Schutzraum.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306000"/>
            <a:ext cx="971061" cy="158400"/>
          </a:xfrm>
          <a:prstGeom prst="rect">
            <a:avLst/>
          </a:prstGeom>
        </p:spPr>
      </p:pic>
      <p:sp>
        <p:nvSpPr>
          <p:cNvPr id="11" name="Textfeld 10"/>
          <p:cNvSpPr txBox="1"/>
          <p:nvPr userDrawn="1"/>
        </p:nvSpPr>
        <p:spPr>
          <a:xfrm>
            <a:off x="323850" y="6957490"/>
            <a:ext cx="8496298" cy="215444"/>
          </a:xfrm>
          <a:prstGeom prst="rect">
            <a:avLst/>
          </a:prstGeom>
          <a:noFill/>
        </p:spPr>
        <p:txBody>
          <a:bodyPr wrap="square" lIns="0" tIns="0" rIns="0" bIns="0" rtlCol="0">
            <a:spAutoFit/>
          </a:bodyPr>
          <a:lstStyle/>
          <a:p>
            <a:r>
              <a:rPr lang="en-GB" sz="1400" dirty="0" smtClean="0">
                <a:solidFill>
                  <a:schemeClr val="tx1"/>
                </a:solidFill>
              </a:rPr>
              <a:t>Change picture: Select picture – right click – change picture</a:t>
            </a:r>
            <a:endParaRPr lang="en-GB" sz="1400" dirty="0">
              <a:solidFill>
                <a:schemeClr val="tx1"/>
              </a:solidFill>
            </a:endParaRPr>
          </a:p>
        </p:txBody>
      </p:sp>
      <p:grpSp>
        <p:nvGrpSpPr>
          <p:cNvPr id="12" name="Gruppieren 11"/>
          <p:cNvGrpSpPr/>
          <p:nvPr userDrawn="1"/>
        </p:nvGrpSpPr>
        <p:grpSpPr>
          <a:xfrm>
            <a:off x="-377675" y="-385093"/>
            <a:ext cx="12418863" cy="7159750"/>
            <a:chOff x="-377675" y="-385093"/>
            <a:chExt cx="12418863" cy="7159750"/>
          </a:xfrm>
        </p:grpSpPr>
        <p:cxnSp>
          <p:nvCxnSpPr>
            <p:cNvPr id="16" name="Gerade Verbindung 15"/>
            <p:cNvCxnSpPr/>
            <p:nvPr/>
          </p:nvCxnSpPr>
          <p:spPr>
            <a:xfrm rot="5400000">
              <a:off x="190800"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Gerade Verbindung 16"/>
            <p:cNvCxnSpPr/>
            <p:nvPr/>
          </p:nvCxnSpPr>
          <p:spPr>
            <a:xfrm rot="5400000">
              <a:off x="1172813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Gerade Verbindung 17"/>
            <p:cNvCxnSpPr/>
            <p:nvPr userDrawn="1"/>
          </p:nvCxnSpPr>
          <p:spPr>
            <a:xfrm>
              <a:off x="-377675" y="3427045"/>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19" name="Gerade Verbindung 18"/>
            <p:cNvCxnSpPr/>
            <p:nvPr userDrawn="1"/>
          </p:nvCxnSpPr>
          <p:spPr>
            <a:xfrm>
              <a:off x="-377675" y="762794"/>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0" name="Gerade Verbindung 19"/>
            <p:cNvCxnSpPr/>
            <p:nvPr userDrawn="1"/>
          </p:nvCxnSpPr>
          <p:spPr>
            <a:xfrm>
              <a:off x="-377675" y="6304951"/>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1" name="Gerade Verbindung 20"/>
            <p:cNvCxnSpPr/>
            <p:nvPr userDrawn="1"/>
          </p:nvCxnSpPr>
          <p:spPr>
            <a:xfrm>
              <a:off x="-377675" y="6237242"/>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2" name="Gerade Verbindung 21"/>
            <p:cNvCxnSpPr/>
            <p:nvPr userDrawn="1"/>
          </p:nvCxnSpPr>
          <p:spPr>
            <a:xfrm>
              <a:off x="-377675" y="67746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3" name="Gerade Verbindung 22"/>
            <p:cNvCxnSpPr/>
            <p:nvPr/>
          </p:nvCxnSpPr>
          <p:spPr>
            <a:xfrm rot="5400000">
              <a:off x="596352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userDrawn="1"/>
          </p:nvCxnSpPr>
          <p:spPr>
            <a:xfrm>
              <a:off x="-377675" y="619432"/>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5" name="Gerade Verbindung 24"/>
            <p:cNvCxnSpPr/>
            <p:nvPr userDrawn="1"/>
          </p:nvCxnSpPr>
          <p:spPr>
            <a:xfrm>
              <a:off x="-377675" y="2020566"/>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6" name="Gerade Verbindung 25"/>
            <p:cNvCxnSpPr/>
            <p:nvPr userDrawn="1"/>
          </p:nvCxnSpPr>
          <p:spPr>
            <a:xfrm>
              <a:off x="-377675" y="48315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7" name="Gerade Verbindung 26"/>
            <p:cNvCxnSpPr/>
            <p:nvPr userDrawn="1"/>
          </p:nvCxnSpPr>
          <p:spPr>
            <a:xfrm rot="5400000">
              <a:off x="1095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8" name="Gerade Verbindung 27"/>
            <p:cNvCxnSpPr/>
            <p:nvPr userDrawn="1"/>
          </p:nvCxnSpPr>
          <p:spPr>
            <a:xfrm rot="5400000">
              <a:off x="11909273"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13079104"/>
      </p:ext>
    </p:extLst>
  </p:cSld>
  <p:clrMapOvr>
    <a:masterClrMapping/>
  </p:clrMapOvr>
  <p:transition>
    <p:fad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Inhalt 1-spaltig">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323850" y="2024064"/>
            <a:ext cx="11537950" cy="4210046"/>
          </a:xfrm>
        </p:spPr>
        <p:txBody>
          <a:bodyPr/>
          <a:lstStyle>
            <a:lvl1pPr>
              <a:defRPr/>
            </a:lvl1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a:p>
            <a:pPr lvl="4"/>
            <a:r>
              <a:rPr lang="en-GB" dirty="0" err="1" smtClean="0"/>
              <a:t>Fünfte</a:t>
            </a:r>
            <a:r>
              <a:rPr lang="en-GB" dirty="0" smtClean="0"/>
              <a:t> </a:t>
            </a:r>
            <a:r>
              <a:rPr lang="en-GB" dirty="0" err="1" smtClean="0"/>
              <a:t>Ebene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7" name="Titel 6"/>
          <p:cNvSpPr>
            <a:spLocks noGrp="1"/>
          </p:cNvSpPr>
          <p:nvPr>
            <p:ph type="title" hasCustomPrompt="1"/>
          </p:nvPr>
        </p:nvSpPr>
        <p:spPr>
          <a:xfrm>
            <a:off x="323850" y="620714"/>
            <a:ext cx="11537950" cy="972000"/>
          </a:xfrm>
          <a:solidFill>
            <a:schemeClr val="bg1"/>
          </a:solidFill>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2928511375"/>
      </p:ext>
    </p:extLst>
  </p:cSld>
  <p:clrMapOvr>
    <a:masterClrMapping/>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nhalt 2-spaltig">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323851" y="2024064"/>
            <a:ext cx="5577644"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marL="1077913" indent="-177800">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p:txBody>
      </p:sp>
      <p:sp>
        <p:nvSpPr>
          <p:cNvPr id="4" name="Inhaltsplatzhalter 3"/>
          <p:cNvSpPr>
            <a:spLocks noGrp="1"/>
          </p:cNvSpPr>
          <p:nvPr>
            <p:ph sz="half" idx="2" hasCustomPrompt="1"/>
          </p:nvPr>
        </p:nvSpPr>
        <p:spPr>
          <a:xfrm>
            <a:off x="6285565" y="2024064"/>
            <a:ext cx="5567205"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p:txBody>
      </p:sp>
      <p:sp>
        <p:nvSpPr>
          <p:cNvPr id="5" name="Datumsplatzhalter 4"/>
          <p:cNvSpPr>
            <a:spLocks noGrp="1"/>
          </p:cNvSpPr>
          <p:nvPr>
            <p:ph type="dt" sz="half" idx="10"/>
          </p:nvPr>
        </p:nvSpPr>
        <p:spPr/>
        <p:txBody>
          <a:bodyPr/>
          <a:lstStyle/>
          <a:p>
            <a:r>
              <a:rPr lang="en-US" smtClean="0"/>
              <a:t>1.12.2014</a:t>
            </a:r>
            <a:endParaRPr lang="en-GB" dirty="0"/>
          </a:p>
        </p:txBody>
      </p:sp>
      <p:sp>
        <p:nvSpPr>
          <p:cNvPr id="6" name="Fußzeilenplatzhalter 5"/>
          <p:cNvSpPr>
            <a:spLocks noGrp="1"/>
          </p:cNvSpPr>
          <p:nvPr>
            <p:ph type="ftr" sz="quarter" idx="11"/>
          </p:nvPr>
        </p:nvSpPr>
        <p:spPr/>
        <p:txBody>
          <a:bodyPr/>
          <a:lstStyle/>
          <a:p>
            <a:r>
              <a:rPr lang="en-GB" smtClean="0"/>
              <a:t>Kaan Kara, Systems Group @ ETH Zurich</a:t>
            </a:r>
            <a:endParaRPr lang="en-GB" dirty="0"/>
          </a:p>
        </p:txBody>
      </p:sp>
      <p:sp>
        <p:nvSpPr>
          <p:cNvPr id="7" name="Foliennummernplatzhalter 6"/>
          <p:cNvSpPr>
            <a:spLocks noGrp="1"/>
          </p:cNvSpPr>
          <p:nvPr>
            <p:ph type="sldNum" sz="quarter" idx="12"/>
          </p:nvPr>
        </p:nvSpPr>
        <p:spPr/>
        <p:txBody>
          <a:bodyPr/>
          <a:lstStyle/>
          <a:p>
            <a:fld id="{6C6AE60A-B69C-4790-82F7-3882EDF23186}" type="slidenum">
              <a:rPr lang="en-GB" smtClean="0"/>
              <a:t>‹#›</a:t>
            </a:fld>
            <a:endParaRPr lang="en-GB" dirty="0"/>
          </a:p>
        </p:txBody>
      </p:sp>
      <p:sp>
        <p:nvSpPr>
          <p:cNvPr id="8" name="Titel 7"/>
          <p:cNvSpPr>
            <a:spLocks noGrp="1"/>
          </p:cNvSpPr>
          <p:nvPr>
            <p:ph type="title" hasCustomPrompt="1"/>
          </p:nvPr>
        </p:nvSpPr>
        <p:spPr>
          <a:xfrm>
            <a:off x="323850" y="620714"/>
            <a:ext cx="11537950" cy="972000"/>
          </a:xfrm>
          <a:solidFill>
            <a:schemeClr val="bg1"/>
          </a:solidFill>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2378694842"/>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nhalt Freifläche">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en-US" smtClean="0"/>
              <a:t>1.12.2014</a:t>
            </a:r>
            <a:endParaRPr lang="en-GB" dirty="0"/>
          </a:p>
        </p:txBody>
      </p:sp>
      <p:sp>
        <p:nvSpPr>
          <p:cNvPr id="3" name="Fußzeilenplatzhalter 2"/>
          <p:cNvSpPr>
            <a:spLocks noGrp="1"/>
          </p:cNvSpPr>
          <p:nvPr>
            <p:ph type="ftr" sz="quarter" idx="11"/>
          </p:nvPr>
        </p:nvSpPr>
        <p:spPr/>
        <p:txBody>
          <a:bodyPr/>
          <a:lstStyle/>
          <a:p>
            <a:r>
              <a:rPr lang="en-GB" smtClean="0"/>
              <a:t>Kaan Kara, Systems Group @ ETH Zurich</a:t>
            </a:r>
            <a:endParaRPr lang="en-GB" dirty="0"/>
          </a:p>
        </p:txBody>
      </p:sp>
      <p:sp>
        <p:nvSpPr>
          <p:cNvPr id="4" name="Foliennummernplatzhalter 3"/>
          <p:cNvSpPr>
            <a:spLocks noGrp="1"/>
          </p:cNvSpPr>
          <p:nvPr>
            <p:ph type="sldNum" sz="quarter" idx="12"/>
          </p:nvPr>
        </p:nvSpPr>
        <p:spPr/>
        <p:txBody>
          <a:bodyPr/>
          <a:lstStyle/>
          <a:p>
            <a:fld id="{6C6AE60A-B69C-4790-82F7-3882EDF23186}" type="slidenum">
              <a:rPr lang="en-GB" smtClean="0"/>
              <a:t>‹#›</a:t>
            </a:fld>
            <a:endParaRPr lang="en-GB" dirty="0"/>
          </a:p>
        </p:txBody>
      </p:sp>
      <p:sp>
        <p:nvSpPr>
          <p:cNvPr id="5" name="Titel 4"/>
          <p:cNvSpPr>
            <a:spLocks noGrp="1"/>
          </p:cNvSpPr>
          <p:nvPr>
            <p:ph type="title" hasCustomPrompt="1"/>
          </p:nvPr>
        </p:nvSpPr>
        <p:spPr>
          <a:xfrm>
            <a:off x="323850" y="620714"/>
            <a:ext cx="11537950" cy="972000"/>
          </a:xfrm>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1024135163"/>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nhalt Vollbi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3"/>
            <a:ext cx="11537950" cy="5607860"/>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3303822867"/>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nhalt ohne Balken">
    <p:spTree>
      <p:nvGrpSpPr>
        <p:cNvPr id="1" name=""/>
        <p:cNvGrpSpPr/>
        <p:nvPr/>
      </p:nvGrpSpPr>
      <p:grpSpPr>
        <a:xfrm>
          <a:off x="0" y="0"/>
          <a:ext cx="0" cy="0"/>
          <a:chOff x="0" y="0"/>
          <a:chExt cx="0" cy="0"/>
        </a:xfrm>
      </p:grpSpPr>
      <p:sp>
        <p:nvSpPr>
          <p:cNvPr id="7" name="Rechteck 6"/>
          <p:cNvSpPr/>
          <p:nvPr userDrawn="1"/>
        </p:nvSpPr>
        <p:spPr bwMode="gray">
          <a:xfrm>
            <a:off x="0" y="0"/>
            <a:ext cx="12187238" cy="876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Datumsplatzhalter 1"/>
          <p:cNvSpPr>
            <a:spLocks noGrp="1"/>
          </p:cNvSpPr>
          <p:nvPr>
            <p:ph type="dt" sz="half" idx="10"/>
          </p:nvPr>
        </p:nvSpPr>
        <p:spPr/>
        <p:txBody>
          <a:bodyPr/>
          <a:lstStyle/>
          <a:p>
            <a:r>
              <a:rPr lang="en-US" smtClean="0"/>
              <a:t>1.12.2014</a:t>
            </a:r>
            <a:endParaRPr lang="en-GB" dirty="0"/>
          </a:p>
        </p:txBody>
      </p:sp>
      <p:sp>
        <p:nvSpPr>
          <p:cNvPr id="3" name="Fußzeilenplatzhalter 2"/>
          <p:cNvSpPr>
            <a:spLocks noGrp="1"/>
          </p:cNvSpPr>
          <p:nvPr>
            <p:ph type="ftr" sz="quarter" idx="11"/>
          </p:nvPr>
        </p:nvSpPr>
        <p:spPr/>
        <p:txBody>
          <a:bodyPr/>
          <a:lstStyle/>
          <a:p>
            <a:r>
              <a:rPr lang="en-GB" smtClean="0"/>
              <a:t>Kaan Kara, Systems Group @ ETH Zurich</a:t>
            </a:r>
            <a:endParaRPr lang="en-GB" dirty="0"/>
          </a:p>
        </p:txBody>
      </p:sp>
      <p:sp>
        <p:nvSpPr>
          <p:cNvPr id="4" name="Foliennummernplatzhalter 3"/>
          <p:cNvSpPr>
            <a:spLocks noGrp="1"/>
          </p:cNvSpPr>
          <p:nvPr>
            <p:ph type="sldNum" sz="quarter" idx="12"/>
          </p:nvPr>
        </p:nvSpPr>
        <p:spPr/>
        <p:txBody>
          <a:bodyPr/>
          <a:lstStyle/>
          <a:p>
            <a:fld id="{6C6AE60A-B69C-4790-82F7-3882EDF23186}" type="slidenum">
              <a:rPr lang="en-GB" smtClean="0"/>
              <a:t>‹#›</a:t>
            </a:fld>
            <a:endParaRPr lang="en-GB" dirty="0"/>
          </a:p>
        </p:txBody>
      </p:sp>
      <p:pic>
        <p:nvPicPr>
          <p:cNvPr id="9" name="Bild 8" descr="eth_logo_kurz_pos.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306000"/>
            <a:ext cx="966978" cy="157734"/>
          </a:xfrm>
          <a:prstGeom prst="rect">
            <a:avLst/>
          </a:prstGeom>
        </p:spPr>
      </p:pic>
    </p:spTree>
    <p:extLst>
      <p:ext uri="{BB962C8B-B14F-4D97-AF65-F5344CB8AC3E}">
        <p14:creationId xmlns:p14="http://schemas.microsoft.com/office/powerpoint/2010/main" val="3633579213"/>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elfolie A">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323850" y="4563876"/>
            <a:ext cx="11537949" cy="1673412"/>
          </a:xfrm>
          <a:solidFill>
            <a:schemeClr val="accent1"/>
          </a:solidFill>
        </p:spPr>
        <p:txBody>
          <a:bodyPr lIns="144000" tIns="108000" bIns="0" anchor="t" anchorCtr="0"/>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2" name="Titel 1"/>
          <p:cNvSpPr>
            <a:spLocks noGrp="1"/>
          </p:cNvSpPr>
          <p:nvPr>
            <p:ph type="ctrTitle" hasCustomPrompt="1"/>
          </p:nvPr>
        </p:nvSpPr>
        <p:spPr>
          <a:xfrm>
            <a:off x="323850" y="3429000"/>
            <a:ext cx="11537949" cy="1152128"/>
          </a:xfrm>
          <a:solidFill>
            <a:schemeClr val="accent1"/>
          </a:solidFill>
        </p:spPr>
        <p:txBody>
          <a:bodyPr wrap="square" lIns="144000" tIns="72000" anchor="t" anchorCtr="0"/>
          <a:lstStyle>
            <a:lvl1pPr>
              <a:lnSpc>
                <a:spcPct val="100000"/>
              </a:lnSpc>
              <a:spcBef>
                <a:spcPts val="0"/>
              </a:spcBef>
              <a:defRPr sz="3200">
                <a:solidFill>
                  <a:schemeClr val="bg1"/>
                </a:solidFill>
              </a:defRPr>
            </a:lvl1pPr>
          </a:lstStyle>
          <a:p>
            <a:r>
              <a:rPr lang="en-GB" dirty="0" smtClean="0"/>
              <a:t>Add title</a:t>
            </a:r>
            <a:endParaRPr lang="en-GB" dirty="0"/>
          </a:p>
        </p:txBody>
      </p:sp>
      <p:sp>
        <p:nvSpPr>
          <p:cNvPr id="7" name="Fußzeilenplatzhalter 6"/>
          <p:cNvSpPr>
            <a:spLocks noGrp="1"/>
          </p:cNvSpPr>
          <p:nvPr>
            <p:ph type="ftr" sz="quarter" idx="13"/>
          </p:nvPr>
        </p:nvSpPr>
        <p:spPr/>
        <p:txBody>
          <a:bodyPr/>
          <a:lstStyle/>
          <a:p>
            <a:r>
              <a:rPr lang="en-GB" smtClean="0"/>
              <a:t>Kaan Kara, Systems Group @ ETH Zurich</a:t>
            </a:r>
            <a:endParaRPr lang="en-GB" dirty="0"/>
          </a:p>
        </p:txBody>
      </p:sp>
      <p:sp>
        <p:nvSpPr>
          <p:cNvPr id="9" name="Bildplatzhalter 8"/>
          <p:cNvSpPr>
            <a:spLocks noGrp="1"/>
          </p:cNvSpPr>
          <p:nvPr>
            <p:ph type="pic" sz="quarter" idx="14"/>
          </p:nvPr>
        </p:nvSpPr>
        <p:spPr>
          <a:xfrm>
            <a:off x="323850" y="619200"/>
            <a:ext cx="11537950" cy="2809800"/>
          </a:xfrm>
        </p:spPr>
        <p:txBody>
          <a:bodyPr/>
          <a:lstStyle/>
          <a:p>
            <a:endParaRPr lang="en-GB" dirty="0"/>
          </a:p>
        </p:txBody>
      </p:sp>
    </p:spTree>
    <p:extLst>
      <p:ext uri="{BB962C8B-B14F-4D97-AF65-F5344CB8AC3E}">
        <p14:creationId xmlns:p14="http://schemas.microsoft.com/office/powerpoint/2010/main" val="2279271206"/>
      </p:ext>
    </p:extLst>
  </p:cSld>
  <p:clrMapOvr>
    <a:masterClrMapping/>
  </p:clrMapOvr>
  <p:transition>
    <p:fad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elfolie B">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23850" y="4823306"/>
            <a:ext cx="11537950" cy="1013969"/>
          </a:xfrm>
          <a:solidFill>
            <a:schemeClr val="accent1"/>
          </a:solidFill>
        </p:spPr>
        <p:txBody>
          <a:bodyPr wrap="square" lIns="144000" tIns="108000" anchor="t" anchorCtr="0"/>
          <a:lstStyle>
            <a:lvl1pPr>
              <a:lnSpc>
                <a:spcPct val="100000"/>
              </a:lnSpc>
              <a:spcBef>
                <a:spcPts val="0"/>
              </a:spcBef>
              <a:defRPr sz="2800" baseline="0">
                <a:solidFill>
                  <a:schemeClr val="bg1"/>
                </a:solidFill>
              </a:defRPr>
            </a:lvl1pPr>
          </a:lstStyle>
          <a:p>
            <a:r>
              <a:rPr lang="en-GB" dirty="0" smtClean="0"/>
              <a:t>Add title</a:t>
            </a:r>
            <a:endParaRPr lang="en-GB" dirty="0"/>
          </a:p>
        </p:txBody>
      </p:sp>
      <p:sp>
        <p:nvSpPr>
          <p:cNvPr id="3" name="Untertitel 2"/>
          <p:cNvSpPr>
            <a:spLocks noGrp="1"/>
          </p:cNvSpPr>
          <p:nvPr>
            <p:ph type="subTitle" idx="1" hasCustomPrompt="1"/>
          </p:nvPr>
        </p:nvSpPr>
        <p:spPr>
          <a:xfrm>
            <a:off x="323850" y="5809754"/>
            <a:ext cx="11537950" cy="427535"/>
          </a:xfrm>
          <a:solidFill>
            <a:schemeClr val="accent1"/>
          </a:solidFill>
        </p:spPr>
        <p:txBody>
          <a:bodyPr lIns="144000" bIns="108000" anchor="b" anchorCtr="0">
            <a:noAutofit/>
          </a:bodyPr>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3"/>
            <a:ext cx="11537950" cy="4204512"/>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3612019383"/>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elfolie C">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23850" y="4823306"/>
            <a:ext cx="11537950" cy="1013969"/>
          </a:xfrm>
          <a:noFill/>
        </p:spPr>
        <p:txBody>
          <a:bodyPr wrap="square" lIns="144000" tIns="108000" anchor="t" anchorCtr="0"/>
          <a:lstStyle>
            <a:lvl1pPr>
              <a:lnSpc>
                <a:spcPct val="100000"/>
              </a:lnSpc>
              <a:spcBef>
                <a:spcPts val="0"/>
              </a:spcBef>
              <a:defRPr sz="2800" baseline="0">
                <a:solidFill>
                  <a:schemeClr val="tx1"/>
                </a:solidFill>
              </a:defRPr>
            </a:lvl1pPr>
          </a:lstStyle>
          <a:p>
            <a:r>
              <a:rPr lang="en-GB" dirty="0" smtClean="0"/>
              <a:t>Add title</a:t>
            </a:r>
            <a:endParaRPr lang="en-GB" dirty="0"/>
          </a:p>
        </p:txBody>
      </p:sp>
      <p:sp>
        <p:nvSpPr>
          <p:cNvPr id="3" name="Untertitel 2"/>
          <p:cNvSpPr>
            <a:spLocks noGrp="1"/>
          </p:cNvSpPr>
          <p:nvPr>
            <p:ph type="subTitle" idx="1" hasCustomPrompt="1"/>
          </p:nvPr>
        </p:nvSpPr>
        <p:spPr>
          <a:xfrm>
            <a:off x="323850" y="5809754"/>
            <a:ext cx="11537950" cy="427535"/>
          </a:xfrm>
          <a:noFill/>
        </p:spPr>
        <p:txBody>
          <a:bodyPr lIns="144000" bIns="108000" anchor="b" anchorCtr="0">
            <a:noAutofit/>
          </a:bodyPr>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4"/>
            <a:ext cx="11537950" cy="4204513"/>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2987535939"/>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elfolie D (Hintergrundbild)">
    <p:bg>
      <p:bgPr>
        <a:solidFill>
          <a:schemeClr val="bg1"/>
        </a:solidFill>
        <a:effectLst/>
      </p:bgPr>
    </p:bg>
    <p:spTree>
      <p:nvGrpSpPr>
        <p:cNvPr id="1" name=""/>
        <p:cNvGrpSpPr/>
        <p:nvPr/>
      </p:nvGrpSpPr>
      <p:grpSpPr>
        <a:xfrm>
          <a:off x="0" y="0"/>
          <a:ext cx="0" cy="0"/>
          <a:chOff x="0" y="0"/>
          <a:chExt cx="0" cy="0"/>
        </a:xfrm>
      </p:grpSpPr>
      <p:sp>
        <p:nvSpPr>
          <p:cNvPr id="5" name="Bildplatzhalter 4"/>
          <p:cNvSpPr>
            <a:spLocks noGrp="1"/>
          </p:cNvSpPr>
          <p:nvPr>
            <p:ph type="pic" sz="quarter" idx="10" hasCustomPrompt="1"/>
          </p:nvPr>
        </p:nvSpPr>
        <p:spPr>
          <a:xfrm>
            <a:off x="1" y="0"/>
            <a:ext cx="12187238" cy="6858000"/>
          </a:xfrm>
        </p:spPr>
        <p:txBody>
          <a:bodyPr/>
          <a:lstStyle>
            <a:lvl1pPr marL="0" indent="0">
              <a:buNone/>
              <a:defRPr/>
            </a:lvl1pPr>
          </a:lstStyle>
          <a:p>
            <a:r>
              <a:rPr lang="en-GB" dirty="0" err="1" smtClean="0"/>
              <a:t>Bild</a:t>
            </a:r>
            <a:r>
              <a:rPr lang="en-GB" dirty="0" smtClean="0"/>
              <a:t> </a:t>
            </a:r>
            <a:r>
              <a:rPr lang="en-GB" dirty="0" err="1" smtClean="0"/>
              <a:t>durch</a:t>
            </a:r>
            <a:r>
              <a:rPr lang="en-GB" dirty="0" smtClean="0"/>
              <a:t> </a:t>
            </a:r>
            <a:r>
              <a:rPr lang="en-GB" dirty="0" err="1" smtClean="0"/>
              <a:t>Klicken</a:t>
            </a:r>
            <a:r>
              <a:rPr lang="en-GB" dirty="0" smtClean="0"/>
              <a:t> auf das Symbol </a:t>
            </a:r>
            <a:r>
              <a:rPr lang="en-GB" dirty="0" err="1" smtClean="0"/>
              <a:t>hinzufügen</a:t>
            </a:r>
            <a:r>
              <a:rPr lang="en-GB" dirty="0" smtClean="0"/>
              <a:t> und in den </a:t>
            </a:r>
            <a:r>
              <a:rPr lang="en-GB" dirty="0" err="1" smtClean="0"/>
              <a:t>Hintergrund</a:t>
            </a:r>
            <a:r>
              <a:rPr lang="en-GB" dirty="0" smtClean="0"/>
              <a:t> </a:t>
            </a:r>
            <a:r>
              <a:rPr lang="en-GB" dirty="0" err="1" smtClean="0"/>
              <a:t>stellen</a:t>
            </a:r>
            <a:endParaRPr lang="en-GB" dirty="0"/>
          </a:p>
        </p:txBody>
      </p:sp>
      <p:sp>
        <p:nvSpPr>
          <p:cNvPr id="2" name="Titel 1"/>
          <p:cNvSpPr>
            <a:spLocks noGrp="1"/>
          </p:cNvSpPr>
          <p:nvPr>
            <p:ph type="ctrTitle" hasCustomPrompt="1"/>
          </p:nvPr>
        </p:nvSpPr>
        <p:spPr>
          <a:xfrm>
            <a:off x="323849" y="1044001"/>
            <a:ext cx="11537951" cy="980062"/>
          </a:xfrm>
          <a:solidFill>
            <a:schemeClr val="bg1"/>
          </a:solidFill>
        </p:spPr>
        <p:txBody>
          <a:bodyPr wrap="square" lIns="144000" tIns="0" anchor="t" anchorCtr="0"/>
          <a:lstStyle>
            <a:lvl1pPr>
              <a:lnSpc>
                <a:spcPct val="100000"/>
              </a:lnSpc>
              <a:spcBef>
                <a:spcPts val="0"/>
              </a:spcBef>
              <a:defRPr sz="2800"/>
            </a:lvl1pPr>
          </a:lstStyle>
          <a:p>
            <a:r>
              <a:rPr lang="en-GB" dirty="0" smtClean="0"/>
              <a:t>Add title</a:t>
            </a:r>
            <a:endParaRPr lang="en-GB" dirty="0"/>
          </a:p>
        </p:txBody>
      </p:sp>
      <p:grpSp>
        <p:nvGrpSpPr>
          <p:cNvPr id="10" name="Gruppieren 9"/>
          <p:cNvGrpSpPr/>
          <p:nvPr userDrawn="1"/>
        </p:nvGrpSpPr>
        <p:grpSpPr>
          <a:xfrm>
            <a:off x="144463" y="152401"/>
            <a:ext cx="11897959" cy="612775"/>
            <a:chOff x="144463" y="152401"/>
            <a:chExt cx="11897959" cy="612775"/>
          </a:xfrm>
          <a:solidFill>
            <a:schemeClr val="accent1"/>
          </a:solidFill>
        </p:grpSpPr>
        <p:sp>
          <p:nvSpPr>
            <p:cNvPr id="13" name="Rechteck 12"/>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hteck 13"/>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hteck 14"/>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 name="Untertitel 2"/>
          <p:cNvSpPr>
            <a:spLocks noGrp="1"/>
          </p:cNvSpPr>
          <p:nvPr>
            <p:ph type="subTitle" idx="1" hasCustomPrompt="1"/>
          </p:nvPr>
        </p:nvSpPr>
        <p:spPr bwMode="gray">
          <a:xfrm>
            <a:off x="323850" y="620714"/>
            <a:ext cx="11537950" cy="465726"/>
          </a:xfrm>
          <a:solidFill>
            <a:schemeClr val="bg1"/>
          </a:solidFill>
          <a:ln>
            <a:noFill/>
          </a:ln>
        </p:spPr>
        <p:txBody>
          <a:bodyPr lIns="151200" tIns="90000" anchor="t" anchorCtr="0"/>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pic>
        <p:nvPicPr>
          <p:cNvPr id="9" name="Bild 18" descr="g_eth_logo_kurz_neg_Schutzraum.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306000"/>
            <a:ext cx="971061" cy="158400"/>
          </a:xfrm>
          <a:prstGeom prst="rect">
            <a:avLst/>
          </a:prstGeom>
        </p:spPr>
      </p:pic>
      <p:sp>
        <p:nvSpPr>
          <p:cNvPr id="11" name="Textfeld 10"/>
          <p:cNvSpPr txBox="1"/>
          <p:nvPr userDrawn="1"/>
        </p:nvSpPr>
        <p:spPr>
          <a:xfrm>
            <a:off x="323850" y="6957490"/>
            <a:ext cx="8496298" cy="215444"/>
          </a:xfrm>
          <a:prstGeom prst="rect">
            <a:avLst/>
          </a:prstGeom>
          <a:noFill/>
        </p:spPr>
        <p:txBody>
          <a:bodyPr wrap="square" lIns="0" tIns="0" rIns="0" bIns="0" rtlCol="0">
            <a:spAutoFit/>
          </a:bodyPr>
          <a:lstStyle/>
          <a:p>
            <a:r>
              <a:rPr lang="en-GB" sz="1400" dirty="0" smtClean="0">
                <a:solidFill>
                  <a:schemeClr val="tx1"/>
                </a:solidFill>
              </a:rPr>
              <a:t>Change picture: Select picture – right click – change picture</a:t>
            </a:r>
            <a:endParaRPr lang="en-GB" sz="1400" dirty="0">
              <a:solidFill>
                <a:schemeClr val="tx1"/>
              </a:solidFill>
            </a:endParaRPr>
          </a:p>
        </p:txBody>
      </p:sp>
      <p:grpSp>
        <p:nvGrpSpPr>
          <p:cNvPr id="12" name="Gruppieren 11"/>
          <p:cNvGrpSpPr/>
          <p:nvPr userDrawn="1"/>
        </p:nvGrpSpPr>
        <p:grpSpPr>
          <a:xfrm>
            <a:off x="-377675" y="-385093"/>
            <a:ext cx="12418863" cy="7159750"/>
            <a:chOff x="-377675" y="-385093"/>
            <a:chExt cx="12418863" cy="7159750"/>
          </a:xfrm>
        </p:grpSpPr>
        <p:cxnSp>
          <p:nvCxnSpPr>
            <p:cNvPr id="16" name="Gerade Verbindung 15"/>
            <p:cNvCxnSpPr/>
            <p:nvPr/>
          </p:nvCxnSpPr>
          <p:spPr>
            <a:xfrm rot="5400000">
              <a:off x="190800"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Gerade Verbindung 16"/>
            <p:cNvCxnSpPr/>
            <p:nvPr/>
          </p:nvCxnSpPr>
          <p:spPr>
            <a:xfrm rot="5400000">
              <a:off x="1172813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Gerade Verbindung 17"/>
            <p:cNvCxnSpPr/>
            <p:nvPr userDrawn="1"/>
          </p:nvCxnSpPr>
          <p:spPr>
            <a:xfrm>
              <a:off x="-377675" y="3427045"/>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19" name="Gerade Verbindung 18"/>
            <p:cNvCxnSpPr/>
            <p:nvPr userDrawn="1"/>
          </p:nvCxnSpPr>
          <p:spPr>
            <a:xfrm>
              <a:off x="-377675" y="762794"/>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0" name="Gerade Verbindung 19"/>
            <p:cNvCxnSpPr/>
            <p:nvPr userDrawn="1"/>
          </p:nvCxnSpPr>
          <p:spPr>
            <a:xfrm>
              <a:off x="-377675" y="6304951"/>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1" name="Gerade Verbindung 20"/>
            <p:cNvCxnSpPr/>
            <p:nvPr userDrawn="1"/>
          </p:nvCxnSpPr>
          <p:spPr>
            <a:xfrm>
              <a:off x="-377675" y="6237242"/>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2" name="Gerade Verbindung 21"/>
            <p:cNvCxnSpPr/>
            <p:nvPr userDrawn="1"/>
          </p:nvCxnSpPr>
          <p:spPr>
            <a:xfrm>
              <a:off x="-377675" y="67746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3" name="Gerade Verbindung 22"/>
            <p:cNvCxnSpPr/>
            <p:nvPr/>
          </p:nvCxnSpPr>
          <p:spPr>
            <a:xfrm rot="5400000">
              <a:off x="596352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userDrawn="1"/>
          </p:nvCxnSpPr>
          <p:spPr>
            <a:xfrm>
              <a:off x="-377675" y="619432"/>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5" name="Gerade Verbindung 24"/>
            <p:cNvCxnSpPr/>
            <p:nvPr userDrawn="1"/>
          </p:nvCxnSpPr>
          <p:spPr>
            <a:xfrm>
              <a:off x="-377675" y="2020566"/>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6" name="Gerade Verbindung 25"/>
            <p:cNvCxnSpPr/>
            <p:nvPr userDrawn="1"/>
          </p:nvCxnSpPr>
          <p:spPr>
            <a:xfrm>
              <a:off x="-377675" y="48315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7" name="Gerade Verbindung 26"/>
            <p:cNvCxnSpPr/>
            <p:nvPr userDrawn="1"/>
          </p:nvCxnSpPr>
          <p:spPr>
            <a:xfrm rot="5400000">
              <a:off x="1095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8" name="Gerade Verbindung 27"/>
            <p:cNvCxnSpPr/>
            <p:nvPr userDrawn="1"/>
          </p:nvCxnSpPr>
          <p:spPr>
            <a:xfrm rot="5400000">
              <a:off x="11909273"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846023824"/>
      </p:ext>
    </p:extLst>
  </p:cSld>
  <p:clrMapOvr>
    <a:masterClrMapping/>
  </p:clrMapOvr>
  <p:transition>
    <p:fade/>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halt 1-spaltig">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323850" y="2024064"/>
            <a:ext cx="11537950" cy="4210046"/>
          </a:xfrm>
        </p:spPr>
        <p:txBody>
          <a:bodyPr/>
          <a:lstStyle>
            <a:lvl1pPr>
              <a:defRPr/>
            </a:lvl1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a:p>
            <a:pPr lvl="4"/>
            <a:r>
              <a:rPr lang="en-GB" dirty="0" err="1" smtClean="0"/>
              <a:t>Fünfte</a:t>
            </a:r>
            <a:r>
              <a:rPr lang="en-GB" dirty="0" smtClean="0"/>
              <a:t> </a:t>
            </a:r>
            <a:r>
              <a:rPr lang="en-GB" dirty="0" err="1" smtClean="0"/>
              <a:t>Ebene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7" name="Titel 6"/>
          <p:cNvSpPr>
            <a:spLocks noGrp="1"/>
          </p:cNvSpPr>
          <p:nvPr>
            <p:ph type="title" hasCustomPrompt="1"/>
          </p:nvPr>
        </p:nvSpPr>
        <p:spPr>
          <a:xfrm>
            <a:off x="323850" y="620714"/>
            <a:ext cx="11537950" cy="972000"/>
          </a:xfrm>
          <a:solidFill>
            <a:schemeClr val="bg1"/>
          </a:solidFill>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706051647"/>
      </p:ext>
    </p:extLst>
  </p:cSld>
  <p:clrMapOvr>
    <a:masterClrMapping/>
  </p:clrMapOvr>
  <p:transition>
    <p:fade/>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halt 2-spaltig">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323851" y="2024064"/>
            <a:ext cx="5577644"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marL="1077913" indent="-177800">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p:txBody>
      </p:sp>
      <p:sp>
        <p:nvSpPr>
          <p:cNvPr id="4" name="Inhaltsplatzhalter 3"/>
          <p:cNvSpPr>
            <a:spLocks noGrp="1"/>
          </p:cNvSpPr>
          <p:nvPr>
            <p:ph sz="half" idx="2" hasCustomPrompt="1"/>
          </p:nvPr>
        </p:nvSpPr>
        <p:spPr>
          <a:xfrm>
            <a:off x="6285565" y="2024064"/>
            <a:ext cx="5567205"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p:txBody>
      </p:sp>
      <p:sp>
        <p:nvSpPr>
          <p:cNvPr id="5" name="Datumsplatzhalter 4"/>
          <p:cNvSpPr>
            <a:spLocks noGrp="1"/>
          </p:cNvSpPr>
          <p:nvPr>
            <p:ph type="dt" sz="half" idx="10"/>
          </p:nvPr>
        </p:nvSpPr>
        <p:spPr/>
        <p:txBody>
          <a:bodyPr/>
          <a:lstStyle/>
          <a:p>
            <a:r>
              <a:rPr lang="en-US" smtClean="0"/>
              <a:t>1.12.2014</a:t>
            </a:r>
            <a:endParaRPr lang="en-GB" dirty="0"/>
          </a:p>
        </p:txBody>
      </p:sp>
      <p:sp>
        <p:nvSpPr>
          <p:cNvPr id="6" name="Fußzeilenplatzhalter 5"/>
          <p:cNvSpPr>
            <a:spLocks noGrp="1"/>
          </p:cNvSpPr>
          <p:nvPr>
            <p:ph type="ftr" sz="quarter" idx="11"/>
          </p:nvPr>
        </p:nvSpPr>
        <p:spPr/>
        <p:txBody>
          <a:bodyPr/>
          <a:lstStyle/>
          <a:p>
            <a:r>
              <a:rPr lang="en-GB" smtClean="0"/>
              <a:t>Kaan Kara, Systems Group @ ETH Zurich</a:t>
            </a:r>
            <a:endParaRPr lang="en-GB" dirty="0"/>
          </a:p>
        </p:txBody>
      </p:sp>
      <p:sp>
        <p:nvSpPr>
          <p:cNvPr id="7" name="Foliennummernplatzhalter 6"/>
          <p:cNvSpPr>
            <a:spLocks noGrp="1"/>
          </p:cNvSpPr>
          <p:nvPr>
            <p:ph type="sldNum" sz="quarter" idx="12"/>
          </p:nvPr>
        </p:nvSpPr>
        <p:spPr/>
        <p:txBody>
          <a:bodyPr/>
          <a:lstStyle/>
          <a:p>
            <a:fld id="{6C6AE60A-B69C-4790-82F7-3882EDF23186}" type="slidenum">
              <a:rPr lang="en-GB" smtClean="0"/>
              <a:t>‹#›</a:t>
            </a:fld>
            <a:endParaRPr lang="en-GB" dirty="0"/>
          </a:p>
        </p:txBody>
      </p:sp>
      <p:sp>
        <p:nvSpPr>
          <p:cNvPr id="8" name="Titel 7"/>
          <p:cNvSpPr>
            <a:spLocks noGrp="1"/>
          </p:cNvSpPr>
          <p:nvPr>
            <p:ph type="title" hasCustomPrompt="1"/>
          </p:nvPr>
        </p:nvSpPr>
        <p:spPr>
          <a:xfrm>
            <a:off x="323850" y="620714"/>
            <a:ext cx="11537950" cy="972000"/>
          </a:xfrm>
          <a:solidFill>
            <a:schemeClr val="bg1"/>
          </a:solidFill>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1150281680"/>
      </p:ext>
    </p:extLst>
  </p:cSld>
  <p:clrMapOvr>
    <a:masterClrMapping/>
  </p:clrMapOvr>
  <p:transition>
    <p:fade/>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nhalt Freifläche">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en-US" smtClean="0"/>
              <a:t>1.12.2014</a:t>
            </a:r>
            <a:endParaRPr lang="en-GB" dirty="0"/>
          </a:p>
        </p:txBody>
      </p:sp>
      <p:sp>
        <p:nvSpPr>
          <p:cNvPr id="3" name="Fußzeilenplatzhalter 2"/>
          <p:cNvSpPr>
            <a:spLocks noGrp="1"/>
          </p:cNvSpPr>
          <p:nvPr>
            <p:ph type="ftr" sz="quarter" idx="11"/>
          </p:nvPr>
        </p:nvSpPr>
        <p:spPr/>
        <p:txBody>
          <a:bodyPr/>
          <a:lstStyle/>
          <a:p>
            <a:r>
              <a:rPr lang="en-GB" smtClean="0"/>
              <a:t>Kaan Kara, Systems Group @ ETH Zurich</a:t>
            </a:r>
            <a:endParaRPr lang="en-GB" dirty="0"/>
          </a:p>
        </p:txBody>
      </p:sp>
      <p:sp>
        <p:nvSpPr>
          <p:cNvPr id="4" name="Foliennummernplatzhalter 3"/>
          <p:cNvSpPr>
            <a:spLocks noGrp="1"/>
          </p:cNvSpPr>
          <p:nvPr>
            <p:ph type="sldNum" sz="quarter" idx="12"/>
          </p:nvPr>
        </p:nvSpPr>
        <p:spPr/>
        <p:txBody>
          <a:bodyPr/>
          <a:lstStyle/>
          <a:p>
            <a:fld id="{6C6AE60A-B69C-4790-82F7-3882EDF23186}" type="slidenum">
              <a:rPr lang="en-GB" smtClean="0"/>
              <a:t>‹#›</a:t>
            </a:fld>
            <a:endParaRPr lang="en-GB" dirty="0"/>
          </a:p>
        </p:txBody>
      </p:sp>
      <p:sp>
        <p:nvSpPr>
          <p:cNvPr id="5" name="Titel 4"/>
          <p:cNvSpPr>
            <a:spLocks noGrp="1"/>
          </p:cNvSpPr>
          <p:nvPr>
            <p:ph type="title" hasCustomPrompt="1"/>
          </p:nvPr>
        </p:nvSpPr>
        <p:spPr>
          <a:xfrm>
            <a:off x="323850" y="620714"/>
            <a:ext cx="11537950" cy="972000"/>
          </a:xfrm>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1954141648"/>
      </p:ext>
    </p:extLst>
  </p:cSld>
  <p:clrMapOvr>
    <a:masterClrMapping/>
  </p:clrMapOvr>
  <p:transition>
    <p:fade/>
  </p:transition>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nhalt Vollbi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3"/>
            <a:ext cx="11537950" cy="5607860"/>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532291461"/>
      </p:ext>
    </p:extLst>
  </p:cSld>
  <p:clrMapOvr>
    <a:masterClrMapping/>
  </p:clrMapOvr>
  <p:transition>
    <p:fade/>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Inhalt ohne Balken">
    <p:spTree>
      <p:nvGrpSpPr>
        <p:cNvPr id="1" name=""/>
        <p:cNvGrpSpPr/>
        <p:nvPr/>
      </p:nvGrpSpPr>
      <p:grpSpPr>
        <a:xfrm>
          <a:off x="0" y="0"/>
          <a:ext cx="0" cy="0"/>
          <a:chOff x="0" y="0"/>
          <a:chExt cx="0" cy="0"/>
        </a:xfrm>
      </p:grpSpPr>
      <p:sp>
        <p:nvSpPr>
          <p:cNvPr id="7" name="Rechteck 6"/>
          <p:cNvSpPr/>
          <p:nvPr userDrawn="1"/>
        </p:nvSpPr>
        <p:spPr bwMode="gray">
          <a:xfrm>
            <a:off x="0" y="0"/>
            <a:ext cx="12187238" cy="876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Datumsplatzhalter 1"/>
          <p:cNvSpPr>
            <a:spLocks noGrp="1"/>
          </p:cNvSpPr>
          <p:nvPr>
            <p:ph type="dt" sz="half" idx="10"/>
          </p:nvPr>
        </p:nvSpPr>
        <p:spPr/>
        <p:txBody>
          <a:bodyPr/>
          <a:lstStyle/>
          <a:p>
            <a:r>
              <a:rPr lang="en-US" smtClean="0"/>
              <a:t>1.12.2014</a:t>
            </a:r>
            <a:endParaRPr lang="en-GB" dirty="0"/>
          </a:p>
        </p:txBody>
      </p:sp>
      <p:sp>
        <p:nvSpPr>
          <p:cNvPr id="3" name="Fußzeilenplatzhalter 2"/>
          <p:cNvSpPr>
            <a:spLocks noGrp="1"/>
          </p:cNvSpPr>
          <p:nvPr>
            <p:ph type="ftr" sz="quarter" idx="11"/>
          </p:nvPr>
        </p:nvSpPr>
        <p:spPr/>
        <p:txBody>
          <a:bodyPr/>
          <a:lstStyle/>
          <a:p>
            <a:r>
              <a:rPr lang="en-GB" smtClean="0"/>
              <a:t>Kaan Kara, Systems Group @ ETH Zurich</a:t>
            </a:r>
            <a:endParaRPr lang="en-GB" dirty="0"/>
          </a:p>
        </p:txBody>
      </p:sp>
      <p:sp>
        <p:nvSpPr>
          <p:cNvPr id="4" name="Foliennummernplatzhalter 3"/>
          <p:cNvSpPr>
            <a:spLocks noGrp="1"/>
          </p:cNvSpPr>
          <p:nvPr>
            <p:ph type="sldNum" sz="quarter" idx="12"/>
          </p:nvPr>
        </p:nvSpPr>
        <p:spPr/>
        <p:txBody>
          <a:bodyPr/>
          <a:lstStyle/>
          <a:p>
            <a:fld id="{6C6AE60A-B69C-4790-82F7-3882EDF23186}" type="slidenum">
              <a:rPr lang="en-GB" smtClean="0"/>
              <a:t>‹#›</a:t>
            </a:fld>
            <a:endParaRPr lang="en-GB" dirty="0"/>
          </a:p>
        </p:txBody>
      </p:sp>
      <p:pic>
        <p:nvPicPr>
          <p:cNvPr id="9" name="Bild 8" descr="eth_logo_kurz_pos.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306000"/>
            <a:ext cx="966978" cy="157734"/>
          </a:xfrm>
          <a:prstGeom prst="rect">
            <a:avLst/>
          </a:prstGeom>
        </p:spPr>
      </p:pic>
    </p:spTree>
    <p:extLst>
      <p:ext uri="{BB962C8B-B14F-4D97-AF65-F5344CB8AC3E}">
        <p14:creationId xmlns:p14="http://schemas.microsoft.com/office/powerpoint/2010/main" val="3075146628"/>
      </p:ext>
    </p:extLst>
  </p:cSld>
  <p:clrMapOvr>
    <a:masterClrMapping/>
  </p:clrMapOvr>
  <p:transition>
    <p:fade/>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elfolie A">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323850" y="4563876"/>
            <a:ext cx="11537949" cy="1673412"/>
          </a:xfrm>
          <a:solidFill>
            <a:schemeClr val="accent1"/>
          </a:solidFill>
        </p:spPr>
        <p:txBody>
          <a:bodyPr lIns="144000" tIns="108000" bIns="0" anchor="t" anchorCtr="0"/>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2" name="Titel 1"/>
          <p:cNvSpPr>
            <a:spLocks noGrp="1"/>
          </p:cNvSpPr>
          <p:nvPr>
            <p:ph type="ctrTitle" hasCustomPrompt="1"/>
          </p:nvPr>
        </p:nvSpPr>
        <p:spPr>
          <a:xfrm>
            <a:off x="323850" y="3429000"/>
            <a:ext cx="11537949" cy="1152128"/>
          </a:xfrm>
          <a:solidFill>
            <a:schemeClr val="accent1"/>
          </a:solidFill>
        </p:spPr>
        <p:txBody>
          <a:bodyPr wrap="square" lIns="144000" tIns="72000" anchor="t" anchorCtr="0"/>
          <a:lstStyle>
            <a:lvl1pPr>
              <a:lnSpc>
                <a:spcPct val="100000"/>
              </a:lnSpc>
              <a:spcBef>
                <a:spcPts val="0"/>
              </a:spcBef>
              <a:defRPr sz="3200">
                <a:solidFill>
                  <a:schemeClr val="bg1"/>
                </a:solidFill>
              </a:defRPr>
            </a:lvl1pPr>
          </a:lstStyle>
          <a:p>
            <a:r>
              <a:rPr lang="en-GB" dirty="0" smtClean="0"/>
              <a:t>Add title</a:t>
            </a:r>
            <a:endParaRPr lang="en-GB" dirty="0"/>
          </a:p>
        </p:txBody>
      </p:sp>
      <p:sp>
        <p:nvSpPr>
          <p:cNvPr id="7" name="Fußzeilenplatzhalter 6"/>
          <p:cNvSpPr>
            <a:spLocks noGrp="1"/>
          </p:cNvSpPr>
          <p:nvPr>
            <p:ph type="ftr" sz="quarter" idx="13"/>
          </p:nvPr>
        </p:nvSpPr>
        <p:spPr/>
        <p:txBody>
          <a:bodyPr/>
          <a:lstStyle/>
          <a:p>
            <a:r>
              <a:rPr lang="en-GB" smtClean="0"/>
              <a:t>Kaan Kara, Systems Group @ ETH Zurich</a:t>
            </a:r>
            <a:endParaRPr lang="en-GB" dirty="0"/>
          </a:p>
        </p:txBody>
      </p:sp>
      <p:sp>
        <p:nvSpPr>
          <p:cNvPr id="9" name="Bildplatzhalter 8"/>
          <p:cNvSpPr>
            <a:spLocks noGrp="1"/>
          </p:cNvSpPr>
          <p:nvPr>
            <p:ph type="pic" sz="quarter" idx="14"/>
          </p:nvPr>
        </p:nvSpPr>
        <p:spPr>
          <a:xfrm>
            <a:off x="323850" y="619200"/>
            <a:ext cx="11537950" cy="2809800"/>
          </a:xfrm>
        </p:spPr>
        <p:txBody>
          <a:bodyPr/>
          <a:lstStyle/>
          <a:p>
            <a:endParaRPr lang="en-GB" dirty="0"/>
          </a:p>
        </p:txBody>
      </p:sp>
    </p:spTree>
    <p:extLst>
      <p:ext uri="{BB962C8B-B14F-4D97-AF65-F5344CB8AC3E}">
        <p14:creationId xmlns:p14="http://schemas.microsoft.com/office/powerpoint/2010/main" val="3736090049"/>
      </p:ext>
    </p:extLst>
  </p:cSld>
  <p:clrMapOvr>
    <a:masterClrMapping/>
  </p:clrMapOvr>
  <p:transition>
    <p:fade/>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elfolie B">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23850" y="4823306"/>
            <a:ext cx="11537950" cy="1013969"/>
          </a:xfrm>
          <a:solidFill>
            <a:schemeClr val="accent1"/>
          </a:solidFill>
        </p:spPr>
        <p:txBody>
          <a:bodyPr wrap="square" lIns="144000" tIns="108000" anchor="t" anchorCtr="0"/>
          <a:lstStyle>
            <a:lvl1pPr>
              <a:lnSpc>
                <a:spcPct val="100000"/>
              </a:lnSpc>
              <a:spcBef>
                <a:spcPts val="0"/>
              </a:spcBef>
              <a:defRPr sz="2800" baseline="0">
                <a:solidFill>
                  <a:schemeClr val="bg1"/>
                </a:solidFill>
              </a:defRPr>
            </a:lvl1pPr>
          </a:lstStyle>
          <a:p>
            <a:r>
              <a:rPr lang="en-GB" dirty="0" smtClean="0"/>
              <a:t>Add title</a:t>
            </a:r>
            <a:endParaRPr lang="en-GB" dirty="0"/>
          </a:p>
        </p:txBody>
      </p:sp>
      <p:sp>
        <p:nvSpPr>
          <p:cNvPr id="3" name="Untertitel 2"/>
          <p:cNvSpPr>
            <a:spLocks noGrp="1"/>
          </p:cNvSpPr>
          <p:nvPr>
            <p:ph type="subTitle" idx="1" hasCustomPrompt="1"/>
          </p:nvPr>
        </p:nvSpPr>
        <p:spPr>
          <a:xfrm>
            <a:off x="323850" y="5809754"/>
            <a:ext cx="11537950" cy="427535"/>
          </a:xfrm>
          <a:solidFill>
            <a:schemeClr val="accent1"/>
          </a:solidFill>
        </p:spPr>
        <p:txBody>
          <a:bodyPr lIns="144000" bIns="108000" anchor="b" anchorCtr="0">
            <a:noAutofit/>
          </a:bodyPr>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3"/>
            <a:ext cx="11537950" cy="4204512"/>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3296178265"/>
      </p:ext>
    </p:extLst>
  </p:cSld>
  <p:clrMapOvr>
    <a:masterClrMapping/>
  </p:clrMapOvr>
  <p:transition>
    <p:fade/>
  </p:transition>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elfolie C">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23850" y="4823306"/>
            <a:ext cx="11537950" cy="1013969"/>
          </a:xfrm>
          <a:noFill/>
        </p:spPr>
        <p:txBody>
          <a:bodyPr wrap="square" lIns="144000" tIns="108000" anchor="t" anchorCtr="0"/>
          <a:lstStyle>
            <a:lvl1pPr>
              <a:lnSpc>
                <a:spcPct val="100000"/>
              </a:lnSpc>
              <a:spcBef>
                <a:spcPts val="0"/>
              </a:spcBef>
              <a:defRPr sz="2800" baseline="0">
                <a:solidFill>
                  <a:schemeClr val="tx1"/>
                </a:solidFill>
              </a:defRPr>
            </a:lvl1pPr>
          </a:lstStyle>
          <a:p>
            <a:r>
              <a:rPr lang="en-GB" dirty="0" smtClean="0"/>
              <a:t>Add title</a:t>
            </a:r>
            <a:endParaRPr lang="en-GB" dirty="0"/>
          </a:p>
        </p:txBody>
      </p:sp>
      <p:sp>
        <p:nvSpPr>
          <p:cNvPr id="3" name="Untertitel 2"/>
          <p:cNvSpPr>
            <a:spLocks noGrp="1"/>
          </p:cNvSpPr>
          <p:nvPr>
            <p:ph type="subTitle" idx="1" hasCustomPrompt="1"/>
          </p:nvPr>
        </p:nvSpPr>
        <p:spPr>
          <a:xfrm>
            <a:off x="323850" y="5809754"/>
            <a:ext cx="11537950" cy="427535"/>
          </a:xfrm>
          <a:noFill/>
        </p:spPr>
        <p:txBody>
          <a:bodyPr lIns="144000" bIns="108000" anchor="b" anchorCtr="0">
            <a:noAutofit/>
          </a:bodyPr>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4"/>
            <a:ext cx="11537950" cy="4204513"/>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4214668999"/>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elfolie D (Hintergrundbild)">
    <p:bg>
      <p:bgPr>
        <a:solidFill>
          <a:schemeClr val="bg1"/>
        </a:solidFill>
        <a:effectLst/>
      </p:bgPr>
    </p:bg>
    <p:spTree>
      <p:nvGrpSpPr>
        <p:cNvPr id="1" name=""/>
        <p:cNvGrpSpPr/>
        <p:nvPr/>
      </p:nvGrpSpPr>
      <p:grpSpPr>
        <a:xfrm>
          <a:off x="0" y="0"/>
          <a:ext cx="0" cy="0"/>
          <a:chOff x="0" y="0"/>
          <a:chExt cx="0" cy="0"/>
        </a:xfrm>
      </p:grpSpPr>
      <p:sp>
        <p:nvSpPr>
          <p:cNvPr id="5" name="Bildplatzhalter 4"/>
          <p:cNvSpPr>
            <a:spLocks noGrp="1"/>
          </p:cNvSpPr>
          <p:nvPr>
            <p:ph type="pic" sz="quarter" idx="10" hasCustomPrompt="1"/>
          </p:nvPr>
        </p:nvSpPr>
        <p:spPr>
          <a:xfrm>
            <a:off x="1" y="0"/>
            <a:ext cx="12187238" cy="6858000"/>
          </a:xfrm>
        </p:spPr>
        <p:txBody>
          <a:bodyPr/>
          <a:lstStyle>
            <a:lvl1pPr marL="0" indent="0">
              <a:buNone/>
              <a:defRPr/>
            </a:lvl1pPr>
          </a:lstStyle>
          <a:p>
            <a:r>
              <a:rPr lang="en-GB" dirty="0" err="1" smtClean="0"/>
              <a:t>Bild</a:t>
            </a:r>
            <a:r>
              <a:rPr lang="en-GB" dirty="0" smtClean="0"/>
              <a:t> </a:t>
            </a:r>
            <a:r>
              <a:rPr lang="en-GB" dirty="0" err="1" smtClean="0"/>
              <a:t>durch</a:t>
            </a:r>
            <a:r>
              <a:rPr lang="en-GB" dirty="0" smtClean="0"/>
              <a:t> </a:t>
            </a:r>
            <a:r>
              <a:rPr lang="en-GB" dirty="0" err="1" smtClean="0"/>
              <a:t>Klicken</a:t>
            </a:r>
            <a:r>
              <a:rPr lang="en-GB" dirty="0" smtClean="0"/>
              <a:t> auf das Symbol </a:t>
            </a:r>
            <a:r>
              <a:rPr lang="en-GB" dirty="0" err="1" smtClean="0"/>
              <a:t>hinzufügen</a:t>
            </a:r>
            <a:r>
              <a:rPr lang="en-GB" dirty="0" smtClean="0"/>
              <a:t> und in den </a:t>
            </a:r>
            <a:r>
              <a:rPr lang="en-GB" dirty="0" err="1" smtClean="0"/>
              <a:t>Hintergrund</a:t>
            </a:r>
            <a:r>
              <a:rPr lang="en-GB" dirty="0" smtClean="0"/>
              <a:t> </a:t>
            </a:r>
            <a:r>
              <a:rPr lang="en-GB" dirty="0" err="1" smtClean="0"/>
              <a:t>stellen</a:t>
            </a:r>
            <a:endParaRPr lang="en-GB" dirty="0"/>
          </a:p>
        </p:txBody>
      </p:sp>
      <p:sp>
        <p:nvSpPr>
          <p:cNvPr id="2" name="Titel 1"/>
          <p:cNvSpPr>
            <a:spLocks noGrp="1"/>
          </p:cNvSpPr>
          <p:nvPr>
            <p:ph type="ctrTitle" hasCustomPrompt="1"/>
          </p:nvPr>
        </p:nvSpPr>
        <p:spPr>
          <a:xfrm>
            <a:off x="323849" y="1044001"/>
            <a:ext cx="11537951" cy="980062"/>
          </a:xfrm>
          <a:solidFill>
            <a:schemeClr val="bg1"/>
          </a:solidFill>
        </p:spPr>
        <p:txBody>
          <a:bodyPr wrap="square" lIns="144000" tIns="0" anchor="t" anchorCtr="0"/>
          <a:lstStyle>
            <a:lvl1pPr>
              <a:lnSpc>
                <a:spcPct val="100000"/>
              </a:lnSpc>
              <a:spcBef>
                <a:spcPts val="0"/>
              </a:spcBef>
              <a:defRPr sz="2800"/>
            </a:lvl1pPr>
          </a:lstStyle>
          <a:p>
            <a:r>
              <a:rPr lang="en-GB" dirty="0" smtClean="0"/>
              <a:t>Add title</a:t>
            </a:r>
            <a:endParaRPr lang="en-GB" dirty="0"/>
          </a:p>
        </p:txBody>
      </p:sp>
      <p:grpSp>
        <p:nvGrpSpPr>
          <p:cNvPr id="10" name="Gruppieren 9"/>
          <p:cNvGrpSpPr/>
          <p:nvPr userDrawn="1"/>
        </p:nvGrpSpPr>
        <p:grpSpPr>
          <a:xfrm>
            <a:off x="144463" y="152401"/>
            <a:ext cx="11897959" cy="612775"/>
            <a:chOff x="144463" y="152401"/>
            <a:chExt cx="11897959" cy="612775"/>
          </a:xfrm>
          <a:solidFill>
            <a:schemeClr val="accent1"/>
          </a:solidFill>
        </p:grpSpPr>
        <p:sp>
          <p:nvSpPr>
            <p:cNvPr id="13" name="Rechteck 12"/>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hteck 13"/>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hteck 14"/>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 name="Untertitel 2"/>
          <p:cNvSpPr>
            <a:spLocks noGrp="1"/>
          </p:cNvSpPr>
          <p:nvPr>
            <p:ph type="subTitle" idx="1" hasCustomPrompt="1"/>
          </p:nvPr>
        </p:nvSpPr>
        <p:spPr bwMode="gray">
          <a:xfrm>
            <a:off x="323850" y="620714"/>
            <a:ext cx="11537950" cy="465726"/>
          </a:xfrm>
          <a:solidFill>
            <a:schemeClr val="bg1"/>
          </a:solidFill>
          <a:ln>
            <a:noFill/>
          </a:ln>
        </p:spPr>
        <p:txBody>
          <a:bodyPr lIns="151200" tIns="90000" anchor="t" anchorCtr="0"/>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pic>
        <p:nvPicPr>
          <p:cNvPr id="9" name="Bild 18" descr="g_eth_logo_kurz_neg_Schutzraum.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306000"/>
            <a:ext cx="971061" cy="158400"/>
          </a:xfrm>
          <a:prstGeom prst="rect">
            <a:avLst/>
          </a:prstGeom>
        </p:spPr>
      </p:pic>
      <p:sp>
        <p:nvSpPr>
          <p:cNvPr id="11" name="Textfeld 10"/>
          <p:cNvSpPr txBox="1"/>
          <p:nvPr userDrawn="1"/>
        </p:nvSpPr>
        <p:spPr>
          <a:xfrm>
            <a:off x="323850" y="6957490"/>
            <a:ext cx="8496298" cy="215444"/>
          </a:xfrm>
          <a:prstGeom prst="rect">
            <a:avLst/>
          </a:prstGeom>
          <a:noFill/>
        </p:spPr>
        <p:txBody>
          <a:bodyPr wrap="square" lIns="0" tIns="0" rIns="0" bIns="0" rtlCol="0">
            <a:spAutoFit/>
          </a:bodyPr>
          <a:lstStyle/>
          <a:p>
            <a:r>
              <a:rPr lang="en-GB" sz="1400" dirty="0" smtClean="0">
                <a:solidFill>
                  <a:schemeClr val="tx1"/>
                </a:solidFill>
              </a:rPr>
              <a:t>Change picture: Select picture – right click – change picture</a:t>
            </a:r>
            <a:endParaRPr lang="en-GB" sz="1400" dirty="0">
              <a:solidFill>
                <a:schemeClr val="tx1"/>
              </a:solidFill>
            </a:endParaRPr>
          </a:p>
        </p:txBody>
      </p:sp>
      <p:grpSp>
        <p:nvGrpSpPr>
          <p:cNvPr id="12" name="Gruppieren 11"/>
          <p:cNvGrpSpPr/>
          <p:nvPr userDrawn="1"/>
        </p:nvGrpSpPr>
        <p:grpSpPr>
          <a:xfrm>
            <a:off x="-377675" y="-385093"/>
            <a:ext cx="12418863" cy="7159750"/>
            <a:chOff x="-377675" y="-385093"/>
            <a:chExt cx="12418863" cy="7159750"/>
          </a:xfrm>
        </p:grpSpPr>
        <p:cxnSp>
          <p:nvCxnSpPr>
            <p:cNvPr id="16" name="Gerade Verbindung 15"/>
            <p:cNvCxnSpPr/>
            <p:nvPr/>
          </p:nvCxnSpPr>
          <p:spPr>
            <a:xfrm rot="5400000">
              <a:off x="190800"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Gerade Verbindung 16"/>
            <p:cNvCxnSpPr/>
            <p:nvPr/>
          </p:nvCxnSpPr>
          <p:spPr>
            <a:xfrm rot="5400000">
              <a:off x="1172813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Gerade Verbindung 17"/>
            <p:cNvCxnSpPr/>
            <p:nvPr userDrawn="1"/>
          </p:nvCxnSpPr>
          <p:spPr>
            <a:xfrm>
              <a:off x="-377675" y="3427045"/>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19" name="Gerade Verbindung 18"/>
            <p:cNvCxnSpPr/>
            <p:nvPr userDrawn="1"/>
          </p:nvCxnSpPr>
          <p:spPr>
            <a:xfrm>
              <a:off x="-377675" y="762794"/>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0" name="Gerade Verbindung 19"/>
            <p:cNvCxnSpPr/>
            <p:nvPr userDrawn="1"/>
          </p:nvCxnSpPr>
          <p:spPr>
            <a:xfrm>
              <a:off x="-377675" y="6304951"/>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1" name="Gerade Verbindung 20"/>
            <p:cNvCxnSpPr/>
            <p:nvPr userDrawn="1"/>
          </p:nvCxnSpPr>
          <p:spPr>
            <a:xfrm>
              <a:off x="-377675" y="6237242"/>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2" name="Gerade Verbindung 21"/>
            <p:cNvCxnSpPr/>
            <p:nvPr userDrawn="1"/>
          </p:nvCxnSpPr>
          <p:spPr>
            <a:xfrm>
              <a:off x="-377675" y="67746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3" name="Gerade Verbindung 22"/>
            <p:cNvCxnSpPr/>
            <p:nvPr/>
          </p:nvCxnSpPr>
          <p:spPr>
            <a:xfrm rot="5400000">
              <a:off x="596352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userDrawn="1"/>
          </p:nvCxnSpPr>
          <p:spPr>
            <a:xfrm>
              <a:off x="-377675" y="619432"/>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5" name="Gerade Verbindung 24"/>
            <p:cNvCxnSpPr/>
            <p:nvPr userDrawn="1"/>
          </p:nvCxnSpPr>
          <p:spPr>
            <a:xfrm>
              <a:off x="-377675" y="2020566"/>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6" name="Gerade Verbindung 25"/>
            <p:cNvCxnSpPr/>
            <p:nvPr userDrawn="1"/>
          </p:nvCxnSpPr>
          <p:spPr>
            <a:xfrm>
              <a:off x="-377675" y="48315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7" name="Gerade Verbindung 26"/>
            <p:cNvCxnSpPr/>
            <p:nvPr userDrawn="1"/>
          </p:nvCxnSpPr>
          <p:spPr>
            <a:xfrm rot="5400000">
              <a:off x="1095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8" name="Gerade Verbindung 27"/>
            <p:cNvCxnSpPr/>
            <p:nvPr userDrawn="1"/>
          </p:nvCxnSpPr>
          <p:spPr>
            <a:xfrm rot="5400000">
              <a:off x="11909273"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44925429"/>
      </p:ext>
    </p:extLst>
  </p:cSld>
  <p:clrMapOvr>
    <a:masterClrMapping/>
  </p:clrMapOvr>
  <p:transition>
    <p:fade/>
  </p:transition>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nhalt 1-spaltig">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323850" y="2024064"/>
            <a:ext cx="11537950" cy="4210046"/>
          </a:xfrm>
        </p:spPr>
        <p:txBody>
          <a:bodyPr/>
          <a:lstStyle>
            <a:lvl1pPr>
              <a:defRPr/>
            </a:lvl1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a:p>
            <a:pPr lvl="4"/>
            <a:r>
              <a:rPr lang="en-GB" dirty="0" err="1" smtClean="0"/>
              <a:t>Fünfte</a:t>
            </a:r>
            <a:r>
              <a:rPr lang="en-GB" dirty="0" smtClean="0"/>
              <a:t> </a:t>
            </a:r>
            <a:r>
              <a:rPr lang="en-GB" dirty="0" err="1" smtClean="0"/>
              <a:t>Ebene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7" name="Titel 6"/>
          <p:cNvSpPr>
            <a:spLocks noGrp="1"/>
          </p:cNvSpPr>
          <p:nvPr>
            <p:ph type="title" hasCustomPrompt="1"/>
          </p:nvPr>
        </p:nvSpPr>
        <p:spPr>
          <a:xfrm>
            <a:off x="323850" y="620714"/>
            <a:ext cx="11537950" cy="972000"/>
          </a:xfrm>
          <a:solidFill>
            <a:schemeClr val="bg1"/>
          </a:solidFill>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2354806819"/>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Inhalt 2-spaltig">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323851" y="2024064"/>
            <a:ext cx="5577644"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marL="1077913" indent="-177800">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p:txBody>
      </p:sp>
      <p:sp>
        <p:nvSpPr>
          <p:cNvPr id="4" name="Inhaltsplatzhalter 3"/>
          <p:cNvSpPr>
            <a:spLocks noGrp="1"/>
          </p:cNvSpPr>
          <p:nvPr>
            <p:ph sz="half" idx="2" hasCustomPrompt="1"/>
          </p:nvPr>
        </p:nvSpPr>
        <p:spPr>
          <a:xfrm>
            <a:off x="6285565" y="2024064"/>
            <a:ext cx="5567205"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p:txBody>
      </p:sp>
      <p:sp>
        <p:nvSpPr>
          <p:cNvPr id="5" name="Datumsplatzhalter 4"/>
          <p:cNvSpPr>
            <a:spLocks noGrp="1"/>
          </p:cNvSpPr>
          <p:nvPr>
            <p:ph type="dt" sz="half" idx="10"/>
          </p:nvPr>
        </p:nvSpPr>
        <p:spPr/>
        <p:txBody>
          <a:bodyPr/>
          <a:lstStyle/>
          <a:p>
            <a:r>
              <a:rPr lang="en-US" smtClean="0"/>
              <a:t>1.12.2014</a:t>
            </a:r>
            <a:endParaRPr lang="en-GB" dirty="0"/>
          </a:p>
        </p:txBody>
      </p:sp>
      <p:sp>
        <p:nvSpPr>
          <p:cNvPr id="6" name="Fußzeilenplatzhalter 5"/>
          <p:cNvSpPr>
            <a:spLocks noGrp="1"/>
          </p:cNvSpPr>
          <p:nvPr>
            <p:ph type="ftr" sz="quarter" idx="11"/>
          </p:nvPr>
        </p:nvSpPr>
        <p:spPr/>
        <p:txBody>
          <a:bodyPr/>
          <a:lstStyle/>
          <a:p>
            <a:r>
              <a:rPr lang="en-GB" smtClean="0"/>
              <a:t>Kaan Kara, Systems Group @ ETH Zurich</a:t>
            </a:r>
            <a:endParaRPr lang="en-GB" dirty="0"/>
          </a:p>
        </p:txBody>
      </p:sp>
      <p:sp>
        <p:nvSpPr>
          <p:cNvPr id="7" name="Foliennummernplatzhalter 6"/>
          <p:cNvSpPr>
            <a:spLocks noGrp="1"/>
          </p:cNvSpPr>
          <p:nvPr>
            <p:ph type="sldNum" sz="quarter" idx="12"/>
          </p:nvPr>
        </p:nvSpPr>
        <p:spPr/>
        <p:txBody>
          <a:bodyPr/>
          <a:lstStyle/>
          <a:p>
            <a:fld id="{6C6AE60A-B69C-4790-82F7-3882EDF23186}" type="slidenum">
              <a:rPr lang="en-GB" smtClean="0"/>
              <a:t>‹#›</a:t>
            </a:fld>
            <a:endParaRPr lang="en-GB" dirty="0"/>
          </a:p>
        </p:txBody>
      </p:sp>
      <p:sp>
        <p:nvSpPr>
          <p:cNvPr id="8" name="Titel 7"/>
          <p:cNvSpPr>
            <a:spLocks noGrp="1"/>
          </p:cNvSpPr>
          <p:nvPr>
            <p:ph type="title" hasCustomPrompt="1"/>
          </p:nvPr>
        </p:nvSpPr>
        <p:spPr>
          <a:xfrm>
            <a:off x="323850" y="620714"/>
            <a:ext cx="11537950" cy="972000"/>
          </a:xfrm>
          <a:solidFill>
            <a:schemeClr val="bg1"/>
          </a:solidFill>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652210638"/>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Inhalt Freifläche">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en-US" smtClean="0"/>
              <a:t>1.12.2014</a:t>
            </a:r>
            <a:endParaRPr lang="en-GB" dirty="0"/>
          </a:p>
        </p:txBody>
      </p:sp>
      <p:sp>
        <p:nvSpPr>
          <p:cNvPr id="3" name="Fußzeilenplatzhalter 2"/>
          <p:cNvSpPr>
            <a:spLocks noGrp="1"/>
          </p:cNvSpPr>
          <p:nvPr>
            <p:ph type="ftr" sz="quarter" idx="11"/>
          </p:nvPr>
        </p:nvSpPr>
        <p:spPr/>
        <p:txBody>
          <a:bodyPr/>
          <a:lstStyle/>
          <a:p>
            <a:r>
              <a:rPr lang="en-GB" smtClean="0"/>
              <a:t>Kaan Kara, Systems Group @ ETH Zurich</a:t>
            </a:r>
            <a:endParaRPr lang="en-GB" dirty="0"/>
          </a:p>
        </p:txBody>
      </p:sp>
      <p:sp>
        <p:nvSpPr>
          <p:cNvPr id="4" name="Foliennummernplatzhalter 3"/>
          <p:cNvSpPr>
            <a:spLocks noGrp="1"/>
          </p:cNvSpPr>
          <p:nvPr>
            <p:ph type="sldNum" sz="quarter" idx="12"/>
          </p:nvPr>
        </p:nvSpPr>
        <p:spPr/>
        <p:txBody>
          <a:bodyPr/>
          <a:lstStyle/>
          <a:p>
            <a:fld id="{6C6AE60A-B69C-4790-82F7-3882EDF23186}" type="slidenum">
              <a:rPr lang="en-GB" smtClean="0"/>
              <a:t>‹#›</a:t>
            </a:fld>
            <a:endParaRPr lang="en-GB" dirty="0"/>
          </a:p>
        </p:txBody>
      </p:sp>
      <p:sp>
        <p:nvSpPr>
          <p:cNvPr id="5" name="Titel 4"/>
          <p:cNvSpPr>
            <a:spLocks noGrp="1"/>
          </p:cNvSpPr>
          <p:nvPr>
            <p:ph type="title" hasCustomPrompt="1"/>
          </p:nvPr>
        </p:nvSpPr>
        <p:spPr>
          <a:xfrm>
            <a:off x="323850" y="620714"/>
            <a:ext cx="11537950" cy="972000"/>
          </a:xfrm>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4213001361"/>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Inhalt Vollbi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3"/>
            <a:ext cx="11537950" cy="5607860"/>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3587475383"/>
      </p:ext>
    </p:extLst>
  </p:cSld>
  <p:clrMapOvr>
    <a:masterClrMapping/>
  </p:clrMapOvr>
  <p:transition>
    <p:fade/>
  </p:transition>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Inhalt ohne Balken">
    <p:spTree>
      <p:nvGrpSpPr>
        <p:cNvPr id="1" name=""/>
        <p:cNvGrpSpPr/>
        <p:nvPr/>
      </p:nvGrpSpPr>
      <p:grpSpPr>
        <a:xfrm>
          <a:off x="0" y="0"/>
          <a:ext cx="0" cy="0"/>
          <a:chOff x="0" y="0"/>
          <a:chExt cx="0" cy="0"/>
        </a:xfrm>
      </p:grpSpPr>
      <p:sp>
        <p:nvSpPr>
          <p:cNvPr id="7" name="Rechteck 6"/>
          <p:cNvSpPr/>
          <p:nvPr userDrawn="1"/>
        </p:nvSpPr>
        <p:spPr bwMode="gray">
          <a:xfrm>
            <a:off x="0" y="0"/>
            <a:ext cx="12187238" cy="876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Datumsplatzhalter 1"/>
          <p:cNvSpPr>
            <a:spLocks noGrp="1"/>
          </p:cNvSpPr>
          <p:nvPr>
            <p:ph type="dt" sz="half" idx="10"/>
          </p:nvPr>
        </p:nvSpPr>
        <p:spPr/>
        <p:txBody>
          <a:bodyPr/>
          <a:lstStyle/>
          <a:p>
            <a:r>
              <a:rPr lang="en-US" smtClean="0"/>
              <a:t>1.12.2014</a:t>
            </a:r>
            <a:endParaRPr lang="en-GB" dirty="0"/>
          </a:p>
        </p:txBody>
      </p:sp>
      <p:sp>
        <p:nvSpPr>
          <p:cNvPr id="3" name="Fußzeilenplatzhalter 2"/>
          <p:cNvSpPr>
            <a:spLocks noGrp="1"/>
          </p:cNvSpPr>
          <p:nvPr>
            <p:ph type="ftr" sz="quarter" idx="11"/>
          </p:nvPr>
        </p:nvSpPr>
        <p:spPr/>
        <p:txBody>
          <a:bodyPr/>
          <a:lstStyle/>
          <a:p>
            <a:r>
              <a:rPr lang="en-GB" smtClean="0"/>
              <a:t>Kaan Kara, Systems Group @ ETH Zurich</a:t>
            </a:r>
            <a:endParaRPr lang="en-GB" dirty="0"/>
          </a:p>
        </p:txBody>
      </p:sp>
      <p:sp>
        <p:nvSpPr>
          <p:cNvPr id="4" name="Foliennummernplatzhalter 3"/>
          <p:cNvSpPr>
            <a:spLocks noGrp="1"/>
          </p:cNvSpPr>
          <p:nvPr>
            <p:ph type="sldNum" sz="quarter" idx="12"/>
          </p:nvPr>
        </p:nvSpPr>
        <p:spPr/>
        <p:txBody>
          <a:bodyPr/>
          <a:lstStyle/>
          <a:p>
            <a:fld id="{6C6AE60A-B69C-4790-82F7-3882EDF23186}" type="slidenum">
              <a:rPr lang="en-GB" smtClean="0"/>
              <a:t>‹#›</a:t>
            </a:fld>
            <a:endParaRPr lang="en-GB" dirty="0"/>
          </a:p>
        </p:txBody>
      </p:sp>
      <p:pic>
        <p:nvPicPr>
          <p:cNvPr id="9" name="Bild 8" descr="eth_logo_kurz_pos.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306000"/>
            <a:ext cx="966978" cy="157734"/>
          </a:xfrm>
          <a:prstGeom prst="rect">
            <a:avLst/>
          </a:prstGeom>
        </p:spPr>
      </p:pic>
    </p:spTree>
    <p:extLst>
      <p:ext uri="{BB962C8B-B14F-4D97-AF65-F5344CB8AC3E}">
        <p14:creationId xmlns:p14="http://schemas.microsoft.com/office/powerpoint/2010/main" val="2430002785"/>
      </p:ext>
    </p:extLst>
  </p:cSld>
  <p:clrMapOvr>
    <a:masterClrMapping/>
  </p:clrMapOvr>
  <p:transition>
    <p:fade/>
  </p:transition>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elfolie A">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323850" y="4563876"/>
            <a:ext cx="11537949" cy="1673412"/>
          </a:xfrm>
          <a:solidFill>
            <a:schemeClr val="accent1"/>
          </a:solidFill>
        </p:spPr>
        <p:txBody>
          <a:bodyPr lIns="144000" tIns="108000" bIns="0" anchor="t" anchorCtr="0"/>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2" name="Titel 1"/>
          <p:cNvSpPr>
            <a:spLocks noGrp="1"/>
          </p:cNvSpPr>
          <p:nvPr>
            <p:ph type="ctrTitle" hasCustomPrompt="1"/>
          </p:nvPr>
        </p:nvSpPr>
        <p:spPr>
          <a:xfrm>
            <a:off x="323850" y="3429000"/>
            <a:ext cx="11537949" cy="1152128"/>
          </a:xfrm>
          <a:solidFill>
            <a:schemeClr val="accent1"/>
          </a:solidFill>
        </p:spPr>
        <p:txBody>
          <a:bodyPr wrap="square" lIns="144000" tIns="72000" anchor="t" anchorCtr="0"/>
          <a:lstStyle>
            <a:lvl1pPr>
              <a:lnSpc>
                <a:spcPct val="100000"/>
              </a:lnSpc>
              <a:spcBef>
                <a:spcPts val="0"/>
              </a:spcBef>
              <a:defRPr sz="3200">
                <a:solidFill>
                  <a:schemeClr val="bg1"/>
                </a:solidFill>
              </a:defRPr>
            </a:lvl1pPr>
          </a:lstStyle>
          <a:p>
            <a:r>
              <a:rPr lang="en-GB" dirty="0" smtClean="0"/>
              <a:t>Add title</a:t>
            </a:r>
            <a:endParaRPr lang="en-GB" dirty="0"/>
          </a:p>
        </p:txBody>
      </p:sp>
      <p:sp>
        <p:nvSpPr>
          <p:cNvPr id="7" name="Fußzeilenplatzhalter 6"/>
          <p:cNvSpPr>
            <a:spLocks noGrp="1"/>
          </p:cNvSpPr>
          <p:nvPr>
            <p:ph type="ftr" sz="quarter" idx="13"/>
          </p:nvPr>
        </p:nvSpPr>
        <p:spPr/>
        <p:txBody>
          <a:bodyPr/>
          <a:lstStyle/>
          <a:p>
            <a:r>
              <a:rPr lang="en-GB" smtClean="0"/>
              <a:t>Kaan Kara, Systems Group @ ETH Zurich</a:t>
            </a:r>
            <a:endParaRPr lang="en-GB" dirty="0"/>
          </a:p>
        </p:txBody>
      </p:sp>
      <p:sp>
        <p:nvSpPr>
          <p:cNvPr id="9" name="Bildplatzhalter 8"/>
          <p:cNvSpPr>
            <a:spLocks noGrp="1"/>
          </p:cNvSpPr>
          <p:nvPr>
            <p:ph type="pic" sz="quarter" idx="14"/>
          </p:nvPr>
        </p:nvSpPr>
        <p:spPr>
          <a:xfrm>
            <a:off x="323850" y="619200"/>
            <a:ext cx="11537950" cy="2809800"/>
          </a:xfrm>
        </p:spPr>
        <p:txBody>
          <a:bodyPr/>
          <a:lstStyle/>
          <a:p>
            <a:endParaRPr lang="en-GB" dirty="0"/>
          </a:p>
        </p:txBody>
      </p:sp>
    </p:spTree>
    <p:extLst>
      <p:ext uri="{BB962C8B-B14F-4D97-AF65-F5344CB8AC3E}">
        <p14:creationId xmlns:p14="http://schemas.microsoft.com/office/powerpoint/2010/main" val="2142983617"/>
      </p:ext>
    </p:extLst>
  </p:cSld>
  <p:clrMapOvr>
    <a:masterClrMapping/>
  </p:clrMapOvr>
  <p:transition>
    <p:fade/>
  </p:transition>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elfolie B">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23850" y="4823306"/>
            <a:ext cx="11537950" cy="1013969"/>
          </a:xfrm>
          <a:solidFill>
            <a:schemeClr val="accent1"/>
          </a:solidFill>
        </p:spPr>
        <p:txBody>
          <a:bodyPr wrap="square" lIns="144000" tIns="108000" anchor="t" anchorCtr="0"/>
          <a:lstStyle>
            <a:lvl1pPr>
              <a:lnSpc>
                <a:spcPct val="100000"/>
              </a:lnSpc>
              <a:spcBef>
                <a:spcPts val="0"/>
              </a:spcBef>
              <a:defRPr sz="2800" baseline="0">
                <a:solidFill>
                  <a:schemeClr val="bg1"/>
                </a:solidFill>
              </a:defRPr>
            </a:lvl1pPr>
          </a:lstStyle>
          <a:p>
            <a:r>
              <a:rPr lang="en-GB" dirty="0" smtClean="0"/>
              <a:t>Add title</a:t>
            </a:r>
            <a:endParaRPr lang="en-GB" dirty="0"/>
          </a:p>
        </p:txBody>
      </p:sp>
      <p:sp>
        <p:nvSpPr>
          <p:cNvPr id="3" name="Untertitel 2"/>
          <p:cNvSpPr>
            <a:spLocks noGrp="1"/>
          </p:cNvSpPr>
          <p:nvPr>
            <p:ph type="subTitle" idx="1" hasCustomPrompt="1"/>
          </p:nvPr>
        </p:nvSpPr>
        <p:spPr>
          <a:xfrm>
            <a:off x="323850" y="5809754"/>
            <a:ext cx="11537950" cy="427535"/>
          </a:xfrm>
          <a:solidFill>
            <a:schemeClr val="accent1"/>
          </a:solidFill>
        </p:spPr>
        <p:txBody>
          <a:bodyPr lIns="144000" bIns="108000" anchor="b" anchorCtr="0">
            <a:noAutofit/>
          </a:bodyPr>
          <a:lstStyle>
            <a:lvl1pPr marL="0" indent="0" algn="l">
              <a:lnSpc>
                <a:spcPct val="10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3"/>
            <a:ext cx="11537950" cy="4204512"/>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2491589136"/>
      </p:ext>
    </p:extLst>
  </p:cSld>
  <p:clrMapOvr>
    <a:masterClrMapping/>
  </p:clrMapOvr>
  <p:transition>
    <p:fade/>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elfolie C">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23850" y="4823306"/>
            <a:ext cx="11537950" cy="1013969"/>
          </a:xfrm>
          <a:noFill/>
        </p:spPr>
        <p:txBody>
          <a:bodyPr wrap="square" lIns="144000" tIns="108000" anchor="t" anchorCtr="0"/>
          <a:lstStyle>
            <a:lvl1pPr>
              <a:lnSpc>
                <a:spcPct val="100000"/>
              </a:lnSpc>
              <a:spcBef>
                <a:spcPts val="0"/>
              </a:spcBef>
              <a:defRPr sz="2800" baseline="0">
                <a:solidFill>
                  <a:schemeClr val="tx1"/>
                </a:solidFill>
              </a:defRPr>
            </a:lvl1pPr>
          </a:lstStyle>
          <a:p>
            <a:r>
              <a:rPr lang="en-GB" dirty="0" smtClean="0"/>
              <a:t>Add title</a:t>
            </a:r>
            <a:endParaRPr lang="en-GB" dirty="0"/>
          </a:p>
        </p:txBody>
      </p:sp>
      <p:sp>
        <p:nvSpPr>
          <p:cNvPr id="3" name="Untertitel 2"/>
          <p:cNvSpPr>
            <a:spLocks noGrp="1"/>
          </p:cNvSpPr>
          <p:nvPr>
            <p:ph type="subTitle" idx="1" hasCustomPrompt="1"/>
          </p:nvPr>
        </p:nvSpPr>
        <p:spPr>
          <a:xfrm>
            <a:off x="323850" y="5809754"/>
            <a:ext cx="11537950" cy="427535"/>
          </a:xfrm>
          <a:noFill/>
        </p:spPr>
        <p:txBody>
          <a:bodyPr lIns="144000" bIns="108000" anchor="b" anchorCtr="0">
            <a:noAutofit/>
          </a:bodyPr>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4"/>
            <a:ext cx="11537950" cy="4204513"/>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3680605271"/>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elfolie D (Hintergrundbild)">
    <p:bg>
      <p:bgPr>
        <a:solidFill>
          <a:schemeClr val="bg1"/>
        </a:solidFill>
        <a:effectLst/>
      </p:bgPr>
    </p:bg>
    <p:spTree>
      <p:nvGrpSpPr>
        <p:cNvPr id="1" name=""/>
        <p:cNvGrpSpPr/>
        <p:nvPr/>
      </p:nvGrpSpPr>
      <p:grpSpPr>
        <a:xfrm>
          <a:off x="0" y="0"/>
          <a:ext cx="0" cy="0"/>
          <a:chOff x="0" y="0"/>
          <a:chExt cx="0" cy="0"/>
        </a:xfrm>
      </p:grpSpPr>
      <p:sp>
        <p:nvSpPr>
          <p:cNvPr id="5" name="Bildplatzhalter 4"/>
          <p:cNvSpPr>
            <a:spLocks noGrp="1"/>
          </p:cNvSpPr>
          <p:nvPr>
            <p:ph type="pic" sz="quarter" idx="10" hasCustomPrompt="1"/>
          </p:nvPr>
        </p:nvSpPr>
        <p:spPr>
          <a:xfrm>
            <a:off x="1" y="0"/>
            <a:ext cx="12187238" cy="6858000"/>
          </a:xfrm>
        </p:spPr>
        <p:txBody>
          <a:bodyPr/>
          <a:lstStyle>
            <a:lvl1pPr marL="0" indent="0">
              <a:buNone/>
              <a:defRPr/>
            </a:lvl1pPr>
          </a:lstStyle>
          <a:p>
            <a:r>
              <a:rPr lang="en-GB" dirty="0" err="1" smtClean="0"/>
              <a:t>Bild</a:t>
            </a:r>
            <a:r>
              <a:rPr lang="en-GB" dirty="0" smtClean="0"/>
              <a:t> </a:t>
            </a:r>
            <a:r>
              <a:rPr lang="en-GB" dirty="0" err="1" smtClean="0"/>
              <a:t>durch</a:t>
            </a:r>
            <a:r>
              <a:rPr lang="en-GB" dirty="0" smtClean="0"/>
              <a:t> </a:t>
            </a:r>
            <a:r>
              <a:rPr lang="en-GB" dirty="0" err="1" smtClean="0"/>
              <a:t>Klicken</a:t>
            </a:r>
            <a:r>
              <a:rPr lang="en-GB" dirty="0" smtClean="0"/>
              <a:t> auf das Symbol </a:t>
            </a:r>
            <a:r>
              <a:rPr lang="en-GB" dirty="0" err="1" smtClean="0"/>
              <a:t>hinzufügen</a:t>
            </a:r>
            <a:r>
              <a:rPr lang="en-GB" dirty="0" smtClean="0"/>
              <a:t> und in den </a:t>
            </a:r>
            <a:r>
              <a:rPr lang="en-GB" dirty="0" err="1" smtClean="0"/>
              <a:t>Hintergrund</a:t>
            </a:r>
            <a:r>
              <a:rPr lang="en-GB" dirty="0" smtClean="0"/>
              <a:t> </a:t>
            </a:r>
            <a:r>
              <a:rPr lang="en-GB" dirty="0" err="1" smtClean="0"/>
              <a:t>stellen</a:t>
            </a:r>
            <a:endParaRPr lang="en-GB" dirty="0"/>
          </a:p>
        </p:txBody>
      </p:sp>
      <p:sp>
        <p:nvSpPr>
          <p:cNvPr id="2" name="Titel 1"/>
          <p:cNvSpPr>
            <a:spLocks noGrp="1"/>
          </p:cNvSpPr>
          <p:nvPr>
            <p:ph type="ctrTitle" hasCustomPrompt="1"/>
          </p:nvPr>
        </p:nvSpPr>
        <p:spPr>
          <a:xfrm>
            <a:off x="323849" y="1044001"/>
            <a:ext cx="11537951" cy="980062"/>
          </a:xfrm>
          <a:solidFill>
            <a:schemeClr val="bg1"/>
          </a:solidFill>
        </p:spPr>
        <p:txBody>
          <a:bodyPr wrap="square" lIns="144000" tIns="0" anchor="t" anchorCtr="0"/>
          <a:lstStyle>
            <a:lvl1pPr>
              <a:lnSpc>
                <a:spcPct val="100000"/>
              </a:lnSpc>
              <a:spcBef>
                <a:spcPts val="0"/>
              </a:spcBef>
              <a:defRPr sz="2800"/>
            </a:lvl1pPr>
          </a:lstStyle>
          <a:p>
            <a:r>
              <a:rPr lang="en-GB" dirty="0" smtClean="0"/>
              <a:t>Add title</a:t>
            </a:r>
            <a:endParaRPr lang="en-GB" dirty="0"/>
          </a:p>
        </p:txBody>
      </p:sp>
      <p:grpSp>
        <p:nvGrpSpPr>
          <p:cNvPr id="10" name="Gruppieren 9"/>
          <p:cNvGrpSpPr/>
          <p:nvPr userDrawn="1"/>
        </p:nvGrpSpPr>
        <p:grpSpPr>
          <a:xfrm>
            <a:off x="144463" y="152401"/>
            <a:ext cx="11897959" cy="612775"/>
            <a:chOff x="144463" y="152401"/>
            <a:chExt cx="11897959" cy="612775"/>
          </a:xfrm>
          <a:solidFill>
            <a:schemeClr val="accent1"/>
          </a:solidFill>
        </p:grpSpPr>
        <p:sp>
          <p:nvSpPr>
            <p:cNvPr id="13" name="Rechteck 12"/>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hteck 13"/>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hteck 14"/>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 name="Untertitel 2"/>
          <p:cNvSpPr>
            <a:spLocks noGrp="1"/>
          </p:cNvSpPr>
          <p:nvPr>
            <p:ph type="subTitle" idx="1" hasCustomPrompt="1"/>
          </p:nvPr>
        </p:nvSpPr>
        <p:spPr bwMode="gray">
          <a:xfrm>
            <a:off x="323850" y="620714"/>
            <a:ext cx="11537950" cy="465726"/>
          </a:xfrm>
          <a:solidFill>
            <a:schemeClr val="bg1"/>
          </a:solidFill>
          <a:ln>
            <a:noFill/>
          </a:ln>
        </p:spPr>
        <p:txBody>
          <a:bodyPr lIns="151200" tIns="90000" anchor="t" anchorCtr="0"/>
          <a:lstStyle>
            <a:lvl1pPr marL="0" indent="0" algn="l">
              <a:lnSpc>
                <a:spcPct val="10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subtitle</a:t>
            </a:r>
            <a:endParaRPr lang="en-GB" dirty="0"/>
          </a:p>
        </p:txBody>
      </p:sp>
      <p:pic>
        <p:nvPicPr>
          <p:cNvPr id="9" name="Bild 18" descr="g_eth_logo_kurz_neg_Schutzraum.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306000"/>
            <a:ext cx="971061" cy="158400"/>
          </a:xfrm>
          <a:prstGeom prst="rect">
            <a:avLst/>
          </a:prstGeom>
        </p:spPr>
      </p:pic>
      <p:sp>
        <p:nvSpPr>
          <p:cNvPr id="11" name="Textfeld 10"/>
          <p:cNvSpPr txBox="1"/>
          <p:nvPr userDrawn="1"/>
        </p:nvSpPr>
        <p:spPr>
          <a:xfrm>
            <a:off x="323850" y="6957490"/>
            <a:ext cx="8496298" cy="215444"/>
          </a:xfrm>
          <a:prstGeom prst="rect">
            <a:avLst/>
          </a:prstGeom>
          <a:noFill/>
        </p:spPr>
        <p:txBody>
          <a:bodyPr wrap="square" lIns="0" tIns="0" rIns="0" bIns="0" rtlCol="0">
            <a:spAutoFit/>
          </a:bodyPr>
          <a:lstStyle/>
          <a:p>
            <a:r>
              <a:rPr lang="en-GB" sz="1400" dirty="0" smtClean="0">
                <a:solidFill>
                  <a:schemeClr val="tx1"/>
                </a:solidFill>
              </a:rPr>
              <a:t>Change picture: Select picture – right click – change picture</a:t>
            </a:r>
            <a:endParaRPr lang="en-GB" sz="1400" dirty="0">
              <a:solidFill>
                <a:schemeClr val="tx1"/>
              </a:solidFill>
            </a:endParaRPr>
          </a:p>
        </p:txBody>
      </p:sp>
      <p:grpSp>
        <p:nvGrpSpPr>
          <p:cNvPr id="12" name="Gruppieren 11"/>
          <p:cNvGrpSpPr/>
          <p:nvPr userDrawn="1"/>
        </p:nvGrpSpPr>
        <p:grpSpPr>
          <a:xfrm>
            <a:off x="-377675" y="-385093"/>
            <a:ext cx="12418863" cy="7159750"/>
            <a:chOff x="-377675" y="-385093"/>
            <a:chExt cx="12418863" cy="7159750"/>
          </a:xfrm>
        </p:grpSpPr>
        <p:cxnSp>
          <p:nvCxnSpPr>
            <p:cNvPr id="16" name="Gerade Verbindung 15"/>
            <p:cNvCxnSpPr/>
            <p:nvPr/>
          </p:nvCxnSpPr>
          <p:spPr>
            <a:xfrm rot="5400000">
              <a:off x="190800"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Gerade Verbindung 16"/>
            <p:cNvCxnSpPr/>
            <p:nvPr/>
          </p:nvCxnSpPr>
          <p:spPr>
            <a:xfrm rot="5400000">
              <a:off x="1172813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Gerade Verbindung 17"/>
            <p:cNvCxnSpPr/>
            <p:nvPr userDrawn="1"/>
          </p:nvCxnSpPr>
          <p:spPr>
            <a:xfrm>
              <a:off x="-377675" y="3427045"/>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19" name="Gerade Verbindung 18"/>
            <p:cNvCxnSpPr/>
            <p:nvPr userDrawn="1"/>
          </p:nvCxnSpPr>
          <p:spPr>
            <a:xfrm>
              <a:off x="-377675" y="762794"/>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0" name="Gerade Verbindung 19"/>
            <p:cNvCxnSpPr/>
            <p:nvPr userDrawn="1"/>
          </p:nvCxnSpPr>
          <p:spPr>
            <a:xfrm>
              <a:off x="-377675" y="6304951"/>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1" name="Gerade Verbindung 20"/>
            <p:cNvCxnSpPr/>
            <p:nvPr userDrawn="1"/>
          </p:nvCxnSpPr>
          <p:spPr>
            <a:xfrm>
              <a:off x="-377675" y="6237242"/>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2" name="Gerade Verbindung 21"/>
            <p:cNvCxnSpPr/>
            <p:nvPr userDrawn="1"/>
          </p:nvCxnSpPr>
          <p:spPr>
            <a:xfrm>
              <a:off x="-377675" y="67746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3" name="Gerade Verbindung 22"/>
            <p:cNvCxnSpPr/>
            <p:nvPr/>
          </p:nvCxnSpPr>
          <p:spPr>
            <a:xfrm rot="5400000">
              <a:off x="596352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userDrawn="1"/>
          </p:nvCxnSpPr>
          <p:spPr>
            <a:xfrm>
              <a:off x="-377675" y="619432"/>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5" name="Gerade Verbindung 24"/>
            <p:cNvCxnSpPr/>
            <p:nvPr userDrawn="1"/>
          </p:nvCxnSpPr>
          <p:spPr>
            <a:xfrm>
              <a:off x="-377675" y="2020566"/>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6" name="Gerade Verbindung 25"/>
            <p:cNvCxnSpPr/>
            <p:nvPr userDrawn="1"/>
          </p:nvCxnSpPr>
          <p:spPr>
            <a:xfrm>
              <a:off x="-377675" y="48315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7" name="Gerade Verbindung 26"/>
            <p:cNvCxnSpPr/>
            <p:nvPr userDrawn="1"/>
          </p:nvCxnSpPr>
          <p:spPr>
            <a:xfrm rot="5400000">
              <a:off x="1095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8" name="Gerade Verbindung 27"/>
            <p:cNvCxnSpPr/>
            <p:nvPr userDrawn="1"/>
          </p:nvCxnSpPr>
          <p:spPr>
            <a:xfrm rot="5400000">
              <a:off x="11909273"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207918196"/>
      </p:ext>
    </p:extLst>
  </p:cSld>
  <p:clrMapOvr>
    <a:masterClrMapping/>
  </p:clrMapOvr>
  <p:transition>
    <p:fade/>
  </p:transition>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nhalt 1-spaltig">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323850" y="2024064"/>
            <a:ext cx="11537950" cy="4210046"/>
          </a:xfrm>
        </p:spPr>
        <p:txBody>
          <a:bodyPr/>
          <a:lstStyle>
            <a:lvl1pPr>
              <a:defRPr/>
            </a:lvl1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a:p>
            <a:pPr lvl="4"/>
            <a:r>
              <a:rPr lang="en-GB" dirty="0" err="1" smtClean="0"/>
              <a:t>Fünfte</a:t>
            </a:r>
            <a:r>
              <a:rPr lang="en-GB" dirty="0" smtClean="0"/>
              <a:t> </a:t>
            </a:r>
            <a:r>
              <a:rPr lang="en-GB" dirty="0" err="1" smtClean="0"/>
              <a:t>Ebene</a:t>
            </a:r>
            <a:endParaRPr lang="en-GB" dirty="0"/>
          </a:p>
        </p:txBody>
      </p:sp>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7" name="Titel 6"/>
          <p:cNvSpPr>
            <a:spLocks noGrp="1"/>
          </p:cNvSpPr>
          <p:nvPr>
            <p:ph type="title" hasCustomPrompt="1"/>
          </p:nvPr>
        </p:nvSpPr>
        <p:spPr>
          <a:xfrm>
            <a:off x="323850" y="620714"/>
            <a:ext cx="11537950" cy="972000"/>
          </a:xfrm>
          <a:solidFill>
            <a:schemeClr val="bg1"/>
          </a:solidFill>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1029380379"/>
      </p:ext>
    </p:extLst>
  </p:cSld>
  <p:clrMapOvr>
    <a:masterClrMapping/>
  </p:clrMapOvr>
  <p:transition>
    <p:fade/>
  </p:transition>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nhalt 2-spaltig">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a:xfrm>
            <a:off x="323851" y="2024064"/>
            <a:ext cx="5577644"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marL="1077913" indent="-177800">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p:txBody>
      </p:sp>
      <p:sp>
        <p:nvSpPr>
          <p:cNvPr id="4" name="Inhaltsplatzhalter 3"/>
          <p:cNvSpPr>
            <a:spLocks noGrp="1"/>
          </p:cNvSpPr>
          <p:nvPr>
            <p:ph sz="half" idx="2" hasCustomPrompt="1"/>
          </p:nvPr>
        </p:nvSpPr>
        <p:spPr>
          <a:xfrm>
            <a:off x="6285565" y="2024064"/>
            <a:ext cx="5567205" cy="4213225"/>
          </a:xfrm>
        </p:spPr>
        <p:txBody>
          <a:bodyPr lIns="140400" rIns="0"/>
          <a:lstStyle>
            <a:lvl1pPr>
              <a:lnSpc>
                <a:spcPct val="100000"/>
              </a:lnSpc>
              <a:spcBef>
                <a:spcPts val="500"/>
              </a:spcBef>
              <a:defRPr sz="2000"/>
            </a:lvl1pPr>
            <a:lvl2pPr>
              <a:lnSpc>
                <a:spcPct val="100000"/>
              </a:lnSpc>
              <a:spcBef>
                <a:spcPts val="400"/>
              </a:spcBef>
              <a:defRPr sz="1800"/>
            </a:lvl2pPr>
            <a:lvl3pPr>
              <a:lnSpc>
                <a:spcPct val="100000"/>
              </a:lnSpc>
              <a:spcBef>
                <a:spcPts val="400"/>
              </a:spcBef>
              <a:defRPr sz="1600"/>
            </a:lvl3pPr>
            <a:lvl4pPr>
              <a:lnSpc>
                <a:spcPct val="100000"/>
              </a:lnSpc>
              <a:spcBef>
                <a:spcPts val="400"/>
              </a:spcBef>
              <a:defRPr sz="1400"/>
            </a:lvl4pPr>
            <a:lvl5pPr>
              <a:defRPr sz="1400"/>
            </a:lvl5pPr>
            <a:lvl6pPr>
              <a:defRPr sz="1800"/>
            </a:lvl6pPr>
            <a:lvl7pPr>
              <a:defRPr sz="1800"/>
            </a:lvl7pPr>
            <a:lvl8pPr>
              <a:defRPr sz="1800"/>
            </a:lvl8pPr>
            <a:lvl9pPr>
              <a:defRPr sz="1800"/>
            </a:lvl9p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p:txBody>
      </p:sp>
      <p:sp>
        <p:nvSpPr>
          <p:cNvPr id="5" name="Datumsplatzhalter 4"/>
          <p:cNvSpPr>
            <a:spLocks noGrp="1"/>
          </p:cNvSpPr>
          <p:nvPr>
            <p:ph type="dt" sz="half" idx="10"/>
          </p:nvPr>
        </p:nvSpPr>
        <p:spPr/>
        <p:txBody>
          <a:bodyPr/>
          <a:lstStyle/>
          <a:p>
            <a:r>
              <a:rPr lang="en-US" smtClean="0"/>
              <a:t>1.12.2014</a:t>
            </a:r>
            <a:endParaRPr lang="en-GB" dirty="0"/>
          </a:p>
        </p:txBody>
      </p:sp>
      <p:sp>
        <p:nvSpPr>
          <p:cNvPr id="6" name="Fußzeilenplatzhalter 5"/>
          <p:cNvSpPr>
            <a:spLocks noGrp="1"/>
          </p:cNvSpPr>
          <p:nvPr>
            <p:ph type="ftr" sz="quarter" idx="11"/>
          </p:nvPr>
        </p:nvSpPr>
        <p:spPr/>
        <p:txBody>
          <a:bodyPr/>
          <a:lstStyle/>
          <a:p>
            <a:r>
              <a:rPr lang="en-GB" smtClean="0"/>
              <a:t>Kaan Kara, Systems Group @ ETH Zurich</a:t>
            </a:r>
            <a:endParaRPr lang="en-GB" dirty="0"/>
          </a:p>
        </p:txBody>
      </p:sp>
      <p:sp>
        <p:nvSpPr>
          <p:cNvPr id="7" name="Foliennummernplatzhalter 6"/>
          <p:cNvSpPr>
            <a:spLocks noGrp="1"/>
          </p:cNvSpPr>
          <p:nvPr>
            <p:ph type="sldNum" sz="quarter" idx="12"/>
          </p:nvPr>
        </p:nvSpPr>
        <p:spPr/>
        <p:txBody>
          <a:bodyPr/>
          <a:lstStyle/>
          <a:p>
            <a:fld id="{6C6AE60A-B69C-4790-82F7-3882EDF23186}" type="slidenum">
              <a:rPr lang="en-GB" smtClean="0"/>
              <a:t>‹#›</a:t>
            </a:fld>
            <a:endParaRPr lang="en-GB" dirty="0"/>
          </a:p>
        </p:txBody>
      </p:sp>
      <p:sp>
        <p:nvSpPr>
          <p:cNvPr id="8" name="Titel 7"/>
          <p:cNvSpPr>
            <a:spLocks noGrp="1"/>
          </p:cNvSpPr>
          <p:nvPr>
            <p:ph type="title" hasCustomPrompt="1"/>
          </p:nvPr>
        </p:nvSpPr>
        <p:spPr>
          <a:xfrm>
            <a:off x="323850" y="620714"/>
            <a:ext cx="11537950" cy="972000"/>
          </a:xfrm>
          <a:solidFill>
            <a:schemeClr val="bg1"/>
          </a:solidFill>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4057446467"/>
      </p:ext>
    </p:extLst>
  </p:cSld>
  <p:clrMapOvr>
    <a:masterClrMapping/>
  </p:clrMapOvr>
  <p:transition>
    <p:fade/>
  </p:transition>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nhalt Freifläche">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en-US" smtClean="0"/>
              <a:t>1.12.2014</a:t>
            </a:r>
            <a:endParaRPr lang="en-GB" dirty="0"/>
          </a:p>
        </p:txBody>
      </p:sp>
      <p:sp>
        <p:nvSpPr>
          <p:cNvPr id="3" name="Fußzeilenplatzhalter 2"/>
          <p:cNvSpPr>
            <a:spLocks noGrp="1"/>
          </p:cNvSpPr>
          <p:nvPr>
            <p:ph type="ftr" sz="quarter" idx="11"/>
          </p:nvPr>
        </p:nvSpPr>
        <p:spPr/>
        <p:txBody>
          <a:bodyPr/>
          <a:lstStyle/>
          <a:p>
            <a:r>
              <a:rPr lang="en-GB" smtClean="0"/>
              <a:t>Kaan Kara, Systems Group @ ETH Zurich</a:t>
            </a:r>
            <a:endParaRPr lang="en-GB" dirty="0"/>
          </a:p>
        </p:txBody>
      </p:sp>
      <p:sp>
        <p:nvSpPr>
          <p:cNvPr id="4" name="Foliennummernplatzhalter 3"/>
          <p:cNvSpPr>
            <a:spLocks noGrp="1"/>
          </p:cNvSpPr>
          <p:nvPr>
            <p:ph type="sldNum" sz="quarter" idx="12"/>
          </p:nvPr>
        </p:nvSpPr>
        <p:spPr/>
        <p:txBody>
          <a:bodyPr/>
          <a:lstStyle/>
          <a:p>
            <a:fld id="{6C6AE60A-B69C-4790-82F7-3882EDF23186}" type="slidenum">
              <a:rPr lang="en-GB" smtClean="0"/>
              <a:t>‹#›</a:t>
            </a:fld>
            <a:endParaRPr lang="en-GB" dirty="0"/>
          </a:p>
        </p:txBody>
      </p:sp>
      <p:sp>
        <p:nvSpPr>
          <p:cNvPr id="5" name="Titel 4"/>
          <p:cNvSpPr>
            <a:spLocks noGrp="1"/>
          </p:cNvSpPr>
          <p:nvPr>
            <p:ph type="title" hasCustomPrompt="1"/>
          </p:nvPr>
        </p:nvSpPr>
        <p:spPr>
          <a:xfrm>
            <a:off x="323850" y="620714"/>
            <a:ext cx="11537950" cy="972000"/>
          </a:xfrm>
        </p:spPr>
        <p:txBody>
          <a:bodyPr/>
          <a:lstStyle>
            <a:lvl1pPr>
              <a:defRPr/>
            </a:lvl1pPr>
          </a:lstStyle>
          <a:p>
            <a:r>
              <a:rPr lang="en-GB" dirty="0" smtClean="0"/>
              <a:t>Add title</a:t>
            </a:r>
            <a:endParaRPr lang="en-GB" dirty="0"/>
          </a:p>
        </p:txBody>
      </p:sp>
    </p:spTree>
    <p:extLst>
      <p:ext uri="{BB962C8B-B14F-4D97-AF65-F5344CB8AC3E}">
        <p14:creationId xmlns:p14="http://schemas.microsoft.com/office/powerpoint/2010/main" val="144268069"/>
      </p:ext>
    </p:extLst>
  </p:cSld>
  <p:clrMapOvr>
    <a:masterClrMapping/>
  </p:clrMapOvr>
  <p:transition>
    <p:fade/>
  </p:transition>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nhalt Vollbi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en-US" smtClean="0"/>
              <a:t>1.12.2014</a:t>
            </a:r>
            <a:endParaRPr lang="en-GB" dirty="0"/>
          </a:p>
        </p:txBody>
      </p:sp>
      <p:sp>
        <p:nvSpPr>
          <p:cNvPr id="5" name="Fußzeilenplatzhalter 4"/>
          <p:cNvSpPr>
            <a:spLocks noGrp="1"/>
          </p:cNvSpPr>
          <p:nvPr>
            <p:ph type="ftr" sz="quarter" idx="11"/>
          </p:nvPr>
        </p:nvSpPr>
        <p:spPr/>
        <p:txBody>
          <a:bodyPr/>
          <a:lstStyle/>
          <a:p>
            <a:r>
              <a:rPr lang="en-GB" smtClean="0"/>
              <a:t>Kaan Kara, Systems Group @ ETH Zurich</a:t>
            </a:r>
            <a:endParaRPr lang="en-GB" dirty="0"/>
          </a:p>
        </p:txBody>
      </p:sp>
      <p:sp>
        <p:nvSpPr>
          <p:cNvPr id="6" name="Foliennummernplatzhalter 5"/>
          <p:cNvSpPr>
            <a:spLocks noGrp="1"/>
          </p:cNvSpPr>
          <p:nvPr>
            <p:ph type="sldNum" sz="quarter" idx="12"/>
          </p:nvPr>
        </p:nvSpPr>
        <p:spPr/>
        <p:txBody>
          <a:bodyPr/>
          <a:lstStyle/>
          <a:p>
            <a:fld id="{6C6AE60A-B69C-4790-82F7-3882EDF23186}" type="slidenum">
              <a:rPr lang="en-GB" smtClean="0"/>
              <a:t>‹#›</a:t>
            </a:fld>
            <a:endParaRPr lang="en-GB" dirty="0"/>
          </a:p>
        </p:txBody>
      </p:sp>
      <p:sp>
        <p:nvSpPr>
          <p:cNvPr id="10" name="Bildplatzhalter 9"/>
          <p:cNvSpPr>
            <a:spLocks noGrp="1"/>
          </p:cNvSpPr>
          <p:nvPr>
            <p:ph type="pic" sz="quarter" idx="13" hasCustomPrompt="1"/>
          </p:nvPr>
        </p:nvSpPr>
        <p:spPr>
          <a:xfrm>
            <a:off x="323850" y="620713"/>
            <a:ext cx="11537950" cy="5607860"/>
          </a:xfrm>
          <a:noFill/>
        </p:spPr>
        <p:txBody>
          <a:bodyPr/>
          <a:lstStyle>
            <a:lvl1pPr marL="0" indent="0">
              <a:buNone/>
              <a:defRPr/>
            </a:lvl1pPr>
          </a:lstStyle>
          <a:p>
            <a:r>
              <a:rPr lang="en-US" dirty="0" smtClean="0"/>
              <a:t>Add a picture by dragging it onto the icon or by clicking on the icon</a:t>
            </a:r>
          </a:p>
        </p:txBody>
      </p:sp>
    </p:spTree>
    <p:extLst>
      <p:ext uri="{BB962C8B-B14F-4D97-AF65-F5344CB8AC3E}">
        <p14:creationId xmlns:p14="http://schemas.microsoft.com/office/powerpoint/2010/main" val="972545763"/>
      </p:ext>
    </p:extLst>
  </p:cSld>
  <p:clrMapOvr>
    <a:masterClrMapping/>
  </p:clrMapOvr>
  <p:transition>
    <p:fade/>
  </p:transition>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Inhalt ohne Balken">
    <p:spTree>
      <p:nvGrpSpPr>
        <p:cNvPr id="1" name=""/>
        <p:cNvGrpSpPr/>
        <p:nvPr/>
      </p:nvGrpSpPr>
      <p:grpSpPr>
        <a:xfrm>
          <a:off x="0" y="0"/>
          <a:ext cx="0" cy="0"/>
          <a:chOff x="0" y="0"/>
          <a:chExt cx="0" cy="0"/>
        </a:xfrm>
      </p:grpSpPr>
      <p:sp>
        <p:nvSpPr>
          <p:cNvPr id="7" name="Rechteck 6"/>
          <p:cNvSpPr/>
          <p:nvPr userDrawn="1"/>
        </p:nvSpPr>
        <p:spPr bwMode="gray">
          <a:xfrm>
            <a:off x="0" y="0"/>
            <a:ext cx="12187238" cy="876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Datumsplatzhalter 1"/>
          <p:cNvSpPr>
            <a:spLocks noGrp="1"/>
          </p:cNvSpPr>
          <p:nvPr>
            <p:ph type="dt" sz="half" idx="10"/>
          </p:nvPr>
        </p:nvSpPr>
        <p:spPr/>
        <p:txBody>
          <a:bodyPr/>
          <a:lstStyle/>
          <a:p>
            <a:r>
              <a:rPr lang="en-US" smtClean="0"/>
              <a:t>1.12.2014</a:t>
            </a:r>
            <a:endParaRPr lang="en-GB" dirty="0"/>
          </a:p>
        </p:txBody>
      </p:sp>
      <p:sp>
        <p:nvSpPr>
          <p:cNvPr id="3" name="Fußzeilenplatzhalter 2"/>
          <p:cNvSpPr>
            <a:spLocks noGrp="1"/>
          </p:cNvSpPr>
          <p:nvPr>
            <p:ph type="ftr" sz="quarter" idx="11"/>
          </p:nvPr>
        </p:nvSpPr>
        <p:spPr/>
        <p:txBody>
          <a:bodyPr/>
          <a:lstStyle/>
          <a:p>
            <a:r>
              <a:rPr lang="en-GB" smtClean="0"/>
              <a:t>Kaan Kara, Systems Group @ ETH Zurich</a:t>
            </a:r>
            <a:endParaRPr lang="en-GB" dirty="0"/>
          </a:p>
        </p:txBody>
      </p:sp>
      <p:sp>
        <p:nvSpPr>
          <p:cNvPr id="4" name="Foliennummernplatzhalter 3"/>
          <p:cNvSpPr>
            <a:spLocks noGrp="1"/>
          </p:cNvSpPr>
          <p:nvPr>
            <p:ph type="sldNum" sz="quarter" idx="12"/>
          </p:nvPr>
        </p:nvSpPr>
        <p:spPr/>
        <p:txBody>
          <a:bodyPr/>
          <a:lstStyle/>
          <a:p>
            <a:fld id="{6C6AE60A-B69C-4790-82F7-3882EDF23186}" type="slidenum">
              <a:rPr lang="en-GB" smtClean="0"/>
              <a:t>‹#›</a:t>
            </a:fld>
            <a:endParaRPr lang="en-GB" dirty="0"/>
          </a:p>
        </p:txBody>
      </p:sp>
      <p:pic>
        <p:nvPicPr>
          <p:cNvPr id="9" name="Bild 8" descr="eth_logo_kurz_pos.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306000"/>
            <a:ext cx="966978" cy="157734"/>
          </a:xfrm>
          <a:prstGeom prst="rect">
            <a:avLst/>
          </a:prstGeom>
        </p:spPr>
      </p:pic>
    </p:spTree>
    <p:extLst>
      <p:ext uri="{BB962C8B-B14F-4D97-AF65-F5344CB8AC3E}">
        <p14:creationId xmlns:p14="http://schemas.microsoft.com/office/powerpoint/2010/main" val="3258727132"/>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emf"/><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1.emf"/><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image" Target="../media/image1.emf"/><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image" Target="../media/image1.emf"/><Relationship Id="rId5" Type="http://schemas.openxmlformats.org/officeDocument/2006/relationships/slideLayout" Target="../slideLayouts/slideLayout41.xml"/><Relationship Id="rId10" Type="http://schemas.openxmlformats.org/officeDocument/2006/relationships/theme" Target="../theme/theme5.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image" Target="../media/image1.emf"/><Relationship Id="rId5" Type="http://schemas.openxmlformats.org/officeDocument/2006/relationships/slideLayout" Target="../slideLayouts/slideLayout50.xml"/><Relationship Id="rId10" Type="http://schemas.openxmlformats.org/officeDocument/2006/relationships/theme" Target="../theme/theme6.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image" Target="../media/image1.emf"/><Relationship Id="rId5" Type="http://schemas.openxmlformats.org/officeDocument/2006/relationships/slideLayout" Target="../slideLayouts/slideLayout59.xml"/><Relationship Id="rId10" Type="http://schemas.openxmlformats.org/officeDocument/2006/relationships/theme" Target="../theme/theme7.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image" Target="../media/image1.emf"/><Relationship Id="rId5" Type="http://schemas.openxmlformats.org/officeDocument/2006/relationships/slideLayout" Target="../slideLayouts/slideLayout68.xml"/><Relationship Id="rId10"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image" Target="../media/image1.emf"/><Relationship Id="rId5" Type="http://schemas.openxmlformats.org/officeDocument/2006/relationships/slideLayout" Target="../slideLayouts/slideLayout77.xml"/><Relationship Id="rId10" Type="http://schemas.openxmlformats.org/officeDocument/2006/relationships/theme" Target="../theme/theme9.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Gruppieren 7"/>
          <p:cNvGrpSpPr/>
          <p:nvPr userDrawn="1"/>
        </p:nvGrpSpPr>
        <p:grpSpPr>
          <a:xfrm>
            <a:off x="-377675" y="-385093"/>
            <a:ext cx="12418863" cy="7159750"/>
            <a:chOff x="-377675" y="-385093"/>
            <a:chExt cx="12418863" cy="7159750"/>
          </a:xfrm>
        </p:grpSpPr>
        <p:cxnSp>
          <p:nvCxnSpPr>
            <p:cNvPr id="19" name="Gerade Verbindung 18"/>
            <p:cNvCxnSpPr/>
            <p:nvPr/>
          </p:nvCxnSpPr>
          <p:spPr>
            <a:xfrm rot="5400000">
              <a:off x="190800"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Gerade Verbindung 20"/>
            <p:cNvCxnSpPr/>
            <p:nvPr/>
          </p:nvCxnSpPr>
          <p:spPr>
            <a:xfrm rot="5400000">
              <a:off x="1172813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userDrawn="1"/>
          </p:nvCxnSpPr>
          <p:spPr>
            <a:xfrm>
              <a:off x="-377675" y="3427045"/>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5" name="Gerade Verbindung 24"/>
            <p:cNvCxnSpPr/>
            <p:nvPr userDrawn="1"/>
          </p:nvCxnSpPr>
          <p:spPr>
            <a:xfrm>
              <a:off x="-377675" y="762794"/>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6" name="Gerade Verbindung 25"/>
            <p:cNvCxnSpPr/>
            <p:nvPr userDrawn="1"/>
          </p:nvCxnSpPr>
          <p:spPr>
            <a:xfrm>
              <a:off x="-377675" y="6304951"/>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8" name="Gerade Verbindung 27"/>
            <p:cNvCxnSpPr/>
            <p:nvPr userDrawn="1"/>
          </p:nvCxnSpPr>
          <p:spPr>
            <a:xfrm>
              <a:off x="-377675" y="6237242"/>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9" name="Gerade Verbindung 28"/>
            <p:cNvCxnSpPr/>
            <p:nvPr userDrawn="1"/>
          </p:nvCxnSpPr>
          <p:spPr>
            <a:xfrm>
              <a:off x="-377675" y="67746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0" name="Gerade Verbindung 29"/>
            <p:cNvCxnSpPr/>
            <p:nvPr/>
          </p:nvCxnSpPr>
          <p:spPr>
            <a:xfrm rot="5400000">
              <a:off x="596352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1" name="Gerade Verbindung 30"/>
            <p:cNvCxnSpPr/>
            <p:nvPr userDrawn="1"/>
          </p:nvCxnSpPr>
          <p:spPr>
            <a:xfrm>
              <a:off x="-377675" y="619432"/>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2" name="Gerade Verbindung 31"/>
            <p:cNvCxnSpPr/>
            <p:nvPr userDrawn="1"/>
          </p:nvCxnSpPr>
          <p:spPr>
            <a:xfrm>
              <a:off x="-377675" y="2020566"/>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3" name="Gerade Verbindung 32"/>
            <p:cNvCxnSpPr/>
            <p:nvPr userDrawn="1"/>
          </p:nvCxnSpPr>
          <p:spPr>
            <a:xfrm>
              <a:off x="-377675" y="48315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4" name="Gerade Verbindung 33"/>
            <p:cNvCxnSpPr/>
            <p:nvPr userDrawn="1"/>
          </p:nvCxnSpPr>
          <p:spPr>
            <a:xfrm rot="5400000">
              <a:off x="1095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5" name="Gerade Verbindung 34"/>
            <p:cNvCxnSpPr/>
            <p:nvPr userDrawn="1"/>
          </p:nvCxnSpPr>
          <p:spPr>
            <a:xfrm rot="5400000">
              <a:off x="11909273"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20" name="Gruppieren 19"/>
          <p:cNvGrpSpPr/>
          <p:nvPr/>
        </p:nvGrpSpPr>
        <p:grpSpPr>
          <a:xfrm>
            <a:off x="144463" y="152401"/>
            <a:ext cx="11897959" cy="612775"/>
            <a:chOff x="144463" y="152401"/>
            <a:chExt cx="11897959" cy="612775"/>
          </a:xfrm>
          <a:solidFill>
            <a:schemeClr val="accent1"/>
          </a:solidFill>
        </p:grpSpPr>
        <p:sp>
          <p:nvSpPr>
            <p:cNvPr id="22" name="Rechteck 21"/>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hteck 22"/>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hteck 26"/>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 name="Datumsplatzhalter 3"/>
          <p:cNvSpPr>
            <a:spLocks noGrp="1"/>
          </p:cNvSpPr>
          <p:nvPr>
            <p:ph type="dt" sz="half" idx="2"/>
          </p:nvPr>
        </p:nvSpPr>
        <p:spPr>
          <a:xfrm>
            <a:off x="10916511" y="6308726"/>
            <a:ext cx="612000" cy="468312"/>
          </a:xfrm>
          <a:prstGeom prst="rect">
            <a:avLst/>
          </a:prstGeom>
        </p:spPr>
        <p:txBody>
          <a:bodyPr vert="horz" wrap="none" lIns="0" tIns="0" rIns="0" bIns="0" rtlCol="0" anchor="ctr"/>
          <a:lstStyle>
            <a:lvl1pPr algn="ctr">
              <a:defRPr sz="800">
                <a:solidFill>
                  <a:schemeClr val="tx1"/>
                </a:solidFill>
              </a:defRPr>
            </a:lvl1pPr>
          </a:lstStyle>
          <a:p>
            <a:r>
              <a:rPr lang="en-US" smtClean="0"/>
              <a:t>1.12.2014</a:t>
            </a:r>
            <a:endParaRPr lang="en-GB" dirty="0"/>
          </a:p>
        </p:txBody>
      </p:sp>
      <p:sp>
        <p:nvSpPr>
          <p:cNvPr id="5" name="Fußzeilenplatzhalter 4"/>
          <p:cNvSpPr>
            <a:spLocks noGrp="1"/>
          </p:cNvSpPr>
          <p:nvPr>
            <p:ph type="ftr" sz="quarter" idx="3"/>
          </p:nvPr>
        </p:nvSpPr>
        <p:spPr>
          <a:xfrm>
            <a:off x="6094413" y="6308726"/>
            <a:ext cx="4631883" cy="459776"/>
          </a:xfrm>
          <a:prstGeom prst="rect">
            <a:avLst/>
          </a:prstGeom>
        </p:spPr>
        <p:txBody>
          <a:bodyPr vert="horz" wrap="none" lIns="0" tIns="0" rIns="0" bIns="0" rtlCol="0" anchor="ctr"/>
          <a:lstStyle>
            <a:lvl1pPr algn="r">
              <a:defRPr sz="800">
                <a:solidFill>
                  <a:schemeClr val="tx1"/>
                </a:solidFill>
              </a:defRPr>
            </a:lvl1pPr>
          </a:lstStyle>
          <a:p>
            <a:r>
              <a:rPr lang="en-GB" smtClean="0"/>
              <a:t>Kaan Kara, Systems Group @ ETH Zurich</a:t>
            </a:r>
            <a:endParaRPr lang="en-GB" dirty="0"/>
          </a:p>
        </p:txBody>
      </p:sp>
      <p:sp>
        <p:nvSpPr>
          <p:cNvPr id="6" name="Foliennummernplatzhalter 5"/>
          <p:cNvSpPr>
            <a:spLocks noGrp="1"/>
          </p:cNvSpPr>
          <p:nvPr>
            <p:ph type="sldNum" sz="quarter" idx="4"/>
          </p:nvPr>
        </p:nvSpPr>
        <p:spPr>
          <a:xfrm>
            <a:off x="11624905" y="6308726"/>
            <a:ext cx="355461" cy="468312"/>
          </a:xfrm>
          <a:prstGeom prst="rect">
            <a:avLst/>
          </a:prstGeom>
        </p:spPr>
        <p:txBody>
          <a:bodyPr vert="horz" wrap="none" lIns="0" tIns="0" rIns="0" bIns="0" rtlCol="0" anchor="ctr"/>
          <a:lstStyle>
            <a:lvl1pPr algn="ctr">
              <a:defRPr sz="800">
                <a:solidFill>
                  <a:schemeClr val="tx1"/>
                </a:solidFill>
              </a:defRPr>
            </a:lvl1pPr>
          </a:lstStyle>
          <a:p>
            <a:fld id="{6C6AE60A-B69C-4790-82F7-3882EDF23186}" type="slidenum">
              <a:rPr lang="en-GB" smtClean="0"/>
              <a:pPr/>
              <a:t>‹#›</a:t>
            </a:fld>
            <a:endParaRPr lang="en-GB" dirty="0"/>
          </a:p>
        </p:txBody>
      </p:sp>
      <p:sp>
        <p:nvSpPr>
          <p:cNvPr id="3" name="Textplatzhalter 2"/>
          <p:cNvSpPr>
            <a:spLocks noGrp="1"/>
          </p:cNvSpPr>
          <p:nvPr>
            <p:ph type="body" idx="1"/>
          </p:nvPr>
        </p:nvSpPr>
        <p:spPr>
          <a:xfrm>
            <a:off x="323850" y="2024064"/>
            <a:ext cx="11528919" cy="4213224"/>
          </a:xfrm>
          <a:prstGeom prst="rect">
            <a:avLst/>
          </a:prstGeom>
        </p:spPr>
        <p:txBody>
          <a:bodyPr vert="horz" lIns="140400" tIns="0" rIns="144000" bIns="0" rtlCol="0">
            <a:noAutofit/>
          </a:body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a:p>
            <a:pPr lvl="4"/>
            <a:r>
              <a:rPr lang="en-GB" dirty="0" err="1" smtClean="0"/>
              <a:t>Fünfte</a:t>
            </a:r>
            <a:r>
              <a:rPr lang="en-GB" dirty="0" smtClean="0"/>
              <a:t> </a:t>
            </a:r>
            <a:r>
              <a:rPr lang="en-GB" dirty="0" err="1" smtClean="0"/>
              <a:t>Ebene</a:t>
            </a:r>
            <a:endParaRPr lang="en-GB" dirty="0"/>
          </a:p>
        </p:txBody>
      </p:sp>
      <p:sp>
        <p:nvSpPr>
          <p:cNvPr id="2" name="Titelplatzhalter 1"/>
          <p:cNvSpPr>
            <a:spLocks noGrp="1"/>
          </p:cNvSpPr>
          <p:nvPr>
            <p:ph type="title"/>
          </p:nvPr>
        </p:nvSpPr>
        <p:spPr bwMode="gray">
          <a:xfrm>
            <a:off x="323850" y="620714"/>
            <a:ext cx="11528920" cy="972000"/>
          </a:xfrm>
          <a:prstGeom prst="rect">
            <a:avLst/>
          </a:prstGeom>
          <a:solidFill>
            <a:schemeClr val="bg1"/>
          </a:solidFill>
        </p:spPr>
        <p:txBody>
          <a:bodyPr vert="horz" lIns="144000" tIns="54000" rIns="144000" bIns="0" rtlCol="0" anchor="t" anchorCtr="0">
            <a:noAutofit/>
          </a:bodyPr>
          <a:lstStyle/>
          <a:p>
            <a:r>
              <a:rPr lang="en-GB" dirty="0" err="1" smtClean="0"/>
              <a:t>Titelmasterformat</a:t>
            </a:r>
            <a:r>
              <a:rPr lang="en-GB" dirty="0" smtClean="0"/>
              <a:t> </a:t>
            </a:r>
            <a:r>
              <a:rPr lang="en-GB" dirty="0" err="1" smtClean="0"/>
              <a:t>durch</a:t>
            </a:r>
            <a:r>
              <a:rPr lang="en-GB" dirty="0" smtClean="0"/>
              <a:t> </a:t>
            </a:r>
            <a:r>
              <a:rPr lang="en-GB" dirty="0" err="1" smtClean="0"/>
              <a:t>Klicken</a:t>
            </a:r>
            <a:r>
              <a:rPr lang="en-GB" dirty="0" smtClean="0"/>
              <a:t> </a:t>
            </a:r>
            <a:r>
              <a:rPr lang="en-GB" dirty="0" err="1" smtClean="0"/>
              <a:t>bearbeiten</a:t>
            </a:r>
            <a:endParaRPr lang="en-GB" dirty="0"/>
          </a:p>
        </p:txBody>
      </p:sp>
      <p:pic>
        <p:nvPicPr>
          <p:cNvPr id="17" name="Bild 18" descr="g_eth_logo_kurz_neg_Schutzraum.eps"/>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0824" y="236173"/>
            <a:ext cx="1788211" cy="291694"/>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 id="2147483666" r:id="rId4"/>
    <p:sldLayoutId id="2147483650" r:id="rId5"/>
    <p:sldLayoutId id="2147483652" r:id="rId6"/>
    <p:sldLayoutId id="2147483655" r:id="rId7"/>
    <p:sldLayoutId id="2147483665" r:id="rId8"/>
    <p:sldLayoutId id="2147483668" r:id="rId9"/>
  </p:sldLayoutIdLst>
  <p:transition>
    <p:fade/>
  </p:transition>
  <p:timing>
    <p:tnLst>
      <p:par>
        <p:cTn id="1" dur="indefinite" restart="never" nodeType="tmRoot"/>
      </p:par>
    </p:tnLst>
  </p:timing>
  <p:hf hdr="0" ftr="0" dt="0"/>
  <p:txStyles>
    <p:titleStyle>
      <a:lvl1pPr algn="l" defTabSz="914400" rtl="0" eaLnBrk="1" latinLnBrk="0" hangingPunct="1">
        <a:lnSpc>
          <a:spcPct val="100000"/>
        </a:lnSpc>
        <a:spcBef>
          <a:spcPct val="0"/>
        </a:spcBef>
        <a:buNone/>
        <a:defRPr sz="2800" b="1" kern="1200">
          <a:solidFill>
            <a:schemeClr val="tx1"/>
          </a:solidFill>
          <a:latin typeface="+mj-lt"/>
          <a:ea typeface="+mj-ea"/>
          <a:cs typeface="+mj-cs"/>
        </a:defRPr>
      </a:lvl1pPr>
    </p:titleStyle>
    <p:bodyStyle>
      <a:lvl1pPr marL="361950" indent="-361950" algn="l" defTabSz="914400" rtl="0" eaLnBrk="1" latinLnBrk="0" hangingPunct="1">
        <a:lnSpc>
          <a:spcPct val="100000"/>
        </a:lnSpc>
        <a:spcBef>
          <a:spcPts val="500"/>
        </a:spcBef>
        <a:buClr>
          <a:schemeClr val="accent1"/>
        </a:buClr>
        <a:buFont typeface="Wingdings" pitchFamily="2" charset="2"/>
        <a:buChar char="§"/>
        <a:defRPr sz="24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accent1"/>
        </a:buClr>
        <a:buFont typeface="Wingdings" pitchFamily="2" charset="2"/>
        <a:buChar char="§"/>
        <a:defRPr sz="20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accent1"/>
        </a:buClr>
        <a:buFont typeface="Wingdings" pitchFamily="2" charset="2"/>
        <a:buChar char="§"/>
        <a:defRPr sz="18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accent1"/>
        </a:buClr>
        <a:buFont typeface="Wingdings" pitchFamily="2" charset="2"/>
        <a:buChar char="§"/>
        <a:defRPr sz="16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accent1"/>
        </a:buClr>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92" userDrawn="1">
          <p15:clr>
            <a:srgbClr val="F26B43"/>
          </p15:clr>
        </p15:guide>
        <p15:guide id="2" orient="horz" pos="2160" userDrawn="1">
          <p15:clr>
            <a:srgbClr val="F26B43"/>
          </p15:clr>
        </p15:guide>
        <p15:guide id="3" orient="horz" pos="1275" userDrawn="1">
          <p15:clr>
            <a:srgbClr val="F26B43"/>
          </p15:clr>
        </p15:guide>
        <p15:guide id="4" orient="horz" pos="391" userDrawn="1">
          <p15:clr>
            <a:srgbClr val="F26B43"/>
          </p15:clr>
        </p15:guide>
        <p15:guide id="5" orient="horz" pos="3045" userDrawn="1">
          <p15:clr>
            <a:srgbClr val="F26B43"/>
          </p15:clr>
        </p15:guide>
        <p15:guide id="6" orient="horz" pos="3929" userDrawn="1">
          <p15:clr>
            <a:srgbClr val="F26B43"/>
          </p15:clr>
        </p15:guide>
        <p15:guide id="7" pos="204" userDrawn="1">
          <p15:clr>
            <a:srgbClr val="F26B43"/>
          </p15:clr>
        </p15:guide>
        <p15:guide id="8" pos="7467" userDrawn="1">
          <p15:clr>
            <a:srgbClr val="F26B43"/>
          </p15:clr>
        </p15:guide>
        <p15:guide id="9" pos="7581" userDrawn="1">
          <p15:clr>
            <a:srgbClr val="F26B43"/>
          </p15:clr>
        </p15:guide>
        <p15:guide id="10" orient="horz" pos="3997" userDrawn="1">
          <p15:clr>
            <a:srgbClr val="F26B43"/>
          </p15:clr>
        </p15:guide>
        <p15:guide id="11" orient="horz" pos="426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Gruppieren 7"/>
          <p:cNvGrpSpPr/>
          <p:nvPr userDrawn="1"/>
        </p:nvGrpSpPr>
        <p:grpSpPr>
          <a:xfrm>
            <a:off x="-377675" y="-385093"/>
            <a:ext cx="12418863" cy="7159750"/>
            <a:chOff x="-377675" y="-385093"/>
            <a:chExt cx="12418863" cy="7159750"/>
          </a:xfrm>
        </p:grpSpPr>
        <p:cxnSp>
          <p:nvCxnSpPr>
            <p:cNvPr id="19" name="Gerade Verbindung 18"/>
            <p:cNvCxnSpPr/>
            <p:nvPr/>
          </p:nvCxnSpPr>
          <p:spPr>
            <a:xfrm rot="5400000">
              <a:off x="190800"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Gerade Verbindung 20"/>
            <p:cNvCxnSpPr/>
            <p:nvPr/>
          </p:nvCxnSpPr>
          <p:spPr>
            <a:xfrm rot="5400000">
              <a:off x="1172813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userDrawn="1"/>
          </p:nvCxnSpPr>
          <p:spPr>
            <a:xfrm>
              <a:off x="-377675" y="3427045"/>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5" name="Gerade Verbindung 24"/>
            <p:cNvCxnSpPr/>
            <p:nvPr userDrawn="1"/>
          </p:nvCxnSpPr>
          <p:spPr>
            <a:xfrm>
              <a:off x="-377675" y="762794"/>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6" name="Gerade Verbindung 25"/>
            <p:cNvCxnSpPr/>
            <p:nvPr userDrawn="1"/>
          </p:nvCxnSpPr>
          <p:spPr>
            <a:xfrm>
              <a:off x="-377675" y="6304951"/>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8" name="Gerade Verbindung 27"/>
            <p:cNvCxnSpPr/>
            <p:nvPr userDrawn="1"/>
          </p:nvCxnSpPr>
          <p:spPr>
            <a:xfrm>
              <a:off x="-377675" y="6237242"/>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9" name="Gerade Verbindung 28"/>
            <p:cNvCxnSpPr/>
            <p:nvPr userDrawn="1"/>
          </p:nvCxnSpPr>
          <p:spPr>
            <a:xfrm>
              <a:off x="-377675" y="67746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0" name="Gerade Verbindung 29"/>
            <p:cNvCxnSpPr/>
            <p:nvPr/>
          </p:nvCxnSpPr>
          <p:spPr>
            <a:xfrm rot="5400000">
              <a:off x="596352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1" name="Gerade Verbindung 30"/>
            <p:cNvCxnSpPr/>
            <p:nvPr userDrawn="1"/>
          </p:nvCxnSpPr>
          <p:spPr>
            <a:xfrm>
              <a:off x="-377675" y="619432"/>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2" name="Gerade Verbindung 31"/>
            <p:cNvCxnSpPr/>
            <p:nvPr userDrawn="1"/>
          </p:nvCxnSpPr>
          <p:spPr>
            <a:xfrm>
              <a:off x="-377675" y="2020566"/>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3" name="Gerade Verbindung 32"/>
            <p:cNvCxnSpPr/>
            <p:nvPr userDrawn="1"/>
          </p:nvCxnSpPr>
          <p:spPr>
            <a:xfrm>
              <a:off x="-377675" y="48315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4" name="Gerade Verbindung 33"/>
            <p:cNvCxnSpPr/>
            <p:nvPr userDrawn="1"/>
          </p:nvCxnSpPr>
          <p:spPr>
            <a:xfrm rot="5400000">
              <a:off x="1095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5" name="Gerade Verbindung 34"/>
            <p:cNvCxnSpPr/>
            <p:nvPr userDrawn="1"/>
          </p:nvCxnSpPr>
          <p:spPr>
            <a:xfrm rot="5400000">
              <a:off x="11909273"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20" name="Gruppieren 19"/>
          <p:cNvGrpSpPr/>
          <p:nvPr/>
        </p:nvGrpSpPr>
        <p:grpSpPr>
          <a:xfrm>
            <a:off x="144463" y="152401"/>
            <a:ext cx="11897959" cy="612775"/>
            <a:chOff x="144463" y="152401"/>
            <a:chExt cx="11897959" cy="612775"/>
          </a:xfrm>
          <a:solidFill>
            <a:schemeClr val="tx1"/>
          </a:solidFill>
        </p:grpSpPr>
        <p:sp>
          <p:nvSpPr>
            <p:cNvPr id="22" name="Rechteck 21"/>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hteck 22"/>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hteck 26"/>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 name="Datumsplatzhalter 3"/>
          <p:cNvSpPr>
            <a:spLocks noGrp="1"/>
          </p:cNvSpPr>
          <p:nvPr>
            <p:ph type="dt" sz="half" idx="2"/>
          </p:nvPr>
        </p:nvSpPr>
        <p:spPr>
          <a:xfrm>
            <a:off x="10916511" y="6308726"/>
            <a:ext cx="612000" cy="468312"/>
          </a:xfrm>
          <a:prstGeom prst="rect">
            <a:avLst/>
          </a:prstGeom>
        </p:spPr>
        <p:txBody>
          <a:bodyPr vert="horz" wrap="none" lIns="0" tIns="0" rIns="0" bIns="0" rtlCol="0" anchor="ctr"/>
          <a:lstStyle>
            <a:lvl1pPr algn="ctr">
              <a:defRPr sz="800">
                <a:solidFill>
                  <a:schemeClr val="tx1"/>
                </a:solidFill>
              </a:defRPr>
            </a:lvl1pPr>
          </a:lstStyle>
          <a:p>
            <a:r>
              <a:rPr lang="en-US" smtClean="0"/>
              <a:t>1.12.2014</a:t>
            </a:r>
            <a:endParaRPr lang="en-GB" dirty="0"/>
          </a:p>
        </p:txBody>
      </p:sp>
      <p:sp>
        <p:nvSpPr>
          <p:cNvPr id="5" name="Fußzeilenplatzhalter 4"/>
          <p:cNvSpPr>
            <a:spLocks noGrp="1"/>
          </p:cNvSpPr>
          <p:nvPr>
            <p:ph type="ftr" sz="quarter" idx="3"/>
          </p:nvPr>
        </p:nvSpPr>
        <p:spPr>
          <a:xfrm>
            <a:off x="6094413" y="6308726"/>
            <a:ext cx="4631883" cy="459776"/>
          </a:xfrm>
          <a:prstGeom prst="rect">
            <a:avLst/>
          </a:prstGeom>
        </p:spPr>
        <p:txBody>
          <a:bodyPr vert="horz" wrap="none" lIns="0" tIns="0" rIns="0" bIns="0" rtlCol="0" anchor="ctr"/>
          <a:lstStyle>
            <a:lvl1pPr algn="r">
              <a:defRPr sz="800">
                <a:solidFill>
                  <a:schemeClr val="tx1"/>
                </a:solidFill>
              </a:defRPr>
            </a:lvl1pPr>
          </a:lstStyle>
          <a:p>
            <a:r>
              <a:rPr lang="en-GB" smtClean="0"/>
              <a:t>Kaan Kara, Systems Group @ ETH Zurich</a:t>
            </a:r>
            <a:endParaRPr lang="en-GB" dirty="0"/>
          </a:p>
        </p:txBody>
      </p:sp>
      <p:sp>
        <p:nvSpPr>
          <p:cNvPr id="6" name="Foliennummernplatzhalter 5"/>
          <p:cNvSpPr>
            <a:spLocks noGrp="1"/>
          </p:cNvSpPr>
          <p:nvPr>
            <p:ph type="sldNum" sz="quarter" idx="4"/>
          </p:nvPr>
        </p:nvSpPr>
        <p:spPr>
          <a:xfrm>
            <a:off x="11624905" y="6308726"/>
            <a:ext cx="355461" cy="468312"/>
          </a:xfrm>
          <a:prstGeom prst="rect">
            <a:avLst/>
          </a:prstGeom>
        </p:spPr>
        <p:txBody>
          <a:bodyPr vert="horz" wrap="none" lIns="0" tIns="0" rIns="0" bIns="0" rtlCol="0" anchor="ctr"/>
          <a:lstStyle>
            <a:lvl1pPr algn="ctr">
              <a:defRPr sz="800">
                <a:solidFill>
                  <a:schemeClr val="tx1"/>
                </a:solidFill>
              </a:defRPr>
            </a:lvl1pPr>
          </a:lstStyle>
          <a:p>
            <a:fld id="{6C6AE60A-B69C-4790-82F7-3882EDF23186}" type="slidenum">
              <a:rPr lang="en-GB" smtClean="0"/>
              <a:pPr/>
              <a:t>‹#›</a:t>
            </a:fld>
            <a:endParaRPr lang="en-GB" dirty="0"/>
          </a:p>
        </p:txBody>
      </p:sp>
      <p:sp>
        <p:nvSpPr>
          <p:cNvPr id="3" name="Textplatzhalter 2"/>
          <p:cNvSpPr>
            <a:spLocks noGrp="1"/>
          </p:cNvSpPr>
          <p:nvPr>
            <p:ph type="body" idx="1"/>
          </p:nvPr>
        </p:nvSpPr>
        <p:spPr>
          <a:xfrm>
            <a:off x="323850" y="2024064"/>
            <a:ext cx="11528919" cy="4213224"/>
          </a:xfrm>
          <a:prstGeom prst="rect">
            <a:avLst/>
          </a:prstGeom>
        </p:spPr>
        <p:txBody>
          <a:bodyPr vert="horz" lIns="140400" tIns="0" rIns="144000" bIns="0" rtlCol="0">
            <a:noAutofit/>
          </a:body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a:p>
            <a:pPr lvl="4"/>
            <a:r>
              <a:rPr lang="en-GB" dirty="0" err="1" smtClean="0"/>
              <a:t>Fünfte</a:t>
            </a:r>
            <a:r>
              <a:rPr lang="en-GB" dirty="0" smtClean="0"/>
              <a:t> </a:t>
            </a:r>
            <a:r>
              <a:rPr lang="en-GB" dirty="0" err="1" smtClean="0"/>
              <a:t>Ebene</a:t>
            </a:r>
            <a:endParaRPr lang="en-GB" dirty="0"/>
          </a:p>
        </p:txBody>
      </p:sp>
      <p:sp>
        <p:nvSpPr>
          <p:cNvPr id="16" name="Textfeld 15"/>
          <p:cNvSpPr txBox="1"/>
          <p:nvPr/>
        </p:nvSpPr>
        <p:spPr>
          <a:xfrm>
            <a:off x="11536270" y="6300190"/>
            <a:ext cx="141222" cy="468312"/>
          </a:xfrm>
          <a:prstGeom prst="rect">
            <a:avLst/>
          </a:prstGeom>
          <a:noFill/>
        </p:spPr>
        <p:txBody>
          <a:bodyPr wrap="none" lIns="36000" rIns="36000" rtlCol="0" anchor="ctr" anchorCtr="0">
            <a:noAutofit/>
          </a:bodyPr>
          <a:lstStyle/>
          <a:p>
            <a:pPr algn="ctr"/>
            <a:r>
              <a:rPr lang="en-GB" sz="800" dirty="0" smtClean="0"/>
              <a:t>|</a:t>
            </a:r>
            <a:endParaRPr lang="en-GB" sz="800" dirty="0"/>
          </a:p>
        </p:txBody>
      </p:sp>
      <p:sp>
        <p:nvSpPr>
          <p:cNvPr id="18" name="Textfeld 17"/>
          <p:cNvSpPr txBox="1"/>
          <p:nvPr/>
        </p:nvSpPr>
        <p:spPr>
          <a:xfrm>
            <a:off x="10779077" y="6300189"/>
            <a:ext cx="141222" cy="468312"/>
          </a:xfrm>
          <a:prstGeom prst="rect">
            <a:avLst/>
          </a:prstGeom>
          <a:noFill/>
        </p:spPr>
        <p:txBody>
          <a:bodyPr wrap="none" lIns="36000" rIns="36000" rtlCol="0" anchor="ctr" anchorCtr="0">
            <a:noAutofit/>
          </a:bodyPr>
          <a:lstStyle/>
          <a:p>
            <a:pPr algn="ctr"/>
            <a:r>
              <a:rPr lang="en-GB" sz="800" dirty="0" smtClean="0"/>
              <a:t>|</a:t>
            </a:r>
            <a:endParaRPr lang="en-GB" sz="800" dirty="0"/>
          </a:p>
        </p:txBody>
      </p:sp>
      <p:sp>
        <p:nvSpPr>
          <p:cNvPr id="2" name="Titelplatzhalter 1"/>
          <p:cNvSpPr>
            <a:spLocks noGrp="1"/>
          </p:cNvSpPr>
          <p:nvPr>
            <p:ph type="title"/>
          </p:nvPr>
        </p:nvSpPr>
        <p:spPr bwMode="gray">
          <a:xfrm>
            <a:off x="323850" y="620714"/>
            <a:ext cx="11528920" cy="972000"/>
          </a:xfrm>
          <a:prstGeom prst="rect">
            <a:avLst/>
          </a:prstGeom>
          <a:solidFill>
            <a:schemeClr val="bg1"/>
          </a:solidFill>
        </p:spPr>
        <p:txBody>
          <a:bodyPr vert="horz" lIns="144000" tIns="54000" rIns="144000" bIns="0" rtlCol="0" anchor="t" anchorCtr="0">
            <a:noAutofit/>
          </a:bodyPr>
          <a:lstStyle/>
          <a:p>
            <a:r>
              <a:rPr lang="en-GB" dirty="0" err="1" smtClean="0"/>
              <a:t>Titelmasterformat</a:t>
            </a:r>
            <a:r>
              <a:rPr lang="en-GB" dirty="0" smtClean="0"/>
              <a:t> </a:t>
            </a:r>
            <a:r>
              <a:rPr lang="en-GB" dirty="0" err="1" smtClean="0"/>
              <a:t>durch</a:t>
            </a:r>
            <a:r>
              <a:rPr lang="en-GB" dirty="0" smtClean="0"/>
              <a:t> </a:t>
            </a:r>
            <a:r>
              <a:rPr lang="en-GB" dirty="0" err="1" smtClean="0"/>
              <a:t>Klicken</a:t>
            </a:r>
            <a:r>
              <a:rPr lang="en-GB" dirty="0" smtClean="0"/>
              <a:t> </a:t>
            </a:r>
            <a:r>
              <a:rPr lang="en-GB" dirty="0" err="1" smtClean="0"/>
              <a:t>bearbeiten</a:t>
            </a:r>
            <a:endParaRPr lang="en-GB" dirty="0"/>
          </a:p>
        </p:txBody>
      </p:sp>
      <p:pic>
        <p:nvPicPr>
          <p:cNvPr id="36" name="Bild 18" descr="g_eth_logo_kurz_neg_Schutzraum.eps"/>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330824" y="236173"/>
            <a:ext cx="1788211" cy="291694"/>
          </a:xfrm>
          <a:prstGeom prst="rect">
            <a:avLst/>
          </a:prstGeom>
        </p:spPr>
      </p:pic>
    </p:spTree>
    <p:extLst>
      <p:ext uri="{BB962C8B-B14F-4D97-AF65-F5344CB8AC3E}">
        <p14:creationId xmlns:p14="http://schemas.microsoft.com/office/powerpoint/2010/main" val="4049504385"/>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6" r:id="rId9"/>
  </p:sldLayoutIdLst>
  <p:transition>
    <p:fade/>
  </p:transition>
  <p:timing>
    <p:tnLst>
      <p:par>
        <p:cTn id="1" dur="indefinite" restart="never" nodeType="tmRoot"/>
      </p:par>
    </p:tnLst>
  </p:timing>
  <p:hf hdr="0" ftr="0" dt="0"/>
  <p:txStyles>
    <p:titleStyle>
      <a:lvl1pPr algn="l" defTabSz="914400" rtl="0" eaLnBrk="1" latinLnBrk="0" hangingPunct="1">
        <a:lnSpc>
          <a:spcPct val="100000"/>
        </a:lnSpc>
        <a:spcBef>
          <a:spcPct val="0"/>
        </a:spcBef>
        <a:buNone/>
        <a:defRPr sz="2800" b="1" kern="1200">
          <a:solidFill>
            <a:schemeClr val="tx1"/>
          </a:solidFill>
          <a:latin typeface="+mj-lt"/>
          <a:ea typeface="+mj-ea"/>
          <a:cs typeface="+mj-cs"/>
        </a:defRPr>
      </a:lvl1pPr>
    </p:titleStyle>
    <p:bodyStyle>
      <a:lvl1pPr marL="361950" indent="-361950" algn="l" defTabSz="914400" rtl="0" eaLnBrk="1" latinLnBrk="0" hangingPunct="1">
        <a:lnSpc>
          <a:spcPct val="100000"/>
        </a:lnSpc>
        <a:spcBef>
          <a:spcPts val="500"/>
        </a:spcBef>
        <a:buClr>
          <a:schemeClr val="accent1"/>
        </a:buClr>
        <a:buFont typeface="Wingdings" pitchFamily="2" charset="2"/>
        <a:buChar char="§"/>
        <a:defRPr sz="24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accent1"/>
        </a:buClr>
        <a:buFont typeface="Wingdings" pitchFamily="2" charset="2"/>
        <a:buChar char="§"/>
        <a:defRPr sz="20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accent1"/>
        </a:buClr>
        <a:buFont typeface="Wingdings" pitchFamily="2" charset="2"/>
        <a:buChar char="§"/>
        <a:defRPr sz="18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accent1"/>
        </a:buClr>
        <a:buFont typeface="Wingdings" pitchFamily="2" charset="2"/>
        <a:buChar char="§"/>
        <a:defRPr sz="16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accent1"/>
        </a:buClr>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92" userDrawn="1">
          <p15:clr>
            <a:srgbClr val="F26B43"/>
          </p15:clr>
        </p15:guide>
        <p15:guide id="2" orient="horz" pos="2160" userDrawn="1">
          <p15:clr>
            <a:srgbClr val="F26B43"/>
          </p15:clr>
        </p15:guide>
        <p15:guide id="3" orient="horz" pos="1275" userDrawn="1">
          <p15:clr>
            <a:srgbClr val="F26B43"/>
          </p15:clr>
        </p15:guide>
        <p15:guide id="4" orient="horz" pos="391" userDrawn="1">
          <p15:clr>
            <a:srgbClr val="F26B43"/>
          </p15:clr>
        </p15:guide>
        <p15:guide id="5" orient="horz" pos="3045" userDrawn="1">
          <p15:clr>
            <a:srgbClr val="F26B43"/>
          </p15:clr>
        </p15:guide>
        <p15:guide id="6" orient="horz" pos="3929" userDrawn="1">
          <p15:clr>
            <a:srgbClr val="F26B43"/>
          </p15:clr>
        </p15:guide>
        <p15:guide id="7" pos="204" userDrawn="1">
          <p15:clr>
            <a:srgbClr val="F26B43"/>
          </p15:clr>
        </p15:guide>
        <p15:guide id="8" pos="7467" userDrawn="1">
          <p15:clr>
            <a:srgbClr val="F26B43"/>
          </p15:clr>
        </p15:guide>
        <p15:guide id="9" pos="7581" userDrawn="1">
          <p15:clr>
            <a:srgbClr val="F26B43"/>
          </p15:clr>
        </p15:guide>
        <p15:guide id="10" orient="horz" pos="3997" userDrawn="1">
          <p15:clr>
            <a:srgbClr val="F26B43"/>
          </p15:clr>
        </p15:guide>
        <p15:guide id="11" orient="horz" pos="4269"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Gruppieren 7"/>
          <p:cNvGrpSpPr/>
          <p:nvPr userDrawn="1"/>
        </p:nvGrpSpPr>
        <p:grpSpPr>
          <a:xfrm>
            <a:off x="-377675" y="-385093"/>
            <a:ext cx="12418863" cy="7159750"/>
            <a:chOff x="-377675" y="-385093"/>
            <a:chExt cx="12418863" cy="7159750"/>
          </a:xfrm>
        </p:grpSpPr>
        <p:cxnSp>
          <p:nvCxnSpPr>
            <p:cNvPr id="19" name="Gerade Verbindung 18"/>
            <p:cNvCxnSpPr/>
            <p:nvPr/>
          </p:nvCxnSpPr>
          <p:spPr>
            <a:xfrm rot="5400000">
              <a:off x="190800"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Gerade Verbindung 20"/>
            <p:cNvCxnSpPr/>
            <p:nvPr/>
          </p:nvCxnSpPr>
          <p:spPr>
            <a:xfrm rot="5400000">
              <a:off x="1172813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userDrawn="1"/>
          </p:nvCxnSpPr>
          <p:spPr>
            <a:xfrm>
              <a:off x="-377675" y="3427045"/>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5" name="Gerade Verbindung 24"/>
            <p:cNvCxnSpPr/>
            <p:nvPr userDrawn="1"/>
          </p:nvCxnSpPr>
          <p:spPr>
            <a:xfrm>
              <a:off x="-377675" y="762794"/>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6" name="Gerade Verbindung 25"/>
            <p:cNvCxnSpPr/>
            <p:nvPr userDrawn="1"/>
          </p:nvCxnSpPr>
          <p:spPr>
            <a:xfrm>
              <a:off x="-377675" y="6304951"/>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8" name="Gerade Verbindung 27"/>
            <p:cNvCxnSpPr/>
            <p:nvPr userDrawn="1"/>
          </p:nvCxnSpPr>
          <p:spPr>
            <a:xfrm>
              <a:off x="-377675" y="6237242"/>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9" name="Gerade Verbindung 28"/>
            <p:cNvCxnSpPr/>
            <p:nvPr userDrawn="1"/>
          </p:nvCxnSpPr>
          <p:spPr>
            <a:xfrm>
              <a:off x="-377675" y="67746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0" name="Gerade Verbindung 29"/>
            <p:cNvCxnSpPr/>
            <p:nvPr/>
          </p:nvCxnSpPr>
          <p:spPr>
            <a:xfrm rot="5400000">
              <a:off x="596352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1" name="Gerade Verbindung 30"/>
            <p:cNvCxnSpPr/>
            <p:nvPr userDrawn="1"/>
          </p:nvCxnSpPr>
          <p:spPr>
            <a:xfrm>
              <a:off x="-377675" y="619432"/>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2" name="Gerade Verbindung 31"/>
            <p:cNvCxnSpPr/>
            <p:nvPr userDrawn="1"/>
          </p:nvCxnSpPr>
          <p:spPr>
            <a:xfrm>
              <a:off x="-377675" y="2020566"/>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3" name="Gerade Verbindung 32"/>
            <p:cNvCxnSpPr/>
            <p:nvPr userDrawn="1"/>
          </p:nvCxnSpPr>
          <p:spPr>
            <a:xfrm>
              <a:off x="-377675" y="48315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4" name="Gerade Verbindung 33"/>
            <p:cNvCxnSpPr/>
            <p:nvPr userDrawn="1"/>
          </p:nvCxnSpPr>
          <p:spPr>
            <a:xfrm rot="5400000">
              <a:off x="1095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5" name="Gerade Verbindung 34"/>
            <p:cNvCxnSpPr/>
            <p:nvPr userDrawn="1"/>
          </p:nvCxnSpPr>
          <p:spPr>
            <a:xfrm rot="5400000">
              <a:off x="11909273"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20" name="Gruppieren 19"/>
          <p:cNvGrpSpPr/>
          <p:nvPr/>
        </p:nvGrpSpPr>
        <p:grpSpPr>
          <a:xfrm>
            <a:off x="144463" y="152401"/>
            <a:ext cx="11897959" cy="612775"/>
            <a:chOff x="144463" y="152401"/>
            <a:chExt cx="11897959" cy="612775"/>
          </a:xfrm>
          <a:solidFill>
            <a:schemeClr val="accent1"/>
          </a:solidFill>
        </p:grpSpPr>
        <p:sp>
          <p:nvSpPr>
            <p:cNvPr id="22" name="Rechteck 21"/>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hteck 22"/>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hteck 26"/>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 name="Datumsplatzhalter 3"/>
          <p:cNvSpPr>
            <a:spLocks noGrp="1"/>
          </p:cNvSpPr>
          <p:nvPr>
            <p:ph type="dt" sz="half" idx="2"/>
          </p:nvPr>
        </p:nvSpPr>
        <p:spPr>
          <a:xfrm>
            <a:off x="10916511" y="6308726"/>
            <a:ext cx="612000" cy="468312"/>
          </a:xfrm>
          <a:prstGeom prst="rect">
            <a:avLst/>
          </a:prstGeom>
        </p:spPr>
        <p:txBody>
          <a:bodyPr vert="horz" wrap="none" lIns="0" tIns="0" rIns="0" bIns="0" rtlCol="0" anchor="ctr"/>
          <a:lstStyle>
            <a:lvl1pPr algn="ctr">
              <a:defRPr sz="800">
                <a:solidFill>
                  <a:schemeClr val="tx1"/>
                </a:solidFill>
              </a:defRPr>
            </a:lvl1pPr>
          </a:lstStyle>
          <a:p>
            <a:r>
              <a:rPr lang="en-US" smtClean="0"/>
              <a:t>1.12.2014</a:t>
            </a:r>
            <a:endParaRPr lang="en-GB" dirty="0"/>
          </a:p>
        </p:txBody>
      </p:sp>
      <p:sp>
        <p:nvSpPr>
          <p:cNvPr id="5" name="Fußzeilenplatzhalter 4"/>
          <p:cNvSpPr>
            <a:spLocks noGrp="1"/>
          </p:cNvSpPr>
          <p:nvPr>
            <p:ph type="ftr" sz="quarter" idx="3"/>
          </p:nvPr>
        </p:nvSpPr>
        <p:spPr>
          <a:xfrm>
            <a:off x="6094413" y="6308726"/>
            <a:ext cx="4631883" cy="459776"/>
          </a:xfrm>
          <a:prstGeom prst="rect">
            <a:avLst/>
          </a:prstGeom>
        </p:spPr>
        <p:txBody>
          <a:bodyPr vert="horz" wrap="none" lIns="0" tIns="0" rIns="0" bIns="0" rtlCol="0" anchor="ctr"/>
          <a:lstStyle>
            <a:lvl1pPr algn="r">
              <a:defRPr sz="800">
                <a:solidFill>
                  <a:schemeClr val="tx1"/>
                </a:solidFill>
              </a:defRPr>
            </a:lvl1pPr>
          </a:lstStyle>
          <a:p>
            <a:r>
              <a:rPr lang="en-GB" smtClean="0"/>
              <a:t>Kaan Kara, Systems Group @ ETH Zurich</a:t>
            </a:r>
            <a:endParaRPr lang="en-GB" dirty="0"/>
          </a:p>
        </p:txBody>
      </p:sp>
      <p:sp>
        <p:nvSpPr>
          <p:cNvPr id="6" name="Foliennummernplatzhalter 5"/>
          <p:cNvSpPr>
            <a:spLocks noGrp="1"/>
          </p:cNvSpPr>
          <p:nvPr>
            <p:ph type="sldNum" sz="quarter" idx="4"/>
          </p:nvPr>
        </p:nvSpPr>
        <p:spPr>
          <a:xfrm>
            <a:off x="11624905" y="6308726"/>
            <a:ext cx="355461" cy="468312"/>
          </a:xfrm>
          <a:prstGeom prst="rect">
            <a:avLst/>
          </a:prstGeom>
        </p:spPr>
        <p:txBody>
          <a:bodyPr vert="horz" wrap="none" lIns="0" tIns="0" rIns="0" bIns="0" rtlCol="0" anchor="ctr"/>
          <a:lstStyle>
            <a:lvl1pPr algn="ctr">
              <a:defRPr sz="800">
                <a:solidFill>
                  <a:schemeClr val="tx1"/>
                </a:solidFill>
              </a:defRPr>
            </a:lvl1pPr>
          </a:lstStyle>
          <a:p>
            <a:fld id="{6C6AE60A-B69C-4790-82F7-3882EDF23186}" type="slidenum">
              <a:rPr lang="en-GB" smtClean="0"/>
              <a:pPr/>
              <a:t>‹#›</a:t>
            </a:fld>
            <a:endParaRPr lang="en-GB" dirty="0"/>
          </a:p>
        </p:txBody>
      </p:sp>
      <p:sp>
        <p:nvSpPr>
          <p:cNvPr id="3" name="Textplatzhalter 2"/>
          <p:cNvSpPr>
            <a:spLocks noGrp="1"/>
          </p:cNvSpPr>
          <p:nvPr>
            <p:ph type="body" idx="1"/>
          </p:nvPr>
        </p:nvSpPr>
        <p:spPr>
          <a:xfrm>
            <a:off x="323850" y="2024064"/>
            <a:ext cx="11528919" cy="4213224"/>
          </a:xfrm>
          <a:prstGeom prst="rect">
            <a:avLst/>
          </a:prstGeom>
        </p:spPr>
        <p:txBody>
          <a:bodyPr vert="horz" lIns="140400" tIns="0" rIns="144000" bIns="0" rtlCol="0">
            <a:noAutofit/>
          </a:body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a:p>
            <a:pPr lvl="4"/>
            <a:r>
              <a:rPr lang="en-GB" dirty="0" err="1" smtClean="0"/>
              <a:t>Fünfte</a:t>
            </a:r>
            <a:r>
              <a:rPr lang="en-GB" dirty="0" smtClean="0"/>
              <a:t> </a:t>
            </a:r>
            <a:r>
              <a:rPr lang="en-GB" dirty="0" err="1" smtClean="0"/>
              <a:t>Ebene</a:t>
            </a:r>
            <a:endParaRPr lang="en-GB" dirty="0"/>
          </a:p>
        </p:txBody>
      </p:sp>
      <p:sp>
        <p:nvSpPr>
          <p:cNvPr id="16" name="Textfeld 15"/>
          <p:cNvSpPr txBox="1"/>
          <p:nvPr/>
        </p:nvSpPr>
        <p:spPr>
          <a:xfrm>
            <a:off x="11536270" y="6300190"/>
            <a:ext cx="141222" cy="468312"/>
          </a:xfrm>
          <a:prstGeom prst="rect">
            <a:avLst/>
          </a:prstGeom>
          <a:noFill/>
        </p:spPr>
        <p:txBody>
          <a:bodyPr wrap="none" lIns="36000" rIns="36000" rtlCol="0" anchor="ctr" anchorCtr="0">
            <a:noAutofit/>
          </a:bodyPr>
          <a:lstStyle/>
          <a:p>
            <a:pPr algn="ctr"/>
            <a:r>
              <a:rPr lang="en-GB" sz="800" dirty="0" smtClean="0"/>
              <a:t>|</a:t>
            </a:r>
            <a:endParaRPr lang="en-GB" sz="800" dirty="0"/>
          </a:p>
        </p:txBody>
      </p:sp>
      <p:sp>
        <p:nvSpPr>
          <p:cNvPr id="18" name="Textfeld 17"/>
          <p:cNvSpPr txBox="1"/>
          <p:nvPr/>
        </p:nvSpPr>
        <p:spPr>
          <a:xfrm>
            <a:off x="10779077" y="6300189"/>
            <a:ext cx="141222" cy="468312"/>
          </a:xfrm>
          <a:prstGeom prst="rect">
            <a:avLst/>
          </a:prstGeom>
          <a:noFill/>
        </p:spPr>
        <p:txBody>
          <a:bodyPr wrap="none" lIns="36000" rIns="36000" rtlCol="0" anchor="ctr" anchorCtr="0">
            <a:noAutofit/>
          </a:bodyPr>
          <a:lstStyle/>
          <a:p>
            <a:pPr algn="ctr"/>
            <a:r>
              <a:rPr lang="en-GB" sz="800" dirty="0" smtClean="0"/>
              <a:t>|</a:t>
            </a:r>
            <a:endParaRPr lang="en-GB" sz="800" dirty="0"/>
          </a:p>
        </p:txBody>
      </p:sp>
      <p:sp>
        <p:nvSpPr>
          <p:cNvPr id="2" name="Titelplatzhalter 1"/>
          <p:cNvSpPr>
            <a:spLocks noGrp="1"/>
          </p:cNvSpPr>
          <p:nvPr>
            <p:ph type="title"/>
          </p:nvPr>
        </p:nvSpPr>
        <p:spPr bwMode="gray">
          <a:xfrm>
            <a:off x="323850" y="620714"/>
            <a:ext cx="11528920" cy="972000"/>
          </a:xfrm>
          <a:prstGeom prst="rect">
            <a:avLst/>
          </a:prstGeom>
          <a:solidFill>
            <a:schemeClr val="bg1"/>
          </a:solidFill>
        </p:spPr>
        <p:txBody>
          <a:bodyPr vert="horz" lIns="144000" tIns="54000" rIns="144000" bIns="0" rtlCol="0" anchor="t" anchorCtr="0">
            <a:noAutofit/>
          </a:bodyPr>
          <a:lstStyle/>
          <a:p>
            <a:r>
              <a:rPr lang="en-GB" dirty="0" err="1" smtClean="0"/>
              <a:t>Titelmasterformat</a:t>
            </a:r>
            <a:r>
              <a:rPr lang="en-GB" dirty="0" smtClean="0"/>
              <a:t> </a:t>
            </a:r>
            <a:r>
              <a:rPr lang="en-GB" dirty="0" err="1" smtClean="0"/>
              <a:t>durch</a:t>
            </a:r>
            <a:r>
              <a:rPr lang="en-GB" dirty="0" smtClean="0"/>
              <a:t> </a:t>
            </a:r>
            <a:r>
              <a:rPr lang="en-GB" dirty="0" err="1" smtClean="0"/>
              <a:t>Klicken</a:t>
            </a:r>
            <a:r>
              <a:rPr lang="en-GB" dirty="0" smtClean="0"/>
              <a:t> </a:t>
            </a:r>
            <a:r>
              <a:rPr lang="en-GB" dirty="0" err="1" smtClean="0"/>
              <a:t>bearbeiten</a:t>
            </a:r>
            <a:endParaRPr lang="en-GB" dirty="0"/>
          </a:p>
        </p:txBody>
      </p:sp>
      <p:sp>
        <p:nvSpPr>
          <p:cNvPr id="7" name="Textfeld 6"/>
          <p:cNvSpPr txBox="1"/>
          <p:nvPr/>
        </p:nvSpPr>
        <p:spPr>
          <a:xfrm>
            <a:off x="323850" y="6308727"/>
            <a:ext cx="5769769" cy="459774"/>
          </a:xfrm>
          <a:prstGeom prst="rect">
            <a:avLst/>
          </a:prstGeom>
          <a:noFill/>
        </p:spPr>
        <p:txBody>
          <a:bodyPr wrap="square" lIns="0" rIns="0" rtlCol="0" anchor="ctr" anchorCtr="0">
            <a:noAutofit/>
          </a:bodyPr>
          <a:lstStyle/>
          <a:p>
            <a:r>
              <a:rPr lang="en-GB" sz="800" b="1" dirty="0" smtClean="0"/>
              <a:t>Placeholder for organisational unit name / logo</a:t>
            </a:r>
            <a:r>
              <a:rPr lang="en-GB" sz="800" baseline="0" dirty="0" smtClean="0"/>
              <a:t/>
            </a:r>
            <a:br>
              <a:rPr lang="en-GB" sz="800" baseline="0" dirty="0" smtClean="0"/>
            </a:br>
            <a:r>
              <a:rPr lang="en-GB" sz="800" baseline="0" dirty="0" smtClean="0"/>
              <a:t>(edit in slide master via “View” &gt; “Slide Master”)</a:t>
            </a:r>
          </a:p>
        </p:txBody>
      </p:sp>
      <p:pic>
        <p:nvPicPr>
          <p:cNvPr id="17" name="Bild 18" descr="g_eth_logo_kurz_neg_Schutzraum.eps"/>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4000" y="306000"/>
            <a:ext cx="971061" cy="158400"/>
          </a:xfrm>
          <a:prstGeom prst="rect">
            <a:avLst/>
          </a:prstGeom>
        </p:spPr>
      </p:pic>
    </p:spTree>
    <p:extLst>
      <p:ext uri="{BB962C8B-B14F-4D97-AF65-F5344CB8AC3E}">
        <p14:creationId xmlns:p14="http://schemas.microsoft.com/office/powerpoint/2010/main" val="4276528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8" r:id="rId9"/>
  </p:sldLayoutIdLst>
  <p:transition>
    <p:fade/>
  </p:transition>
  <p:timing>
    <p:tnLst>
      <p:par>
        <p:cTn id="1" dur="indefinite" restart="never" nodeType="tmRoot"/>
      </p:par>
    </p:tnLst>
  </p:timing>
  <p:hf hdr="0" ftr="0" dt="0"/>
  <p:txStyles>
    <p:titleStyle>
      <a:lvl1pPr algn="l" defTabSz="914400" rtl="0" eaLnBrk="1" latinLnBrk="0" hangingPunct="1">
        <a:lnSpc>
          <a:spcPct val="100000"/>
        </a:lnSpc>
        <a:spcBef>
          <a:spcPct val="0"/>
        </a:spcBef>
        <a:buNone/>
        <a:defRPr sz="2800" b="1" kern="1200">
          <a:solidFill>
            <a:schemeClr val="tx1"/>
          </a:solidFill>
          <a:latin typeface="+mj-lt"/>
          <a:ea typeface="+mj-ea"/>
          <a:cs typeface="+mj-cs"/>
        </a:defRPr>
      </a:lvl1pPr>
    </p:titleStyle>
    <p:bodyStyle>
      <a:lvl1pPr marL="361950" indent="-361950" algn="l" defTabSz="914400" rtl="0" eaLnBrk="1" latinLnBrk="0" hangingPunct="1">
        <a:lnSpc>
          <a:spcPct val="100000"/>
        </a:lnSpc>
        <a:spcBef>
          <a:spcPts val="500"/>
        </a:spcBef>
        <a:buClr>
          <a:schemeClr val="accent1"/>
        </a:buClr>
        <a:buFont typeface="Wingdings" pitchFamily="2" charset="2"/>
        <a:buChar char="§"/>
        <a:defRPr sz="24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accent1"/>
        </a:buClr>
        <a:buFont typeface="Wingdings" pitchFamily="2" charset="2"/>
        <a:buChar char="§"/>
        <a:defRPr sz="20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accent1"/>
        </a:buClr>
        <a:buFont typeface="Wingdings" pitchFamily="2" charset="2"/>
        <a:buChar char="§"/>
        <a:defRPr sz="18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accent1"/>
        </a:buClr>
        <a:buFont typeface="Wingdings" pitchFamily="2" charset="2"/>
        <a:buChar char="§"/>
        <a:defRPr sz="16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accent1"/>
        </a:buClr>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92" userDrawn="1">
          <p15:clr>
            <a:srgbClr val="F26B43"/>
          </p15:clr>
        </p15:guide>
        <p15:guide id="2" orient="horz" pos="2160" userDrawn="1">
          <p15:clr>
            <a:srgbClr val="F26B43"/>
          </p15:clr>
        </p15:guide>
        <p15:guide id="3" orient="horz" pos="1275" userDrawn="1">
          <p15:clr>
            <a:srgbClr val="F26B43"/>
          </p15:clr>
        </p15:guide>
        <p15:guide id="4" orient="horz" pos="391" userDrawn="1">
          <p15:clr>
            <a:srgbClr val="F26B43"/>
          </p15:clr>
        </p15:guide>
        <p15:guide id="5" orient="horz" pos="3045" userDrawn="1">
          <p15:clr>
            <a:srgbClr val="F26B43"/>
          </p15:clr>
        </p15:guide>
        <p15:guide id="6" orient="horz" pos="3929" userDrawn="1">
          <p15:clr>
            <a:srgbClr val="F26B43"/>
          </p15:clr>
        </p15:guide>
        <p15:guide id="7" pos="204" userDrawn="1">
          <p15:clr>
            <a:srgbClr val="F26B43"/>
          </p15:clr>
        </p15:guide>
        <p15:guide id="8" pos="7467" userDrawn="1">
          <p15:clr>
            <a:srgbClr val="F26B43"/>
          </p15:clr>
        </p15:guide>
        <p15:guide id="9" pos="7581" userDrawn="1">
          <p15:clr>
            <a:srgbClr val="F26B43"/>
          </p15:clr>
        </p15:guide>
        <p15:guide id="10" orient="horz" pos="3997" userDrawn="1">
          <p15:clr>
            <a:srgbClr val="F26B43"/>
          </p15:clr>
        </p15:guide>
        <p15:guide id="11" orient="horz" pos="4269"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Gruppieren 7"/>
          <p:cNvGrpSpPr/>
          <p:nvPr userDrawn="1"/>
        </p:nvGrpSpPr>
        <p:grpSpPr>
          <a:xfrm>
            <a:off x="-377675" y="-385093"/>
            <a:ext cx="12418863" cy="7159750"/>
            <a:chOff x="-377675" y="-385093"/>
            <a:chExt cx="12418863" cy="7159750"/>
          </a:xfrm>
        </p:grpSpPr>
        <p:cxnSp>
          <p:nvCxnSpPr>
            <p:cNvPr id="19" name="Gerade Verbindung 18"/>
            <p:cNvCxnSpPr/>
            <p:nvPr/>
          </p:nvCxnSpPr>
          <p:spPr>
            <a:xfrm rot="5400000">
              <a:off x="190800"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Gerade Verbindung 20"/>
            <p:cNvCxnSpPr/>
            <p:nvPr/>
          </p:nvCxnSpPr>
          <p:spPr>
            <a:xfrm rot="5400000">
              <a:off x="1172813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userDrawn="1"/>
          </p:nvCxnSpPr>
          <p:spPr>
            <a:xfrm>
              <a:off x="-377675" y="3427045"/>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5" name="Gerade Verbindung 24"/>
            <p:cNvCxnSpPr/>
            <p:nvPr userDrawn="1"/>
          </p:nvCxnSpPr>
          <p:spPr>
            <a:xfrm>
              <a:off x="-377675" y="762794"/>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6" name="Gerade Verbindung 25"/>
            <p:cNvCxnSpPr/>
            <p:nvPr userDrawn="1"/>
          </p:nvCxnSpPr>
          <p:spPr>
            <a:xfrm>
              <a:off x="-377675" y="6304951"/>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8" name="Gerade Verbindung 27"/>
            <p:cNvCxnSpPr/>
            <p:nvPr userDrawn="1"/>
          </p:nvCxnSpPr>
          <p:spPr>
            <a:xfrm>
              <a:off x="-377675" y="6237242"/>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9" name="Gerade Verbindung 28"/>
            <p:cNvCxnSpPr/>
            <p:nvPr userDrawn="1"/>
          </p:nvCxnSpPr>
          <p:spPr>
            <a:xfrm>
              <a:off x="-377675" y="67746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0" name="Gerade Verbindung 29"/>
            <p:cNvCxnSpPr/>
            <p:nvPr/>
          </p:nvCxnSpPr>
          <p:spPr>
            <a:xfrm rot="5400000">
              <a:off x="596352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1" name="Gerade Verbindung 30"/>
            <p:cNvCxnSpPr/>
            <p:nvPr userDrawn="1"/>
          </p:nvCxnSpPr>
          <p:spPr>
            <a:xfrm>
              <a:off x="-377675" y="619432"/>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2" name="Gerade Verbindung 31"/>
            <p:cNvCxnSpPr/>
            <p:nvPr userDrawn="1"/>
          </p:nvCxnSpPr>
          <p:spPr>
            <a:xfrm>
              <a:off x="-377675" y="2020566"/>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3" name="Gerade Verbindung 32"/>
            <p:cNvCxnSpPr/>
            <p:nvPr userDrawn="1"/>
          </p:nvCxnSpPr>
          <p:spPr>
            <a:xfrm>
              <a:off x="-377675" y="48315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4" name="Gerade Verbindung 33"/>
            <p:cNvCxnSpPr/>
            <p:nvPr userDrawn="1"/>
          </p:nvCxnSpPr>
          <p:spPr>
            <a:xfrm rot="5400000">
              <a:off x="1095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5" name="Gerade Verbindung 34"/>
            <p:cNvCxnSpPr/>
            <p:nvPr userDrawn="1"/>
          </p:nvCxnSpPr>
          <p:spPr>
            <a:xfrm rot="5400000">
              <a:off x="11909273"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20" name="Gruppieren 19"/>
          <p:cNvGrpSpPr/>
          <p:nvPr/>
        </p:nvGrpSpPr>
        <p:grpSpPr>
          <a:xfrm>
            <a:off x="144463" y="152401"/>
            <a:ext cx="11897959" cy="612775"/>
            <a:chOff x="144463" y="152401"/>
            <a:chExt cx="11897959" cy="612775"/>
          </a:xfrm>
          <a:solidFill>
            <a:schemeClr val="accent1"/>
          </a:solidFill>
        </p:grpSpPr>
        <p:sp>
          <p:nvSpPr>
            <p:cNvPr id="22" name="Rechteck 21"/>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hteck 22"/>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hteck 26"/>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 name="Datumsplatzhalter 3"/>
          <p:cNvSpPr>
            <a:spLocks noGrp="1"/>
          </p:cNvSpPr>
          <p:nvPr>
            <p:ph type="dt" sz="half" idx="2"/>
          </p:nvPr>
        </p:nvSpPr>
        <p:spPr>
          <a:xfrm>
            <a:off x="10916511" y="6308726"/>
            <a:ext cx="612000" cy="468312"/>
          </a:xfrm>
          <a:prstGeom prst="rect">
            <a:avLst/>
          </a:prstGeom>
        </p:spPr>
        <p:txBody>
          <a:bodyPr vert="horz" wrap="none" lIns="0" tIns="0" rIns="0" bIns="0" rtlCol="0" anchor="ctr"/>
          <a:lstStyle>
            <a:lvl1pPr algn="ctr">
              <a:defRPr sz="800">
                <a:solidFill>
                  <a:schemeClr val="tx1"/>
                </a:solidFill>
              </a:defRPr>
            </a:lvl1pPr>
          </a:lstStyle>
          <a:p>
            <a:r>
              <a:rPr lang="en-US" smtClean="0"/>
              <a:t>1.12.2014</a:t>
            </a:r>
            <a:endParaRPr lang="en-GB" dirty="0"/>
          </a:p>
        </p:txBody>
      </p:sp>
      <p:sp>
        <p:nvSpPr>
          <p:cNvPr id="5" name="Fußzeilenplatzhalter 4"/>
          <p:cNvSpPr>
            <a:spLocks noGrp="1"/>
          </p:cNvSpPr>
          <p:nvPr>
            <p:ph type="ftr" sz="quarter" idx="3"/>
          </p:nvPr>
        </p:nvSpPr>
        <p:spPr>
          <a:xfrm>
            <a:off x="6094413" y="6308726"/>
            <a:ext cx="4631883" cy="459776"/>
          </a:xfrm>
          <a:prstGeom prst="rect">
            <a:avLst/>
          </a:prstGeom>
        </p:spPr>
        <p:txBody>
          <a:bodyPr vert="horz" wrap="none" lIns="0" tIns="0" rIns="0" bIns="0" rtlCol="0" anchor="ctr"/>
          <a:lstStyle>
            <a:lvl1pPr algn="r">
              <a:defRPr sz="800">
                <a:solidFill>
                  <a:schemeClr val="tx1"/>
                </a:solidFill>
              </a:defRPr>
            </a:lvl1pPr>
          </a:lstStyle>
          <a:p>
            <a:r>
              <a:rPr lang="en-GB" smtClean="0"/>
              <a:t>Kaan Kara, Systems Group @ ETH Zurich</a:t>
            </a:r>
            <a:endParaRPr lang="en-GB" dirty="0"/>
          </a:p>
        </p:txBody>
      </p:sp>
      <p:sp>
        <p:nvSpPr>
          <p:cNvPr id="6" name="Foliennummernplatzhalter 5"/>
          <p:cNvSpPr>
            <a:spLocks noGrp="1"/>
          </p:cNvSpPr>
          <p:nvPr>
            <p:ph type="sldNum" sz="quarter" idx="4"/>
          </p:nvPr>
        </p:nvSpPr>
        <p:spPr>
          <a:xfrm>
            <a:off x="11624905" y="6308726"/>
            <a:ext cx="355461" cy="468312"/>
          </a:xfrm>
          <a:prstGeom prst="rect">
            <a:avLst/>
          </a:prstGeom>
        </p:spPr>
        <p:txBody>
          <a:bodyPr vert="horz" wrap="none" lIns="0" tIns="0" rIns="0" bIns="0" rtlCol="0" anchor="ctr"/>
          <a:lstStyle>
            <a:lvl1pPr algn="ctr">
              <a:defRPr sz="800">
                <a:solidFill>
                  <a:schemeClr val="tx1"/>
                </a:solidFill>
              </a:defRPr>
            </a:lvl1pPr>
          </a:lstStyle>
          <a:p>
            <a:fld id="{6C6AE60A-B69C-4790-82F7-3882EDF23186}" type="slidenum">
              <a:rPr lang="en-GB" smtClean="0"/>
              <a:pPr/>
              <a:t>‹#›</a:t>
            </a:fld>
            <a:endParaRPr lang="en-GB" dirty="0"/>
          </a:p>
        </p:txBody>
      </p:sp>
      <p:sp>
        <p:nvSpPr>
          <p:cNvPr id="3" name="Textplatzhalter 2"/>
          <p:cNvSpPr>
            <a:spLocks noGrp="1"/>
          </p:cNvSpPr>
          <p:nvPr>
            <p:ph type="body" idx="1"/>
          </p:nvPr>
        </p:nvSpPr>
        <p:spPr>
          <a:xfrm>
            <a:off x="323850" y="2024064"/>
            <a:ext cx="11528919" cy="4213224"/>
          </a:xfrm>
          <a:prstGeom prst="rect">
            <a:avLst/>
          </a:prstGeom>
        </p:spPr>
        <p:txBody>
          <a:bodyPr vert="horz" lIns="140400" tIns="0" rIns="144000" bIns="0" rtlCol="0">
            <a:noAutofit/>
          </a:body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a:p>
            <a:pPr lvl="4"/>
            <a:r>
              <a:rPr lang="en-GB" dirty="0" err="1" smtClean="0"/>
              <a:t>Fünfte</a:t>
            </a:r>
            <a:r>
              <a:rPr lang="en-GB" dirty="0" smtClean="0"/>
              <a:t> </a:t>
            </a:r>
            <a:r>
              <a:rPr lang="en-GB" dirty="0" err="1" smtClean="0"/>
              <a:t>Ebene</a:t>
            </a:r>
            <a:endParaRPr lang="en-GB" dirty="0"/>
          </a:p>
        </p:txBody>
      </p:sp>
      <p:sp>
        <p:nvSpPr>
          <p:cNvPr id="16" name="Textfeld 15"/>
          <p:cNvSpPr txBox="1"/>
          <p:nvPr/>
        </p:nvSpPr>
        <p:spPr>
          <a:xfrm>
            <a:off x="11536270" y="6300190"/>
            <a:ext cx="141222" cy="468312"/>
          </a:xfrm>
          <a:prstGeom prst="rect">
            <a:avLst/>
          </a:prstGeom>
          <a:noFill/>
        </p:spPr>
        <p:txBody>
          <a:bodyPr wrap="none" lIns="36000" rIns="36000" rtlCol="0" anchor="ctr" anchorCtr="0">
            <a:noAutofit/>
          </a:bodyPr>
          <a:lstStyle/>
          <a:p>
            <a:pPr algn="ctr"/>
            <a:r>
              <a:rPr lang="en-GB" sz="800" dirty="0" smtClean="0"/>
              <a:t>|</a:t>
            </a:r>
            <a:endParaRPr lang="en-GB" sz="800" dirty="0"/>
          </a:p>
        </p:txBody>
      </p:sp>
      <p:sp>
        <p:nvSpPr>
          <p:cNvPr id="18" name="Textfeld 17"/>
          <p:cNvSpPr txBox="1"/>
          <p:nvPr/>
        </p:nvSpPr>
        <p:spPr>
          <a:xfrm>
            <a:off x="10779077" y="6300189"/>
            <a:ext cx="141222" cy="468312"/>
          </a:xfrm>
          <a:prstGeom prst="rect">
            <a:avLst/>
          </a:prstGeom>
          <a:noFill/>
        </p:spPr>
        <p:txBody>
          <a:bodyPr wrap="none" lIns="36000" rIns="36000" rtlCol="0" anchor="ctr" anchorCtr="0">
            <a:noAutofit/>
          </a:bodyPr>
          <a:lstStyle/>
          <a:p>
            <a:pPr algn="ctr"/>
            <a:r>
              <a:rPr lang="en-GB" sz="800" dirty="0" smtClean="0"/>
              <a:t>|</a:t>
            </a:r>
            <a:endParaRPr lang="en-GB" sz="800" dirty="0"/>
          </a:p>
        </p:txBody>
      </p:sp>
      <p:sp>
        <p:nvSpPr>
          <p:cNvPr id="2" name="Titelplatzhalter 1"/>
          <p:cNvSpPr>
            <a:spLocks noGrp="1"/>
          </p:cNvSpPr>
          <p:nvPr>
            <p:ph type="title"/>
          </p:nvPr>
        </p:nvSpPr>
        <p:spPr bwMode="gray">
          <a:xfrm>
            <a:off x="323850" y="620714"/>
            <a:ext cx="11528920" cy="972000"/>
          </a:xfrm>
          <a:prstGeom prst="rect">
            <a:avLst/>
          </a:prstGeom>
          <a:solidFill>
            <a:schemeClr val="bg1"/>
          </a:solidFill>
        </p:spPr>
        <p:txBody>
          <a:bodyPr vert="horz" lIns="144000" tIns="54000" rIns="144000" bIns="0" rtlCol="0" anchor="t" anchorCtr="0">
            <a:noAutofit/>
          </a:bodyPr>
          <a:lstStyle/>
          <a:p>
            <a:r>
              <a:rPr lang="en-GB" dirty="0" err="1" smtClean="0"/>
              <a:t>Titelmasterformat</a:t>
            </a:r>
            <a:r>
              <a:rPr lang="en-GB" dirty="0" smtClean="0"/>
              <a:t> </a:t>
            </a:r>
            <a:r>
              <a:rPr lang="en-GB" dirty="0" err="1" smtClean="0"/>
              <a:t>durch</a:t>
            </a:r>
            <a:r>
              <a:rPr lang="en-GB" dirty="0" smtClean="0"/>
              <a:t> </a:t>
            </a:r>
            <a:r>
              <a:rPr lang="en-GB" dirty="0" err="1" smtClean="0"/>
              <a:t>Klicken</a:t>
            </a:r>
            <a:r>
              <a:rPr lang="en-GB" dirty="0" smtClean="0"/>
              <a:t> </a:t>
            </a:r>
            <a:r>
              <a:rPr lang="en-GB" dirty="0" err="1" smtClean="0"/>
              <a:t>bearbeiten</a:t>
            </a:r>
            <a:endParaRPr lang="en-GB" dirty="0"/>
          </a:p>
        </p:txBody>
      </p:sp>
      <p:sp>
        <p:nvSpPr>
          <p:cNvPr id="7" name="Textfeld 6"/>
          <p:cNvSpPr txBox="1"/>
          <p:nvPr/>
        </p:nvSpPr>
        <p:spPr>
          <a:xfrm>
            <a:off x="323850" y="6308727"/>
            <a:ext cx="5769769" cy="459774"/>
          </a:xfrm>
          <a:prstGeom prst="rect">
            <a:avLst/>
          </a:prstGeom>
          <a:noFill/>
        </p:spPr>
        <p:txBody>
          <a:bodyPr wrap="square" lIns="0" rIns="0" rtlCol="0" anchor="ctr" anchorCtr="0">
            <a:noAutofit/>
          </a:bodyPr>
          <a:lstStyle/>
          <a:p>
            <a:r>
              <a:rPr lang="en-GB" sz="800" b="1" dirty="0" smtClean="0"/>
              <a:t>Placeholder for organisational unit name / logo</a:t>
            </a:r>
            <a:r>
              <a:rPr lang="en-GB" sz="800" baseline="0" dirty="0" smtClean="0"/>
              <a:t/>
            </a:r>
            <a:br>
              <a:rPr lang="en-GB" sz="800" baseline="0" dirty="0" smtClean="0"/>
            </a:br>
            <a:r>
              <a:rPr lang="en-GB" sz="800" baseline="0" dirty="0" smtClean="0"/>
              <a:t>(edit in slide master via “View” &gt; “Slide Master”)</a:t>
            </a:r>
          </a:p>
        </p:txBody>
      </p:sp>
      <p:pic>
        <p:nvPicPr>
          <p:cNvPr id="17" name="Bild 18" descr="g_eth_logo_kurz_neg_Schutzraum.eps"/>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4000" y="306000"/>
            <a:ext cx="971061" cy="158400"/>
          </a:xfrm>
          <a:prstGeom prst="rect">
            <a:avLst/>
          </a:prstGeom>
        </p:spPr>
      </p:pic>
    </p:spTree>
    <p:extLst>
      <p:ext uri="{BB962C8B-B14F-4D97-AF65-F5344CB8AC3E}">
        <p14:creationId xmlns:p14="http://schemas.microsoft.com/office/powerpoint/2010/main" val="1514477690"/>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800" r:id="rId9"/>
  </p:sldLayoutIdLst>
  <p:transition>
    <p:fade/>
  </p:transition>
  <p:timing>
    <p:tnLst>
      <p:par>
        <p:cTn id="1" dur="indefinite" restart="never" nodeType="tmRoot"/>
      </p:par>
    </p:tnLst>
  </p:timing>
  <p:hf hdr="0" ftr="0" dt="0"/>
  <p:txStyles>
    <p:titleStyle>
      <a:lvl1pPr algn="l" defTabSz="914400" rtl="0" eaLnBrk="1" latinLnBrk="0" hangingPunct="1">
        <a:lnSpc>
          <a:spcPct val="100000"/>
        </a:lnSpc>
        <a:spcBef>
          <a:spcPct val="0"/>
        </a:spcBef>
        <a:buNone/>
        <a:defRPr sz="2800" b="1" kern="1200">
          <a:solidFill>
            <a:schemeClr val="tx1"/>
          </a:solidFill>
          <a:latin typeface="+mj-lt"/>
          <a:ea typeface="+mj-ea"/>
          <a:cs typeface="+mj-cs"/>
        </a:defRPr>
      </a:lvl1pPr>
    </p:titleStyle>
    <p:bodyStyle>
      <a:lvl1pPr marL="361950" indent="-361950" algn="l" defTabSz="914400" rtl="0" eaLnBrk="1" latinLnBrk="0" hangingPunct="1">
        <a:lnSpc>
          <a:spcPct val="100000"/>
        </a:lnSpc>
        <a:spcBef>
          <a:spcPts val="500"/>
        </a:spcBef>
        <a:buClr>
          <a:schemeClr val="accent1"/>
        </a:buClr>
        <a:buFont typeface="Wingdings" pitchFamily="2" charset="2"/>
        <a:buChar char="§"/>
        <a:defRPr sz="24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accent1"/>
        </a:buClr>
        <a:buFont typeface="Wingdings" pitchFamily="2" charset="2"/>
        <a:buChar char="§"/>
        <a:defRPr sz="20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accent1"/>
        </a:buClr>
        <a:buFont typeface="Wingdings" pitchFamily="2" charset="2"/>
        <a:buChar char="§"/>
        <a:defRPr sz="18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accent1"/>
        </a:buClr>
        <a:buFont typeface="Wingdings" pitchFamily="2" charset="2"/>
        <a:buChar char="§"/>
        <a:defRPr sz="16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accent1"/>
        </a:buClr>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92" userDrawn="1">
          <p15:clr>
            <a:srgbClr val="F26B43"/>
          </p15:clr>
        </p15:guide>
        <p15:guide id="2" orient="horz" pos="2160" userDrawn="1">
          <p15:clr>
            <a:srgbClr val="F26B43"/>
          </p15:clr>
        </p15:guide>
        <p15:guide id="3" orient="horz" pos="1275" userDrawn="1">
          <p15:clr>
            <a:srgbClr val="F26B43"/>
          </p15:clr>
        </p15:guide>
        <p15:guide id="4" orient="horz" pos="391" userDrawn="1">
          <p15:clr>
            <a:srgbClr val="F26B43"/>
          </p15:clr>
        </p15:guide>
        <p15:guide id="5" orient="horz" pos="3045" userDrawn="1">
          <p15:clr>
            <a:srgbClr val="F26B43"/>
          </p15:clr>
        </p15:guide>
        <p15:guide id="6" orient="horz" pos="3929" userDrawn="1">
          <p15:clr>
            <a:srgbClr val="F26B43"/>
          </p15:clr>
        </p15:guide>
        <p15:guide id="7" pos="204" userDrawn="1">
          <p15:clr>
            <a:srgbClr val="F26B43"/>
          </p15:clr>
        </p15:guide>
        <p15:guide id="8" pos="7467" userDrawn="1">
          <p15:clr>
            <a:srgbClr val="F26B43"/>
          </p15:clr>
        </p15:guide>
        <p15:guide id="9" pos="7581" userDrawn="1">
          <p15:clr>
            <a:srgbClr val="F26B43"/>
          </p15:clr>
        </p15:guide>
        <p15:guide id="10" orient="horz" pos="3997" userDrawn="1">
          <p15:clr>
            <a:srgbClr val="F26B43"/>
          </p15:clr>
        </p15:guide>
        <p15:guide id="11" orient="horz" pos="4269"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Gruppieren 7"/>
          <p:cNvGrpSpPr/>
          <p:nvPr userDrawn="1"/>
        </p:nvGrpSpPr>
        <p:grpSpPr>
          <a:xfrm>
            <a:off x="-377675" y="-385093"/>
            <a:ext cx="12418863" cy="7159750"/>
            <a:chOff x="-377675" y="-385093"/>
            <a:chExt cx="12418863" cy="7159750"/>
          </a:xfrm>
        </p:grpSpPr>
        <p:cxnSp>
          <p:nvCxnSpPr>
            <p:cNvPr id="19" name="Gerade Verbindung 18"/>
            <p:cNvCxnSpPr/>
            <p:nvPr/>
          </p:nvCxnSpPr>
          <p:spPr>
            <a:xfrm rot="5400000">
              <a:off x="190800"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Gerade Verbindung 20"/>
            <p:cNvCxnSpPr/>
            <p:nvPr/>
          </p:nvCxnSpPr>
          <p:spPr>
            <a:xfrm rot="5400000">
              <a:off x="1172813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userDrawn="1"/>
          </p:nvCxnSpPr>
          <p:spPr>
            <a:xfrm>
              <a:off x="-377675" y="3427045"/>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5" name="Gerade Verbindung 24"/>
            <p:cNvCxnSpPr/>
            <p:nvPr userDrawn="1"/>
          </p:nvCxnSpPr>
          <p:spPr>
            <a:xfrm>
              <a:off x="-377675" y="762794"/>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6" name="Gerade Verbindung 25"/>
            <p:cNvCxnSpPr/>
            <p:nvPr userDrawn="1"/>
          </p:nvCxnSpPr>
          <p:spPr>
            <a:xfrm>
              <a:off x="-377675" y="6304951"/>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8" name="Gerade Verbindung 27"/>
            <p:cNvCxnSpPr/>
            <p:nvPr userDrawn="1"/>
          </p:nvCxnSpPr>
          <p:spPr>
            <a:xfrm>
              <a:off x="-377675" y="6237242"/>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9" name="Gerade Verbindung 28"/>
            <p:cNvCxnSpPr/>
            <p:nvPr userDrawn="1"/>
          </p:nvCxnSpPr>
          <p:spPr>
            <a:xfrm>
              <a:off x="-377675" y="67746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0" name="Gerade Verbindung 29"/>
            <p:cNvCxnSpPr/>
            <p:nvPr/>
          </p:nvCxnSpPr>
          <p:spPr>
            <a:xfrm rot="5400000">
              <a:off x="596352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1" name="Gerade Verbindung 30"/>
            <p:cNvCxnSpPr/>
            <p:nvPr userDrawn="1"/>
          </p:nvCxnSpPr>
          <p:spPr>
            <a:xfrm>
              <a:off x="-377675" y="619432"/>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2" name="Gerade Verbindung 31"/>
            <p:cNvCxnSpPr/>
            <p:nvPr userDrawn="1"/>
          </p:nvCxnSpPr>
          <p:spPr>
            <a:xfrm>
              <a:off x="-377675" y="2020566"/>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3" name="Gerade Verbindung 32"/>
            <p:cNvCxnSpPr/>
            <p:nvPr userDrawn="1"/>
          </p:nvCxnSpPr>
          <p:spPr>
            <a:xfrm>
              <a:off x="-377675" y="48315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4" name="Gerade Verbindung 33"/>
            <p:cNvCxnSpPr/>
            <p:nvPr userDrawn="1"/>
          </p:nvCxnSpPr>
          <p:spPr>
            <a:xfrm rot="5400000">
              <a:off x="1095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5" name="Gerade Verbindung 34"/>
            <p:cNvCxnSpPr/>
            <p:nvPr userDrawn="1"/>
          </p:nvCxnSpPr>
          <p:spPr>
            <a:xfrm rot="5400000">
              <a:off x="11909273"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20" name="Gruppieren 19"/>
          <p:cNvGrpSpPr/>
          <p:nvPr/>
        </p:nvGrpSpPr>
        <p:grpSpPr>
          <a:xfrm>
            <a:off x="144463" y="152401"/>
            <a:ext cx="11897959" cy="612775"/>
            <a:chOff x="144463" y="152401"/>
            <a:chExt cx="11897959" cy="612775"/>
          </a:xfrm>
          <a:solidFill>
            <a:schemeClr val="accent1"/>
          </a:solidFill>
        </p:grpSpPr>
        <p:sp>
          <p:nvSpPr>
            <p:cNvPr id="22" name="Rechteck 21"/>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hteck 22"/>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hteck 26"/>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 name="Datumsplatzhalter 3"/>
          <p:cNvSpPr>
            <a:spLocks noGrp="1"/>
          </p:cNvSpPr>
          <p:nvPr>
            <p:ph type="dt" sz="half" idx="2"/>
          </p:nvPr>
        </p:nvSpPr>
        <p:spPr>
          <a:xfrm>
            <a:off x="10916511" y="6308726"/>
            <a:ext cx="612000" cy="468312"/>
          </a:xfrm>
          <a:prstGeom prst="rect">
            <a:avLst/>
          </a:prstGeom>
        </p:spPr>
        <p:txBody>
          <a:bodyPr vert="horz" wrap="none" lIns="0" tIns="0" rIns="0" bIns="0" rtlCol="0" anchor="ctr"/>
          <a:lstStyle>
            <a:lvl1pPr algn="ctr">
              <a:defRPr sz="800">
                <a:solidFill>
                  <a:schemeClr val="tx1"/>
                </a:solidFill>
              </a:defRPr>
            </a:lvl1pPr>
          </a:lstStyle>
          <a:p>
            <a:r>
              <a:rPr lang="en-US" smtClean="0"/>
              <a:t>1.12.2014</a:t>
            </a:r>
            <a:endParaRPr lang="en-GB" dirty="0"/>
          </a:p>
        </p:txBody>
      </p:sp>
      <p:sp>
        <p:nvSpPr>
          <p:cNvPr id="5" name="Fußzeilenplatzhalter 4"/>
          <p:cNvSpPr>
            <a:spLocks noGrp="1"/>
          </p:cNvSpPr>
          <p:nvPr>
            <p:ph type="ftr" sz="quarter" idx="3"/>
          </p:nvPr>
        </p:nvSpPr>
        <p:spPr>
          <a:xfrm>
            <a:off x="6094413" y="6308726"/>
            <a:ext cx="4631883" cy="459776"/>
          </a:xfrm>
          <a:prstGeom prst="rect">
            <a:avLst/>
          </a:prstGeom>
        </p:spPr>
        <p:txBody>
          <a:bodyPr vert="horz" wrap="none" lIns="0" tIns="0" rIns="0" bIns="0" rtlCol="0" anchor="ctr"/>
          <a:lstStyle>
            <a:lvl1pPr algn="r">
              <a:defRPr sz="800">
                <a:solidFill>
                  <a:schemeClr val="tx1"/>
                </a:solidFill>
              </a:defRPr>
            </a:lvl1pPr>
          </a:lstStyle>
          <a:p>
            <a:r>
              <a:rPr lang="en-GB" smtClean="0"/>
              <a:t>Kaan Kara, Systems Group @ ETH Zurich</a:t>
            </a:r>
            <a:endParaRPr lang="en-GB" dirty="0"/>
          </a:p>
        </p:txBody>
      </p:sp>
      <p:sp>
        <p:nvSpPr>
          <p:cNvPr id="6" name="Foliennummernplatzhalter 5"/>
          <p:cNvSpPr>
            <a:spLocks noGrp="1"/>
          </p:cNvSpPr>
          <p:nvPr>
            <p:ph type="sldNum" sz="quarter" idx="4"/>
          </p:nvPr>
        </p:nvSpPr>
        <p:spPr>
          <a:xfrm>
            <a:off x="11624905" y="6308726"/>
            <a:ext cx="355461" cy="468312"/>
          </a:xfrm>
          <a:prstGeom prst="rect">
            <a:avLst/>
          </a:prstGeom>
        </p:spPr>
        <p:txBody>
          <a:bodyPr vert="horz" wrap="none" lIns="0" tIns="0" rIns="0" bIns="0" rtlCol="0" anchor="ctr"/>
          <a:lstStyle>
            <a:lvl1pPr algn="ctr">
              <a:defRPr sz="800">
                <a:solidFill>
                  <a:schemeClr val="tx1"/>
                </a:solidFill>
              </a:defRPr>
            </a:lvl1pPr>
          </a:lstStyle>
          <a:p>
            <a:fld id="{6C6AE60A-B69C-4790-82F7-3882EDF23186}" type="slidenum">
              <a:rPr lang="en-GB" smtClean="0"/>
              <a:pPr/>
              <a:t>‹#›</a:t>
            </a:fld>
            <a:endParaRPr lang="en-GB" dirty="0"/>
          </a:p>
        </p:txBody>
      </p:sp>
      <p:sp>
        <p:nvSpPr>
          <p:cNvPr id="3" name="Textplatzhalter 2"/>
          <p:cNvSpPr>
            <a:spLocks noGrp="1"/>
          </p:cNvSpPr>
          <p:nvPr>
            <p:ph type="body" idx="1"/>
          </p:nvPr>
        </p:nvSpPr>
        <p:spPr>
          <a:xfrm>
            <a:off x="323850" y="2024064"/>
            <a:ext cx="11528919" cy="4213224"/>
          </a:xfrm>
          <a:prstGeom prst="rect">
            <a:avLst/>
          </a:prstGeom>
        </p:spPr>
        <p:txBody>
          <a:bodyPr vert="horz" lIns="140400" tIns="0" rIns="144000" bIns="0" rtlCol="0">
            <a:noAutofit/>
          </a:body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a:p>
            <a:pPr lvl="4"/>
            <a:r>
              <a:rPr lang="en-GB" dirty="0" err="1" smtClean="0"/>
              <a:t>Fünfte</a:t>
            </a:r>
            <a:r>
              <a:rPr lang="en-GB" dirty="0" smtClean="0"/>
              <a:t> </a:t>
            </a:r>
            <a:r>
              <a:rPr lang="en-GB" dirty="0" err="1" smtClean="0"/>
              <a:t>Ebene</a:t>
            </a:r>
            <a:endParaRPr lang="en-GB" dirty="0"/>
          </a:p>
        </p:txBody>
      </p:sp>
      <p:sp>
        <p:nvSpPr>
          <p:cNvPr id="16" name="Textfeld 15"/>
          <p:cNvSpPr txBox="1"/>
          <p:nvPr/>
        </p:nvSpPr>
        <p:spPr>
          <a:xfrm>
            <a:off x="11536270" y="6300190"/>
            <a:ext cx="141222" cy="468312"/>
          </a:xfrm>
          <a:prstGeom prst="rect">
            <a:avLst/>
          </a:prstGeom>
          <a:noFill/>
        </p:spPr>
        <p:txBody>
          <a:bodyPr wrap="none" lIns="36000" rIns="36000" rtlCol="0" anchor="ctr" anchorCtr="0">
            <a:noAutofit/>
          </a:bodyPr>
          <a:lstStyle/>
          <a:p>
            <a:pPr algn="ctr"/>
            <a:r>
              <a:rPr lang="en-GB" sz="800" dirty="0" smtClean="0"/>
              <a:t>|</a:t>
            </a:r>
            <a:endParaRPr lang="en-GB" sz="800" dirty="0"/>
          </a:p>
        </p:txBody>
      </p:sp>
      <p:sp>
        <p:nvSpPr>
          <p:cNvPr id="18" name="Textfeld 17"/>
          <p:cNvSpPr txBox="1"/>
          <p:nvPr/>
        </p:nvSpPr>
        <p:spPr>
          <a:xfrm>
            <a:off x="10779077" y="6300189"/>
            <a:ext cx="141222" cy="468312"/>
          </a:xfrm>
          <a:prstGeom prst="rect">
            <a:avLst/>
          </a:prstGeom>
          <a:noFill/>
        </p:spPr>
        <p:txBody>
          <a:bodyPr wrap="none" lIns="36000" rIns="36000" rtlCol="0" anchor="ctr" anchorCtr="0">
            <a:noAutofit/>
          </a:bodyPr>
          <a:lstStyle/>
          <a:p>
            <a:pPr algn="ctr"/>
            <a:r>
              <a:rPr lang="en-GB" sz="800" dirty="0" smtClean="0"/>
              <a:t>|</a:t>
            </a:r>
            <a:endParaRPr lang="en-GB" sz="800" dirty="0"/>
          </a:p>
        </p:txBody>
      </p:sp>
      <p:sp>
        <p:nvSpPr>
          <p:cNvPr id="2" name="Titelplatzhalter 1"/>
          <p:cNvSpPr>
            <a:spLocks noGrp="1"/>
          </p:cNvSpPr>
          <p:nvPr>
            <p:ph type="title"/>
          </p:nvPr>
        </p:nvSpPr>
        <p:spPr bwMode="gray">
          <a:xfrm>
            <a:off x="323850" y="620714"/>
            <a:ext cx="11528920" cy="972000"/>
          </a:xfrm>
          <a:prstGeom prst="rect">
            <a:avLst/>
          </a:prstGeom>
          <a:solidFill>
            <a:schemeClr val="bg1"/>
          </a:solidFill>
        </p:spPr>
        <p:txBody>
          <a:bodyPr vert="horz" lIns="144000" tIns="54000" rIns="144000" bIns="0" rtlCol="0" anchor="t" anchorCtr="0">
            <a:noAutofit/>
          </a:bodyPr>
          <a:lstStyle/>
          <a:p>
            <a:r>
              <a:rPr lang="en-GB" dirty="0" err="1" smtClean="0"/>
              <a:t>Titelmasterformat</a:t>
            </a:r>
            <a:r>
              <a:rPr lang="en-GB" dirty="0" smtClean="0"/>
              <a:t> </a:t>
            </a:r>
            <a:r>
              <a:rPr lang="en-GB" dirty="0" err="1" smtClean="0"/>
              <a:t>durch</a:t>
            </a:r>
            <a:r>
              <a:rPr lang="en-GB" dirty="0" smtClean="0"/>
              <a:t> </a:t>
            </a:r>
            <a:r>
              <a:rPr lang="en-GB" dirty="0" err="1" smtClean="0"/>
              <a:t>Klicken</a:t>
            </a:r>
            <a:r>
              <a:rPr lang="en-GB" dirty="0" smtClean="0"/>
              <a:t> </a:t>
            </a:r>
            <a:r>
              <a:rPr lang="en-GB" dirty="0" err="1" smtClean="0"/>
              <a:t>bearbeiten</a:t>
            </a:r>
            <a:endParaRPr lang="en-GB" dirty="0"/>
          </a:p>
        </p:txBody>
      </p:sp>
      <p:sp>
        <p:nvSpPr>
          <p:cNvPr id="7" name="Textfeld 6"/>
          <p:cNvSpPr txBox="1"/>
          <p:nvPr/>
        </p:nvSpPr>
        <p:spPr>
          <a:xfrm>
            <a:off x="323850" y="6308727"/>
            <a:ext cx="5769769" cy="459774"/>
          </a:xfrm>
          <a:prstGeom prst="rect">
            <a:avLst/>
          </a:prstGeom>
          <a:noFill/>
        </p:spPr>
        <p:txBody>
          <a:bodyPr wrap="square" lIns="0" rIns="0" rtlCol="0" anchor="ctr" anchorCtr="0">
            <a:noAutofit/>
          </a:bodyPr>
          <a:lstStyle/>
          <a:p>
            <a:r>
              <a:rPr lang="en-GB" sz="800" b="1" dirty="0" smtClean="0"/>
              <a:t>Placeholder for organisational unit name / logo</a:t>
            </a:r>
            <a:r>
              <a:rPr lang="en-GB" sz="800" baseline="0" dirty="0" smtClean="0"/>
              <a:t/>
            </a:r>
            <a:br>
              <a:rPr lang="en-GB" sz="800" baseline="0" dirty="0" smtClean="0"/>
            </a:br>
            <a:r>
              <a:rPr lang="en-GB" sz="800" baseline="0" dirty="0" smtClean="0"/>
              <a:t>(edit in slide master via “View” &gt; “Slide Master”)</a:t>
            </a:r>
          </a:p>
        </p:txBody>
      </p:sp>
      <p:pic>
        <p:nvPicPr>
          <p:cNvPr id="17" name="Bild 18" descr="g_eth_logo_kurz_neg_Schutzraum.eps"/>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4000" y="306000"/>
            <a:ext cx="971061" cy="158400"/>
          </a:xfrm>
          <a:prstGeom prst="rect">
            <a:avLst/>
          </a:prstGeom>
        </p:spPr>
      </p:pic>
    </p:spTree>
    <p:extLst>
      <p:ext uri="{BB962C8B-B14F-4D97-AF65-F5344CB8AC3E}">
        <p14:creationId xmlns:p14="http://schemas.microsoft.com/office/powerpoint/2010/main" val="4014925421"/>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2" r:id="rId9"/>
  </p:sldLayoutIdLst>
  <p:transition>
    <p:fade/>
  </p:transition>
  <p:timing>
    <p:tnLst>
      <p:par>
        <p:cTn id="1" dur="indefinite" restart="never" nodeType="tmRoot"/>
      </p:par>
    </p:tnLst>
  </p:timing>
  <p:hf hdr="0" ftr="0" dt="0"/>
  <p:txStyles>
    <p:titleStyle>
      <a:lvl1pPr algn="l" defTabSz="914400" rtl="0" eaLnBrk="1" latinLnBrk="0" hangingPunct="1">
        <a:lnSpc>
          <a:spcPct val="100000"/>
        </a:lnSpc>
        <a:spcBef>
          <a:spcPct val="0"/>
        </a:spcBef>
        <a:buNone/>
        <a:defRPr sz="2800" b="1" kern="1200">
          <a:solidFill>
            <a:schemeClr val="tx1"/>
          </a:solidFill>
          <a:latin typeface="+mj-lt"/>
          <a:ea typeface="+mj-ea"/>
          <a:cs typeface="+mj-cs"/>
        </a:defRPr>
      </a:lvl1pPr>
    </p:titleStyle>
    <p:bodyStyle>
      <a:lvl1pPr marL="361950" indent="-361950" algn="l" defTabSz="914400" rtl="0" eaLnBrk="1" latinLnBrk="0" hangingPunct="1">
        <a:lnSpc>
          <a:spcPct val="100000"/>
        </a:lnSpc>
        <a:spcBef>
          <a:spcPts val="500"/>
        </a:spcBef>
        <a:buClr>
          <a:schemeClr val="accent1"/>
        </a:buClr>
        <a:buFont typeface="Wingdings" pitchFamily="2" charset="2"/>
        <a:buChar char="§"/>
        <a:defRPr sz="24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accent1"/>
        </a:buClr>
        <a:buFont typeface="Wingdings" pitchFamily="2" charset="2"/>
        <a:buChar char="§"/>
        <a:defRPr sz="20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accent1"/>
        </a:buClr>
        <a:buFont typeface="Wingdings" pitchFamily="2" charset="2"/>
        <a:buChar char="§"/>
        <a:defRPr sz="18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accent1"/>
        </a:buClr>
        <a:buFont typeface="Wingdings" pitchFamily="2" charset="2"/>
        <a:buChar char="§"/>
        <a:defRPr sz="16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accent1"/>
        </a:buClr>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92" userDrawn="1">
          <p15:clr>
            <a:srgbClr val="F26B43"/>
          </p15:clr>
        </p15:guide>
        <p15:guide id="2" orient="horz" pos="2160" userDrawn="1">
          <p15:clr>
            <a:srgbClr val="F26B43"/>
          </p15:clr>
        </p15:guide>
        <p15:guide id="3" orient="horz" pos="1275" userDrawn="1">
          <p15:clr>
            <a:srgbClr val="F26B43"/>
          </p15:clr>
        </p15:guide>
        <p15:guide id="4" orient="horz" pos="391" userDrawn="1">
          <p15:clr>
            <a:srgbClr val="F26B43"/>
          </p15:clr>
        </p15:guide>
        <p15:guide id="5" orient="horz" pos="3045" userDrawn="1">
          <p15:clr>
            <a:srgbClr val="F26B43"/>
          </p15:clr>
        </p15:guide>
        <p15:guide id="6" orient="horz" pos="3929" userDrawn="1">
          <p15:clr>
            <a:srgbClr val="F26B43"/>
          </p15:clr>
        </p15:guide>
        <p15:guide id="7" pos="204" userDrawn="1">
          <p15:clr>
            <a:srgbClr val="F26B43"/>
          </p15:clr>
        </p15:guide>
        <p15:guide id="8" pos="7467" userDrawn="1">
          <p15:clr>
            <a:srgbClr val="F26B43"/>
          </p15:clr>
        </p15:guide>
        <p15:guide id="9" pos="7581" userDrawn="1">
          <p15:clr>
            <a:srgbClr val="F26B43"/>
          </p15:clr>
        </p15:guide>
        <p15:guide id="10" orient="horz" pos="3997" userDrawn="1">
          <p15:clr>
            <a:srgbClr val="F26B43"/>
          </p15:clr>
        </p15:guide>
        <p15:guide id="11" orient="horz" pos="426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Gruppieren 7"/>
          <p:cNvGrpSpPr/>
          <p:nvPr userDrawn="1"/>
        </p:nvGrpSpPr>
        <p:grpSpPr>
          <a:xfrm>
            <a:off x="-377675" y="-385093"/>
            <a:ext cx="12418863" cy="7159750"/>
            <a:chOff x="-377675" y="-385093"/>
            <a:chExt cx="12418863" cy="7159750"/>
          </a:xfrm>
        </p:grpSpPr>
        <p:cxnSp>
          <p:nvCxnSpPr>
            <p:cNvPr id="19" name="Gerade Verbindung 18"/>
            <p:cNvCxnSpPr/>
            <p:nvPr/>
          </p:nvCxnSpPr>
          <p:spPr>
            <a:xfrm rot="5400000">
              <a:off x="190800"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Gerade Verbindung 20"/>
            <p:cNvCxnSpPr/>
            <p:nvPr/>
          </p:nvCxnSpPr>
          <p:spPr>
            <a:xfrm rot="5400000">
              <a:off x="1172813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userDrawn="1"/>
          </p:nvCxnSpPr>
          <p:spPr>
            <a:xfrm>
              <a:off x="-377675" y="3427045"/>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5" name="Gerade Verbindung 24"/>
            <p:cNvCxnSpPr/>
            <p:nvPr userDrawn="1"/>
          </p:nvCxnSpPr>
          <p:spPr>
            <a:xfrm>
              <a:off x="-377675" y="762794"/>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6" name="Gerade Verbindung 25"/>
            <p:cNvCxnSpPr/>
            <p:nvPr userDrawn="1"/>
          </p:nvCxnSpPr>
          <p:spPr>
            <a:xfrm>
              <a:off x="-377675" y="6304951"/>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8" name="Gerade Verbindung 27"/>
            <p:cNvCxnSpPr/>
            <p:nvPr userDrawn="1"/>
          </p:nvCxnSpPr>
          <p:spPr>
            <a:xfrm>
              <a:off x="-377675" y="6237242"/>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9" name="Gerade Verbindung 28"/>
            <p:cNvCxnSpPr/>
            <p:nvPr userDrawn="1"/>
          </p:nvCxnSpPr>
          <p:spPr>
            <a:xfrm>
              <a:off x="-377675" y="67746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0" name="Gerade Verbindung 29"/>
            <p:cNvCxnSpPr/>
            <p:nvPr/>
          </p:nvCxnSpPr>
          <p:spPr>
            <a:xfrm rot="5400000">
              <a:off x="596352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1" name="Gerade Verbindung 30"/>
            <p:cNvCxnSpPr/>
            <p:nvPr userDrawn="1"/>
          </p:nvCxnSpPr>
          <p:spPr>
            <a:xfrm>
              <a:off x="-377675" y="619432"/>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2" name="Gerade Verbindung 31"/>
            <p:cNvCxnSpPr/>
            <p:nvPr userDrawn="1"/>
          </p:nvCxnSpPr>
          <p:spPr>
            <a:xfrm>
              <a:off x="-377675" y="2020566"/>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3" name="Gerade Verbindung 32"/>
            <p:cNvCxnSpPr/>
            <p:nvPr userDrawn="1"/>
          </p:nvCxnSpPr>
          <p:spPr>
            <a:xfrm>
              <a:off x="-377675" y="48315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4" name="Gerade Verbindung 33"/>
            <p:cNvCxnSpPr/>
            <p:nvPr userDrawn="1"/>
          </p:nvCxnSpPr>
          <p:spPr>
            <a:xfrm rot="5400000">
              <a:off x="1095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5" name="Gerade Verbindung 34"/>
            <p:cNvCxnSpPr/>
            <p:nvPr userDrawn="1"/>
          </p:nvCxnSpPr>
          <p:spPr>
            <a:xfrm rot="5400000">
              <a:off x="11909273"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20" name="Gruppieren 19"/>
          <p:cNvGrpSpPr/>
          <p:nvPr/>
        </p:nvGrpSpPr>
        <p:grpSpPr>
          <a:xfrm>
            <a:off x="144463" y="152401"/>
            <a:ext cx="11897959" cy="612775"/>
            <a:chOff x="144463" y="152401"/>
            <a:chExt cx="11897959" cy="612775"/>
          </a:xfrm>
          <a:solidFill>
            <a:schemeClr val="accent1"/>
          </a:solidFill>
        </p:grpSpPr>
        <p:sp>
          <p:nvSpPr>
            <p:cNvPr id="22" name="Rechteck 21"/>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hteck 22"/>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hteck 26"/>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 name="Datumsplatzhalter 3"/>
          <p:cNvSpPr>
            <a:spLocks noGrp="1"/>
          </p:cNvSpPr>
          <p:nvPr>
            <p:ph type="dt" sz="half" idx="2"/>
          </p:nvPr>
        </p:nvSpPr>
        <p:spPr>
          <a:xfrm>
            <a:off x="10916511" y="6308726"/>
            <a:ext cx="612000" cy="468312"/>
          </a:xfrm>
          <a:prstGeom prst="rect">
            <a:avLst/>
          </a:prstGeom>
        </p:spPr>
        <p:txBody>
          <a:bodyPr vert="horz" wrap="none" lIns="0" tIns="0" rIns="0" bIns="0" rtlCol="0" anchor="ctr"/>
          <a:lstStyle>
            <a:lvl1pPr algn="ctr">
              <a:defRPr sz="800">
                <a:solidFill>
                  <a:schemeClr val="tx1"/>
                </a:solidFill>
              </a:defRPr>
            </a:lvl1pPr>
          </a:lstStyle>
          <a:p>
            <a:r>
              <a:rPr lang="en-US" smtClean="0"/>
              <a:t>1.12.2014</a:t>
            </a:r>
            <a:endParaRPr lang="en-GB" dirty="0"/>
          </a:p>
        </p:txBody>
      </p:sp>
      <p:sp>
        <p:nvSpPr>
          <p:cNvPr id="5" name="Fußzeilenplatzhalter 4"/>
          <p:cNvSpPr>
            <a:spLocks noGrp="1"/>
          </p:cNvSpPr>
          <p:nvPr>
            <p:ph type="ftr" sz="quarter" idx="3"/>
          </p:nvPr>
        </p:nvSpPr>
        <p:spPr>
          <a:xfrm>
            <a:off x="6094413" y="6308726"/>
            <a:ext cx="4631883" cy="459776"/>
          </a:xfrm>
          <a:prstGeom prst="rect">
            <a:avLst/>
          </a:prstGeom>
        </p:spPr>
        <p:txBody>
          <a:bodyPr vert="horz" wrap="none" lIns="0" tIns="0" rIns="0" bIns="0" rtlCol="0" anchor="ctr"/>
          <a:lstStyle>
            <a:lvl1pPr algn="r">
              <a:defRPr sz="800">
                <a:solidFill>
                  <a:schemeClr val="tx1"/>
                </a:solidFill>
              </a:defRPr>
            </a:lvl1pPr>
          </a:lstStyle>
          <a:p>
            <a:r>
              <a:rPr lang="en-GB" smtClean="0"/>
              <a:t>Kaan Kara, Systems Group @ ETH Zurich</a:t>
            </a:r>
            <a:endParaRPr lang="en-GB" dirty="0"/>
          </a:p>
        </p:txBody>
      </p:sp>
      <p:sp>
        <p:nvSpPr>
          <p:cNvPr id="6" name="Foliennummernplatzhalter 5"/>
          <p:cNvSpPr>
            <a:spLocks noGrp="1"/>
          </p:cNvSpPr>
          <p:nvPr>
            <p:ph type="sldNum" sz="quarter" idx="4"/>
          </p:nvPr>
        </p:nvSpPr>
        <p:spPr>
          <a:xfrm>
            <a:off x="11624905" y="6308726"/>
            <a:ext cx="355461" cy="468312"/>
          </a:xfrm>
          <a:prstGeom prst="rect">
            <a:avLst/>
          </a:prstGeom>
        </p:spPr>
        <p:txBody>
          <a:bodyPr vert="horz" wrap="none" lIns="0" tIns="0" rIns="0" bIns="0" rtlCol="0" anchor="ctr"/>
          <a:lstStyle>
            <a:lvl1pPr algn="ctr">
              <a:defRPr sz="800">
                <a:solidFill>
                  <a:schemeClr val="tx1"/>
                </a:solidFill>
              </a:defRPr>
            </a:lvl1pPr>
          </a:lstStyle>
          <a:p>
            <a:fld id="{6C6AE60A-B69C-4790-82F7-3882EDF23186}" type="slidenum">
              <a:rPr lang="en-GB" smtClean="0"/>
              <a:pPr/>
              <a:t>‹#›</a:t>
            </a:fld>
            <a:endParaRPr lang="en-GB" dirty="0"/>
          </a:p>
        </p:txBody>
      </p:sp>
      <p:sp>
        <p:nvSpPr>
          <p:cNvPr id="3" name="Textplatzhalter 2"/>
          <p:cNvSpPr>
            <a:spLocks noGrp="1"/>
          </p:cNvSpPr>
          <p:nvPr>
            <p:ph type="body" idx="1"/>
          </p:nvPr>
        </p:nvSpPr>
        <p:spPr>
          <a:xfrm>
            <a:off x="323850" y="2024064"/>
            <a:ext cx="11528919" cy="4213224"/>
          </a:xfrm>
          <a:prstGeom prst="rect">
            <a:avLst/>
          </a:prstGeom>
        </p:spPr>
        <p:txBody>
          <a:bodyPr vert="horz" lIns="140400" tIns="0" rIns="144000" bIns="0" rtlCol="0">
            <a:noAutofit/>
          </a:body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a:p>
            <a:pPr lvl="4"/>
            <a:r>
              <a:rPr lang="en-GB" dirty="0" err="1" smtClean="0"/>
              <a:t>Fünfte</a:t>
            </a:r>
            <a:r>
              <a:rPr lang="en-GB" dirty="0" smtClean="0"/>
              <a:t> </a:t>
            </a:r>
            <a:r>
              <a:rPr lang="en-GB" dirty="0" err="1" smtClean="0"/>
              <a:t>Ebene</a:t>
            </a:r>
            <a:endParaRPr lang="en-GB" dirty="0"/>
          </a:p>
        </p:txBody>
      </p:sp>
      <p:sp>
        <p:nvSpPr>
          <p:cNvPr id="16" name="Textfeld 15"/>
          <p:cNvSpPr txBox="1"/>
          <p:nvPr/>
        </p:nvSpPr>
        <p:spPr>
          <a:xfrm>
            <a:off x="11536270" y="6300190"/>
            <a:ext cx="141222" cy="468312"/>
          </a:xfrm>
          <a:prstGeom prst="rect">
            <a:avLst/>
          </a:prstGeom>
          <a:noFill/>
        </p:spPr>
        <p:txBody>
          <a:bodyPr wrap="none" lIns="36000" rIns="36000" rtlCol="0" anchor="ctr" anchorCtr="0">
            <a:noAutofit/>
          </a:bodyPr>
          <a:lstStyle/>
          <a:p>
            <a:pPr algn="ctr"/>
            <a:r>
              <a:rPr lang="en-GB" sz="800" dirty="0" smtClean="0"/>
              <a:t>|</a:t>
            </a:r>
            <a:endParaRPr lang="en-GB" sz="800" dirty="0"/>
          </a:p>
        </p:txBody>
      </p:sp>
      <p:sp>
        <p:nvSpPr>
          <p:cNvPr id="18" name="Textfeld 17"/>
          <p:cNvSpPr txBox="1"/>
          <p:nvPr/>
        </p:nvSpPr>
        <p:spPr>
          <a:xfrm>
            <a:off x="10779077" y="6300189"/>
            <a:ext cx="141222" cy="468312"/>
          </a:xfrm>
          <a:prstGeom prst="rect">
            <a:avLst/>
          </a:prstGeom>
          <a:noFill/>
        </p:spPr>
        <p:txBody>
          <a:bodyPr wrap="none" lIns="36000" rIns="36000" rtlCol="0" anchor="ctr" anchorCtr="0">
            <a:noAutofit/>
          </a:bodyPr>
          <a:lstStyle/>
          <a:p>
            <a:pPr algn="ctr"/>
            <a:r>
              <a:rPr lang="en-GB" sz="800" dirty="0" smtClean="0"/>
              <a:t>|</a:t>
            </a:r>
            <a:endParaRPr lang="en-GB" sz="800" dirty="0"/>
          </a:p>
        </p:txBody>
      </p:sp>
      <p:sp>
        <p:nvSpPr>
          <p:cNvPr id="2" name="Titelplatzhalter 1"/>
          <p:cNvSpPr>
            <a:spLocks noGrp="1"/>
          </p:cNvSpPr>
          <p:nvPr>
            <p:ph type="title"/>
          </p:nvPr>
        </p:nvSpPr>
        <p:spPr bwMode="gray">
          <a:xfrm>
            <a:off x="323850" y="620714"/>
            <a:ext cx="11528920" cy="972000"/>
          </a:xfrm>
          <a:prstGeom prst="rect">
            <a:avLst/>
          </a:prstGeom>
          <a:solidFill>
            <a:schemeClr val="bg1"/>
          </a:solidFill>
        </p:spPr>
        <p:txBody>
          <a:bodyPr vert="horz" lIns="144000" tIns="54000" rIns="144000" bIns="0" rtlCol="0" anchor="t" anchorCtr="0">
            <a:noAutofit/>
          </a:bodyPr>
          <a:lstStyle/>
          <a:p>
            <a:r>
              <a:rPr lang="en-GB" dirty="0" err="1" smtClean="0"/>
              <a:t>Titelmasterformat</a:t>
            </a:r>
            <a:r>
              <a:rPr lang="en-GB" dirty="0" smtClean="0"/>
              <a:t> </a:t>
            </a:r>
            <a:r>
              <a:rPr lang="en-GB" dirty="0" err="1" smtClean="0"/>
              <a:t>durch</a:t>
            </a:r>
            <a:r>
              <a:rPr lang="en-GB" dirty="0" smtClean="0"/>
              <a:t> </a:t>
            </a:r>
            <a:r>
              <a:rPr lang="en-GB" dirty="0" err="1" smtClean="0"/>
              <a:t>Klicken</a:t>
            </a:r>
            <a:r>
              <a:rPr lang="en-GB" dirty="0" smtClean="0"/>
              <a:t> </a:t>
            </a:r>
            <a:r>
              <a:rPr lang="en-GB" dirty="0" err="1" smtClean="0"/>
              <a:t>bearbeiten</a:t>
            </a:r>
            <a:endParaRPr lang="en-GB" dirty="0"/>
          </a:p>
        </p:txBody>
      </p:sp>
      <p:sp>
        <p:nvSpPr>
          <p:cNvPr id="7" name="Textfeld 6"/>
          <p:cNvSpPr txBox="1"/>
          <p:nvPr/>
        </p:nvSpPr>
        <p:spPr>
          <a:xfrm>
            <a:off x="323850" y="6308727"/>
            <a:ext cx="5769769" cy="459774"/>
          </a:xfrm>
          <a:prstGeom prst="rect">
            <a:avLst/>
          </a:prstGeom>
          <a:noFill/>
        </p:spPr>
        <p:txBody>
          <a:bodyPr wrap="square" lIns="0" rIns="0" rtlCol="0" anchor="ctr" anchorCtr="0">
            <a:noAutofit/>
          </a:bodyPr>
          <a:lstStyle/>
          <a:p>
            <a:r>
              <a:rPr lang="en-GB" sz="800" b="1" dirty="0" smtClean="0"/>
              <a:t>Placeholder for organisational unit name / logo</a:t>
            </a:r>
            <a:r>
              <a:rPr lang="en-GB" sz="800" baseline="0" dirty="0" smtClean="0"/>
              <a:t/>
            </a:r>
            <a:br>
              <a:rPr lang="en-GB" sz="800" baseline="0" dirty="0" smtClean="0"/>
            </a:br>
            <a:r>
              <a:rPr lang="en-GB" sz="800" baseline="0" dirty="0" smtClean="0"/>
              <a:t>(edit in slide master via “View” &gt; “Slide Master”)</a:t>
            </a:r>
          </a:p>
        </p:txBody>
      </p:sp>
      <p:pic>
        <p:nvPicPr>
          <p:cNvPr id="17" name="Bild 18" descr="g_eth_logo_kurz_neg_Schutzraum.eps"/>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4000" y="306000"/>
            <a:ext cx="971061" cy="158400"/>
          </a:xfrm>
          <a:prstGeom prst="rect">
            <a:avLst/>
          </a:prstGeom>
        </p:spPr>
      </p:pic>
    </p:spTree>
    <p:extLst>
      <p:ext uri="{BB962C8B-B14F-4D97-AF65-F5344CB8AC3E}">
        <p14:creationId xmlns:p14="http://schemas.microsoft.com/office/powerpoint/2010/main" val="3168872595"/>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4" r:id="rId9"/>
  </p:sldLayoutIdLst>
  <p:transition>
    <p:fade/>
  </p:transition>
  <p:timing>
    <p:tnLst>
      <p:par>
        <p:cTn id="1" dur="indefinite" restart="never" nodeType="tmRoot"/>
      </p:par>
    </p:tnLst>
  </p:timing>
  <p:hf hdr="0" ftr="0" dt="0"/>
  <p:txStyles>
    <p:titleStyle>
      <a:lvl1pPr algn="l" defTabSz="914400" rtl="0" eaLnBrk="1" latinLnBrk="0" hangingPunct="1">
        <a:lnSpc>
          <a:spcPct val="100000"/>
        </a:lnSpc>
        <a:spcBef>
          <a:spcPct val="0"/>
        </a:spcBef>
        <a:buNone/>
        <a:defRPr sz="2800" b="1" kern="1200">
          <a:solidFill>
            <a:schemeClr val="tx1"/>
          </a:solidFill>
          <a:latin typeface="+mj-lt"/>
          <a:ea typeface="+mj-ea"/>
          <a:cs typeface="+mj-cs"/>
        </a:defRPr>
      </a:lvl1pPr>
    </p:titleStyle>
    <p:bodyStyle>
      <a:lvl1pPr marL="361950" indent="-361950" algn="l" defTabSz="914400" rtl="0" eaLnBrk="1" latinLnBrk="0" hangingPunct="1">
        <a:lnSpc>
          <a:spcPct val="100000"/>
        </a:lnSpc>
        <a:spcBef>
          <a:spcPts val="500"/>
        </a:spcBef>
        <a:buClr>
          <a:schemeClr val="accent1"/>
        </a:buClr>
        <a:buFont typeface="Wingdings" pitchFamily="2" charset="2"/>
        <a:buChar char="§"/>
        <a:defRPr sz="24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accent1"/>
        </a:buClr>
        <a:buFont typeface="Wingdings" pitchFamily="2" charset="2"/>
        <a:buChar char="§"/>
        <a:defRPr sz="20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accent1"/>
        </a:buClr>
        <a:buFont typeface="Wingdings" pitchFamily="2" charset="2"/>
        <a:buChar char="§"/>
        <a:defRPr sz="18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accent1"/>
        </a:buClr>
        <a:buFont typeface="Wingdings" pitchFamily="2" charset="2"/>
        <a:buChar char="§"/>
        <a:defRPr sz="16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accent1"/>
        </a:buClr>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92" userDrawn="1">
          <p15:clr>
            <a:srgbClr val="F26B43"/>
          </p15:clr>
        </p15:guide>
        <p15:guide id="2" orient="horz" pos="2160" userDrawn="1">
          <p15:clr>
            <a:srgbClr val="F26B43"/>
          </p15:clr>
        </p15:guide>
        <p15:guide id="3" orient="horz" pos="1275" userDrawn="1">
          <p15:clr>
            <a:srgbClr val="F26B43"/>
          </p15:clr>
        </p15:guide>
        <p15:guide id="4" orient="horz" pos="391" userDrawn="1">
          <p15:clr>
            <a:srgbClr val="F26B43"/>
          </p15:clr>
        </p15:guide>
        <p15:guide id="5" orient="horz" pos="3045" userDrawn="1">
          <p15:clr>
            <a:srgbClr val="F26B43"/>
          </p15:clr>
        </p15:guide>
        <p15:guide id="6" orient="horz" pos="3929" userDrawn="1">
          <p15:clr>
            <a:srgbClr val="F26B43"/>
          </p15:clr>
        </p15:guide>
        <p15:guide id="7" pos="204" userDrawn="1">
          <p15:clr>
            <a:srgbClr val="F26B43"/>
          </p15:clr>
        </p15:guide>
        <p15:guide id="8" pos="7467" userDrawn="1">
          <p15:clr>
            <a:srgbClr val="F26B43"/>
          </p15:clr>
        </p15:guide>
        <p15:guide id="9" pos="7581" userDrawn="1">
          <p15:clr>
            <a:srgbClr val="F26B43"/>
          </p15:clr>
        </p15:guide>
        <p15:guide id="10" orient="horz" pos="3997" userDrawn="1">
          <p15:clr>
            <a:srgbClr val="F26B43"/>
          </p15:clr>
        </p15:guide>
        <p15:guide id="11" orient="horz" pos="4269"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Gruppieren 7"/>
          <p:cNvGrpSpPr/>
          <p:nvPr userDrawn="1"/>
        </p:nvGrpSpPr>
        <p:grpSpPr>
          <a:xfrm>
            <a:off x="-377675" y="-385093"/>
            <a:ext cx="12418863" cy="7159750"/>
            <a:chOff x="-377675" y="-385093"/>
            <a:chExt cx="12418863" cy="7159750"/>
          </a:xfrm>
        </p:grpSpPr>
        <p:cxnSp>
          <p:nvCxnSpPr>
            <p:cNvPr id="19" name="Gerade Verbindung 18"/>
            <p:cNvCxnSpPr/>
            <p:nvPr/>
          </p:nvCxnSpPr>
          <p:spPr>
            <a:xfrm rot="5400000">
              <a:off x="190800"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Gerade Verbindung 20"/>
            <p:cNvCxnSpPr/>
            <p:nvPr/>
          </p:nvCxnSpPr>
          <p:spPr>
            <a:xfrm rot="5400000">
              <a:off x="1172813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userDrawn="1"/>
          </p:nvCxnSpPr>
          <p:spPr>
            <a:xfrm>
              <a:off x="-377675" y="3427045"/>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5" name="Gerade Verbindung 24"/>
            <p:cNvCxnSpPr/>
            <p:nvPr userDrawn="1"/>
          </p:nvCxnSpPr>
          <p:spPr>
            <a:xfrm>
              <a:off x="-377675" y="762794"/>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6" name="Gerade Verbindung 25"/>
            <p:cNvCxnSpPr/>
            <p:nvPr userDrawn="1"/>
          </p:nvCxnSpPr>
          <p:spPr>
            <a:xfrm>
              <a:off x="-377675" y="6304951"/>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8" name="Gerade Verbindung 27"/>
            <p:cNvCxnSpPr/>
            <p:nvPr userDrawn="1"/>
          </p:nvCxnSpPr>
          <p:spPr>
            <a:xfrm>
              <a:off x="-377675" y="6237242"/>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9" name="Gerade Verbindung 28"/>
            <p:cNvCxnSpPr/>
            <p:nvPr userDrawn="1"/>
          </p:nvCxnSpPr>
          <p:spPr>
            <a:xfrm>
              <a:off x="-377675" y="67746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0" name="Gerade Verbindung 29"/>
            <p:cNvCxnSpPr/>
            <p:nvPr/>
          </p:nvCxnSpPr>
          <p:spPr>
            <a:xfrm rot="5400000">
              <a:off x="596352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1" name="Gerade Verbindung 30"/>
            <p:cNvCxnSpPr/>
            <p:nvPr userDrawn="1"/>
          </p:nvCxnSpPr>
          <p:spPr>
            <a:xfrm>
              <a:off x="-377675" y="619432"/>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2" name="Gerade Verbindung 31"/>
            <p:cNvCxnSpPr/>
            <p:nvPr userDrawn="1"/>
          </p:nvCxnSpPr>
          <p:spPr>
            <a:xfrm>
              <a:off x="-377675" y="2020566"/>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3" name="Gerade Verbindung 32"/>
            <p:cNvCxnSpPr/>
            <p:nvPr userDrawn="1"/>
          </p:nvCxnSpPr>
          <p:spPr>
            <a:xfrm>
              <a:off x="-377675" y="48315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4" name="Gerade Verbindung 33"/>
            <p:cNvCxnSpPr/>
            <p:nvPr userDrawn="1"/>
          </p:nvCxnSpPr>
          <p:spPr>
            <a:xfrm rot="5400000">
              <a:off x="1095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5" name="Gerade Verbindung 34"/>
            <p:cNvCxnSpPr/>
            <p:nvPr userDrawn="1"/>
          </p:nvCxnSpPr>
          <p:spPr>
            <a:xfrm rot="5400000">
              <a:off x="11909273"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20" name="Gruppieren 19"/>
          <p:cNvGrpSpPr/>
          <p:nvPr/>
        </p:nvGrpSpPr>
        <p:grpSpPr>
          <a:xfrm>
            <a:off x="144463" y="152401"/>
            <a:ext cx="11897959" cy="612775"/>
            <a:chOff x="144463" y="152401"/>
            <a:chExt cx="11897959" cy="612775"/>
          </a:xfrm>
          <a:solidFill>
            <a:schemeClr val="accent1"/>
          </a:solidFill>
        </p:grpSpPr>
        <p:sp>
          <p:nvSpPr>
            <p:cNvPr id="22" name="Rechteck 21"/>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hteck 22"/>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hteck 26"/>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 name="Datumsplatzhalter 3"/>
          <p:cNvSpPr>
            <a:spLocks noGrp="1"/>
          </p:cNvSpPr>
          <p:nvPr>
            <p:ph type="dt" sz="half" idx="2"/>
          </p:nvPr>
        </p:nvSpPr>
        <p:spPr>
          <a:xfrm>
            <a:off x="10916511" y="6308726"/>
            <a:ext cx="612000" cy="468312"/>
          </a:xfrm>
          <a:prstGeom prst="rect">
            <a:avLst/>
          </a:prstGeom>
        </p:spPr>
        <p:txBody>
          <a:bodyPr vert="horz" wrap="none" lIns="0" tIns="0" rIns="0" bIns="0" rtlCol="0" anchor="ctr"/>
          <a:lstStyle>
            <a:lvl1pPr algn="ctr">
              <a:defRPr sz="800">
                <a:solidFill>
                  <a:schemeClr val="tx1"/>
                </a:solidFill>
              </a:defRPr>
            </a:lvl1pPr>
          </a:lstStyle>
          <a:p>
            <a:r>
              <a:rPr lang="en-US" smtClean="0"/>
              <a:t>1.12.2014</a:t>
            </a:r>
            <a:endParaRPr lang="en-GB" dirty="0"/>
          </a:p>
        </p:txBody>
      </p:sp>
      <p:sp>
        <p:nvSpPr>
          <p:cNvPr id="5" name="Fußzeilenplatzhalter 4"/>
          <p:cNvSpPr>
            <a:spLocks noGrp="1"/>
          </p:cNvSpPr>
          <p:nvPr>
            <p:ph type="ftr" sz="quarter" idx="3"/>
          </p:nvPr>
        </p:nvSpPr>
        <p:spPr>
          <a:xfrm>
            <a:off x="6094413" y="6308726"/>
            <a:ext cx="4631883" cy="459776"/>
          </a:xfrm>
          <a:prstGeom prst="rect">
            <a:avLst/>
          </a:prstGeom>
        </p:spPr>
        <p:txBody>
          <a:bodyPr vert="horz" wrap="none" lIns="0" tIns="0" rIns="0" bIns="0" rtlCol="0" anchor="ctr"/>
          <a:lstStyle>
            <a:lvl1pPr algn="r">
              <a:defRPr sz="800">
                <a:solidFill>
                  <a:schemeClr val="tx1"/>
                </a:solidFill>
              </a:defRPr>
            </a:lvl1pPr>
          </a:lstStyle>
          <a:p>
            <a:r>
              <a:rPr lang="en-GB" smtClean="0"/>
              <a:t>Kaan Kara, Systems Group @ ETH Zurich</a:t>
            </a:r>
            <a:endParaRPr lang="en-GB" dirty="0"/>
          </a:p>
        </p:txBody>
      </p:sp>
      <p:sp>
        <p:nvSpPr>
          <p:cNvPr id="6" name="Foliennummernplatzhalter 5"/>
          <p:cNvSpPr>
            <a:spLocks noGrp="1"/>
          </p:cNvSpPr>
          <p:nvPr>
            <p:ph type="sldNum" sz="quarter" idx="4"/>
          </p:nvPr>
        </p:nvSpPr>
        <p:spPr>
          <a:xfrm>
            <a:off x="11624905" y="6308726"/>
            <a:ext cx="355461" cy="468312"/>
          </a:xfrm>
          <a:prstGeom prst="rect">
            <a:avLst/>
          </a:prstGeom>
        </p:spPr>
        <p:txBody>
          <a:bodyPr vert="horz" wrap="none" lIns="0" tIns="0" rIns="0" bIns="0" rtlCol="0" anchor="ctr"/>
          <a:lstStyle>
            <a:lvl1pPr algn="ctr">
              <a:defRPr sz="800">
                <a:solidFill>
                  <a:schemeClr val="tx1"/>
                </a:solidFill>
              </a:defRPr>
            </a:lvl1pPr>
          </a:lstStyle>
          <a:p>
            <a:fld id="{6C6AE60A-B69C-4790-82F7-3882EDF23186}" type="slidenum">
              <a:rPr lang="en-GB" smtClean="0"/>
              <a:pPr/>
              <a:t>‹#›</a:t>
            </a:fld>
            <a:endParaRPr lang="en-GB" dirty="0"/>
          </a:p>
        </p:txBody>
      </p:sp>
      <p:sp>
        <p:nvSpPr>
          <p:cNvPr id="3" name="Textplatzhalter 2"/>
          <p:cNvSpPr>
            <a:spLocks noGrp="1"/>
          </p:cNvSpPr>
          <p:nvPr>
            <p:ph type="body" idx="1"/>
          </p:nvPr>
        </p:nvSpPr>
        <p:spPr>
          <a:xfrm>
            <a:off x="323850" y="2024064"/>
            <a:ext cx="11528919" cy="4213224"/>
          </a:xfrm>
          <a:prstGeom prst="rect">
            <a:avLst/>
          </a:prstGeom>
        </p:spPr>
        <p:txBody>
          <a:bodyPr vert="horz" lIns="140400" tIns="0" rIns="144000" bIns="0" rtlCol="0">
            <a:noAutofit/>
          </a:body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a:p>
            <a:pPr lvl="4"/>
            <a:r>
              <a:rPr lang="en-GB" dirty="0" err="1" smtClean="0"/>
              <a:t>Fünfte</a:t>
            </a:r>
            <a:r>
              <a:rPr lang="en-GB" dirty="0" smtClean="0"/>
              <a:t> </a:t>
            </a:r>
            <a:r>
              <a:rPr lang="en-GB" dirty="0" err="1" smtClean="0"/>
              <a:t>Ebene</a:t>
            </a:r>
            <a:endParaRPr lang="en-GB" dirty="0"/>
          </a:p>
        </p:txBody>
      </p:sp>
      <p:sp>
        <p:nvSpPr>
          <p:cNvPr id="16" name="Textfeld 15"/>
          <p:cNvSpPr txBox="1"/>
          <p:nvPr/>
        </p:nvSpPr>
        <p:spPr>
          <a:xfrm>
            <a:off x="11536270" y="6300190"/>
            <a:ext cx="141222" cy="468312"/>
          </a:xfrm>
          <a:prstGeom prst="rect">
            <a:avLst/>
          </a:prstGeom>
          <a:noFill/>
        </p:spPr>
        <p:txBody>
          <a:bodyPr wrap="none" lIns="36000" rIns="36000" rtlCol="0" anchor="ctr" anchorCtr="0">
            <a:noAutofit/>
          </a:bodyPr>
          <a:lstStyle/>
          <a:p>
            <a:pPr algn="ctr"/>
            <a:r>
              <a:rPr lang="en-GB" sz="800" dirty="0" smtClean="0"/>
              <a:t>|</a:t>
            </a:r>
            <a:endParaRPr lang="en-GB" sz="800" dirty="0"/>
          </a:p>
        </p:txBody>
      </p:sp>
      <p:sp>
        <p:nvSpPr>
          <p:cNvPr id="18" name="Textfeld 17"/>
          <p:cNvSpPr txBox="1"/>
          <p:nvPr/>
        </p:nvSpPr>
        <p:spPr>
          <a:xfrm>
            <a:off x="10779077" y="6300189"/>
            <a:ext cx="141222" cy="468312"/>
          </a:xfrm>
          <a:prstGeom prst="rect">
            <a:avLst/>
          </a:prstGeom>
          <a:noFill/>
        </p:spPr>
        <p:txBody>
          <a:bodyPr wrap="none" lIns="36000" rIns="36000" rtlCol="0" anchor="ctr" anchorCtr="0">
            <a:noAutofit/>
          </a:bodyPr>
          <a:lstStyle/>
          <a:p>
            <a:pPr algn="ctr"/>
            <a:r>
              <a:rPr lang="en-GB" sz="800" dirty="0" smtClean="0"/>
              <a:t>|</a:t>
            </a:r>
            <a:endParaRPr lang="en-GB" sz="800" dirty="0"/>
          </a:p>
        </p:txBody>
      </p:sp>
      <p:sp>
        <p:nvSpPr>
          <p:cNvPr id="2" name="Titelplatzhalter 1"/>
          <p:cNvSpPr>
            <a:spLocks noGrp="1"/>
          </p:cNvSpPr>
          <p:nvPr>
            <p:ph type="title"/>
          </p:nvPr>
        </p:nvSpPr>
        <p:spPr bwMode="gray">
          <a:xfrm>
            <a:off x="323850" y="620714"/>
            <a:ext cx="11528920" cy="972000"/>
          </a:xfrm>
          <a:prstGeom prst="rect">
            <a:avLst/>
          </a:prstGeom>
          <a:solidFill>
            <a:schemeClr val="bg1"/>
          </a:solidFill>
        </p:spPr>
        <p:txBody>
          <a:bodyPr vert="horz" lIns="144000" tIns="54000" rIns="144000" bIns="0" rtlCol="0" anchor="t" anchorCtr="0">
            <a:noAutofit/>
          </a:bodyPr>
          <a:lstStyle/>
          <a:p>
            <a:r>
              <a:rPr lang="en-GB" dirty="0" err="1" smtClean="0"/>
              <a:t>Titelmasterformat</a:t>
            </a:r>
            <a:r>
              <a:rPr lang="en-GB" dirty="0" smtClean="0"/>
              <a:t> </a:t>
            </a:r>
            <a:r>
              <a:rPr lang="en-GB" dirty="0" err="1" smtClean="0"/>
              <a:t>durch</a:t>
            </a:r>
            <a:r>
              <a:rPr lang="en-GB" dirty="0" smtClean="0"/>
              <a:t> </a:t>
            </a:r>
            <a:r>
              <a:rPr lang="en-GB" dirty="0" err="1" smtClean="0"/>
              <a:t>Klicken</a:t>
            </a:r>
            <a:r>
              <a:rPr lang="en-GB" dirty="0" smtClean="0"/>
              <a:t> </a:t>
            </a:r>
            <a:r>
              <a:rPr lang="en-GB" dirty="0" err="1" smtClean="0"/>
              <a:t>bearbeiten</a:t>
            </a:r>
            <a:endParaRPr lang="en-GB" dirty="0"/>
          </a:p>
        </p:txBody>
      </p:sp>
      <p:sp>
        <p:nvSpPr>
          <p:cNvPr id="7" name="Textfeld 6"/>
          <p:cNvSpPr txBox="1"/>
          <p:nvPr/>
        </p:nvSpPr>
        <p:spPr>
          <a:xfrm>
            <a:off x="323850" y="6308727"/>
            <a:ext cx="5769769" cy="459774"/>
          </a:xfrm>
          <a:prstGeom prst="rect">
            <a:avLst/>
          </a:prstGeom>
          <a:noFill/>
        </p:spPr>
        <p:txBody>
          <a:bodyPr wrap="square" lIns="0" rIns="0" rtlCol="0" anchor="ctr" anchorCtr="0">
            <a:noAutofit/>
          </a:bodyPr>
          <a:lstStyle/>
          <a:p>
            <a:r>
              <a:rPr lang="en-GB" sz="800" b="1" dirty="0" smtClean="0"/>
              <a:t>Placeholder for organisational unit name / logo</a:t>
            </a:r>
            <a:r>
              <a:rPr lang="en-GB" sz="800" baseline="0" dirty="0" smtClean="0"/>
              <a:t/>
            </a:r>
            <a:br>
              <a:rPr lang="en-GB" sz="800" baseline="0" dirty="0" smtClean="0"/>
            </a:br>
            <a:r>
              <a:rPr lang="en-GB" sz="800" baseline="0" dirty="0" smtClean="0"/>
              <a:t>(edit in slide master via “View” &gt; “Slide Master”)</a:t>
            </a:r>
          </a:p>
        </p:txBody>
      </p:sp>
      <p:pic>
        <p:nvPicPr>
          <p:cNvPr id="17" name="Bild 18" descr="g_eth_logo_kurz_neg_Schutzraum.eps"/>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4000" y="306000"/>
            <a:ext cx="971061" cy="158400"/>
          </a:xfrm>
          <a:prstGeom prst="rect">
            <a:avLst/>
          </a:prstGeom>
        </p:spPr>
      </p:pic>
    </p:spTree>
    <p:extLst>
      <p:ext uri="{BB962C8B-B14F-4D97-AF65-F5344CB8AC3E}">
        <p14:creationId xmlns:p14="http://schemas.microsoft.com/office/powerpoint/2010/main" val="4100797268"/>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6" r:id="rId9"/>
  </p:sldLayoutIdLst>
  <p:transition>
    <p:fade/>
  </p:transition>
  <p:timing>
    <p:tnLst>
      <p:par>
        <p:cTn id="1" dur="indefinite" restart="never" nodeType="tmRoot"/>
      </p:par>
    </p:tnLst>
  </p:timing>
  <p:hf hdr="0" ftr="0" dt="0"/>
  <p:txStyles>
    <p:titleStyle>
      <a:lvl1pPr algn="l" defTabSz="914400" rtl="0" eaLnBrk="1" latinLnBrk="0" hangingPunct="1">
        <a:lnSpc>
          <a:spcPct val="100000"/>
        </a:lnSpc>
        <a:spcBef>
          <a:spcPct val="0"/>
        </a:spcBef>
        <a:buNone/>
        <a:defRPr sz="2800" b="1" kern="1200">
          <a:solidFill>
            <a:schemeClr val="tx1"/>
          </a:solidFill>
          <a:latin typeface="+mj-lt"/>
          <a:ea typeface="+mj-ea"/>
          <a:cs typeface="+mj-cs"/>
        </a:defRPr>
      </a:lvl1pPr>
    </p:titleStyle>
    <p:bodyStyle>
      <a:lvl1pPr marL="361950" indent="-361950" algn="l" defTabSz="914400" rtl="0" eaLnBrk="1" latinLnBrk="0" hangingPunct="1">
        <a:lnSpc>
          <a:spcPct val="100000"/>
        </a:lnSpc>
        <a:spcBef>
          <a:spcPts val="500"/>
        </a:spcBef>
        <a:buClr>
          <a:schemeClr val="accent1"/>
        </a:buClr>
        <a:buFont typeface="Wingdings" pitchFamily="2" charset="2"/>
        <a:buChar char="§"/>
        <a:defRPr sz="24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accent1"/>
        </a:buClr>
        <a:buFont typeface="Wingdings" pitchFamily="2" charset="2"/>
        <a:buChar char="§"/>
        <a:defRPr sz="20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accent1"/>
        </a:buClr>
        <a:buFont typeface="Wingdings" pitchFamily="2" charset="2"/>
        <a:buChar char="§"/>
        <a:defRPr sz="18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accent1"/>
        </a:buClr>
        <a:buFont typeface="Wingdings" pitchFamily="2" charset="2"/>
        <a:buChar char="§"/>
        <a:defRPr sz="16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accent1"/>
        </a:buClr>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92" userDrawn="1">
          <p15:clr>
            <a:srgbClr val="F26B43"/>
          </p15:clr>
        </p15:guide>
        <p15:guide id="2" orient="horz" pos="2160" userDrawn="1">
          <p15:clr>
            <a:srgbClr val="F26B43"/>
          </p15:clr>
        </p15:guide>
        <p15:guide id="3" orient="horz" pos="1275" userDrawn="1">
          <p15:clr>
            <a:srgbClr val="F26B43"/>
          </p15:clr>
        </p15:guide>
        <p15:guide id="4" orient="horz" pos="391" userDrawn="1">
          <p15:clr>
            <a:srgbClr val="F26B43"/>
          </p15:clr>
        </p15:guide>
        <p15:guide id="5" orient="horz" pos="3045" userDrawn="1">
          <p15:clr>
            <a:srgbClr val="F26B43"/>
          </p15:clr>
        </p15:guide>
        <p15:guide id="6" orient="horz" pos="3929" userDrawn="1">
          <p15:clr>
            <a:srgbClr val="F26B43"/>
          </p15:clr>
        </p15:guide>
        <p15:guide id="7" pos="204" userDrawn="1">
          <p15:clr>
            <a:srgbClr val="F26B43"/>
          </p15:clr>
        </p15:guide>
        <p15:guide id="8" pos="7467" userDrawn="1">
          <p15:clr>
            <a:srgbClr val="F26B43"/>
          </p15:clr>
        </p15:guide>
        <p15:guide id="9" pos="7581" userDrawn="1">
          <p15:clr>
            <a:srgbClr val="F26B43"/>
          </p15:clr>
        </p15:guide>
        <p15:guide id="10" orient="horz" pos="3997" userDrawn="1">
          <p15:clr>
            <a:srgbClr val="F26B43"/>
          </p15:clr>
        </p15:guide>
        <p15:guide id="11" orient="horz" pos="4269"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Gruppieren 7"/>
          <p:cNvGrpSpPr/>
          <p:nvPr userDrawn="1"/>
        </p:nvGrpSpPr>
        <p:grpSpPr>
          <a:xfrm>
            <a:off x="-377675" y="-385093"/>
            <a:ext cx="12418863" cy="7159750"/>
            <a:chOff x="-377675" y="-385093"/>
            <a:chExt cx="12418863" cy="7159750"/>
          </a:xfrm>
        </p:grpSpPr>
        <p:cxnSp>
          <p:nvCxnSpPr>
            <p:cNvPr id="19" name="Gerade Verbindung 18"/>
            <p:cNvCxnSpPr/>
            <p:nvPr/>
          </p:nvCxnSpPr>
          <p:spPr>
            <a:xfrm rot="5400000">
              <a:off x="190800"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Gerade Verbindung 20"/>
            <p:cNvCxnSpPr/>
            <p:nvPr/>
          </p:nvCxnSpPr>
          <p:spPr>
            <a:xfrm rot="5400000">
              <a:off x="1172813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userDrawn="1"/>
          </p:nvCxnSpPr>
          <p:spPr>
            <a:xfrm>
              <a:off x="-377675" y="3427045"/>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5" name="Gerade Verbindung 24"/>
            <p:cNvCxnSpPr/>
            <p:nvPr userDrawn="1"/>
          </p:nvCxnSpPr>
          <p:spPr>
            <a:xfrm>
              <a:off x="-377675" y="762794"/>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6" name="Gerade Verbindung 25"/>
            <p:cNvCxnSpPr/>
            <p:nvPr userDrawn="1"/>
          </p:nvCxnSpPr>
          <p:spPr>
            <a:xfrm>
              <a:off x="-377675" y="6304951"/>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8" name="Gerade Verbindung 27"/>
            <p:cNvCxnSpPr/>
            <p:nvPr userDrawn="1"/>
          </p:nvCxnSpPr>
          <p:spPr>
            <a:xfrm>
              <a:off x="-377675" y="6237242"/>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9" name="Gerade Verbindung 28"/>
            <p:cNvCxnSpPr/>
            <p:nvPr userDrawn="1"/>
          </p:nvCxnSpPr>
          <p:spPr>
            <a:xfrm>
              <a:off x="-377675" y="67746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0" name="Gerade Verbindung 29"/>
            <p:cNvCxnSpPr/>
            <p:nvPr/>
          </p:nvCxnSpPr>
          <p:spPr>
            <a:xfrm rot="5400000">
              <a:off x="596352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1" name="Gerade Verbindung 30"/>
            <p:cNvCxnSpPr/>
            <p:nvPr userDrawn="1"/>
          </p:nvCxnSpPr>
          <p:spPr>
            <a:xfrm>
              <a:off x="-377675" y="619432"/>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2" name="Gerade Verbindung 31"/>
            <p:cNvCxnSpPr/>
            <p:nvPr userDrawn="1"/>
          </p:nvCxnSpPr>
          <p:spPr>
            <a:xfrm>
              <a:off x="-377675" y="2020566"/>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3" name="Gerade Verbindung 32"/>
            <p:cNvCxnSpPr/>
            <p:nvPr userDrawn="1"/>
          </p:nvCxnSpPr>
          <p:spPr>
            <a:xfrm>
              <a:off x="-377675" y="48315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4" name="Gerade Verbindung 33"/>
            <p:cNvCxnSpPr/>
            <p:nvPr userDrawn="1"/>
          </p:nvCxnSpPr>
          <p:spPr>
            <a:xfrm rot="5400000">
              <a:off x="1095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5" name="Gerade Verbindung 34"/>
            <p:cNvCxnSpPr/>
            <p:nvPr userDrawn="1"/>
          </p:nvCxnSpPr>
          <p:spPr>
            <a:xfrm rot="5400000">
              <a:off x="11909273"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20" name="Gruppieren 19"/>
          <p:cNvGrpSpPr/>
          <p:nvPr/>
        </p:nvGrpSpPr>
        <p:grpSpPr>
          <a:xfrm>
            <a:off x="144463" y="152401"/>
            <a:ext cx="11897959" cy="612775"/>
            <a:chOff x="144463" y="152401"/>
            <a:chExt cx="11897959" cy="612775"/>
          </a:xfrm>
          <a:solidFill>
            <a:schemeClr val="accent1"/>
          </a:solidFill>
        </p:grpSpPr>
        <p:sp>
          <p:nvSpPr>
            <p:cNvPr id="22" name="Rechteck 21"/>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hteck 22"/>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hteck 26"/>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 name="Datumsplatzhalter 3"/>
          <p:cNvSpPr>
            <a:spLocks noGrp="1"/>
          </p:cNvSpPr>
          <p:nvPr>
            <p:ph type="dt" sz="half" idx="2"/>
          </p:nvPr>
        </p:nvSpPr>
        <p:spPr>
          <a:xfrm>
            <a:off x="10916511" y="6308726"/>
            <a:ext cx="612000" cy="468312"/>
          </a:xfrm>
          <a:prstGeom prst="rect">
            <a:avLst/>
          </a:prstGeom>
        </p:spPr>
        <p:txBody>
          <a:bodyPr vert="horz" wrap="none" lIns="0" tIns="0" rIns="0" bIns="0" rtlCol="0" anchor="ctr"/>
          <a:lstStyle>
            <a:lvl1pPr algn="ctr">
              <a:defRPr sz="800">
                <a:solidFill>
                  <a:schemeClr val="tx1"/>
                </a:solidFill>
              </a:defRPr>
            </a:lvl1pPr>
          </a:lstStyle>
          <a:p>
            <a:r>
              <a:rPr lang="en-US" smtClean="0"/>
              <a:t>1.12.2014</a:t>
            </a:r>
            <a:endParaRPr lang="en-GB" dirty="0"/>
          </a:p>
        </p:txBody>
      </p:sp>
      <p:sp>
        <p:nvSpPr>
          <p:cNvPr id="5" name="Fußzeilenplatzhalter 4"/>
          <p:cNvSpPr>
            <a:spLocks noGrp="1"/>
          </p:cNvSpPr>
          <p:nvPr>
            <p:ph type="ftr" sz="quarter" idx="3"/>
          </p:nvPr>
        </p:nvSpPr>
        <p:spPr>
          <a:xfrm>
            <a:off x="6094413" y="6308726"/>
            <a:ext cx="4631883" cy="459776"/>
          </a:xfrm>
          <a:prstGeom prst="rect">
            <a:avLst/>
          </a:prstGeom>
        </p:spPr>
        <p:txBody>
          <a:bodyPr vert="horz" wrap="none" lIns="0" tIns="0" rIns="0" bIns="0" rtlCol="0" anchor="ctr"/>
          <a:lstStyle>
            <a:lvl1pPr algn="r">
              <a:defRPr sz="800">
                <a:solidFill>
                  <a:schemeClr val="tx1"/>
                </a:solidFill>
              </a:defRPr>
            </a:lvl1pPr>
          </a:lstStyle>
          <a:p>
            <a:r>
              <a:rPr lang="en-GB" smtClean="0"/>
              <a:t>Kaan Kara, Systems Group @ ETH Zurich</a:t>
            </a:r>
            <a:endParaRPr lang="en-GB" dirty="0"/>
          </a:p>
        </p:txBody>
      </p:sp>
      <p:sp>
        <p:nvSpPr>
          <p:cNvPr id="6" name="Foliennummernplatzhalter 5"/>
          <p:cNvSpPr>
            <a:spLocks noGrp="1"/>
          </p:cNvSpPr>
          <p:nvPr>
            <p:ph type="sldNum" sz="quarter" idx="4"/>
          </p:nvPr>
        </p:nvSpPr>
        <p:spPr>
          <a:xfrm>
            <a:off x="11624905" y="6308726"/>
            <a:ext cx="355461" cy="468312"/>
          </a:xfrm>
          <a:prstGeom prst="rect">
            <a:avLst/>
          </a:prstGeom>
        </p:spPr>
        <p:txBody>
          <a:bodyPr vert="horz" wrap="none" lIns="0" tIns="0" rIns="0" bIns="0" rtlCol="0" anchor="ctr"/>
          <a:lstStyle>
            <a:lvl1pPr algn="ctr">
              <a:defRPr sz="800">
                <a:solidFill>
                  <a:schemeClr val="tx1"/>
                </a:solidFill>
              </a:defRPr>
            </a:lvl1pPr>
          </a:lstStyle>
          <a:p>
            <a:fld id="{6C6AE60A-B69C-4790-82F7-3882EDF23186}" type="slidenum">
              <a:rPr lang="en-GB" smtClean="0"/>
              <a:pPr/>
              <a:t>‹#›</a:t>
            </a:fld>
            <a:endParaRPr lang="en-GB" dirty="0"/>
          </a:p>
        </p:txBody>
      </p:sp>
      <p:sp>
        <p:nvSpPr>
          <p:cNvPr id="3" name="Textplatzhalter 2"/>
          <p:cNvSpPr>
            <a:spLocks noGrp="1"/>
          </p:cNvSpPr>
          <p:nvPr>
            <p:ph type="body" idx="1"/>
          </p:nvPr>
        </p:nvSpPr>
        <p:spPr>
          <a:xfrm>
            <a:off x="323850" y="2024064"/>
            <a:ext cx="11528919" cy="4213224"/>
          </a:xfrm>
          <a:prstGeom prst="rect">
            <a:avLst/>
          </a:prstGeom>
        </p:spPr>
        <p:txBody>
          <a:bodyPr vert="horz" lIns="140400" tIns="0" rIns="144000" bIns="0" rtlCol="0">
            <a:noAutofit/>
          </a:body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a:p>
            <a:pPr lvl="4"/>
            <a:r>
              <a:rPr lang="en-GB" dirty="0" err="1" smtClean="0"/>
              <a:t>Fünfte</a:t>
            </a:r>
            <a:r>
              <a:rPr lang="en-GB" dirty="0" smtClean="0"/>
              <a:t> </a:t>
            </a:r>
            <a:r>
              <a:rPr lang="en-GB" dirty="0" err="1" smtClean="0"/>
              <a:t>Ebene</a:t>
            </a:r>
            <a:endParaRPr lang="en-GB" dirty="0"/>
          </a:p>
        </p:txBody>
      </p:sp>
      <p:sp>
        <p:nvSpPr>
          <p:cNvPr id="16" name="Textfeld 15"/>
          <p:cNvSpPr txBox="1"/>
          <p:nvPr/>
        </p:nvSpPr>
        <p:spPr>
          <a:xfrm>
            <a:off x="11536270" y="6300190"/>
            <a:ext cx="141222" cy="468312"/>
          </a:xfrm>
          <a:prstGeom prst="rect">
            <a:avLst/>
          </a:prstGeom>
          <a:noFill/>
        </p:spPr>
        <p:txBody>
          <a:bodyPr wrap="none" lIns="36000" rIns="36000" rtlCol="0" anchor="ctr" anchorCtr="0">
            <a:noAutofit/>
          </a:bodyPr>
          <a:lstStyle/>
          <a:p>
            <a:pPr algn="ctr"/>
            <a:r>
              <a:rPr lang="en-GB" sz="800" dirty="0" smtClean="0"/>
              <a:t>|</a:t>
            </a:r>
            <a:endParaRPr lang="en-GB" sz="800" dirty="0"/>
          </a:p>
        </p:txBody>
      </p:sp>
      <p:sp>
        <p:nvSpPr>
          <p:cNvPr id="18" name="Textfeld 17"/>
          <p:cNvSpPr txBox="1"/>
          <p:nvPr/>
        </p:nvSpPr>
        <p:spPr>
          <a:xfrm>
            <a:off x="10779077" y="6300189"/>
            <a:ext cx="141222" cy="468312"/>
          </a:xfrm>
          <a:prstGeom prst="rect">
            <a:avLst/>
          </a:prstGeom>
          <a:noFill/>
        </p:spPr>
        <p:txBody>
          <a:bodyPr wrap="none" lIns="36000" rIns="36000" rtlCol="0" anchor="ctr" anchorCtr="0">
            <a:noAutofit/>
          </a:bodyPr>
          <a:lstStyle/>
          <a:p>
            <a:pPr algn="ctr"/>
            <a:r>
              <a:rPr lang="en-GB" sz="800" dirty="0" smtClean="0"/>
              <a:t>|</a:t>
            </a:r>
            <a:endParaRPr lang="en-GB" sz="800" dirty="0"/>
          </a:p>
        </p:txBody>
      </p:sp>
      <p:sp>
        <p:nvSpPr>
          <p:cNvPr id="2" name="Titelplatzhalter 1"/>
          <p:cNvSpPr>
            <a:spLocks noGrp="1"/>
          </p:cNvSpPr>
          <p:nvPr>
            <p:ph type="title"/>
          </p:nvPr>
        </p:nvSpPr>
        <p:spPr bwMode="gray">
          <a:xfrm>
            <a:off x="323850" y="620714"/>
            <a:ext cx="11528920" cy="972000"/>
          </a:xfrm>
          <a:prstGeom prst="rect">
            <a:avLst/>
          </a:prstGeom>
          <a:solidFill>
            <a:schemeClr val="bg1"/>
          </a:solidFill>
        </p:spPr>
        <p:txBody>
          <a:bodyPr vert="horz" lIns="144000" tIns="54000" rIns="144000" bIns="0" rtlCol="0" anchor="t" anchorCtr="0">
            <a:noAutofit/>
          </a:bodyPr>
          <a:lstStyle/>
          <a:p>
            <a:r>
              <a:rPr lang="en-GB" dirty="0" err="1" smtClean="0"/>
              <a:t>Titelmasterformat</a:t>
            </a:r>
            <a:r>
              <a:rPr lang="en-GB" dirty="0" smtClean="0"/>
              <a:t> </a:t>
            </a:r>
            <a:r>
              <a:rPr lang="en-GB" dirty="0" err="1" smtClean="0"/>
              <a:t>durch</a:t>
            </a:r>
            <a:r>
              <a:rPr lang="en-GB" dirty="0" smtClean="0"/>
              <a:t> </a:t>
            </a:r>
            <a:r>
              <a:rPr lang="en-GB" dirty="0" err="1" smtClean="0"/>
              <a:t>Klicken</a:t>
            </a:r>
            <a:r>
              <a:rPr lang="en-GB" dirty="0" smtClean="0"/>
              <a:t> </a:t>
            </a:r>
            <a:r>
              <a:rPr lang="en-GB" dirty="0" err="1" smtClean="0"/>
              <a:t>bearbeiten</a:t>
            </a:r>
            <a:endParaRPr lang="en-GB" dirty="0"/>
          </a:p>
        </p:txBody>
      </p:sp>
      <p:sp>
        <p:nvSpPr>
          <p:cNvPr id="7" name="Textfeld 6"/>
          <p:cNvSpPr txBox="1"/>
          <p:nvPr/>
        </p:nvSpPr>
        <p:spPr>
          <a:xfrm>
            <a:off x="323850" y="6308727"/>
            <a:ext cx="5769769" cy="459774"/>
          </a:xfrm>
          <a:prstGeom prst="rect">
            <a:avLst/>
          </a:prstGeom>
          <a:noFill/>
        </p:spPr>
        <p:txBody>
          <a:bodyPr wrap="square" lIns="0" rIns="0" rtlCol="0" anchor="ctr" anchorCtr="0">
            <a:noAutofit/>
          </a:bodyPr>
          <a:lstStyle/>
          <a:p>
            <a:r>
              <a:rPr lang="en-GB" sz="800" b="1" dirty="0" smtClean="0"/>
              <a:t>Placeholder for organisational unit name / logo</a:t>
            </a:r>
            <a:r>
              <a:rPr lang="en-GB" sz="800" baseline="0" dirty="0" smtClean="0"/>
              <a:t/>
            </a:r>
            <a:br>
              <a:rPr lang="en-GB" sz="800" baseline="0" dirty="0" smtClean="0"/>
            </a:br>
            <a:r>
              <a:rPr lang="en-GB" sz="800" baseline="0" dirty="0" smtClean="0"/>
              <a:t>(edit in slide master via “View” &gt; “Slide Master”)</a:t>
            </a:r>
          </a:p>
        </p:txBody>
      </p:sp>
      <p:pic>
        <p:nvPicPr>
          <p:cNvPr id="17" name="Bild 18" descr="g_eth_logo_kurz_neg_Schutzraum.eps"/>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4000" y="306000"/>
            <a:ext cx="971061" cy="158400"/>
          </a:xfrm>
          <a:prstGeom prst="rect">
            <a:avLst/>
          </a:prstGeom>
        </p:spPr>
      </p:pic>
    </p:spTree>
    <p:extLst>
      <p:ext uri="{BB962C8B-B14F-4D97-AF65-F5344CB8AC3E}">
        <p14:creationId xmlns:p14="http://schemas.microsoft.com/office/powerpoint/2010/main" val="2656459872"/>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8" r:id="rId9"/>
  </p:sldLayoutIdLst>
  <p:transition>
    <p:fade/>
  </p:transition>
  <p:timing>
    <p:tnLst>
      <p:par>
        <p:cTn id="1" dur="indefinite" restart="never" nodeType="tmRoot"/>
      </p:par>
    </p:tnLst>
  </p:timing>
  <p:hf hdr="0" ftr="0" dt="0"/>
  <p:txStyles>
    <p:titleStyle>
      <a:lvl1pPr algn="l" defTabSz="914400" rtl="0" eaLnBrk="1" latinLnBrk="0" hangingPunct="1">
        <a:lnSpc>
          <a:spcPct val="100000"/>
        </a:lnSpc>
        <a:spcBef>
          <a:spcPct val="0"/>
        </a:spcBef>
        <a:buNone/>
        <a:defRPr sz="2800" b="1" kern="1200">
          <a:solidFill>
            <a:schemeClr val="tx1"/>
          </a:solidFill>
          <a:latin typeface="+mj-lt"/>
          <a:ea typeface="+mj-ea"/>
          <a:cs typeface="+mj-cs"/>
        </a:defRPr>
      </a:lvl1pPr>
    </p:titleStyle>
    <p:bodyStyle>
      <a:lvl1pPr marL="361950" indent="-361950" algn="l" defTabSz="914400" rtl="0" eaLnBrk="1" latinLnBrk="0" hangingPunct="1">
        <a:lnSpc>
          <a:spcPct val="100000"/>
        </a:lnSpc>
        <a:spcBef>
          <a:spcPts val="500"/>
        </a:spcBef>
        <a:buClr>
          <a:schemeClr val="accent1"/>
        </a:buClr>
        <a:buFont typeface="Wingdings" pitchFamily="2" charset="2"/>
        <a:buChar char="§"/>
        <a:defRPr sz="24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accent1"/>
        </a:buClr>
        <a:buFont typeface="Wingdings" pitchFamily="2" charset="2"/>
        <a:buChar char="§"/>
        <a:defRPr sz="20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accent1"/>
        </a:buClr>
        <a:buFont typeface="Wingdings" pitchFamily="2" charset="2"/>
        <a:buChar char="§"/>
        <a:defRPr sz="18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accent1"/>
        </a:buClr>
        <a:buFont typeface="Wingdings" pitchFamily="2" charset="2"/>
        <a:buChar char="§"/>
        <a:defRPr sz="16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accent1"/>
        </a:buClr>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92" userDrawn="1">
          <p15:clr>
            <a:srgbClr val="F26B43"/>
          </p15:clr>
        </p15:guide>
        <p15:guide id="2" orient="horz" pos="2160" userDrawn="1">
          <p15:clr>
            <a:srgbClr val="F26B43"/>
          </p15:clr>
        </p15:guide>
        <p15:guide id="3" orient="horz" pos="1275" userDrawn="1">
          <p15:clr>
            <a:srgbClr val="F26B43"/>
          </p15:clr>
        </p15:guide>
        <p15:guide id="4" orient="horz" pos="391" userDrawn="1">
          <p15:clr>
            <a:srgbClr val="F26B43"/>
          </p15:clr>
        </p15:guide>
        <p15:guide id="5" orient="horz" pos="3045" userDrawn="1">
          <p15:clr>
            <a:srgbClr val="F26B43"/>
          </p15:clr>
        </p15:guide>
        <p15:guide id="6" orient="horz" pos="3929" userDrawn="1">
          <p15:clr>
            <a:srgbClr val="F26B43"/>
          </p15:clr>
        </p15:guide>
        <p15:guide id="7" pos="204" userDrawn="1">
          <p15:clr>
            <a:srgbClr val="F26B43"/>
          </p15:clr>
        </p15:guide>
        <p15:guide id="8" pos="7467" userDrawn="1">
          <p15:clr>
            <a:srgbClr val="F26B43"/>
          </p15:clr>
        </p15:guide>
        <p15:guide id="9" pos="7581" userDrawn="1">
          <p15:clr>
            <a:srgbClr val="F26B43"/>
          </p15:clr>
        </p15:guide>
        <p15:guide id="10" orient="horz" pos="3997" userDrawn="1">
          <p15:clr>
            <a:srgbClr val="F26B43"/>
          </p15:clr>
        </p15:guide>
        <p15:guide id="11" orient="horz" pos="4269"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Gruppieren 7"/>
          <p:cNvGrpSpPr/>
          <p:nvPr userDrawn="1"/>
        </p:nvGrpSpPr>
        <p:grpSpPr>
          <a:xfrm>
            <a:off x="-377675" y="-385093"/>
            <a:ext cx="12418863" cy="7159750"/>
            <a:chOff x="-377675" y="-385093"/>
            <a:chExt cx="12418863" cy="7159750"/>
          </a:xfrm>
        </p:grpSpPr>
        <p:cxnSp>
          <p:nvCxnSpPr>
            <p:cNvPr id="19" name="Gerade Verbindung 18"/>
            <p:cNvCxnSpPr/>
            <p:nvPr/>
          </p:nvCxnSpPr>
          <p:spPr>
            <a:xfrm rot="5400000">
              <a:off x="190800"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1" name="Gerade Verbindung 20"/>
            <p:cNvCxnSpPr/>
            <p:nvPr/>
          </p:nvCxnSpPr>
          <p:spPr>
            <a:xfrm rot="5400000">
              <a:off x="1172813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userDrawn="1"/>
          </p:nvCxnSpPr>
          <p:spPr>
            <a:xfrm>
              <a:off x="-377675" y="3427045"/>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5" name="Gerade Verbindung 24"/>
            <p:cNvCxnSpPr/>
            <p:nvPr userDrawn="1"/>
          </p:nvCxnSpPr>
          <p:spPr>
            <a:xfrm>
              <a:off x="-377675" y="762794"/>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6" name="Gerade Verbindung 25"/>
            <p:cNvCxnSpPr/>
            <p:nvPr userDrawn="1"/>
          </p:nvCxnSpPr>
          <p:spPr>
            <a:xfrm>
              <a:off x="-377675" y="6304951"/>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8" name="Gerade Verbindung 27"/>
            <p:cNvCxnSpPr/>
            <p:nvPr userDrawn="1"/>
          </p:nvCxnSpPr>
          <p:spPr>
            <a:xfrm>
              <a:off x="-377675" y="6237242"/>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29" name="Gerade Verbindung 28"/>
            <p:cNvCxnSpPr/>
            <p:nvPr userDrawn="1"/>
          </p:nvCxnSpPr>
          <p:spPr>
            <a:xfrm>
              <a:off x="-377675" y="67746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0" name="Gerade Verbindung 29"/>
            <p:cNvCxnSpPr/>
            <p:nvPr/>
          </p:nvCxnSpPr>
          <p:spPr>
            <a:xfrm rot="5400000">
              <a:off x="596352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1" name="Gerade Verbindung 30"/>
            <p:cNvCxnSpPr/>
            <p:nvPr userDrawn="1"/>
          </p:nvCxnSpPr>
          <p:spPr>
            <a:xfrm>
              <a:off x="-377675" y="619432"/>
              <a:ext cx="262800" cy="1281"/>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2" name="Gerade Verbindung 31"/>
            <p:cNvCxnSpPr/>
            <p:nvPr userDrawn="1"/>
          </p:nvCxnSpPr>
          <p:spPr>
            <a:xfrm>
              <a:off x="-377675" y="2020566"/>
              <a:ext cx="262289"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3" name="Gerade Verbindung 32"/>
            <p:cNvCxnSpPr/>
            <p:nvPr userDrawn="1"/>
          </p:nvCxnSpPr>
          <p:spPr>
            <a:xfrm>
              <a:off x="-377675" y="4831557"/>
              <a:ext cx="262800" cy="0"/>
            </a:xfrm>
            <a:prstGeom prst="line">
              <a:avLst/>
            </a:prstGeom>
            <a:ln w="6350" cap="flat" cmpd="sng" algn="ctr">
              <a:solidFill>
                <a:srgbClr val="FF0066"/>
              </a:solidFill>
              <a:prstDash val="solid"/>
              <a:round/>
              <a:headEnd type="none" w="med" len="med"/>
              <a:tailEnd type="none" w="med" len="med"/>
            </a:ln>
            <a:effectLst/>
          </p:spPr>
          <p:style>
            <a:lnRef idx="1">
              <a:schemeClr val="accent4"/>
            </a:lnRef>
            <a:fillRef idx="0">
              <a:schemeClr val="accent4"/>
            </a:fillRef>
            <a:effectRef idx="0">
              <a:schemeClr val="accent4"/>
            </a:effectRef>
            <a:fontRef idx="minor">
              <a:schemeClr val="tx1"/>
            </a:fontRef>
          </p:style>
        </p:cxnSp>
        <p:cxnSp>
          <p:nvCxnSpPr>
            <p:cNvPr id="34" name="Gerade Verbindung 33"/>
            <p:cNvCxnSpPr/>
            <p:nvPr userDrawn="1"/>
          </p:nvCxnSpPr>
          <p:spPr>
            <a:xfrm rot="5400000">
              <a:off x="10959"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5" name="Gerade Verbindung 34"/>
            <p:cNvCxnSpPr/>
            <p:nvPr userDrawn="1"/>
          </p:nvCxnSpPr>
          <p:spPr>
            <a:xfrm rot="5400000">
              <a:off x="11909273" y="-254209"/>
              <a:ext cx="262800" cy="1031"/>
            </a:xfrm>
            <a:prstGeom prst="line">
              <a:avLst/>
            </a:prstGeom>
            <a:ln w="6350" cap="flat" cmpd="sng" algn="ctr">
              <a:solidFill>
                <a:srgbClr val="FF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20" name="Gruppieren 19"/>
          <p:cNvGrpSpPr/>
          <p:nvPr/>
        </p:nvGrpSpPr>
        <p:grpSpPr>
          <a:xfrm>
            <a:off x="144463" y="152401"/>
            <a:ext cx="11897959" cy="612775"/>
            <a:chOff x="144463" y="152401"/>
            <a:chExt cx="11897959" cy="612775"/>
          </a:xfrm>
          <a:solidFill>
            <a:schemeClr val="accent1"/>
          </a:solidFill>
        </p:grpSpPr>
        <p:sp>
          <p:nvSpPr>
            <p:cNvPr id="22" name="Rechteck 21"/>
            <p:cNvSpPr/>
            <p:nvPr userDrawn="1"/>
          </p:nvSpPr>
          <p:spPr>
            <a:xfrm>
              <a:off x="144463" y="152401"/>
              <a:ext cx="11896725" cy="47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hteck 22"/>
            <p:cNvSpPr/>
            <p:nvPr userDrawn="1"/>
          </p:nvSpPr>
          <p:spPr>
            <a:xfrm>
              <a:off x="144463" y="597695"/>
              <a:ext cx="186361"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hteck 26"/>
            <p:cNvSpPr/>
            <p:nvPr userDrawn="1"/>
          </p:nvSpPr>
          <p:spPr>
            <a:xfrm>
              <a:off x="11855222" y="597694"/>
              <a:ext cx="187200" cy="1674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 name="Datumsplatzhalter 3"/>
          <p:cNvSpPr>
            <a:spLocks noGrp="1"/>
          </p:cNvSpPr>
          <p:nvPr>
            <p:ph type="dt" sz="half" idx="2"/>
          </p:nvPr>
        </p:nvSpPr>
        <p:spPr>
          <a:xfrm>
            <a:off x="10916511" y="6308726"/>
            <a:ext cx="612000" cy="468312"/>
          </a:xfrm>
          <a:prstGeom prst="rect">
            <a:avLst/>
          </a:prstGeom>
        </p:spPr>
        <p:txBody>
          <a:bodyPr vert="horz" wrap="none" lIns="0" tIns="0" rIns="0" bIns="0" rtlCol="0" anchor="ctr"/>
          <a:lstStyle>
            <a:lvl1pPr algn="ctr">
              <a:defRPr sz="800">
                <a:solidFill>
                  <a:schemeClr val="tx1"/>
                </a:solidFill>
              </a:defRPr>
            </a:lvl1pPr>
          </a:lstStyle>
          <a:p>
            <a:r>
              <a:rPr lang="en-US" smtClean="0"/>
              <a:t>1.12.2014</a:t>
            </a:r>
            <a:endParaRPr lang="en-GB" dirty="0"/>
          </a:p>
        </p:txBody>
      </p:sp>
      <p:sp>
        <p:nvSpPr>
          <p:cNvPr id="5" name="Fußzeilenplatzhalter 4"/>
          <p:cNvSpPr>
            <a:spLocks noGrp="1"/>
          </p:cNvSpPr>
          <p:nvPr>
            <p:ph type="ftr" sz="quarter" idx="3"/>
          </p:nvPr>
        </p:nvSpPr>
        <p:spPr>
          <a:xfrm>
            <a:off x="6094413" y="6308726"/>
            <a:ext cx="4631883" cy="459776"/>
          </a:xfrm>
          <a:prstGeom prst="rect">
            <a:avLst/>
          </a:prstGeom>
        </p:spPr>
        <p:txBody>
          <a:bodyPr vert="horz" wrap="none" lIns="0" tIns="0" rIns="0" bIns="0" rtlCol="0" anchor="ctr"/>
          <a:lstStyle>
            <a:lvl1pPr algn="r">
              <a:defRPr sz="800">
                <a:solidFill>
                  <a:schemeClr val="tx1"/>
                </a:solidFill>
              </a:defRPr>
            </a:lvl1pPr>
          </a:lstStyle>
          <a:p>
            <a:r>
              <a:rPr lang="en-GB" smtClean="0"/>
              <a:t>Kaan Kara, Systems Group @ ETH Zurich</a:t>
            </a:r>
            <a:endParaRPr lang="en-GB" dirty="0"/>
          </a:p>
        </p:txBody>
      </p:sp>
      <p:sp>
        <p:nvSpPr>
          <p:cNvPr id="6" name="Foliennummernplatzhalter 5"/>
          <p:cNvSpPr>
            <a:spLocks noGrp="1"/>
          </p:cNvSpPr>
          <p:nvPr>
            <p:ph type="sldNum" sz="quarter" idx="4"/>
          </p:nvPr>
        </p:nvSpPr>
        <p:spPr>
          <a:xfrm>
            <a:off x="11624905" y="6308726"/>
            <a:ext cx="355461" cy="468312"/>
          </a:xfrm>
          <a:prstGeom prst="rect">
            <a:avLst/>
          </a:prstGeom>
        </p:spPr>
        <p:txBody>
          <a:bodyPr vert="horz" wrap="none" lIns="0" tIns="0" rIns="0" bIns="0" rtlCol="0" anchor="ctr"/>
          <a:lstStyle>
            <a:lvl1pPr algn="ctr">
              <a:defRPr sz="800">
                <a:solidFill>
                  <a:schemeClr val="tx1"/>
                </a:solidFill>
              </a:defRPr>
            </a:lvl1pPr>
          </a:lstStyle>
          <a:p>
            <a:fld id="{6C6AE60A-B69C-4790-82F7-3882EDF23186}" type="slidenum">
              <a:rPr lang="en-GB" smtClean="0"/>
              <a:pPr/>
              <a:t>‹#›</a:t>
            </a:fld>
            <a:endParaRPr lang="en-GB" dirty="0"/>
          </a:p>
        </p:txBody>
      </p:sp>
      <p:sp>
        <p:nvSpPr>
          <p:cNvPr id="3" name="Textplatzhalter 2"/>
          <p:cNvSpPr>
            <a:spLocks noGrp="1"/>
          </p:cNvSpPr>
          <p:nvPr>
            <p:ph type="body" idx="1"/>
          </p:nvPr>
        </p:nvSpPr>
        <p:spPr>
          <a:xfrm>
            <a:off x="323850" y="2024064"/>
            <a:ext cx="11528919" cy="4213224"/>
          </a:xfrm>
          <a:prstGeom prst="rect">
            <a:avLst/>
          </a:prstGeom>
        </p:spPr>
        <p:txBody>
          <a:bodyPr vert="horz" lIns="140400" tIns="0" rIns="144000" bIns="0" rtlCol="0">
            <a:noAutofit/>
          </a:bodyPr>
          <a:lstStyle/>
          <a:p>
            <a:pPr lvl="0"/>
            <a:r>
              <a:rPr lang="en-GB" dirty="0" err="1" smtClean="0"/>
              <a:t>Erste</a:t>
            </a:r>
            <a:r>
              <a:rPr lang="en-GB" dirty="0" smtClean="0"/>
              <a:t> </a:t>
            </a:r>
            <a:r>
              <a:rPr lang="en-GB" dirty="0" err="1" smtClean="0"/>
              <a:t>Ebene</a:t>
            </a:r>
            <a:endParaRPr lang="en-GB" dirty="0" smtClean="0"/>
          </a:p>
          <a:p>
            <a:pPr lvl="1"/>
            <a:r>
              <a:rPr lang="en-GB" dirty="0" err="1" smtClean="0"/>
              <a:t>Zweite</a:t>
            </a:r>
            <a:r>
              <a:rPr lang="en-GB" dirty="0" smtClean="0"/>
              <a:t> </a:t>
            </a:r>
            <a:r>
              <a:rPr lang="en-GB" dirty="0" err="1" smtClean="0"/>
              <a:t>Ebene</a:t>
            </a:r>
            <a:endParaRPr lang="en-GB" dirty="0" smtClean="0"/>
          </a:p>
          <a:p>
            <a:pPr lvl="2"/>
            <a:r>
              <a:rPr lang="en-GB" dirty="0" err="1" smtClean="0"/>
              <a:t>Dritte</a:t>
            </a:r>
            <a:r>
              <a:rPr lang="en-GB" dirty="0" smtClean="0"/>
              <a:t> </a:t>
            </a:r>
            <a:r>
              <a:rPr lang="en-GB" dirty="0" err="1" smtClean="0"/>
              <a:t>Ebene</a:t>
            </a:r>
            <a:endParaRPr lang="en-GB" dirty="0" smtClean="0"/>
          </a:p>
          <a:p>
            <a:pPr lvl="3"/>
            <a:r>
              <a:rPr lang="en-GB" dirty="0" err="1" smtClean="0"/>
              <a:t>Vierte</a:t>
            </a:r>
            <a:r>
              <a:rPr lang="en-GB" dirty="0" smtClean="0"/>
              <a:t> </a:t>
            </a:r>
            <a:r>
              <a:rPr lang="en-GB" dirty="0" err="1" smtClean="0"/>
              <a:t>Ebene</a:t>
            </a:r>
            <a:endParaRPr lang="en-GB" dirty="0" smtClean="0"/>
          </a:p>
          <a:p>
            <a:pPr lvl="4"/>
            <a:r>
              <a:rPr lang="en-GB" dirty="0" err="1" smtClean="0"/>
              <a:t>Fünfte</a:t>
            </a:r>
            <a:r>
              <a:rPr lang="en-GB" dirty="0" smtClean="0"/>
              <a:t> </a:t>
            </a:r>
            <a:r>
              <a:rPr lang="en-GB" dirty="0" err="1" smtClean="0"/>
              <a:t>Ebene</a:t>
            </a:r>
            <a:endParaRPr lang="en-GB" dirty="0"/>
          </a:p>
        </p:txBody>
      </p:sp>
      <p:sp>
        <p:nvSpPr>
          <p:cNvPr id="16" name="Textfeld 15"/>
          <p:cNvSpPr txBox="1"/>
          <p:nvPr/>
        </p:nvSpPr>
        <p:spPr>
          <a:xfrm>
            <a:off x="11536270" y="6300190"/>
            <a:ext cx="141222" cy="468312"/>
          </a:xfrm>
          <a:prstGeom prst="rect">
            <a:avLst/>
          </a:prstGeom>
          <a:noFill/>
        </p:spPr>
        <p:txBody>
          <a:bodyPr wrap="none" lIns="36000" rIns="36000" rtlCol="0" anchor="ctr" anchorCtr="0">
            <a:noAutofit/>
          </a:bodyPr>
          <a:lstStyle/>
          <a:p>
            <a:pPr algn="ctr"/>
            <a:r>
              <a:rPr lang="en-GB" sz="800" dirty="0" smtClean="0"/>
              <a:t>|</a:t>
            </a:r>
            <a:endParaRPr lang="en-GB" sz="800" dirty="0"/>
          </a:p>
        </p:txBody>
      </p:sp>
      <p:sp>
        <p:nvSpPr>
          <p:cNvPr id="18" name="Textfeld 17"/>
          <p:cNvSpPr txBox="1"/>
          <p:nvPr/>
        </p:nvSpPr>
        <p:spPr>
          <a:xfrm>
            <a:off x="10779077" y="6300189"/>
            <a:ext cx="141222" cy="468312"/>
          </a:xfrm>
          <a:prstGeom prst="rect">
            <a:avLst/>
          </a:prstGeom>
          <a:noFill/>
        </p:spPr>
        <p:txBody>
          <a:bodyPr wrap="none" lIns="36000" rIns="36000" rtlCol="0" anchor="ctr" anchorCtr="0">
            <a:noAutofit/>
          </a:bodyPr>
          <a:lstStyle/>
          <a:p>
            <a:pPr algn="ctr"/>
            <a:r>
              <a:rPr lang="en-GB" sz="800" dirty="0" smtClean="0"/>
              <a:t>|</a:t>
            </a:r>
            <a:endParaRPr lang="en-GB" sz="800" dirty="0"/>
          </a:p>
        </p:txBody>
      </p:sp>
      <p:sp>
        <p:nvSpPr>
          <p:cNvPr id="2" name="Titelplatzhalter 1"/>
          <p:cNvSpPr>
            <a:spLocks noGrp="1"/>
          </p:cNvSpPr>
          <p:nvPr>
            <p:ph type="title"/>
          </p:nvPr>
        </p:nvSpPr>
        <p:spPr bwMode="gray">
          <a:xfrm>
            <a:off x="323850" y="620714"/>
            <a:ext cx="11528920" cy="972000"/>
          </a:xfrm>
          <a:prstGeom prst="rect">
            <a:avLst/>
          </a:prstGeom>
          <a:solidFill>
            <a:schemeClr val="bg1"/>
          </a:solidFill>
        </p:spPr>
        <p:txBody>
          <a:bodyPr vert="horz" lIns="144000" tIns="54000" rIns="144000" bIns="0" rtlCol="0" anchor="t" anchorCtr="0">
            <a:noAutofit/>
          </a:bodyPr>
          <a:lstStyle/>
          <a:p>
            <a:r>
              <a:rPr lang="en-GB" dirty="0" err="1" smtClean="0"/>
              <a:t>Titelmasterformat</a:t>
            </a:r>
            <a:r>
              <a:rPr lang="en-GB" dirty="0" smtClean="0"/>
              <a:t> </a:t>
            </a:r>
            <a:r>
              <a:rPr lang="en-GB" dirty="0" err="1" smtClean="0"/>
              <a:t>durch</a:t>
            </a:r>
            <a:r>
              <a:rPr lang="en-GB" dirty="0" smtClean="0"/>
              <a:t> </a:t>
            </a:r>
            <a:r>
              <a:rPr lang="en-GB" dirty="0" err="1" smtClean="0"/>
              <a:t>Klicken</a:t>
            </a:r>
            <a:r>
              <a:rPr lang="en-GB" dirty="0" smtClean="0"/>
              <a:t> </a:t>
            </a:r>
            <a:r>
              <a:rPr lang="en-GB" dirty="0" err="1" smtClean="0"/>
              <a:t>bearbeiten</a:t>
            </a:r>
            <a:endParaRPr lang="en-GB" dirty="0"/>
          </a:p>
        </p:txBody>
      </p:sp>
      <p:sp>
        <p:nvSpPr>
          <p:cNvPr id="7" name="Textfeld 6"/>
          <p:cNvSpPr txBox="1"/>
          <p:nvPr/>
        </p:nvSpPr>
        <p:spPr>
          <a:xfrm>
            <a:off x="323850" y="6308727"/>
            <a:ext cx="5769769" cy="459774"/>
          </a:xfrm>
          <a:prstGeom prst="rect">
            <a:avLst/>
          </a:prstGeom>
          <a:noFill/>
        </p:spPr>
        <p:txBody>
          <a:bodyPr wrap="square" lIns="0" rIns="0" rtlCol="0" anchor="ctr" anchorCtr="0">
            <a:noAutofit/>
          </a:bodyPr>
          <a:lstStyle/>
          <a:p>
            <a:r>
              <a:rPr lang="en-GB" sz="800" b="1" dirty="0" smtClean="0"/>
              <a:t>Placeholder for organisational unit name / logo</a:t>
            </a:r>
            <a:r>
              <a:rPr lang="en-GB" sz="800" baseline="0" dirty="0" smtClean="0"/>
              <a:t/>
            </a:r>
            <a:br>
              <a:rPr lang="en-GB" sz="800" baseline="0" dirty="0" smtClean="0"/>
            </a:br>
            <a:r>
              <a:rPr lang="en-GB" sz="800" baseline="0" dirty="0" smtClean="0"/>
              <a:t>(edit in slide master via “View” &gt; “Slide Master”)</a:t>
            </a:r>
          </a:p>
        </p:txBody>
      </p:sp>
      <p:pic>
        <p:nvPicPr>
          <p:cNvPr id="17" name="Bild 18" descr="g_eth_logo_kurz_neg_Schutzraum.eps"/>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4000" y="306000"/>
            <a:ext cx="971061" cy="158400"/>
          </a:xfrm>
          <a:prstGeom prst="rect">
            <a:avLst/>
          </a:prstGeom>
        </p:spPr>
      </p:pic>
    </p:spTree>
    <p:extLst>
      <p:ext uri="{BB962C8B-B14F-4D97-AF65-F5344CB8AC3E}">
        <p14:creationId xmlns:p14="http://schemas.microsoft.com/office/powerpoint/2010/main" val="2300507993"/>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60" r:id="rId9"/>
  </p:sldLayoutIdLst>
  <p:transition>
    <p:fade/>
  </p:transition>
  <p:timing>
    <p:tnLst>
      <p:par>
        <p:cTn id="1" dur="indefinite" restart="never" nodeType="tmRoot"/>
      </p:par>
    </p:tnLst>
  </p:timing>
  <p:hf hdr="0" ftr="0" dt="0"/>
  <p:txStyles>
    <p:titleStyle>
      <a:lvl1pPr algn="l" defTabSz="914400" rtl="0" eaLnBrk="1" latinLnBrk="0" hangingPunct="1">
        <a:lnSpc>
          <a:spcPct val="100000"/>
        </a:lnSpc>
        <a:spcBef>
          <a:spcPct val="0"/>
        </a:spcBef>
        <a:buNone/>
        <a:defRPr sz="2800" b="1" kern="1200">
          <a:solidFill>
            <a:schemeClr val="tx1"/>
          </a:solidFill>
          <a:latin typeface="+mj-lt"/>
          <a:ea typeface="+mj-ea"/>
          <a:cs typeface="+mj-cs"/>
        </a:defRPr>
      </a:lvl1pPr>
    </p:titleStyle>
    <p:bodyStyle>
      <a:lvl1pPr marL="361950" indent="-361950" algn="l" defTabSz="914400" rtl="0" eaLnBrk="1" latinLnBrk="0" hangingPunct="1">
        <a:lnSpc>
          <a:spcPct val="100000"/>
        </a:lnSpc>
        <a:spcBef>
          <a:spcPts val="500"/>
        </a:spcBef>
        <a:buClr>
          <a:schemeClr val="accent1"/>
        </a:buClr>
        <a:buFont typeface="Wingdings" pitchFamily="2" charset="2"/>
        <a:buChar char="§"/>
        <a:defRPr sz="2400" kern="1200">
          <a:solidFill>
            <a:schemeClr val="tx1"/>
          </a:solidFill>
          <a:latin typeface="+mn-lt"/>
          <a:ea typeface="+mn-ea"/>
          <a:cs typeface="+mn-cs"/>
        </a:defRPr>
      </a:lvl1pPr>
      <a:lvl2pPr marL="627063" indent="-265113" algn="l" defTabSz="914400" rtl="0" eaLnBrk="1" latinLnBrk="0" hangingPunct="1">
        <a:lnSpc>
          <a:spcPct val="100000"/>
        </a:lnSpc>
        <a:spcBef>
          <a:spcPts val="400"/>
        </a:spcBef>
        <a:buClr>
          <a:schemeClr val="accent1"/>
        </a:buClr>
        <a:buFont typeface="Wingdings" pitchFamily="2" charset="2"/>
        <a:buChar char="§"/>
        <a:defRPr sz="2000" kern="1200">
          <a:solidFill>
            <a:schemeClr val="tx1"/>
          </a:solidFill>
          <a:latin typeface="+mn-lt"/>
          <a:ea typeface="+mn-ea"/>
          <a:cs typeface="+mn-cs"/>
        </a:defRPr>
      </a:lvl2pPr>
      <a:lvl3pPr marL="893763" indent="-266700" algn="l" defTabSz="914400" rtl="0" eaLnBrk="1" latinLnBrk="0" hangingPunct="1">
        <a:lnSpc>
          <a:spcPct val="100000"/>
        </a:lnSpc>
        <a:spcBef>
          <a:spcPts val="400"/>
        </a:spcBef>
        <a:buClr>
          <a:schemeClr val="accent1"/>
        </a:buClr>
        <a:buFont typeface="Wingdings" pitchFamily="2" charset="2"/>
        <a:buChar char="§"/>
        <a:defRPr sz="1800" kern="1200">
          <a:solidFill>
            <a:schemeClr val="tx1"/>
          </a:solidFill>
          <a:latin typeface="+mn-lt"/>
          <a:ea typeface="+mn-ea"/>
          <a:cs typeface="+mn-cs"/>
        </a:defRPr>
      </a:lvl3pPr>
      <a:lvl4pPr marL="1077913" indent="-177800" algn="l" defTabSz="914400" rtl="0" eaLnBrk="1" latinLnBrk="0" hangingPunct="1">
        <a:lnSpc>
          <a:spcPct val="100000"/>
        </a:lnSpc>
        <a:spcBef>
          <a:spcPts val="400"/>
        </a:spcBef>
        <a:buClr>
          <a:schemeClr val="accent1"/>
        </a:buClr>
        <a:buFont typeface="Wingdings" pitchFamily="2" charset="2"/>
        <a:buChar char="§"/>
        <a:defRPr sz="1600" kern="1200">
          <a:solidFill>
            <a:schemeClr val="tx1"/>
          </a:solidFill>
          <a:latin typeface="+mn-lt"/>
          <a:ea typeface="+mn-ea"/>
          <a:cs typeface="+mn-cs"/>
        </a:defRPr>
      </a:lvl4pPr>
      <a:lvl5pPr marL="1262063" indent="-184150" algn="l" defTabSz="914400" rtl="0" eaLnBrk="1" latinLnBrk="0" hangingPunct="1">
        <a:lnSpc>
          <a:spcPct val="100000"/>
        </a:lnSpc>
        <a:spcBef>
          <a:spcPts val="400"/>
        </a:spcBef>
        <a:buClr>
          <a:schemeClr val="accent1"/>
        </a:buClr>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92" userDrawn="1">
          <p15:clr>
            <a:srgbClr val="F26B43"/>
          </p15:clr>
        </p15:guide>
        <p15:guide id="2" orient="horz" pos="2160" userDrawn="1">
          <p15:clr>
            <a:srgbClr val="F26B43"/>
          </p15:clr>
        </p15:guide>
        <p15:guide id="3" orient="horz" pos="1275" userDrawn="1">
          <p15:clr>
            <a:srgbClr val="F26B43"/>
          </p15:clr>
        </p15:guide>
        <p15:guide id="4" orient="horz" pos="391" userDrawn="1">
          <p15:clr>
            <a:srgbClr val="F26B43"/>
          </p15:clr>
        </p15:guide>
        <p15:guide id="5" orient="horz" pos="3045" userDrawn="1">
          <p15:clr>
            <a:srgbClr val="F26B43"/>
          </p15:clr>
        </p15:guide>
        <p15:guide id="6" orient="horz" pos="3929" userDrawn="1">
          <p15:clr>
            <a:srgbClr val="F26B43"/>
          </p15:clr>
        </p15:guide>
        <p15:guide id="7" pos="204" userDrawn="1">
          <p15:clr>
            <a:srgbClr val="F26B43"/>
          </p15:clr>
        </p15:guide>
        <p15:guide id="8" pos="7467" userDrawn="1">
          <p15:clr>
            <a:srgbClr val="F26B43"/>
          </p15:clr>
        </p15:guide>
        <p15:guide id="9" pos="7581" userDrawn="1">
          <p15:clr>
            <a:srgbClr val="F26B43"/>
          </p15:clr>
        </p15:guide>
        <p15:guide id="10" orient="horz" pos="3997" userDrawn="1">
          <p15:clr>
            <a:srgbClr val="F26B43"/>
          </p15:clr>
        </p15:guide>
        <p15:guide id="11" orient="horz" pos="426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9.png"/><Relationship Id="rId7"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0.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9.png"/><Relationship Id="rId7"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2.emf"/></Relationships>
</file>

<file path=ppt/slides/_rels/slide1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4.emf"/></Relationships>
</file>

<file path=ppt/slides/_rels/slide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4.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6.emf"/></Relationships>
</file>

<file path=ppt/slides/_rels/slide2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19.emf"/><Relationship Id="rId4" Type="http://schemas.openxmlformats.org/officeDocument/2006/relationships/image" Target="../media/image18.emf"/></Relationships>
</file>

<file path=ppt/slides/_rels/slide2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3.xml"/><Relationship Id="rId1" Type="http://schemas.openxmlformats.org/officeDocument/2006/relationships/slideLayout" Target="../slideLayouts/slideLayout16.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5.jpe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9" name="Untertitel 18"/>
          <p:cNvSpPr>
            <a:spLocks noGrp="1"/>
          </p:cNvSpPr>
          <p:nvPr>
            <p:ph type="subTitle" idx="1"/>
          </p:nvPr>
        </p:nvSpPr>
        <p:spPr>
          <a:xfrm>
            <a:off x="323850" y="3794465"/>
            <a:ext cx="11537949" cy="922524"/>
          </a:xfrm>
        </p:spPr>
        <p:txBody>
          <a:bodyPr/>
          <a:lstStyle/>
          <a:p>
            <a:pPr algn="ctr"/>
            <a:r>
              <a:rPr lang="en-GB" sz="2400" b="1" dirty="0" smtClean="0">
                <a:latin typeface="DINPro-Regular" panose="02000503030000020004" pitchFamily="50" charset="0"/>
              </a:rPr>
              <a:t>Kaan Kara</a:t>
            </a:r>
            <a:r>
              <a:rPr lang="en-GB" sz="2400" dirty="0" smtClean="0">
                <a:latin typeface="DINPro-Regular" panose="02000503030000020004" pitchFamily="50" charset="0"/>
              </a:rPr>
              <a:t>, Dan </a:t>
            </a:r>
            <a:r>
              <a:rPr lang="en-GB" sz="2400" dirty="0" err="1" smtClean="0">
                <a:latin typeface="DINPro-Regular" panose="02000503030000020004" pitchFamily="50" charset="0"/>
              </a:rPr>
              <a:t>Alistarh</a:t>
            </a:r>
            <a:r>
              <a:rPr lang="en-GB" sz="2400" dirty="0" smtClean="0">
                <a:latin typeface="DINPro-Regular" panose="02000503030000020004" pitchFamily="50" charset="0"/>
              </a:rPr>
              <a:t>, Gustavo Alonso, </a:t>
            </a:r>
            <a:r>
              <a:rPr lang="en-GB" sz="2400" dirty="0" err="1" smtClean="0">
                <a:latin typeface="DINPro-Regular" panose="02000503030000020004" pitchFamily="50" charset="0"/>
              </a:rPr>
              <a:t>Onur</a:t>
            </a:r>
            <a:r>
              <a:rPr lang="en-GB" sz="2400" dirty="0" smtClean="0">
                <a:latin typeface="DINPro-Regular" panose="02000503030000020004" pitchFamily="50" charset="0"/>
              </a:rPr>
              <a:t> </a:t>
            </a:r>
            <a:r>
              <a:rPr lang="en-GB" sz="2400" dirty="0" err="1" smtClean="0">
                <a:latin typeface="DINPro-Regular" panose="02000503030000020004" pitchFamily="50" charset="0"/>
              </a:rPr>
              <a:t>Mutlu</a:t>
            </a:r>
            <a:r>
              <a:rPr lang="en-GB" sz="2400" dirty="0" smtClean="0">
                <a:latin typeface="DINPro-Regular" panose="02000503030000020004" pitchFamily="50" charset="0"/>
              </a:rPr>
              <a:t>, Ce Zhang</a:t>
            </a:r>
            <a:endParaRPr lang="en-GB" sz="2400" dirty="0">
              <a:latin typeface="DINPro-Regular" panose="02000503030000020004" pitchFamily="50" charset="0"/>
            </a:endParaRPr>
          </a:p>
        </p:txBody>
      </p:sp>
      <p:sp>
        <p:nvSpPr>
          <p:cNvPr id="18" name="Titel 17"/>
          <p:cNvSpPr>
            <a:spLocks noGrp="1"/>
          </p:cNvSpPr>
          <p:nvPr>
            <p:ph type="ctrTitle"/>
          </p:nvPr>
        </p:nvSpPr>
        <p:spPr>
          <a:xfrm>
            <a:off x="323850" y="2133600"/>
            <a:ext cx="11537949" cy="1600200"/>
          </a:xfrm>
        </p:spPr>
        <p:txBody>
          <a:bodyPr anchor="ctr"/>
          <a:lstStyle/>
          <a:p>
            <a:pPr algn="ctr"/>
            <a:r>
              <a:rPr lang="en-GB" sz="3600" dirty="0" smtClean="0">
                <a:latin typeface="DINPro-Regular" panose="02000503030000020004" pitchFamily="50" charset="0"/>
              </a:rPr>
              <a:t>FPGA-accelerated Dense Linear Machine Learning:</a:t>
            </a:r>
            <a:br>
              <a:rPr lang="en-GB" sz="3600" dirty="0" smtClean="0">
                <a:latin typeface="DINPro-Regular" panose="02000503030000020004" pitchFamily="50" charset="0"/>
              </a:rPr>
            </a:br>
            <a:r>
              <a:rPr lang="en-GB" sz="3600" dirty="0" smtClean="0">
                <a:latin typeface="DINPro-Regular" panose="02000503030000020004" pitchFamily="50" charset="0"/>
              </a:rPr>
              <a:t>A Precision-Convergence Trade-off</a:t>
            </a:r>
            <a:endParaRPr lang="en-GB" sz="3600" dirty="0">
              <a:latin typeface="DINPro-Regular" panose="02000503030000020004" pitchFamily="50" charset="0"/>
            </a:endParaRPr>
          </a:p>
        </p:txBody>
      </p:sp>
      <p:pic>
        <p:nvPicPr>
          <p:cNvPr id="8" name="Picture 7"/>
          <p:cNvPicPr>
            <a:picLocks noChangeAspect="1"/>
          </p:cNvPicPr>
          <p:nvPr/>
        </p:nvPicPr>
        <p:blipFill>
          <a:blip r:embed="rId3"/>
          <a:stretch>
            <a:fillRect/>
          </a:stretch>
        </p:blipFill>
        <p:spPr>
          <a:xfrm>
            <a:off x="10437019" y="152400"/>
            <a:ext cx="1606280" cy="1447800"/>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49724" y="4495800"/>
            <a:ext cx="3886200" cy="1921267"/>
          </a:xfrm>
          <a:prstGeom prst="rect">
            <a:avLst/>
          </a:prstGeom>
        </p:spPr>
      </p:pic>
      <p:sp>
        <p:nvSpPr>
          <p:cNvPr id="3" name="Slide Number Placeholder 2"/>
          <p:cNvSpPr>
            <a:spLocks noGrp="1"/>
          </p:cNvSpPr>
          <p:nvPr>
            <p:ph type="sldNum" sz="quarter" idx="12"/>
          </p:nvPr>
        </p:nvSpPr>
        <p:spPr/>
        <p:txBody>
          <a:bodyPr/>
          <a:lstStyle/>
          <a:p>
            <a:fld id="{6C6AE60A-B69C-4790-82F7-3882EDF23186}" type="slidenum">
              <a:rPr lang="en-GB" smtClean="0"/>
              <a:t>1</a:t>
            </a:fld>
            <a:endParaRPr lang="en-GB" dirty="0"/>
          </a:p>
        </p:txBody>
      </p:sp>
    </p:spTree>
    <p:extLst>
      <p:ext uri="{BB962C8B-B14F-4D97-AF65-F5344CB8AC3E}">
        <p14:creationId xmlns:p14="http://schemas.microsoft.com/office/powerpoint/2010/main" val="4038906334"/>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7"/>
          <p:cNvSpPr txBox="1">
            <a:spLocks/>
          </p:cNvSpPr>
          <p:nvPr/>
        </p:nvSpPr>
        <p:spPr>
          <a:xfrm>
            <a:off x="325438" y="685701"/>
            <a:ext cx="11537949" cy="1600200"/>
          </a:xfrm>
          <a:prstGeom prst="rect">
            <a:avLst/>
          </a:prstGeom>
        </p:spPr>
        <p:txBody>
          <a:bodyPr anchor="ctr"/>
          <a:lstStyle>
            <a:lvl1pPr algn="l" defTabSz="914400" rtl="0" eaLnBrk="1" latinLnBrk="0" hangingPunct="1">
              <a:lnSpc>
                <a:spcPct val="100000"/>
              </a:lnSpc>
              <a:spcBef>
                <a:spcPct val="0"/>
              </a:spcBef>
              <a:buNone/>
              <a:defRPr sz="2800" b="1" kern="1200">
                <a:solidFill>
                  <a:schemeClr val="tx1"/>
                </a:solidFill>
                <a:latin typeface="+mj-lt"/>
                <a:ea typeface="+mj-ea"/>
                <a:cs typeface="+mj-cs"/>
              </a:defRPr>
            </a:lvl1pPr>
          </a:lstStyle>
          <a:p>
            <a:pPr algn="ctr"/>
            <a:r>
              <a:rPr lang="en-GB" sz="3600" dirty="0" smtClean="0">
                <a:latin typeface="DINPro-Regular" panose="02000503030000020004" pitchFamily="50" charset="0"/>
              </a:rPr>
              <a:t>What is the most efficient way of training dense linear models on an FPGA?</a:t>
            </a:r>
            <a:endParaRPr lang="en-GB" sz="3600" dirty="0">
              <a:latin typeface="DINPro-Regular" panose="02000503030000020004" pitchFamily="50" charset="0"/>
            </a:endParaRPr>
          </a:p>
        </p:txBody>
      </p:sp>
      <p:sp>
        <p:nvSpPr>
          <p:cNvPr id="2" name="TextBox 1"/>
          <p:cNvSpPr txBox="1"/>
          <p:nvPr/>
        </p:nvSpPr>
        <p:spPr>
          <a:xfrm>
            <a:off x="607219" y="2370447"/>
            <a:ext cx="10972800" cy="194963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800" dirty="0" smtClean="0">
                <a:latin typeface="DINPro-Regular" panose="02000503030000020004" pitchFamily="50" charset="0"/>
              </a:rPr>
              <a:t>FPGAs can handle floating-point, but they are certainly not the best choice.</a:t>
            </a:r>
          </a:p>
          <a:p>
            <a:pPr>
              <a:lnSpc>
                <a:spcPct val="150000"/>
              </a:lnSpc>
            </a:pPr>
            <a:r>
              <a:rPr lang="en-US" sz="2800" dirty="0" smtClean="0">
                <a:latin typeface="DINPro-Regular" panose="02000503030000020004" pitchFamily="50" charset="0"/>
              </a:rPr>
              <a:t>	We have tried: On par with a 10-core Xeon, not a clear win.</a:t>
            </a:r>
          </a:p>
        </p:txBody>
      </p:sp>
      <p:sp>
        <p:nvSpPr>
          <p:cNvPr id="3" name="Oval 2"/>
          <p:cNvSpPr/>
          <p:nvPr/>
        </p:nvSpPr>
        <p:spPr>
          <a:xfrm>
            <a:off x="2969418" y="2995717"/>
            <a:ext cx="1600201" cy="725905"/>
          </a:xfrm>
          <a:prstGeom prst="ellipse">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dirty="0" smtClean="0">
                <a:latin typeface="DINPro-Regular" panose="02000503030000020004" pitchFamily="50" charset="0"/>
              </a:rPr>
              <a:t>Yet!</a:t>
            </a:r>
            <a:endParaRPr lang="en-US" sz="2800" dirty="0">
              <a:latin typeface="DINPro-Regular" panose="02000503030000020004" pitchFamily="50" charset="0"/>
            </a:endParaRPr>
          </a:p>
        </p:txBody>
      </p:sp>
      <p:cxnSp>
        <p:nvCxnSpPr>
          <p:cNvPr id="7" name="Straight Arrow Connector 6"/>
          <p:cNvCxnSpPr/>
          <p:nvPr/>
        </p:nvCxnSpPr>
        <p:spPr>
          <a:xfrm>
            <a:off x="835819" y="4066210"/>
            <a:ext cx="609600" cy="0"/>
          </a:xfrm>
          <a:prstGeom prst="straightConnector1">
            <a:avLst/>
          </a:prstGeom>
          <a:ln w="38100" cap="sq">
            <a:solidFill>
              <a:schemeClr val="tx1"/>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05351" y="4431439"/>
            <a:ext cx="10972800" cy="65697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800" dirty="0" smtClean="0">
                <a:latin typeface="DINPro-Regular" panose="02000503030000020004" pitchFamily="50" charset="0"/>
              </a:rPr>
              <a:t>How about some recent developments in the machine research? </a:t>
            </a:r>
          </a:p>
        </p:txBody>
      </p:sp>
      <p:sp>
        <p:nvSpPr>
          <p:cNvPr id="34" name="TextBox 33"/>
          <p:cNvSpPr txBox="1"/>
          <p:nvPr/>
        </p:nvSpPr>
        <p:spPr>
          <a:xfrm>
            <a:off x="912019" y="5597860"/>
            <a:ext cx="11017686" cy="523220"/>
          </a:xfrm>
          <a:prstGeom prst="rect">
            <a:avLst/>
          </a:prstGeom>
          <a:noFill/>
        </p:spPr>
        <p:txBody>
          <a:bodyPr wrap="square" rtlCol="0">
            <a:spAutoFit/>
          </a:bodyPr>
          <a:lstStyle/>
          <a:p>
            <a:r>
              <a:rPr lang="en-US" sz="2800" dirty="0" smtClean="0">
                <a:latin typeface="DINPro-Regular" panose="02000503030000020004" pitchFamily="50" charset="0"/>
              </a:rPr>
              <a:t>Low-precision data			EXACTLY the same end-result.</a:t>
            </a:r>
            <a:endParaRPr lang="en-US" sz="2800" dirty="0">
              <a:latin typeface="DINPro-Regular" panose="02000503030000020004" pitchFamily="50" charset="0"/>
            </a:endParaRPr>
          </a:p>
        </p:txBody>
      </p:sp>
      <p:cxnSp>
        <p:nvCxnSpPr>
          <p:cNvPr id="39" name="Straight Arrow Connector 38"/>
          <p:cNvCxnSpPr/>
          <p:nvPr/>
        </p:nvCxnSpPr>
        <p:spPr>
          <a:xfrm>
            <a:off x="4036219" y="5892269"/>
            <a:ext cx="2282248" cy="0"/>
          </a:xfrm>
          <a:prstGeom prst="straightConnector1">
            <a:avLst/>
          </a:prstGeom>
          <a:ln>
            <a:solidFill>
              <a:srgbClr val="C00000"/>
            </a:solidFill>
            <a:headEnd type="none" w="med" len="med"/>
            <a:tailEnd type="triangle"/>
          </a:ln>
          <a:effectLst/>
        </p:spPr>
        <p:style>
          <a:lnRef idx="3">
            <a:schemeClr val="accent1"/>
          </a:lnRef>
          <a:fillRef idx="0">
            <a:schemeClr val="accent1"/>
          </a:fillRef>
          <a:effectRef idx="2">
            <a:schemeClr val="accent1"/>
          </a:effectRef>
          <a:fontRef idx="minor">
            <a:schemeClr val="tx1"/>
          </a:fontRef>
        </p:style>
      </p:cxnSp>
      <p:sp>
        <p:nvSpPr>
          <p:cNvPr id="41" name="TextBox 40"/>
          <p:cNvSpPr txBox="1"/>
          <p:nvPr/>
        </p:nvSpPr>
        <p:spPr>
          <a:xfrm>
            <a:off x="4398441" y="5199771"/>
            <a:ext cx="1676400" cy="1384995"/>
          </a:xfrm>
          <a:prstGeom prst="rect">
            <a:avLst/>
          </a:prstGeom>
          <a:noFill/>
          <a:effectLst/>
        </p:spPr>
        <p:txBody>
          <a:bodyPr wrap="square" rtlCol="0">
            <a:spAutoFit/>
          </a:bodyPr>
          <a:lstStyle/>
          <a:p>
            <a:r>
              <a:rPr lang="en-US" sz="2800" b="1" dirty="0" smtClean="0">
                <a:latin typeface="DINPro-Regular" panose="02000503030000020004" pitchFamily="50" charset="0"/>
              </a:rPr>
              <a:t>In theory</a:t>
            </a:r>
          </a:p>
          <a:p>
            <a:endParaRPr lang="en-US" sz="2800" b="1" dirty="0">
              <a:latin typeface="DINPro-Regular" panose="02000503030000020004" pitchFamily="50" charset="0"/>
            </a:endParaRPr>
          </a:p>
          <a:p>
            <a:r>
              <a:rPr lang="en-US" sz="2800" b="1" dirty="0">
                <a:latin typeface="DINPro-Regular" panose="02000503030000020004" pitchFamily="50" charset="0"/>
              </a:rPr>
              <a:t>l</a:t>
            </a:r>
            <a:r>
              <a:rPr lang="en-US" sz="2800" b="1" dirty="0" smtClean="0">
                <a:latin typeface="DINPro-Regular" panose="02000503030000020004" pitchFamily="50" charset="0"/>
              </a:rPr>
              <a:t>eads to</a:t>
            </a:r>
            <a:endParaRPr lang="en-US" sz="2800" b="1" dirty="0">
              <a:latin typeface="DINPro-Regular" panose="02000503030000020004" pitchFamily="50" charset="0"/>
            </a:endParaRPr>
          </a:p>
        </p:txBody>
      </p:sp>
      <p:sp>
        <p:nvSpPr>
          <p:cNvPr id="4" name="Slide Number Placeholder 3"/>
          <p:cNvSpPr>
            <a:spLocks noGrp="1"/>
          </p:cNvSpPr>
          <p:nvPr>
            <p:ph type="sldNum" sz="quarter" idx="12"/>
          </p:nvPr>
        </p:nvSpPr>
        <p:spPr/>
        <p:txBody>
          <a:bodyPr/>
          <a:lstStyle/>
          <a:p>
            <a:fld id="{6C6AE60A-B69C-4790-82F7-3882EDF23186}" type="slidenum">
              <a:rPr lang="en-GB" smtClean="0"/>
              <a:t>2</a:t>
            </a:fld>
            <a:endParaRPr lang="en-GB" dirty="0"/>
          </a:p>
        </p:txBody>
      </p:sp>
    </p:spTree>
    <p:extLst>
      <p:ext uri="{BB962C8B-B14F-4D97-AF65-F5344CB8AC3E}">
        <p14:creationId xmlns:p14="http://schemas.microsoft.com/office/powerpoint/2010/main" val="11003336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par>
                                <p:cTn id="20" presetID="10"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3" grpId="0"/>
      <p:bldP spid="34" grpId="0"/>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lgn="ctr"/>
            <a:r>
              <a:rPr lang="en-GB" sz="3200" dirty="0" smtClean="0"/>
              <a:t>Stochastic Gradient Descent (SGD)</a:t>
            </a:r>
            <a:endParaRPr lang="en-GB" sz="3200" dirty="0"/>
          </a:p>
        </p:txBody>
      </p:sp>
      <p:grpSp>
        <p:nvGrpSpPr>
          <p:cNvPr id="52" name="Group 51"/>
          <p:cNvGrpSpPr/>
          <p:nvPr/>
        </p:nvGrpSpPr>
        <p:grpSpPr>
          <a:xfrm>
            <a:off x="8064881" y="1752601"/>
            <a:ext cx="3962400" cy="2308324"/>
            <a:chOff x="1445419" y="1752600"/>
            <a:chExt cx="3962400" cy="2308324"/>
          </a:xfrm>
        </p:grpSpPr>
        <mc:AlternateContent xmlns:mc="http://schemas.openxmlformats.org/markup-compatibility/2006" xmlns:a14="http://schemas.microsoft.com/office/drawing/2010/main">
          <mc:Choice Requires="a14">
            <p:sp>
              <p:nvSpPr>
                <p:cNvPr id="53" name="TextBox 52"/>
                <p:cNvSpPr txBox="1"/>
                <p:nvPr/>
              </p:nvSpPr>
              <p:spPr>
                <a:xfrm>
                  <a:off x="1445419" y="1752600"/>
                  <a:ext cx="3962400"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while</a:t>
                  </a:r>
                  <a:r>
                    <a:rPr kumimoji="0" lang="en-US" sz="24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 not converged </a:t>
                  </a:r>
                  <a:r>
                    <a:rPr kumimoji="0" lang="en-US" sz="2400" b="1"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rPr>
                    <a:t> </a:t>
                  </a:r>
                  <a:r>
                    <a:rPr kumimoji="0" lang="en-US" sz="24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   </a:t>
                  </a:r>
                  <a:r>
                    <a:rPr kumimoji="0" lang="en-US" sz="2400" b="1"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for</a:t>
                  </a:r>
                  <a:r>
                    <a:rPr kumimoji="0" lang="en-US" sz="24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 </a:t>
                  </a:r>
                  <a:r>
                    <a:rPr kumimoji="0" lang="en-US" sz="2400" b="0" i="0" u="none" strike="noStrike" kern="1200" cap="none" spc="0" normalizeH="0" baseline="0" noProof="0" dirty="0" err="1" smtClean="0">
                      <a:ln>
                        <a:noFill/>
                      </a:ln>
                      <a:solidFill>
                        <a:prstClr val="black"/>
                      </a:solidFill>
                      <a:effectLst/>
                      <a:uLnTx/>
                      <a:uFillTx/>
                      <a:latin typeface="DINPro-Regular" panose="02000503030000020004" pitchFamily="2" charset="0"/>
                      <a:ea typeface="+mn-ea"/>
                      <a:cs typeface="+mn-cs"/>
                    </a:rPr>
                    <a:t>i</a:t>
                  </a:r>
                  <a:r>
                    <a:rPr kumimoji="0" lang="en-US" sz="24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 from 1 to M </a:t>
                  </a:r>
                  <a:r>
                    <a:rPr kumimoji="0" lang="en-US" sz="2400" b="1"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rPr>
                    <a:t>	</a:t>
                  </a:r>
                  <a14:m>
                    <m:oMath xmlns:m="http://schemas.openxmlformats.org/officeDocument/2006/math">
                      <m:sSub>
                        <m:sSubPr>
                          <m:ctrlP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𝒈</m:t>
                          </m:r>
                        </m:e>
                        <m:sub>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𝒊</m:t>
                          </m:r>
                        </m:sub>
                      </m:s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d>
                        <m:d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sSub>
                            <m:sSubPr>
                              <m:ctrlP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𝒂</m:t>
                              </m:r>
                            </m:e>
                            <m:sub>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𝒊</m:t>
                              </m:r>
                            </m:sub>
                          </m:s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sSub>
                            <m:sSub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𝑏</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𝑖</m:t>
                              </m:r>
                            </m:sub>
                          </m:sSub>
                        </m:e>
                      </m:d>
                      <m:sSub>
                        <m:sSubPr>
                          <m:ctrlP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𝒂</m:t>
                          </m:r>
                        </m:e>
                        <m:sub>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𝒊</m:t>
                          </m:r>
                        </m:sub>
                      </m:sSub>
                    </m:oMath>
                  </a14:m>
                  <a:endParaRPr kumimoji="0" lang="en-US" sz="2400" b="1" i="0" u="none" strike="noStrike" kern="1200" cap="none" spc="0" normalizeH="0" baseline="0" noProof="0" dirty="0" smtClean="0">
                    <a:ln>
                      <a:noFill/>
                    </a:ln>
                    <a:solidFill>
                      <a:prstClr val="black"/>
                    </a:solidFill>
                    <a:effectLst/>
                    <a:uLnTx/>
                    <a:uFillTx/>
                    <a:latin typeface="DINPro-Regular" panose="02000503030000020004" pitchFamily="2" charset="0"/>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	</a:t>
                  </a:r>
                  <a14:m>
                    <m:oMath xmlns:m="http://schemas.openxmlformats.org/officeDocument/2006/math">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𝒙</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𝛾</m:t>
                      </m:r>
                      <m:sSub>
                        <m:sSubPr>
                          <m:ctrlP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𝒈</m:t>
                          </m:r>
                        </m:e>
                        <m:sub>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𝒊</m:t>
                          </m:r>
                        </m:sub>
                      </m:sSub>
                    </m:oMath>
                  </a14:m>
                  <a:endParaRPr kumimoji="0" lang="en-US" sz="2400" b="1"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    </a:t>
                  </a:r>
                  <a:r>
                    <a:rPr kumimoji="0" lang="en-US" sz="2400" b="1"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end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end</a:t>
                  </a:r>
                  <a:endParaRPr kumimoji="0" lang="en-US" sz="2400" b="1"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1445419" y="1752600"/>
                  <a:ext cx="3962400" cy="2308324"/>
                </a:xfrm>
                <a:prstGeom prst="rect">
                  <a:avLst/>
                </a:prstGeom>
                <a:blipFill>
                  <a:blip r:embed="rId3"/>
                  <a:stretch>
                    <a:fillRect l="-2462" t="-2111" b="-5013"/>
                  </a:stretch>
                </a:blipFill>
              </p:spPr>
              <p:txBody>
                <a:bodyPr/>
                <a:lstStyle/>
                <a:p>
                  <a:r>
                    <a:rPr lang="en-US">
                      <a:noFill/>
                    </a:rPr>
                    <a:t> </a:t>
                  </a:r>
                </a:p>
              </p:txBody>
            </p:sp>
          </mc:Fallback>
        </mc:AlternateContent>
        <p:cxnSp>
          <p:nvCxnSpPr>
            <p:cNvPr id="54" name="Straight Connector 53"/>
            <p:cNvCxnSpPr/>
            <p:nvPr/>
          </p:nvCxnSpPr>
          <p:spPr>
            <a:xfrm>
              <a:off x="1674019" y="2209800"/>
              <a:ext cx="0" cy="1447800"/>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55" name="Straight Connector 54"/>
            <p:cNvCxnSpPr/>
            <p:nvPr/>
          </p:nvCxnSpPr>
          <p:spPr>
            <a:xfrm>
              <a:off x="1978819" y="2514600"/>
              <a:ext cx="0" cy="838200"/>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grpSp>
      <mc:AlternateContent xmlns:mc="http://schemas.openxmlformats.org/markup-compatibility/2006" xmlns:a14="http://schemas.microsoft.com/office/drawing/2010/main">
        <mc:Choice Requires="a14">
          <p:sp>
            <p:nvSpPr>
              <p:cNvPr id="56" name="Rounded Rectangle 55"/>
              <p:cNvSpPr/>
              <p:nvPr/>
            </p:nvSpPr>
            <p:spPr>
              <a:xfrm>
                <a:off x="1711738" y="1752602"/>
                <a:ext cx="2209800" cy="1981198"/>
              </a:xfrm>
              <a:prstGeom prst="round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
                    </m:oMathParaPr>
                    <m:oMath xmlns:m="http://schemas.openxmlformats.org/officeDocument/2006/math">
                      <m:sSub>
                        <m:sSub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𝐴</m:t>
                          </m:r>
                        </m:e>
                        <m:sub>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𝑀</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𝑁</m:t>
                          </m:r>
                        </m:sub>
                      </m:sSub>
                    </m:oMath>
                  </m:oMathPara>
                </a14:m>
                <a:endParaRPr kumimoji="0" lang="en-US" sz="32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endParaRPr>
              </a:p>
            </p:txBody>
          </p:sp>
        </mc:Choice>
        <mc:Fallback xmlns="">
          <p:sp>
            <p:nvSpPr>
              <p:cNvPr id="56" name="Rounded Rectangle 55"/>
              <p:cNvSpPr>
                <a:spLocks noRot="1" noChangeAspect="1" noMove="1" noResize="1" noEditPoints="1" noAdjustHandles="1" noChangeArrowheads="1" noChangeShapeType="1" noTextEdit="1"/>
              </p:cNvSpPr>
              <p:nvPr/>
            </p:nvSpPr>
            <p:spPr>
              <a:xfrm>
                <a:off x="1711738" y="1752602"/>
                <a:ext cx="2209800" cy="1981198"/>
              </a:xfrm>
              <a:prstGeom prst="roundRect">
                <a:avLst/>
              </a:prstGeom>
              <a:blipFill>
                <a:blip r:embed="rId4"/>
                <a:stretch>
                  <a:fillRect/>
                </a:stretch>
              </a:blipFill>
              <a:ln w="57150"/>
            </p:spPr>
            <p:txBody>
              <a:bodyPr/>
              <a:lstStyle/>
              <a:p>
                <a:r>
                  <a:rPr lang="en-US">
                    <a:noFill/>
                  </a:rPr>
                  <a:t> </a:t>
                </a:r>
              </a:p>
            </p:txBody>
          </p:sp>
        </mc:Fallback>
      </mc:AlternateContent>
      <p:cxnSp>
        <p:nvCxnSpPr>
          <p:cNvPr id="57" name="Straight Arrow Connector 56"/>
          <p:cNvCxnSpPr/>
          <p:nvPr/>
        </p:nvCxnSpPr>
        <p:spPr>
          <a:xfrm>
            <a:off x="1711738" y="1524002"/>
            <a:ext cx="2209800" cy="0"/>
          </a:xfrm>
          <a:prstGeom prst="straightConnector1">
            <a:avLst/>
          </a:prstGeom>
          <a:ln>
            <a:headEnd type="triangle"/>
            <a:tailEnd type="triangle"/>
          </a:ln>
          <a:effectLst/>
        </p:spPr>
        <p:style>
          <a:lnRef idx="2">
            <a:schemeClr val="dk1"/>
          </a:lnRef>
          <a:fillRef idx="0">
            <a:schemeClr val="dk1"/>
          </a:fillRef>
          <a:effectRef idx="1">
            <a:schemeClr val="dk1"/>
          </a:effectRef>
          <a:fontRef idx="minor">
            <a:schemeClr val="tx1"/>
          </a:fontRef>
        </p:style>
      </p:cxnSp>
      <p:sp>
        <p:nvSpPr>
          <p:cNvPr id="58" name="TextBox 57"/>
          <p:cNvSpPr txBox="1"/>
          <p:nvPr/>
        </p:nvSpPr>
        <p:spPr>
          <a:xfrm>
            <a:off x="2054638" y="1154670"/>
            <a:ext cx="1524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rPr>
              <a:t>N</a:t>
            </a:r>
            <a:r>
              <a:rPr kumimoji="0" lang="en-US" sz="18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 features</a:t>
            </a:r>
            <a:endParaRPr kumimoji="0" lang="en-US" sz="18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endParaRPr>
          </a:p>
        </p:txBody>
      </p:sp>
      <p:cxnSp>
        <p:nvCxnSpPr>
          <p:cNvPr id="59" name="Straight Arrow Connector 58"/>
          <p:cNvCxnSpPr/>
          <p:nvPr/>
        </p:nvCxnSpPr>
        <p:spPr>
          <a:xfrm flipV="1">
            <a:off x="1518857" y="1752602"/>
            <a:ext cx="0" cy="1981198"/>
          </a:xfrm>
          <a:prstGeom prst="straightConnector1">
            <a:avLst/>
          </a:prstGeom>
          <a:ln>
            <a:headEnd type="triangle"/>
            <a:tailEnd type="triangle"/>
          </a:ln>
          <a:effectLst/>
        </p:spPr>
        <p:style>
          <a:lnRef idx="2">
            <a:schemeClr val="dk1"/>
          </a:lnRef>
          <a:fillRef idx="0">
            <a:schemeClr val="dk1"/>
          </a:fillRef>
          <a:effectRef idx="1">
            <a:schemeClr val="dk1"/>
          </a:effectRef>
          <a:fontRef idx="minor">
            <a:schemeClr val="tx1"/>
          </a:fontRef>
        </p:style>
      </p:cxnSp>
      <p:sp>
        <p:nvSpPr>
          <p:cNvPr id="60" name="TextBox 59"/>
          <p:cNvSpPr txBox="1"/>
          <p:nvPr/>
        </p:nvSpPr>
        <p:spPr>
          <a:xfrm>
            <a:off x="111538" y="2556303"/>
            <a:ext cx="1524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M samples</a:t>
            </a:r>
            <a:endParaRPr kumimoji="0" lang="en-US" sz="18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endParaRPr>
          </a:p>
        </p:txBody>
      </p:sp>
      <mc:AlternateContent xmlns:mc="http://schemas.openxmlformats.org/markup-compatibility/2006" xmlns:a14="http://schemas.microsoft.com/office/drawing/2010/main">
        <mc:Choice Requires="a14">
          <p:sp>
            <p:nvSpPr>
              <p:cNvPr id="61" name="Rounded Rectangle 60"/>
              <p:cNvSpPr/>
              <p:nvPr/>
            </p:nvSpPr>
            <p:spPr>
              <a:xfrm>
                <a:off x="4263093" y="1752602"/>
                <a:ext cx="1056208" cy="1981198"/>
              </a:xfrm>
              <a:prstGeom prst="round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b>
                        <m:sSub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𝑥</m:t>
                          </m:r>
                        </m:e>
                        <m:sub>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𝑁</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sub>
                      </m:sSub>
                    </m:oMath>
                  </m:oMathPara>
                </a14:m>
                <a:endParaRPr kumimoji="0" lang="en-US" sz="3200" b="0" i="0" u="none" strike="noStrike" kern="1200" cap="none" spc="0" normalizeH="0" baseline="0" noProof="0" dirty="0" smtClean="0">
                  <a:ln>
                    <a:noFill/>
                  </a:ln>
                  <a:solidFill>
                    <a:prstClr val="black"/>
                  </a:solidFill>
                  <a:effectLst/>
                  <a:uLnTx/>
                  <a:uFillTx/>
                  <a:latin typeface="Arial"/>
                  <a:ea typeface="Cambria Math" panose="02040503050406030204" pitchFamily="18" charset="0"/>
                  <a:cs typeface="+mn-cs"/>
                </a:endParaRPr>
              </a:p>
            </p:txBody>
          </p:sp>
        </mc:Choice>
        <mc:Fallback xmlns="">
          <p:sp>
            <p:nvSpPr>
              <p:cNvPr id="61" name="Rounded Rectangle 60"/>
              <p:cNvSpPr>
                <a:spLocks noRot="1" noChangeAspect="1" noMove="1" noResize="1" noEditPoints="1" noAdjustHandles="1" noChangeArrowheads="1" noChangeShapeType="1" noTextEdit="1"/>
              </p:cNvSpPr>
              <p:nvPr/>
            </p:nvSpPr>
            <p:spPr>
              <a:xfrm>
                <a:off x="4263093" y="1752602"/>
                <a:ext cx="1056208" cy="1981198"/>
              </a:xfrm>
              <a:prstGeom prst="roundRect">
                <a:avLst/>
              </a:prstGeom>
              <a:blipFill>
                <a:blip r:embed="rId5"/>
                <a:stretch>
                  <a:fillRect/>
                </a:stretch>
              </a:blipFill>
              <a:ln w="57150"/>
            </p:spPr>
            <p:txBody>
              <a:bodyPr/>
              <a:lstStyle/>
              <a:p>
                <a:r>
                  <a:rPr lang="en-US">
                    <a:noFill/>
                  </a:rPr>
                  <a:t> </a:t>
                </a:r>
              </a:p>
            </p:txBody>
          </p:sp>
        </mc:Fallback>
      </mc:AlternateContent>
      <p:sp>
        <p:nvSpPr>
          <p:cNvPr id="62" name="TextBox 61"/>
          <p:cNvSpPr txBox="1"/>
          <p:nvPr/>
        </p:nvSpPr>
        <p:spPr>
          <a:xfrm>
            <a:off x="3938726" y="2740969"/>
            <a:ext cx="30717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rPr>
              <a:t>x</a:t>
            </a:r>
          </a:p>
        </p:txBody>
      </p:sp>
      <p:sp>
        <p:nvSpPr>
          <p:cNvPr id="63" name="TextBox 62"/>
          <p:cNvSpPr txBox="1"/>
          <p:nvPr/>
        </p:nvSpPr>
        <p:spPr>
          <a:xfrm>
            <a:off x="5511801" y="2740969"/>
            <a:ext cx="30717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a:t>
            </a:r>
            <a:endParaRPr kumimoji="0" lang="en-US" sz="24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endParaRPr>
          </a:p>
        </p:txBody>
      </p:sp>
      <mc:AlternateContent xmlns:mc="http://schemas.openxmlformats.org/markup-compatibility/2006" xmlns:a14="http://schemas.microsoft.com/office/drawing/2010/main">
        <mc:Choice Requires="a14">
          <p:sp>
            <p:nvSpPr>
              <p:cNvPr id="64" name="Rounded Rectangle 63"/>
              <p:cNvSpPr/>
              <p:nvPr/>
            </p:nvSpPr>
            <p:spPr>
              <a:xfrm>
                <a:off x="6017419" y="1752601"/>
                <a:ext cx="1051995" cy="1981199"/>
              </a:xfrm>
              <a:prstGeom prst="roundRect">
                <a:avLst/>
              </a:prstGeom>
              <a:ln w="57150"/>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b>
                        <m:sSub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𝑏</m:t>
                          </m:r>
                        </m:e>
                        <m:sub>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𝑀</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sub>
                      </m:sSub>
                    </m:oMath>
                  </m:oMathPara>
                </a14:m>
                <a:endParaRPr kumimoji="0" lang="en-US" sz="3200" b="0" i="0" u="none" strike="noStrike" kern="1200" cap="none" spc="0" normalizeH="0" baseline="0" noProof="0" dirty="0" smtClean="0">
                  <a:ln>
                    <a:noFill/>
                  </a:ln>
                  <a:solidFill>
                    <a:prstClr val="black"/>
                  </a:solidFill>
                  <a:effectLst/>
                  <a:uLnTx/>
                  <a:uFillTx/>
                  <a:latin typeface="Arial"/>
                  <a:ea typeface="+mn-ea"/>
                  <a:cs typeface="+mn-cs"/>
                </a:endParaRPr>
              </a:p>
            </p:txBody>
          </p:sp>
        </mc:Choice>
        <mc:Fallback xmlns="">
          <p:sp>
            <p:nvSpPr>
              <p:cNvPr id="64" name="Rounded Rectangle 63"/>
              <p:cNvSpPr>
                <a:spLocks noRot="1" noChangeAspect="1" noMove="1" noResize="1" noEditPoints="1" noAdjustHandles="1" noChangeArrowheads="1" noChangeShapeType="1" noTextEdit="1"/>
              </p:cNvSpPr>
              <p:nvPr/>
            </p:nvSpPr>
            <p:spPr>
              <a:xfrm>
                <a:off x="6017419" y="1752601"/>
                <a:ext cx="1051995" cy="1981199"/>
              </a:xfrm>
              <a:prstGeom prst="roundRect">
                <a:avLst/>
              </a:prstGeom>
              <a:blipFill>
                <a:blip r:embed="rId6"/>
                <a:stretch>
                  <a:fillRect/>
                </a:stretch>
              </a:blipFill>
              <a:ln w="57150"/>
            </p:spPr>
            <p:txBody>
              <a:bodyPr/>
              <a:lstStyle/>
              <a:p>
                <a:r>
                  <a:rPr lang="en-US">
                    <a:noFill/>
                  </a:rPr>
                  <a:t> </a:t>
                </a:r>
              </a:p>
            </p:txBody>
          </p:sp>
        </mc:Fallback>
      </mc:AlternateContent>
      <p:sp>
        <p:nvSpPr>
          <p:cNvPr id="65" name="TextBox 64"/>
          <p:cNvSpPr txBox="1"/>
          <p:nvPr/>
        </p:nvSpPr>
        <p:spPr>
          <a:xfrm>
            <a:off x="2579877" y="3828585"/>
            <a:ext cx="1524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Data Set</a:t>
            </a:r>
            <a:endParaRPr kumimoji="0" lang="en-US" sz="18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endParaRPr>
          </a:p>
        </p:txBody>
      </p:sp>
      <p:sp>
        <p:nvSpPr>
          <p:cNvPr id="66" name="TextBox 65"/>
          <p:cNvSpPr txBox="1"/>
          <p:nvPr/>
        </p:nvSpPr>
        <p:spPr>
          <a:xfrm>
            <a:off x="6017419" y="3828585"/>
            <a:ext cx="105199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Labels</a:t>
            </a:r>
            <a:endParaRPr kumimoji="0" lang="en-US" sz="18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endParaRPr>
          </a:p>
        </p:txBody>
      </p:sp>
      <p:sp>
        <p:nvSpPr>
          <p:cNvPr id="67" name="TextBox 66"/>
          <p:cNvSpPr txBox="1"/>
          <p:nvPr/>
        </p:nvSpPr>
        <p:spPr>
          <a:xfrm>
            <a:off x="4023520" y="3828585"/>
            <a:ext cx="1524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Model</a:t>
            </a:r>
            <a:endParaRPr kumimoji="0" lang="en-US" sz="18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endParaRPr>
          </a:p>
        </p:txBody>
      </p:sp>
      <p:grpSp>
        <p:nvGrpSpPr>
          <p:cNvPr id="68" name="Group 187"/>
          <p:cNvGrpSpPr/>
          <p:nvPr/>
        </p:nvGrpSpPr>
        <p:grpSpPr>
          <a:xfrm>
            <a:off x="4672691" y="4967927"/>
            <a:ext cx="1803633" cy="1781144"/>
            <a:chOff x="-160516" y="0"/>
            <a:chExt cx="1803631" cy="1781143"/>
          </a:xfrm>
        </p:grpSpPr>
        <p:pic>
          <p:nvPicPr>
            <p:cNvPr id="69" name="rounded-square-calculating-device_318-33993.jpg"/>
            <p:cNvPicPr>
              <a:picLocks noChangeAspect="1"/>
            </p:cNvPicPr>
            <p:nvPr/>
          </p:nvPicPr>
          <p:blipFill>
            <a:blip r:embed="rId7">
              <a:extLst/>
            </a:blip>
            <a:stretch>
              <a:fillRect/>
            </a:stretch>
          </p:blipFill>
          <p:spPr>
            <a:xfrm>
              <a:off x="181318" y="0"/>
              <a:ext cx="1119962" cy="1119962"/>
            </a:xfrm>
            <a:prstGeom prst="rect">
              <a:avLst/>
            </a:prstGeom>
            <a:ln w="12700" cap="flat">
              <a:noFill/>
              <a:miter lim="400000"/>
            </a:ln>
            <a:effectLst/>
          </p:spPr>
        </p:pic>
        <p:sp>
          <p:nvSpPr>
            <p:cNvPr id="70" name="Shape 186"/>
            <p:cNvSpPr/>
            <p:nvPr/>
          </p:nvSpPr>
          <p:spPr>
            <a:xfrm>
              <a:off x="-160516" y="1134814"/>
              <a:ext cx="1803631" cy="64632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p>
              <a:pPr algn="ctr">
                <a:defRPr b="1" u="sng">
                  <a:latin typeface="DINPro-Bold"/>
                  <a:ea typeface="DINPro-Bold"/>
                  <a:cs typeface="DINPro-Bold"/>
                  <a:sym typeface="DINPro-Bold"/>
                </a:defRPr>
              </a:pPr>
              <a:r>
                <a:rPr dirty="0" smtClean="0"/>
                <a:t>Computation</a:t>
              </a:r>
            </a:p>
            <a:p>
              <a:pPr algn="ctr">
                <a:defRPr>
                  <a:latin typeface="DINPro-Regular"/>
                  <a:ea typeface="DINPro-Regular"/>
                  <a:cs typeface="DINPro-Regular"/>
                  <a:sym typeface="DINPro-Regular"/>
                </a:defRPr>
              </a:pPr>
              <a:r>
                <a:rPr dirty="0" smtClean="0"/>
                <a:t>CPU</a:t>
              </a:r>
              <a:r>
                <a:rPr lang="en-US" dirty="0" smtClean="0"/>
                <a:t>, GPU, FPGA</a:t>
              </a:r>
              <a:endParaRPr dirty="0"/>
            </a:p>
          </p:txBody>
        </p:sp>
      </p:grpSp>
      <p:grpSp>
        <p:nvGrpSpPr>
          <p:cNvPr id="71" name="Group 190"/>
          <p:cNvGrpSpPr/>
          <p:nvPr/>
        </p:nvGrpSpPr>
        <p:grpSpPr>
          <a:xfrm>
            <a:off x="8862358" y="4929292"/>
            <a:ext cx="2580708" cy="1307828"/>
            <a:chOff x="-1" y="0"/>
            <a:chExt cx="2580707" cy="1307827"/>
          </a:xfrm>
        </p:grpSpPr>
        <p:pic>
          <p:nvPicPr>
            <p:cNvPr id="72" name="Icons8-Ios7-Industry-Memory-Module.ico"/>
            <p:cNvPicPr>
              <a:picLocks noChangeAspect="1"/>
            </p:cNvPicPr>
            <p:nvPr/>
          </p:nvPicPr>
          <p:blipFill>
            <a:blip r:embed="rId8">
              <a:extLst/>
            </a:blip>
            <a:stretch>
              <a:fillRect/>
            </a:stretch>
          </p:blipFill>
          <p:spPr>
            <a:xfrm rot="5400000">
              <a:off x="-1" y="0"/>
              <a:ext cx="1213626" cy="1213625"/>
            </a:xfrm>
            <a:prstGeom prst="rect">
              <a:avLst/>
            </a:prstGeom>
            <a:ln w="12700" cap="flat">
              <a:noFill/>
              <a:miter lim="400000"/>
            </a:ln>
            <a:effectLst/>
          </p:spPr>
        </p:pic>
        <p:sp>
          <p:nvSpPr>
            <p:cNvPr id="73" name="Shape 189"/>
            <p:cNvSpPr/>
            <p:nvPr/>
          </p:nvSpPr>
          <p:spPr>
            <a:xfrm>
              <a:off x="1225915" y="107501"/>
              <a:ext cx="1354791" cy="120032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p>
              <a:pPr>
                <a:defRPr b="1" u="sng">
                  <a:latin typeface="DINPro-Bold"/>
                  <a:ea typeface="DINPro-Bold"/>
                  <a:cs typeface="DINPro-Bold"/>
                  <a:sym typeface="DINPro-Bold"/>
                </a:defRPr>
              </a:pPr>
              <a:r>
                <a:rPr lang="en-US" dirty="0" smtClean="0"/>
                <a:t>Memory</a:t>
              </a:r>
              <a:endParaRPr dirty="0" smtClean="0"/>
            </a:p>
            <a:p>
              <a:pPr>
                <a:defRPr>
                  <a:latin typeface="DINPro-Regular"/>
                  <a:ea typeface="DINPro-Regular"/>
                  <a:cs typeface="DINPro-Regular"/>
                  <a:sym typeface="DINPro-Regular"/>
                </a:defRPr>
              </a:pPr>
              <a:r>
                <a:rPr lang="en-US" dirty="0" smtClean="0"/>
                <a:t>CPU </a:t>
              </a:r>
              <a:r>
                <a:rPr dirty="0" smtClean="0"/>
                <a:t>Cache</a:t>
              </a:r>
              <a:r>
                <a:rPr lang="en-US" dirty="0" smtClean="0"/>
                <a:t>,</a:t>
              </a:r>
            </a:p>
            <a:p>
              <a:pPr>
                <a:defRPr>
                  <a:latin typeface="DINPro-Regular"/>
                  <a:ea typeface="DINPro-Regular"/>
                  <a:cs typeface="DINPro-Regular"/>
                  <a:sym typeface="DINPro-Regular"/>
                </a:defRPr>
              </a:pPr>
              <a:r>
                <a:rPr lang="en-US" dirty="0" smtClean="0"/>
                <a:t>DRAM,</a:t>
              </a:r>
            </a:p>
            <a:p>
              <a:pPr>
                <a:defRPr>
                  <a:latin typeface="DINPro-Regular"/>
                  <a:ea typeface="DINPro-Regular"/>
                  <a:cs typeface="DINPro-Regular"/>
                  <a:sym typeface="DINPro-Regular"/>
                </a:defRPr>
              </a:pPr>
              <a:r>
                <a:rPr lang="en-US" dirty="0" smtClean="0"/>
                <a:t>FPGA BRAM</a:t>
              </a:r>
              <a:endParaRPr dirty="0"/>
            </a:p>
          </p:txBody>
        </p:sp>
      </p:grpSp>
      <p:grpSp>
        <p:nvGrpSpPr>
          <p:cNvPr id="74" name="Group 184"/>
          <p:cNvGrpSpPr/>
          <p:nvPr/>
        </p:nvGrpSpPr>
        <p:grpSpPr>
          <a:xfrm>
            <a:off x="325934" y="5036793"/>
            <a:ext cx="2490704" cy="985376"/>
            <a:chOff x="-74571" y="0"/>
            <a:chExt cx="2490702" cy="985375"/>
          </a:xfrm>
        </p:grpSpPr>
        <p:pic>
          <p:nvPicPr>
            <p:cNvPr id="75" name="Industry-Infrared-Sensor-icon.png"/>
            <p:cNvPicPr>
              <a:picLocks noChangeAspect="1"/>
            </p:cNvPicPr>
            <p:nvPr/>
          </p:nvPicPr>
          <p:blipFill>
            <a:blip r:embed="rId9">
              <a:extLst/>
            </a:blip>
            <a:stretch>
              <a:fillRect/>
            </a:stretch>
          </p:blipFill>
          <p:spPr>
            <a:xfrm>
              <a:off x="1439979" y="9223"/>
              <a:ext cx="976152" cy="976152"/>
            </a:xfrm>
            <a:prstGeom prst="rect">
              <a:avLst/>
            </a:prstGeom>
            <a:ln w="12700" cap="flat">
              <a:noFill/>
              <a:miter lim="400000"/>
            </a:ln>
            <a:effectLst/>
          </p:spPr>
        </p:pic>
        <p:sp>
          <p:nvSpPr>
            <p:cNvPr id="76" name="Shape 183"/>
            <p:cNvSpPr/>
            <p:nvPr/>
          </p:nvSpPr>
          <p:spPr>
            <a:xfrm>
              <a:off x="-74571" y="0"/>
              <a:ext cx="1477388" cy="92332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p>
              <a:pPr algn="r">
                <a:defRPr b="1" u="sng">
                  <a:latin typeface="DINPro-Bold"/>
                  <a:ea typeface="DINPro-Bold"/>
                  <a:cs typeface="DINPro-Bold"/>
                  <a:sym typeface="DINPro-Bold"/>
                </a:defRPr>
              </a:pPr>
              <a:r>
                <a:rPr dirty="0"/>
                <a:t>Data Source</a:t>
              </a:r>
            </a:p>
            <a:p>
              <a:pPr algn="r">
                <a:defRPr>
                  <a:latin typeface="DINPro-Regular"/>
                  <a:ea typeface="DINPro-Regular"/>
                  <a:cs typeface="DINPro-Regular"/>
                  <a:sym typeface="DINPro-Regular"/>
                </a:defRPr>
              </a:pPr>
              <a:r>
                <a:rPr lang="en-US" dirty="0" smtClean="0"/>
                <a:t>DRAM, SSD,</a:t>
              </a:r>
            </a:p>
            <a:p>
              <a:pPr algn="r">
                <a:defRPr>
                  <a:latin typeface="DINPro-Regular"/>
                  <a:ea typeface="DINPro-Regular"/>
                  <a:cs typeface="DINPro-Regular"/>
                  <a:sym typeface="DINPro-Regular"/>
                </a:defRPr>
              </a:pPr>
              <a:r>
                <a:rPr lang="en-US" dirty="0" smtClean="0"/>
                <a:t>Sensor</a:t>
              </a:r>
            </a:p>
          </p:txBody>
        </p:sp>
      </p:grpSp>
      <p:cxnSp>
        <p:nvCxnSpPr>
          <p:cNvPr id="4" name="Straight Arrow Connector 3"/>
          <p:cNvCxnSpPr>
            <a:stCxn id="56" idx="2"/>
            <a:endCxn id="75" idx="0"/>
          </p:cNvCxnSpPr>
          <p:nvPr/>
        </p:nvCxnSpPr>
        <p:spPr>
          <a:xfrm flipH="1">
            <a:off x="2328562" y="3733800"/>
            <a:ext cx="488076" cy="1312216"/>
          </a:xfrm>
          <a:prstGeom prst="straightConnector1">
            <a:avLst/>
          </a:prstGeom>
          <a:ln w="28575" cap="sq">
            <a:solidFill>
              <a:schemeClr val="tx1"/>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a:stCxn id="64" idx="2"/>
            <a:endCxn id="75" idx="0"/>
          </p:cNvCxnSpPr>
          <p:nvPr/>
        </p:nvCxnSpPr>
        <p:spPr>
          <a:xfrm flipH="1">
            <a:off x="2328562" y="3733800"/>
            <a:ext cx="4214855" cy="1312216"/>
          </a:xfrm>
          <a:prstGeom prst="straightConnector1">
            <a:avLst/>
          </a:prstGeom>
          <a:ln w="28575" cap="sq">
            <a:solidFill>
              <a:schemeClr val="tx1"/>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61" idx="2"/>
            <a:endCxn id="72" idx="1"/>
          </p:cNvCxnSpPr>
          <p:nvPr/>
        </p:nvCxnSpPr>
        <p:spPr>
          <a:xfrm>
            <a:off x="4791197" y="3733800"/>
            <a:ext cx="4677974" cy="1195491"/>
          </a:xfrm>
          <a:prstGeom prst="straightConnector1">
            <a:avLst/>
          </a:prstGeom>
          <a:ln w="28575" cap="sq">
            <a:solidFill>
              <a:schemeClr val="tx1"/>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83" name="Shape 194"/>
          <p:cNvSpPr/>
          <p:nvPr/>
        </p:nvSpPr>
        <p:spPr>
          <a:xfrm>
            <a:off x="3245779" y="5140801"/>
            <a:ext cx="1339605" cy="4001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p>
            <a:pPr algn="ctr">
              <a:defRPr sz="2400">
                <a:latin typeface="DINPro-Regular"/>
                <a:ea typeface="DINPro-Regular"/>
                <a:cs typeface="DINPro-Regular"/>
                <a:sym typeface="DINPro-Regular"/>
              </a:defRPr>
            </a:pPr>
            <a:r>
              <a:rPr sz="2000" dirty="0"/>
              <a:t>Data </a:t>
            </a:r>
            <a:r>
              <a:rPr sz="2000" b="1" dirty="0" err="1">
                <a:solidFill>
                  <a:srgbClr val="C00000"/>
                </a:solidFill>
                <a:latin typeface="DINPro-Bold"/>
                <a:ea typeface="DINPro-Bold"/>
                <a:cs typeface="DINPro-Bold"/>
                <a:sym typeface="DINPro-Bold"/>
              </a:rPr>
              <a:t>A</a:t>
            </a:r>
            <a:r>
              <a:rPr sz="2000" b="1" baseline="-5999" dirty="0" err="1">
                <a:solidFill>
                  <a:srgbClr val="C00000"/>
                </a:solidFill>
                <a:latin typeface="DINPro-Bold"/>
                <a:ea typeface="DINPro-Bold"/>
                <a:cs typeface="DINPro-Bold"/>
                <a:sym typeface="DINPro-Bold"/>
              </a:rPr>
              <a:t>r</a:t>
            </a:r>
            <a:endParaRPr sz="2000" b="1" baseline="-5999" dirty="0">
              <a:solidFill>
                <a:srgbClr val="C00000"/>
              </a:solidFill>
              <a:latin typeface="DINPro-Bold"/>
              <a:ea typeface="DINPro-Bold"/>
              <a:cs typeface="DINPro-Bold"/>
              <a:sym typeface="DINPro-Bold"/>
            </a:endParaRPr>
          </a:p>
        </p:txBody>
      </p:sp>
      <p:sp>
        <p:nvSpPr>
          <p:cNvPr id="86" name="Shape 197"/>
          <p:cNvSpPr/>
          <p:nvPr/>
        </p:nvSpPr>
        <p:spPr>
          <a:xfrm>
            <a:off x="6888650" y="5801903"/>
            <a:ext cx="1219546" cy="4001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p>
            <a:pPr algn="ctr">
              <a:defRPr sz="2400">
                <a:latin typeface="DINPro-Regular"/>
                <a:ea typeface="DINPro-Regular"/>
                <a:cs typeface="DINPro-Regular"/>
                <a:sym typeface="DINPro-Regular"/>
              </a:defRPr>
            </a:pPr>
            <a:r>
              <a:rPr sz="2000" dirty="0"/>
              <a:t>Model </a:t>
            </a:r>
            <a:r>
              <a:rPr sz="2000" b="1" dirty="0">
                <a:solidFill>
                  <a:srgbClr val="C00000"/>
                </a:solidFill>
                <a:latin typeface="DINPro-Bold"/>
                <a:ea typeface="DINPro-Bold"/>
                <a:cs typeface="DINPro-Bold"/>
                <a:sym typeface="DINPro-Bold"/>
              </a:rPr>
              <a:t>x</a:t>
            </a:r>
          </a:p>
        </p:txBody>
      </p:sp>
      <p:sp>
        <p:nvSpPr>
          <p:cNvPr id="91" name="Shape 202"/>
          <p:cNvSpPr/>
          <p:nvPr/>
        </p:nvSpPr>
        <p:spPr>
          <a:xfrm>
            <a:off x="6146778" y="4959283"/>
            <a:ext cx="2635566" cy="4001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p>
            <a:pPr algn="ctr">
              <a:defRPr sz="2400">
                <a:latin typeface="DINPro-Regular"/>
                <a:ea typeface="DINPro-Regular"/>
                <a:cs typeface="DINPro-Regular"/>
                <a:sym typeface="DINPro-Regular"/>
              </a:defRPr>
            </a:pPr>
            <a:r>
              <a:rPr sz="2000" dirty="0"/>
              <a:t>Gradient: </a:t>
            </a:r>
            <a:r>
              <a:rPr lang="en-US" sz="2000" b="1" dirty="0" smtClean="0">
                <a:solidFill>
                  <a:srgbClr val="C00000"/>
                </a:solidFill>
                <a:latin typeface="DINPro-Bold"/>
                <a:ea typeface="DINPro-Bold"/>
                <a:cs typeface="DINPro-Bold"/>
                <a:sym typeface="DINPro-Bold"/>
              </a:rPr>
              <a:t>dot(</a:t>
            </a:r>
            <a:r>
              <a:rPr lang="en-US" sz="2000" b="1" dirty="0" err="1" smtClean="0">
                <a:solidFill>
                  <a:srgbClr val="C00000"/>
                </a:solidFill>
                <a:latin typeface="DINPro-Bold"/>
                <a:ea typeface="DINPro-Bold"/>
                <a:cs typeface="DINPro-Bold"/>
                <a:sym typeface="DINPro-Bold"/>
              </a:rPr>
              <a:t>A</a:t>
            </a:r>
            <a:r>
              <a:rPr sz="2000" b="1" baseline="-5999" dirty="0" err="1" smtClean="0">
                <a:solidFill>
                  <a:srgbClr val="C00000"/>
                </a:solidFill>
                <a:latin typeface="DINPro-Bold"/>
                <a:ea typeface="DINPro-Bold"/>
                <a:cs typeface="DINPro-Bold"/>
                <a:sym typeface="DINPro-Bold"/>
              </a:rPr>
              <a:t>r</a:t>
            </a:r>
            <a:r>
              <a:rPr lang="en-US" sz="2000" b="1" baseline="-5999" dirty="0" smtClean="0">
                <a:solidFill>
                  <a:srgbClr val="C00000"/>
                </a:solidFill>
                <a:latin typeface="DINPro-Bold"/>
                <a:ea typeface="DINPro-Bold"/>
                <a:cs typeface="DINPro-Bold"/>
                <a:sym typeface="DINPro-Bold"/>
              </a:rPr>
              <a:t>,</a:t>
            </a:r>
            <a:r>
              <a:rPr lang="en-US" sz="2000" b="1" dirty="0" smtClean="0">
                <a:solidFill>
                  <a:srgbClr val="C00000"/>
                </a:solidFill>
                <a:latin typeface="DINPro-Bold"/>
                <a:ea typeface="DINPro-Bold"/>
                <a:cs typeface="DINPro-Bold"/>
                <a:sym typeface="DINPro-Bold"/>
              </a:rPr>
              <a:t> </a:t>
            </a:r>
            <a:r>
              <a:rPr sz="2000" b="1" dirty="0" smtClean="0">
                <a:solidFill>
                  <a:srgbClr val="C00000"/>
                </a:solidFill>
                <a:latin typeface="DINPro-Bold"/>
                <a:ea typeface="DINPro-Bold"/>
                <a:cs typeface="DINPro-Bold"/>
                <a:sym typeface="DINPro-Bold"/>
              </a:rPr>
              <a:t>x)</a:t>
            </a:r>
            <a:r>
              <a:rPr sz="2000" b="1" dirty="0" err="1" smtClean="0">
                <a:solidFill>
                  <a:srgbClr val="C00000"/>
                </a:solidFill>
                <a:latin typeface="DINPro-Bold"/>
                <a:ea typeface="DINPro-Bold"/>
                <a:cs typeface="DINPro-Bold"/>
                <a:sym typeface="DINPro-Bold"/>
              </a:rPr>
              <a:t>A</a:t>
            </a:r>
            <a:r>
              <a:rPr sz="2000" b="1" baseline="-5999" dirty="0" err="1" smtClean="0">
                <a:solidFill>
                  <a:srgbClr val="C00000"/>
                </a:solidFill>
                <a:latin typeface="DINPro-Bold"/>
                <a:ea typeface="DINPro-Bold"/>
                <a:cs typeface="DINPro-Bold"/>
                <a:sym typeface="DINPro-Bold"/>
              </a:rPr>
              <a:t>r</a:t>
            </a:r>
            <a:endParaRPr sz="2000" b="1" baseline="-5999" dirty="0">
              <a:solidFill>
                <a:srgbClr val="C00000"/>
              </a:solidFill>
              <a:latin typeface="DINPro-Bold"/>
              <a:ea typeface="DINPro-Bold"/>
              <a:cs typeface="DINPro-Bold"/>
              <a:sym typeface="DINPro-Bold"/>
            </a:endParaRPr>
          </a:p>
        </p:txBody>
      </p:sp>
      <p:cxnSp>
        <p:nvCxnSpPr>
          <p:cNvPr id="93" name="Straight Arrow Connector 92"/>
          <p:cNvCxnSpPr>
            <a:stCxn id="75" idx="3"/>
            <a:endCxn id="69" idx="1"/>
          </p:cNvCxnSpPr>
          <p:nvPr/>
        </p:nvCxnSpPr>
        <p:spPr>
          <a:xfrm flipV="1">
            <a:off x="2816638" y="5527909"/>
            <a:ext cx="2197887" cy="6184"/>
          </a:xfrm>
          <a:prstGeom prst="straightConnector1">
            <a:avLst/>
          </a:prstGeom>
          <a:ln w="38100" cap="sq">
            <a:solidFill>
              <a:srgbClr val="C00000"/>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flipH="1">
            <a:off x="6134489" y="5825170"/>
            <a:ext cx="2647855" cy="0"/>
          </a:xfrm>
          <a:prstGeom prst="straightConnector1">
            <a:avLst/>
          </a:prstGeom>
          <a:ln w="38100" cap="sq">
            <a:solidFill>
              <a:srgbClr val="C00000"/>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a:off x="6134488" y="5340855"/>
            <a:ext cx="2727871" cy="0"/>
          </a:xfrm>
          <a:prstGeom prst="straightConnector1">
            <a:avLst/>
          </a:prstGeom>
          <a:ln w="38100" cap="sq">
            <a:solidFill>
              <a:srgbClr val="C00000"/>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6C6AE60A-B69C-4790-82F7-3882EDF23186}" type="slidenum">
              <a:rPr lang="en-GB" smtClean="0"/>
              <a:t>3</a:t>
            </a:fld>
            <a:endParaRPr lang="en-GB" dirty="0"/>
          </a:p>
        </p:txBody>
      </p:sp>
    </p:spTree>
    <p:extLst>
      <p:ext uri="{BB962C8B-B14F-4D97-AF65-F5344CB8AC3E}">
        <p14:creationId xmlns:p14="http://schemas.microsoft.com/office/powerpoint/2010/main" val="29902919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6" grpId="0"/>
      <p:bldP spid="9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lgn="ctr"/>
            <a:r>
              <a:rPr lang="en-GB" sz="3200" dirty="0"/>
              <a:t>Advantage of Low-Precision Data + FPGA</a:t>
            </a:r>
          </a:p>
        </p:txBody>
      </p:sp>
      <p:grpSp>
        <p:nvGrpSpPr>
          <p:cNvPr id="52" name="Group 51"/>
          <p:cNvGrpSpPr/>
          <p:nvPr/>
        </p:nvGrpSpPr>
        <p:grpSpPr>
          <a:xfrm>
            <a:off x="8064881" y="1752601"/>
            <a:ext cx="3962400" cy="2308324"/>
            <a:chOff x="1445419" y="1752600"/>
            <a:chExt cx="3962400" cy="2308324"/>
          </a:xfrm>
        </p:grpSpPr>
        <mc:AlternateContent xmlns:mc="http://schemas.openxmlformats.org/markup-compatibility/2006" xmlns:a14="http://schemas.microsoft.com/office/drawing/2010/main">
          <mc:Choice Requires="a14">
            <p:sp>
              <p:nvSpPr>
                <p:cNvPr id="53" name="TextBox 52"/>
                <p:cNvSpPr txBox="1"/>
                <p:nvPr/>
              </p:nvSpPr>
              <p:spPr>
                <a:xfrm>
                  <a:off x="1445419" y="1752600"/>
                  <a:ext cx="3962400"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while</a:t>
                  </a:r>
                  <a:r>
                    <a:rPr kumimoji="0" lang="en-US" sz="24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 not converged </a:t>
                  </a:r>
                  <a:r>
                    <a:rPr kumimoji="0" lang="en-US" sz="2400" b="1"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rPr>
                    <a:t> </a:t>
                  </a:r>
                  <a:r>
                    <a:rPr kumimoji="0" lang="en-US" sz="24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   </a:t>
                  </a:r>
                  <a:r>
                    <a:rPr kumimoji="0" lang="en-US" sz="2400" b="1"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for</a:t>
                  </a:r>
                  <a:r>
                    <a:rPr kumimoji="0" lang="en-US" sz="24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 </a:t>
                  </a:r>
                  <a:r>
                    <a:rPr kumimoji="0" lang="en-US" sz="2400" b="0" i="0" u="none" strike="noStrike" kern="1200" cap="none" spc="0" normalizeH="0" baseline="0" noProof="0" dirty="0" err="1" smtClean="0">
                      <a:ln>
                        <a:noFill/>
                      </a:ln>
                      <a:solidFill>
                        <a:prstClr val="black"/>
                      </a:solidFill>
                      <a:effectLst/>
                      <a:uLnTx/>
                      <a:uFillTx/>
                      <a:latin typeface="DINPro-Regular" panose="02000503030000020004" pitchFamily="2" charset="0"/>
                      <a:ea typeface="+mn-ea"/>
                      <a:cs typeface="+mn-cs"/>
                    </a:rPr>
                    <a:t>i</a:t>
                  </a:r>
                  <a:r>
                    <a:rPr kumimoji="0" lang="en-US" sz="24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 from 1 to M </a:t>
                  </a:r>
                  <a:r>
                    <a:rPr kumimoji="0" lang="en-US" sz="2400" b="1"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rPr>
                    <a:t>	</a:t>
                  </a:r>
                  <a14:m>
                    <m:oMath xmlns:m="http://schemas.openxmlformats.org/officeDocument/2006/math">
                      <m:sSub>
                        <m:sSubPr>
                          <m:ctrlP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𝒈</m:t>
                          </m:r>
                        </m:e>
                        <m:sub>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𝒊</m:t>
                          </m:r>
                        </m:sub>
                      </m:s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d>
                        <m:d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sSub>
                            <m:sSubPr>
                              <m:ctrlP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𝒂</m:t>
                              </m:r>
                            </m:e>
                            <m:sub>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𝒊</m:t>
                              </m:r>
                            </m:sub>
                          </m:s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sSub>
                            <m:sSub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𝑏</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𝑖</m:t>
                              </m:r>
                            </m:sub>
                          </m:sSub>
                        </m:e>
                      </m:d>
                      <m:sSub>
                        <m:sSubPr>
                          <m:ctrlP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𝒂</m:t>
                          </m:r>
                        </m:e>
                        <m:sub>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𝒊</m:t>
                          </m:r>
                        </m:sub>
                      </m:sSub>
                    </m:oMath>
                  </a14:m>
                  <a:endParaRPr kumimoji="0" lang="en-US" sz="2400" b="1" i="0" u="none" strike="noStrike" kern="1200" cap="none" spc="0" normalizeH="0" baseline="0" noProof="0" dirty="0" smtClean="0">
                    <a:ln>
                      <a:noFill/>
                    </a:ln>
                    <a:solidFill>
                      <a:prstClr val="black"/>
                    </a:solidFill>
                    <a:effectLst/>
                    <a:uLnTx/>
                    <a:uFillTx/>
                    <a:latin typeface="DINPro-Regular" panose="02000503030000020004" pitchFamily="2" charset="0"/>
                    <a:ea typeface="Cambria Math"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	</a:t>
                  </a:r>
                  <a14:m>
                    <m:oMath xmlns:m="http://schemas.openxmlformats.org/officeDocument/2006/math">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𝒙</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𝒙</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𝛾</m:t>
                      </m:r>
                      <m:sSub>
                        <m:sSubPr>
                          <m:ctrlP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𝒈</m:t>
                          </m:r>
                        </m:e>
                        <m:sub>
                          <m:r>
                            <a:rPr kumimoji="0" lang="en-US" sz="24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𝒊</m:t>
                          </m:r>
                        </m:sub>
                      </m:sSub>
                    </m:oMath>
                  </a14:m>
                  <a:endParaRPr kumimoji="0" lang="en-US" sz="2400" b="1"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    </a:t>
                  </a:r>
                  <a:r>
                    <a:rPr kumimoji="0" lang="en-US" sz="2400" b="1"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end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end</a:t>
                  </a:r>
                  <a:endParaRPr kumimoji="0" lang="en-US" sz="2400" b="1"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1445419" y="1752600"/>
                  <a:ext cx="3962400" cy="2308324"/>
                </a:xfrm>
                <a:prstGeom prst="rect">
                  <a:avLst/>
                </a:prstGeom>
                <a:blipFill>
                  <a:blip r:embed="rId3"/>
                  <a:stretch>
                    <a:fillRect l="-2462" t="-2111" b="-5013"/>
                  </a:stretch>
                </a:blipFill>
              </p:spPr>
              <p:txBody>
                <a:bodyPr/>
                <a:lstStyle/>
                <a:p>
                  <a:r>
                    <a:rPr lang="en-US">
                      <a:noFill/>
                    </a:rPr>
                    <a:t> </a:t>
                  </a:r>
                </a:p>
              </p:txBody>
            </p:sp>
          </mc:Fallback>
        </mc:AlternateContent>
        <p:cxnSp>
          <p:nvCxnSpPr>
            <p:cNvPr id="54" name="Straight Connector 53"/>
            <p:cNvCxnSpPr/>
            <p:nvPr/>
          </p:nvCxnSpPr>
          <p:spPr>
            <a:xfrm>
              <a:off x="1674019" y="2209800"/>
              <a:ext cx="0" cy="1447800"/>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55" name="Straight Connector 54"/>
            <p:cNvCxnSpPr/>
            <p:nvPr/>
          </p:nvCxnSpPr>
          <p:spPr>
            <a:xfrm>
              <a:off x="1978819" y="2514600"/>
              <a:ext cx="0" cy="838200"/>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grpSp>
      <mc:AlternateContent xmlns:mc="http://schemas.openxmlformats.org/markup-compatibility/2006" xmlns:a14="http://schemas.microsoft.com/office/drawing/2010/main">
        <mc:Choice Requires="a14">
          <p:sp>
            <p:nvSpPr>
              <p:cNvPr id="61" name="Rounded Rectangle 60"/>
              <p:cNvSpPr/>
              <p:nvPr/>
            </p:nvSpPr>
            <p:spPr>
              <a:xfrm>
                <a:off x="4263093" y="1752602"/>
                <a:ext cx="1056208" cy="1981198"/>
              </a:xfrm>
              <a:prstGeom prst="round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b>
                        <m:sSub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𝑥</m:t>
                          </m:r>
                        </m:e>
                        <m:sub>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𝑁</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sub>
                      </m:sSub>
                    </m:oMath>
                  </m:oMathPara>
                </a14:m>
                <a:endParaRPr kumimoji="0" lang="en-US" sz="3200" b="0" i="0" u="none" strike="noStrike" kern="1200" cap="none" spc="0" normalizeH="0" baseline="0" noProof="0" dirty="0" smtClean="0">
                  <a:ln>
                    <a:noFill/>
                  </a:ln>
                  <a:solidFill>
                    <a:prstClr val="black"/>
                  </a:solidFill>
                  <a:effectLst/>
                  <a:uLnTx/>
                  <a:uFillTx/>
                  <a:latin typeface="Arial"/>
                  <a:ea typeface="Cambria Math" panose="02040503050406030204" pitchFamily="18" charset="0"/>
                  <a:cs typeface="+mn-cs"/>
                </a:endParaRPr>
              </a:p>
            </p:txBody>
          </p:sp>
        </mc:Choice>
        <mc:Fallback xmlns="">
          <p:sp>
            <p:nvSpPr>
              <p:cNvPr id="61" name="Rounded Rectangle 60"/>
              <p:cNvSpPr>
                <a:spLocks noRot="1" noChangeAspect="1" noMove="1" noResize="1" noEditPoints="1" noAdjustHandles="1" noChangeArrowheads="1" noChangeShapeType="1" noTextEdit="1"/>
              </p:cNvSpPr>
              <p:nvPr/>
            </p:nvSpPr>
            <p:spPr>
              <a:xfrm>
                <a:off x="4263093" y="1752602"/>
                <a:ext cx="1056208" cy="1981198"/>
              </a:xfrm>
              <a:prstGeom prst="roundRect">
                <a:avLst/>
              </a:prstGeom>
              <a:blipFill>
                <a:blip r:embed="rId5"/>
                <a:stretch>
                  <a:fillRect/>
                </a:stretch>
              </a:blipFill>
              <a:ln w="57150"/>
            </p:spPr>
            <p:txBody>
              <a:bodyPr/>
              <a:lstStyle/>
              <a:p>
                <a:r>
                  <a:rPr lang="en-US">
                    <a:noFill/>
                  </a:rPr>
                  <a:t> </a:t>
                </a:r>
              </a:p>
            </p:txBody>
          </p:sp>
        </mc:Fallback>
      </mc:AlternateContent>
      <p:sp>
        <p:nvSpPr>
          <p:cNvPr id="62" name="TextBox 61"/>
          <p:cNvSpPr txBox="1"/>
          <p:nvPr/>
        </p:nvSpPr>
        <p:spPr>
          <a:xfrm>
            <a:off x="3938726" y="2740969"/>
            <a:ext cx="30717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rPr>
              <a:t>x</a:t>
            </a:r>
          </a:p>
        </p:txBody>
      </p:sp>
      <p:sp>
        <p:nvSpPr>
          <p:cNvPr id="63" name="TextBox 62"/>
          <p:cNvSpPr txBox="1"/>
          <p:nvPr/>
        </p:nvSpPr>
        <p:spPr>
          <a:xfrm>
            <a:off x="5511801" y="2740969"/>
            <a:ext cx="30717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a:t>
            </a:r>
            <a:endParaRPr kumimoji="0" lang="en-US" sz="24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endParaRPr>
          </a:p>
        </p:txBody>
      </p:sp>
      <mc:AlternateContent xmlns:mc="http://schemas.openxmlformats.org/markup-compatibility/2006" xmlns:a14="http://schemas.microsoft.com/office/drawing/2010/main">
        <mc:Choice Requires="a14">
          <p:sp>
            <p:nvSpPr>
              <p:cNvPr id="64" name="Rounded Rectangle 63"/>
              <p:cNvSpPr/>
              <p:nvPr/>
            </p:nvSpPr>
            <p:spPr>
              <a:xfrm>
                <a:off x="6017419" y="1752601"/>
                <a:ext cx="1051995" cy="1981199"/>
              </a:xfrm>
              <a:prstGeom prst="roundRect">
                <a:avLst/>
              </a:prstGeom>
              <a:ln w="57150"/>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b>
                        <m:sSub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𝑏</m:t>
                          </m:r>
                        </m:e>
                        <m:sub>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𝑀</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sub>
                      </m:sSub>
                    </m:oMath>
                  </m:oMathPara>
                </a14:m>
                <a:endParaRPr kumimoji="0" lang="en-US" sz="3200" b="0" i="0" u="none" strike="noStrike" kern="1200" cap="none" spc="0" normalizeH="0" baseline="0" noProof="0" dirty="0" smtClean="0">
                  <a:ln>
                    <a:noFill/>
                  </a:ln>
                  <a:solidFill>
                    <a:prstClr val="black"/>
                  </a:solidFill>
                  <a:effectLst/>
                  <a:uLnTx/>
                  <a:uFillTx/>
                  <a:latin typeface="Arial"/>
                  <a:ea typeface="+mn-ea"/>
                  <a:cs typeface="+mn-cs"/>
                </a:endParaRPr>
              </a:p>
            </p:txBody>
          </p:sp>
        </mc:Choice>
        <mc:Fallback xmlns="">
          <p:sp>
            <p:nvSpPr>
              <p:cNvPr id="64" name="Rounded Rectangle 63"/>
              <p:cNvSpPr>
                <a:spLocks noRot="1" noChangeAspect="1" noMove="1" noResize="1" noEditPoints="1" noAdjustHandles="1" noChangeArrowheads="1" noChangeShapeType="1" noTextEdit="1"/>
              </p:cNvSpPr>
              <p:nvPr/>
            </p:nvSpPr>
            <p:spPr>
              <a:xfrm>
                <a:off x="6017419" y="1752601"/>
                <a:ext cx="1051995" cy="1981199"/>
              </a:xfrm>
              <a:prstGeom prst="roundRect">
                <a:avLst/>
              </a:prstGeom>
              <a:blipFill>
                <a:blip r:embed="rId6"/>
                <a:stretch>
                  <a:fillRect/>
                </a:stretch>
              </a:blipFill>
              <a:ln w="57150"/>
            </p:spPr>
            <p:txBody>
              <a:bodyPr/>
              <a:lstStyle/>
              <a:p>
                <a:r>
                  <a:rPr lang="en-US">
                    <a:noFill/>
                  </a:rPr>
                  <a:t> </a:t>
                </a:r>
              </a:p>
            </p:txBody>
          </p:sp>
        </mc:Fallback>
      </mc:AlternateContent>
      <p:sp>
        <p:nvSpPr>
          <p:cNvPr id="65" name="TextBox 64"/>
          <p:cNvSpPr txBox="1"/>
          <p:nvPr/>
        </p:nvSpPr>
        <p:spPr>
          <a:xfrm>
            <a:off x="2054638" y="3828585"/>
            <a:ext cx="1524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Data Set</a:t>
            </a:r>
            <a:endParaRPr kumimoji="0" lang="en-US" sz="18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endParaRPr>
          </a:p>
        </p:txBody>
      </p:sp>
      <p:sp>
        <p:nvSpPr>
          <p:cNvPr id="66" name="TextBox 65"/>
          <p:cNvSpPr txBox="1"/>
          <p:nvPr/>
        </p:nvSpPr>
        <p:spPr>
          <a:xfrm>
            <a:off x="6017419" y="3828585"/>
            <a:ext cx="105199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Labels</a:t>
            </a:r>
            <a:endParaRPr kumimoji="0" lang="en-US" sz="18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endParaRPr>
          </a:p>
        </p:txBody>
      </p:sp>
      <p:sp>
        <p:nvSpPr>
          <p:cNvPr id="67" name="TextBox 66"/>
          <p:cNvSpPr txBox="1"/>
          <p:nvPr/>
        </p:nvSpPr>
        <p:spPr>
          <a:xfrm>
            <a:off x="4023520" y="3828585"/>
            <a:ext cx="1524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Model</a:t>
            </a:r>
            <a:endParaRPr kumimoji="0" lang="en-US" sz="18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endParaRPr>
          </a:p>
        </p:txBody>
      </p:sp>
      <p:grpSp>
        <p:nvGrpSpPr>
          <p:cNvPr id="68" name="Group 187"/>
          <p:cNvGrpSpPr/>
          <p:nvPr/>
        </p:nvGrpSpPr>
        <p:grpSpPr>
          <a:xfrm>
            <a:off x="4672691" y="4967927"/>
            <a:ext cx="1803633" cy="1781144"/>
            <a:chOff x="-160516" y="0"/>
            <a:chExt cx="1803631" cy="1781143"/>
          </a:xfrm>
        </p:grpSpPr>
        <p:pic>
          <p:nvPicPr>
            <p:cNvPr id="69" name="rounded-square-calculating-device_318-33993.jpg"/>
            <p:cNvPicPr>
              <a:picLocks noChangeAspect="1"/>
            </p:cNvPicPr>
            <p:nvPr/>
          </p:nvPicPr>
          <p:blipFill>
            <a:blip r:embed="rId7">
              <a:extLst/>
            </a:blip>
            <a:stretch>
              <a:fillRect/>
            </a:stretch>
          </p:blipFill>
          <p:spPr>
            <a:xfrm>
              <a:off x="181318" y="0"/>
              <a:ext cx="1119962" cy="1119962"/>
            </a:xfrm>
            <a:prstGeom prst="rect">
              <a:avLst/>
            </a:prstGeom>
            <a:ln w="12700" cap="flat">
              <a:noFill/>
              <a:miter lim="400000"/>
            </a:ln>
            <a:effectLst/>
          </p:spPr>
        </p:pic>
        <p:sp>
          <p:nvSpPr>
            <p:cNvPr id="70" name="Shape 186"/>
            <p:cNvSpPr/>
            <p:nvPr/>
          </p:nvSpPr>
          <p:spPr>
            <a:xfrm>
              <a:off x="-160516" y="1134814"/>
              <a:ext cx="1803631" cy="64632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p>
              <a:pPr algn="ctr">
                <a:defRPr b="1" u="sng">
                  <a:latin typeface="DINPro-Bold"/>
                  <a:ea typeface="DINPro-Bold"/>
                  <a:cs typeface="DINPro-Bold"/>
                  <a:sym typeface="DINPro-Bold"/>
                </a:defRPr>
              </a:pPr>
              <a:r>
                <a:rPr dirty="0" smtClean="0"/>
                <a:t>Computation</a:t>
              </a:r>
            </a:p>
            <a:p>
              <a:pPr algn="ctr">
                <a:defRPr>
                  <a:latin typeface="DINPro-Regular"/>
                  <a:ea typeface="DINPro-Regular"/>
                  <a:cs typeface="DINPro-Regular"/>
                  <a:sym typeface="DINPro-Regular"/>
                </a:defRPr>
              </a:pPr>
              <a:r>
                <a:rPr dirty="0" smtClean="0"/>
                <a:t>CPU</a:t>
              </a:r>
              <a:r>
                <a:rPr lang="en-US" dirty="0" smtClean="0"/>
                <a:t>, GPU, FPGA</a:t>
              </a:r>
              <a:endParaRPr dirty="0"/>
            </a:p>
          </p:txBody>
        </p:sp>
      </p:grpSp>
      <p:grpSp>
        <p:nvGrpSpPr>
          <p:cNvPr id="71" name="Group 190"/>
          <p:cNvGrpSpPr/>
          <p:nvPr/>
        </p:nvGrpSpPr>
        <p:grpSpPr>
          <a:xfrm>
            <a:off x="8862358" y="4929292"/>
            <a:ext cx="2580708" cy="1307828"/>
            <a:chOff x="-1" y="0"/>
            <a:chExt cx="2580707" cy="1307827"/>
          </a:xfrm>
        </p:grpSpPr>
        <p:pic>
          <p:nvPicPr>
            <p:cNvPr id="72" name="Icons8-Ios7-Industry-Memory-Module.ico"/>
            <p:cNvPicPr>
              <a:picLocks noChangeAspect="1"/>
            </p:cNvPicPr>
            <p:nvPr/>
          </p:nvPicPr>
          <p:blipFill>
            <a:blip r:embed="rId8">
              <a:extLst/>
            </a:blip>
            <a:stretch>
              <a:fillRect/>
            </a:stretch>
          </p:blipFill>
          <p:spPr>
            <a:xfrm rot="5400000">
              <a:off x="-1" y="0"/>
              <a:ext cx="1213626" cy="1213625"/>
            </a:xfrm>
            <a:prstGeom prst="rect">
              <a:avLst/>
            </a:prstGeom>
            <a:ln w="12700" cap="flat">
              <a:noFill/>
              <a:miter lim="400000"/>
            </a:ln>
            <a:effectLst/>
          </p:spPr>
        </p:pic>
        <p:sp>
          <p:nvSpPr>
            <p:cNvPr id="73" name="Shape 189"/>
            <p:cNvSpPr/>
            <p:nvPr/>
          </p:nvSpPr>
          <p:spPr>
            <a:xfrm>
              <a:off x="1225915" y="107501"/>
              <a:ext cx="1354791" cy="120032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p>
              <a:pPr>
                <a:defRPr b="1" u="sng">
                  <a:latin typeface="DINPro-Bold"/>
                  <a:ea typeface="DINPro-Bold"/>
                  <a:cs typeface="DINPro-Bold"/>
                  <a:sym typeface="DINPro-Bold"/>
                </a:defRPr>
              </a:pPr>
              <a:r>
                <a:rPr lang="en-US" dirty="0" smtClean="0"/>
                <a:t>Memory</a:t>
              </a:r>
              <a:endParaRPr dirty="0" smtClean="0"/>
            </a:p>
            <a:p>
              <a:pPr>
                <a:defRPr>
                  <a:latin typeface="DINPro-Regular"/>
                  <a:ea typeface="DINPro-Regular"/>
                  <a:cs typeface="DINPro-Regular"/>
                  <a:sym typeface="DINPro-Regular"/>
                </a:defRPr>
              </a:pPr>
              <a:r>
                <a:rPr lang="en-US" dirty="0" smtClean="0"/>
                <a:t>CPU </a:t>
              </a:r>
              <a:r>
                <a:rPr dirty="0" smtClean="0"/>
                <a:t>Cache</a:t>
              </a:r>
              <a:r>
                <a:rPr lang="en-US" dirty="0" smtClean="0"/>
                <a:t>,</a:t>
              </a:r>
            </a:p>
            <a:p>
              <a:pPr>
                <a:defRPr>
                  <a:latin typeface="DINPro-Regular"/>
                  <a:ea typeface="DINPro-Regular"/>
                  <a:cs typeface="DINPro-Regular"/>
                  <a:sym typeface="DINPro-Regular"/>
                </a:defRPr>
              </a:pPr>
              <a:r>
                <a:rPr lang="en-US" dirty="0" smtClean="0"/>
                <a:t>DRAM,</a:t>
              </a:r>
            </a:p>
            <a:p>
              <a:pPr>
                <a:defRPr>
                  <a:latin typeface="DINPro-Regular"/>
                  <a:ea typeface="DINPro-Regular"/>
                  <a:cs typeface="DINPro-Regular"/>
                  <a:sym typeface="DINPro-Regular"/>
                </a:defRPr>
              </a:pPr>
              <a:r>
                <a:rPr lang="en-US" dirty="0" smtClean="0"/>
                <a:t>FPGA BRAM</a:t>
              </a:r>
              <a:endParaRPr dirty="0"/>
            </a:p>
          </p:txBody>
        </p:sp>
      </p:grpSp>
      <p:grpSp>
        <p:nvGrpSpPr>
          <p:cNvPr id="74" name="Group 184"/>
          <p:cNvGrpSpPr/>
          <p:nvPr/>
        </p:nvGrpSpPr>
        <p:grpSpPr>
          <a:xfrm>
            <a:off x="325934" y="5036793"/>
            <a:ext cx="2490704" cy="985376"/>
            <a:chOff x="-74571" y="0"/>
            <a:chExt cx="2490702" cy="985375"/>
          </a:xfrm>
        </p:grpSpPr>
        <p:pic>
          <p:nvPicPr>
            <p:cNvPr id="75" name="Industry-Infrared-Sensor-icon.png"/>
            <p:cNvPicPr>
              <a:picLocks noChangeAspect="1"/>
            </p:cNvPicPr>
            <p:nvPr/>
          </p:nvPicPr>
          <p:blipFill>
            <a:blip r:embed="rId9">
              <a:extLst/>
            </a:blip>
            <a:stretch>
              <a:fillRect/>
            </a:stretch>
          </p:blipFill>
          <p:spPr>
            <a:xfrm>
              <a:off x="1439979" y="9223"/>
              <a:ext cx="976152" cy="976152"/>
            </a:xfrm>
            <a:prstGeom prst="rect">
              <a:avLst/>
            </a:prstGeom>
            <a:ln w="12700" cap="flat">
              <a:noFill/>
              <a:miter lim="400000"/>
            </a:ln>
            <a:effectLst/>
          </p:spPr>
        </p:pic>
        <p:sp>
          <p:nvSpPr>
            <p:cNvPr id="76" name="Shape 183"/>
            <p:cNvSpPr/>
            <p:nvPr/>
          </p:nvSpPr>
          <p:spPr>
            <a:xfrm>
              <a:off x="-74571" y="0"/>
              <a:ext cx="1477388" cy="92332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p>
              <a:pPr algn="r">
                <a:defRPr b="1" u="sng">
                  <a:latin typeface="DINPro-Bold"/>
                  <a:ea typeface="DINPro-Bold"/>
                  <a:cs typeface="DINPro-Bold"/>
                  <a:sym typeface="DINPro-Bold"/>
                </a:defRPr>
              </a:pPr>
              <a:r>
                <a:rPr dirty="0"/>
                <a:t>Data Source</a:t>
              </a:r>
            </a:p>
            <a:p>
              <a:pPr algn="r">
                <a:defRPr>
                  <a:latin typeface="DINPro-Regular"/>
                  <a:ea typeface="DINPro-Regular"/>
                  <a:cs typeface="DINPro-Regular"/>
                  <a:sym typeface="DINPro-Regular"/>
                </a:defRPr>
              </a:pPr>
              <a:r>
                <a:rPr lang="en-US" dirty="0" smtClean="0"/>
                <a:t>DRAM, SSD,</a:t>
              </a:r>
            </a:p>
            <a:p>
              <a:pPr algn="r">
                <a:defRPr>
                  <a:latin typeface="DINPro-Regular"/>
                  <a:ea typeface="DINPro-Regular"/>
                  <a:cs typeface="DINPro-Regular"/>
                  <a:sym typeface="DINPro-Regular"/>
                </a:defRPr>
              </a:pPr>
              <a:r>
                <a:rPr lang="en-US" dirty="0" smtClean="0"/>
                <a:t>Sensor</a:t>
              </a:r>
            </a:p>
          </p:txBody>
        </p:sp>
      </p:grpSp>
      <p:cxnSp>
        <p:nvCxnSpPr>
          <p:cNvPr id="4" name="Straight Arrow Connector 3"/>
          <p:cNvCxnSpPr>
            <a:stCxn id="38" idx="2"/>
            <a:endCxn id="75" idx="0"/>
          </p:cNvCxnSpPr>
          <p:nvPr/>
        </p:nvCxnSpPr>
        <p:spPr>
          <a:xfrm flipH="1">
            <a:off x="2328562" y="3733800"/>
            <a:ext cx="1312117" cy="1312216"/>
          </a:xfrm>
          <a:prstGeom prst="straightConnector1">
            <a:avLst/>
          </a:prstGeom>
          <a:ln w="28575" cap="sq">
            <a:solidFill>
              <a:schemeClr val="tx1"/>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a:stCxn id="64" idx="2"/>
            <a:endCxn id="75" idx="0"/>
          </p:cNvCxnSpPr>
          <p:nvPr/>
        </p:nvCxnSpPr>
        <p:spPr>
          <a:xfrm flipH="1">
            <a:off x="2328562" y="3733800"/>
            <a:ext cx="4214855" cy="1312216"/>
          </a:xfrm>
          <a:prstGeom prst="straightConnector1">
            <a:avLst/>
          </a:prstGeom>
          <a:ln w="28575" cap="sq">
            <a:solidFill>
              <a:schemeClr val="tx1"/>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61" idx="2"/>
            <a:endCxn id="72" idx="1"/>
          </p:cNvCxnSpPr>
          <p:nvPr/>
        </p:nvCxnSpPr>
        <p:spPr>
          <a:xfrm>
            <a:off x="4791197" y="3733800"/>
            <a:ext cx="4677974" cy="1195491"/>
          </a:xfrm>
          <a:prstGeom prst="straightConnector1">
            <a:avLst/>
          </a:prstGeom>
          <a:ln w="28575" cap="sq">
            <a:solidFill>
              <a:schemeClr val="tx1"/>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83" name="Shape 194"/>
          <p:cNvSpPr/>
          <p:nvPr/>
        </p:nvSpPr>
        <p:spPr>
          <a:xfrm>
            <a:off x="3245779" y="5140801"/>
            <a:ext cx="1339605" cy="4001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p>
            <a:pPr algn="ctr">
              <a:defRPr sz="2400">
                <a:latin typeface="DINPro-Regular"/>
                <a:ea typeface="DINPro-Regular"/>
                <a:cs typeface="DINPro-Regular"/>
                <a:sym typeface="DINPro-Regular"/>
              </a:defRPr>
            </a:pPr>
            <a:r>
              <a:rPr sz="2000" dirty="0"/>
              <a:t>Data </a:t>
            </a:r>
            <a:r>
              <a:rPr sz="2000" b="1" dirty="0" err="1">
                <a:solidFill>
                  <a:srgbClr val="C00000"/>
                </a:solidFill>
                <a:latin typeface="DINPro-Bold"/>
                <a:ea typeface="DINPro-Bold"/>
                <a:cs typeface="DINPro-Bold"/>
                <a:sym typeface="DINPro-Bold"/>
              </a:rPr>
              <a:t>A</a:t>
            </a:r>
            <a:r>
              <a:rPr sz="2000" b="1" baseline="-5999" dirty="0" err="1">
                <a:solidFill>
                  <a:srgbClr val="C00000"/>
                </a:solidFill>
                <a:latin typeface="DINPro-Bold"/>
                <a:ea typeface="DINPro-Bold"/>
                <a:cs typeface="DINPro-Bold"/>
                <a:sym typeface="DINPro-Bold"/>
              </a:rPr>
              <a:t>r</a:t>
            </a:r>
            <a:endParaRPr sz="2000" b="1" baseline="-5999" dirty="0">
              <a:solidFill>
                <a:srgbClr val="C00000"/>
              </a:solidFill>
              <a:latin typeface="DINPro-Bold"/>
              <a:ea typeface="DINPro-Bold"/>
              <a:cs typeface="DINPro-Bold"/>
              <a:sym typeface="DINPro-Bold"/>
            </a:endParaRPr>
          </a:p>
        </p:txBody>
      </p:sp>
      <p:sp>
        <p:nvSpPr>
          <p:cNvPr id="86" name="Shape 197"/>
          <p:cNvSpPr/>
          <p:nvPr/>
        </p:nvSpPr>
        <p:spPr>
          <a:xfrm>
            <a:off x="6888650" y="5801903"/>
            <a:ext cx="1219546" cy="4001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p>
            <a:pPr algn="ctr">
              <a:defRPr sz="2400">
                <a:latin typeface="DINPro-Regular"/>
                <a:ea typeface="DINPro-Regular"/>
                <a:cs typeface="DINPro-Regular"/>
                <a:sym typeface="DINPro-Regular"/>
              </a:defRPr>
            </a:pPr>
            <a:r>
              <a:rPr sz="2000" dirty="0"/>
              <a:t>Model </a:t>
            </a:r>
            <a:r>
              <a:rPr sz="2000" b="1" dirty="0">
                <a:solidFill>
                  <a:srgbClr val="C00000"/>
                </a:solidFill>
                <a:latin typeface="DINPro-Bold"/>
                <a:ea typeface="DINPro-Bold"/>
                <a:cs typeface="DINPro-Bold"/>
                <a:sym typeface="DINPro-Bold"/>
              </a:rPr>
              <a:t>x</a:t>
            </a:r>
          </a:p>
        </p:txBody>
      </p:sp>
      <p:sp>
        <p:nvSpPr>
          <p:cNvPr id="91" name="Shape 202"/>
          <p:cNvSpPr/>
          <p:nvPr/>
        </p:nvSpPr>
        <p:spPr>
          <a:xfrm>
            <a:off x="6146778" y="4959283"/>
            <a:ext cx="2635566" cy="4001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p>
            <a:pPr algn="ctr">
              <a:defRPr sz="2400">
                <a:latin typeface="DINPro-Regular"/>
                <a:ea typeface="DINPro-Regular"/>
                <a:cs typeface="DINPro-Regular"/>
                <a:sym typeface="DINPro-Regular"/>
              </a:defRPr>
            </a:pPr>
            <a:r>
              <a:rPr sz="2000" dirty="0"/>
              <a:t>Gradient: </a:t>
            </a:r>
            <a:r>
              <a:rPr lang="en-US" sz="2000" b="1" dirty="0" smtClean="0">
                <a:solidFill>
                  <a:srgbClr val="C00000"/>
                </a:solidFill>
                <a:latin typeface="DINPro-Bold"/>
                <a:ea typeface="DINPro-Bold"/>
                <a:cs typeface="DINPro-Bold"/>
                <a:sym typeface="DINPro-Bold"/>
              </a:rPr>
              <a:t>dot(</a:t>
            </a:r>
            <a:r>
              <a:rPr lang="en-US" sz="2000" b="1" dirty="0" err="1" smtClean="0">
                <a:solidFill>
                  <a:srgbClr val="C00000"/>
                </a:solidFill>
                <a:latin typeface="DINPro-Bold"/>
                <a:ea typeface="DINPro-Bold"/>
                <a:cs typeface="DINPro-Bold"/>
                <a:sym typeface="DINPro-Bold"/>
              </a:rPr>
              <a:t>A</a:t>
            </a:r>
            <a:r>
              <a:rPr sz="2000" b="1" baseline="-5999" dirty="0" err="1" smtClean="0">
                <a:solidFill>
                  <a:srgbClr val="C00000"/>
                </a:solidFill>
                <a:latin typeface="DINPro-Bold"/>
                <a:ea typeface="DINPro-Bold"/>
                <a:cs typeface="DINPro-Bold"/>
                <a:sym typeface="DINPro-Bold"/>
              </a:rPr>
              <a:t>r</a:t>
            </a:r>
            <a:r>
              <a:rPr lang="en-US" sz="2000" b="1" baseline="-5999" dirty="0" smtClean="0">
                <a:solidFill>
                  <a:srgbClr val="C00000"/>
                </a:solidFill>
                <a:latin typeface="DINPro-Bold"/>
                <a:ea typeface="DINPro-Bold"/>
                <a:cs typeface="DINPro-Bold"/>
                <a:sym typeface="DINPro-Bold"/>
              </a:rPr>
              <a:t>,</a:t>
            </a:r>
            <a:r>
              <a:rPr lang="en-US" sz="2000" b="1" dirty="0" smtClean="0">
                <a:solidFill>
                  <a:srgbClr val="C00000"/>
                </a:solidFill>
                <a:latin typeface="DINPro-Bold"/>
                <a:ea typeface="DINPro-Bold"/>
                <a:cs typeface="DINPro-Bold"/>
                <a:sym typeface="DINPro-Bold"/>
              </a:rPr>
              <a:t> </a:t>
            </a:r>
            <a:r>
              <a:rPr sz="2000" b="1" dirty="0" smtClean="0">
                <a:solidFill>
                  <a:srgbClr val="C00000"/>
                </a:solidFill>
                <a:latin typeface="DINPro-Bold"/>
                <a:ea typeface="DINPro-Bold"/>
                <a:cs typeface="DINPro-Bold"/>
                <a:sym typeface="DINPro-Bold"/>
              </a:rPr>
              <a:t>x)</a:t>
            </a:r>
            <a:r>
              <a:rPr sz="2000" b="1" dirty="0" err="1" smtClean="0">
                <a:solidFill>
                  <a:srgbClr val="C00000"/>
                </a:solidFill>
                <a:latin typeface="DINPro-Bold"/>
                <a:ea typeface="DINPro-Bold"/>
                <a:cs typeface="DINPro-Bold"/>
                <a:sym typeface="DINPro-Bold"/>
              </a:rPr>
              <a:t>A</a:t>
            </a:r>
            <a:r>
              <a:rPr sz="2000" b="1" baseline="-5999" dirty="0" err="1" smtClean="0">
                <a:solidFill>
                  <a:srgbClr val="C00000"/>
                </a:solidFill>
                <a:latin typeface="DINPro-Bold"/>
                <a:ea typeface="DINPro-Bold"/>
                <a:cs typeface="DINPro-Bold"/>
                <a:sym typeface="DINPro-Bold"/>
              </a:rPr>
              <a:t>r</a:t>
            </a:r>
            <a:endParaRPr sz="2000" b="1" baseline="-5999" dirty="0">
              <a:solidFill>
                <a:srgbClr val="C00000"/>
              </a:solidFill>
              <a:latin typeface="DINPro-Bold"/>
              <a:ea typeface="DINPro-Bold"/>
              <a:cs typeface="DINPro-Bold"/>
              <a:sym typeface="DINPro-Bold"/>
            </a:endParaRPr>
          </a:p>
        </p:txBody>
      </p:sp>
      <p:cxnSp>
        <p:nvCxnSpPr>
          <p:cNvPr id="93" name="Straight Arrow Connector 92"/>
          <p:cNvCxnSpPr>
            <a:stCxn id="75" idx="3"/>
            <a:endCxn id="69" idx="1"/>
          </p:cNvCxnSpPr>
          <p:nvPr/>
        </p:nvCxnSpPr>
        <p:spPr>
          <a:xfrm flipV="1">
            <a:off x="2816638" y="5527909"/>
            <a:ext cx="2197887" cy="6184"/>
          </a:xfrm>
          <a:prstGeom prst="straightConnector1">
            <a:avLst/>
          </a:prstGeom>
          <a:ln w="38100" cap="sq">
            <a:solidFill>
              <a:srgbClr val="C00000"/>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flipH="1">
            <a:off x="6134489" y="5825170"/>
            <a:ext cx="2647855" cy="0"/>
          </a:xfrm>
          <a:prstGeom prst="straightConnector1">
            <a:avLst/>
          </a:prstGeom>
          <a:ln w="38100" cap="sq">
            <a:solidFill>
              <a:srgbClr val="C00000"/>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a:off x="6134488" y="5340855"/>
            <a:ext cx="2727871" cy="0"/>
          </a:xfrm>
          <a:prstGeom prst="straightConnector1">
            <a:avLst/>
          </a:prstGeom>
          <a:ln w="38100" cap="sq">
            <a:solidFill>
              <a:srgbClr val="C00000"/>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629659" y="1808947"/>
            <a:ext cx="2402681" cy="646331"/>
          </a:xfrm>
          <a:prstGeom prst="rect">
            <a:avLst/>
          </a:prstGeom>
          <a:noFill/>
        </p:spPr>
        <p:txBody>
          <a:bodyPr wrap="square" rtlCol="0">
            <a:spAutoFit/>
          </a:bodyPr>
          <a:lstStyle/>
          <a:p>
            <a:pPr algn="ctr"/>
            <a:r>
              <a:rPr lang="en-US" sz="3600" dirty="0" smtClean="0">
                <a:solidFill>
                  <a:srgbClr val="C00000"/>
                </a:solidFill>
                <a:latin typeface="DINPro-Regular" panose="02000503030000020004" pitchFamily="50" charset="0"/>
              </a:rPr>
              <a:t>Compress!</a:t>
            </a:r>
            <a:endParaRPr lang="en-US" sz="3600" dirty="0">
              <a:solidFill>
                <a:srgbClr val="C00000"/>
              </a:solidFill>
              <a:latin typeface="DINPro-Regular" panose="02000503030000020004" pitchFamily="50" charset="0"/>
            </a:endParaRPr>
          </a:p>
        </p:txBody>
      </p:sp>
      <mc:AlternateContent xmlns:mc="http://schemas.openxmlformats.org/markup-compatibility/2006" xmlns:a14="http://schemas.microsoft.com/office/drawing/2010/main">
        <mc:Choice Requires="a14">
          <p:sp>
            <p:nvSpPr>
              <p:cNvPr id="38" name="Rounded Rectangle 37"/>
              <p:cNvSpPr/>
              <p:nvPr/>
            </p:nvSpPr>
            <p:spPr>
              <a:xfrm>
                <a:off x="3359820" y="1752602"/>
                <a:ext cx="561718" cy="1981198"/>
              </a:xfrm>
              <a:prstGeom prst="roundRect">
                <a:avLst/>
              </a:prstGeom>
              <a:ln w="57150"/>
            </p:spPr>
            <p:style>
              <a:lnRef idx="2">
                <a:schemeClr val="accent2"/>
              </a:lnRef>
              <a:fillRef idx="1">
                <a:schemeClr val="lt1"/>
              </a:fillRef>
              <a:effectRef idx="0">
                <a:schemeClr val="accent2"/>
              </a:effectRef>
              <a:fontRef idx="minor">
                <a:schemeClr val="dk1"/>
              </a:fontRef>
            </p:style>
            <p:txBody>
              <a:bodyPr rtlCol="0" anchor="ctr"/>
              <a:lstStyle/>
              <a:p>
                <a:pPr lvl="0" algn="just">
                  <a:defRPr/>
                </a:pPr>
                <a14:m>
                  <m:oMathPara xmlns:m="http://schemas.openxmlformats.org/officeDocument/2006/math">
                    <m:oMathParaPr>
                      <m:jc m:val="center"/>
                    </m:oMathParaPr>
                    <m:oMath xmlns:m="http://schemas.openxmlformats.org/officeDocument/2006/math">
                      <m:r>
                        <a:rPr lang="en-US" sz="3200" b="0" i="1" smtClean="0">
                          <a:solidFill>
                            <a:prstClr val="black"/>
                          </a:solidFill>
                          <a:latin typeface="Cambria Math" panose="02040503050406030204" pitchFamily="18" charset="0"/>
                          <a:ea typeface="Cambria Math" panose="02040503050406030204" pitchFamily="18" charset="0"/>
                        </a:rPr>
                        <m:t>𝐴</m:t>
                      </m:r>
                    </m:oMath>
                  </m:oMathPara>
                </a14:m>
                <a:endParaRPr kumimoji="0" lang="en-US" sz="32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endParaRPr>
              </a:p>
            </p:txBody>
          </p:sp>
        </mc:Choice>
        <mc:Fallback xmlns="">
          <p:sp>
            <p:nvSpPr>
              <p:cNvPr id="38" name="Rounded Rectangle 37"/>
              <p:cNvSpPr>
                <a:spLocks noRot="1" noChangeAspect="1" noMove="1" noResize="1" noEditPoints="1" noAdjustHandles="1" noChangeArrowheads="1" noChangeShapeType="1" noTextEdit="1"/>
              </p:cNvSpPr>
              <p:nvPr/>
            </p:nvSpPr>
            <p:spPr>
              <a:xfrm>
                <a:off x="3359820" y="1752602"/>
                <a:ext cx="561718" cy="1981198"/>
              </a:xfrm>
              <a:prstGeom prst="roundRect">
                <a:avLst/>
              </a:prstGeom>
              <a:blipFill>
                <a:blip r:embed="rId10"/>
                <a:stretch>
                  <a:fillRect/>
                </a:stretch>
              </a:blipFill>
              <a:ln w="57150"/>
            </p:spPr>
            <p:txBody>
              <a:bodyPr/>
              <a:lstStyle/>
              <a:p>
                <a:r>
                  <a:rPr lang="en-US">
                    <a:noFill/>
                  </a:rPr>
                  <a:t> </a:t>
                </a:r>
              </a:p>
            </p:txBody>
          </p:sp>
        </mc:Fallback>
      </mc:AlternateContent>
      <p:cxnSp>
        <p:nvCxnSpPr>
          <p:cNvPr id="39" name="Straight Arrow Connector 38"/>
          <p:cNvCxnSpPr/>
          <p:nvPr/>
        </p:nvCxnSpPr>
        <p:spPr>
          <a:xfrm>
            <a:off x="3412728" y="1524002"/>
            <a:ext cx="508810" cy="0"/>
          </a:xfrm>
          <a:prstGeom prst="straightConnector1">
            <a:avLst/>
          </a:prstGeom>
          <a:ln>
            <a:headEnd type="triangle"/>
            <a:tailEnd type="triangle"/>
          </a:ln>
          <a:effectLst/>
        </p:spPr>
        <p:style>
          <a:lnRef idx="2">
            <a:schemeClr val="dk1"/>
          </a:lnRef>
          <a:fillRef idx="0">
            <a:schemeClr val="dk1"/>
          </a:fillRef>
          <a:effectRef idx="1">
            <a:schemeClr val="dk1"/>
          </a:effectRef>
          <a:fontRef idx="minor">
            <a:schemeClr val="tx1"/>
          </a:fontRef>
        </p:style>
      </p:cxnSp>
      <p:sp>
        <p:nvSpPr>
          <p:cNvPr id="40" name="TextBox 39"/>
          <p:cNvSpPr txBox="1"/>
          <p:nvPr/>
        </p:nvSpPr>
        <p:spPr>
          <a:xfrm>
            <a:off x="2905132" y="1154670"/>
            <a:ext cx="1524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rPr>
              <a:t>N</a:t>
            </a:r>
            <a:r>
              <a:rPr kumimoji="0" lang="en-US" sz="18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 features</a:t>
            </a:r>
            <a:endParaRPr kumimoji="0" lang="en-US" sz="18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endParaRPr>
          </a:p>
        </p:txBody>
      </p:sp>
      <p:cxnSp>
        <p:nvCxnSpPr>
          <p:cNvPr id="41" name="Straight Arrow Connector 40"/>
          <p:cNvCxnSpPr/>
          <p:nvPr/>
        </p:nvCxnSpPr>
        <p:spPr>
          <a:xfrm flipV="1">
            <a:off x="3159136" y="1767048"/>
            <a:ext cx="0" cy="1981198"/>
          </a:xfrm>
          <a:prstGeom prst="straightConnector1">
            <a:avLst/>
          </a:prstGeom>
          <a:ln>
            <a:headEnd type="triangle"/>
            <a:tailEnd type="triangle"/>
          </a:ln>
          <a:effectLst/>
        </p:spPr>
        <p:style>
          <a:lnRef idx="2">
            <a:schemeClr val="dk1"/>
          </a:lnRef>
          <a:fillRef idx="0">
            <a:schemeClr val="dk1"/>
          </a:fillRef>
          <a:effectRef idx="1">
            <a:schemeClr val="dk1"/>
          </a:effectRef>
          <a:fontRef idx="minor">
            <a:schemeClr val="tx1"/>
          </a:fontRef>
        </p:style>
      </p:cxnSp>
      <p:sp>
        <p:nvSpPr>
          <p:cNvPr id="42" name="TextBox 41"/>
          <p:cNvSpPr txBox="1"/>
          <p:nvPr/>
        </p:nvSpPr>
        <p:spPr>
          <a:xfrm>
            <a:off x="1709023" y="2556303"/>
            <a:ext cx="1524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M samples</a:t>
            </a:r>
            <a:endParaRPr kumimoji="0" lang="en-US" sz="18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endParaRPr>
          </a:p>
        </p:txBody>
      </p:sp>
      <p:sp>
        <p:nvSpPr>
          <p:cNvPr id="11" name="Slide Number Placeholder 10"/>
          <p:cNvSpPr>
            <a:spLocks noGrp="1"/>
          </p:cNvSpPr>
          <p:nvPr>
            <p:ph type="sldNum" sz="quarter" idx="12"/>
          </p:nvPr>
        </p:nvSpPr>
        <p:spPr/>
        <p:txBody>
          <a:bodyPr/>
          <a:lstStyle/>
          <a:p>
            <a:fld id="{6C6AE60A-B69C-4790-82F7-3882EDF23186}" type="slidenum">
              <a:rPr lang="en-GB" smtClean="0"/>
              <a:t>4</a:t>
            </a:fld>
            <a:endParaRPr lang="en-GB" dirty="0"/>
          </a:p>
        </p:txBody>
      </p:sp>
    </p:spTree>
    <p:extLst>
      <p:ext uri="{BB962C8B-B14F-4D97-AF65-F5344CB8AC3E}">
        <p14:creationId xmlns:p14="http://schemas.microsoft.com/office/powerpoint/2010/main" val="3089444977"/>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itel 9"/>
          <p:cNvSpPr>
            <a:spLocks noGrp="1"/>
          </p:cNvSpPr>
          <p:nvPr>
            <p:ph type="title"/>
          </p:nvPr>
        </p:nvSpPr>
        <p:spPr>
          <a:noFill/>
        </p:spPr>
        <p:txBody>
          <a:bodyPr/>
          <a:lstStyle/>
          <a:p>
            <a:pPr algn="ctr"/>
            <a:r>
              <a:rPr lang="en-GB" sz="3200" dirty="0" smtClean="0">
                <a:solidFill>
                  <a:schemeClr val="bg1"/>
                </a:solidFill>
              </a:rPr>
              <a:t>Key Takeaway</a:t>
            </a:r>
            <a:endParaRPr lang="en-GB" sz="3200" dirty="0">
              <a:solidFill>
                <a:schemeClr val="bg1"/>
              </a:solidFill>
            </a:endParaRPr>
          </a:p>
        </p:txBody>
      </p:sp>
      <p:grpSp>
        <p:nvGrpSpPr>
          <p:cNvPr id="63" name="Group 62"/>
          <p:cNvGrpSpPr/>
          <p:nvPr/>
        </p:nvGrpSpPr>
        <p:grpSpPr>
          <a:xfrm>
            <a:off x="688913" y="2784412"/>
            <a:ext cx="5437634" cy="2699453"/>
            <a:chOff x="7416913" y="3852510"/>
            <a:chExt cx="5437634" cy="2699453"/>
          </a:xfrm>
        </p:grpSpPr>
        <p:cxnSp>
          <p:nvCxnSpPr>
            <p:cNvPr id="65" name="Straight Arrow Connector 64"/>
            <p:cNvCxnSpPr/>
            <p:nvPr/>
          </p:nvCxnSpPr>
          <p:spPr>
            <a:xfrm flipV="1">
              <a:off x="8692272" y="3899244"/>
              <a:ext cx="0" cy="2191054"/>
            </a:xfrm>
            <a:prstGeom prst="straightConnector1">
              <a:avLst/>
            </a:prstGeom>
            <a:ln w="19050" cap="sq">
              <a:solidFill>
                <a:schemeClr val="bg1"/>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8692272" y="6090298"/>
              <a:ext cx="2889616" cy="6299"/>
            </a:xfrm>
            <a:prstGeom prst="straightConnector1">
              <a:avLst/>
            </a:prstGeom>
            <a:ln w="19050" cap="sq">
              <a:solidFill>
                <a:schemeClr val="bg1"/>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67" name="Freeform 66"/>
            <p:cNvSpPr/>
            <p:nvPr/>
          </p:nvSpPr>
          <p:spPr>
            <a:xfrm>
              <a:off x="8847053" y="4070999"/>
              <a:ext cx="1975195" cy="1756199"/>
            </a:xfrm>
            <a:custGeom>
              <a:avLst/>
              <a:gdLst>
                <a:gd name="connsiteX0" fmla="*/ 0 w 1676400"/>
                <a:gd name="connsiteY0" fmla="*/ 0 h 1415112"/>
                <a:gd name="connsiteX1" fmla="*/ 172720 w 1676400"/>
                <a:gd name="connsiteY1" fmla="*/ 345440 h 1415112"/>
                <a:gd name="connsiteX2" fmla="*/ 127000 w 1676400"/>
                <a:gd name="connsiteY2" fmla="*/ 472440 h 1415112"/>
                <a:gd name="connsiteX3" fmla="*/ 294640 w 1676400"/>
                <a:gd name="connsiteY3" fmla="*/ 635000 h 1415112"/>
                <a:gd name="connsiteX4" fmla="*/ 314960 w 1676400"/>
                <a:gd name="connsiteY4" fmla="*/ 833120 h 1415112"/>
                <a:gd name="connsiteX5" fmla="*/ 441960 w 1676400"/>
                <a:gd name="connsiteY5" fmla="*/ 848360 h 1415112"/>
                <a:gd name="connsiteX6" fmla="*/ 457200 w 1676400"/>
                <a:gd name="connsiteY6" fmla="*/ 1097280 h 1415112"/>
                <a:gd name="connsiteX7" fmla="*/ 711200 w 1676400"/>
                <a:gd name="connsiteY7" fmla="*/ 1148080 h 1415112"/>
                <a:gd name="connsiteX8" fmla="*/ 838200 w 1676400"/>
                <a:gd name="connsiteY8" fmla="*/ 1295400 h 1415112"/>
                <a:gd name="connsiteX9" fmla="*/ 1026160 w 1676400"/>
                <a:gd name="connsiteY9" fmla="*/ 1264920 h 1415112"/>
                <a:gd name="connsiteX10" fmla="*/ 1163320 w 1676400"/>
                <a:gd name="connsiteY10" fmla="*/ 1371600 h 1415112"/>
                <a:gd name="connsiteX11" fmla="*/ 1371600 w 1676400"/>
                <a:gd name="connsiteY11" fmla="*/ 1351280 h 1415112"/>
                <a:gd name="connsiteX12" fmla="*/ 1498600 w 1676400"/>
                <a:gd name="connsiteY12" fmla="*/ 1407160 h 1415112"/>
                <a:gd name="connsiteX13" fmla="*/ 1676400 w 1676400"/>
                <a:gd name="connsiteY13" fmla="*/ 1391920 h 1415112"/>
                <a:gd name="connsiteX0" fmla="*/ 0 w 1676400"/>
                <a:gd name="connsiteY0" fmla="*/ 0 h 1415112"/>
                <a:gd name="connsiteX1" fmla="*/ 172720 w 1676400"/>
                <a:gd name="connsiteY1" fmla="*/ 345440 h 1415112"/>
                <a:gd name="connsiteX2" fmla="*/ 200296 w 1676400"/>
                <a:gd name="connsiteY2" fmla="*/ 513080 h 1415112"/>
                <a:gd name="connsiteX3" fmla="*/ 294640 w 1676400"/>
                <a:gd name="connsiteY3" fmla="*/ 635000 h 1415112"/>
                <a:gd name="connsiteX4" fmla="*/ 314960 w 1676400"/>
                <a:gd name="connsiteY4" fmla="*/ 833120 h 1415112"/>
                <a:gd name="connsiteX5" fmla="*/ 441960 w 1676400"/>
                <a:gd name="connsiteY5" fmla="*/ 848360 h 1415112"/>
                <a:gd name="connsiteX6" fmla="*/ 457200 w 1676400"/>
                <a:gd name="connsiteY6" fmla="*/ 1097280 h 1415112"/>
                <a:gd name="connsiteX7" fmla="*/ 711200 w 1676400"/>
                <a:gd name="connsiteY7" fmla="*/ 1148080 h 1415112"/>
                <a:gd name="connsiteX8" fmla="*/ 838200 w 1676400"/>
                <a:gd name="connsiteY8" fmla="*/ 1295400 h 1415112"/>
                <a:gd name="connsiteX9" fmla="*/ 1026160 w 1676400"/>
                <a:gd name="connsiteY9" fmla="*/ 1264920 h 1415112"/>
                <a:gd name="connsiteX10" fmla="*/ 1163320 w 1676400"/>
                <a:gd name="connsiteY10" fmla="*/ 1371600 h 1415112"/>
                <a:gd name="connsiteX11" fmla="*/ 1371600 w 1676400"/>
                <a:gd name="connsiteY11" fmla="*/ 1351280 h 1415112"/>
                <a:gd name="connsiteX12" fmla="*/ 1498600 w 1676400"/>
                <a:gd name="connsiteY12" fmla="*/ 1407160 h 1415112"/>
                <a:gd name="connsiteX13" fmla="*/ 1676400 w 1676400"/>
                <a:gd name="connsiteY13" fmla="*/ 1391920 h 1415112"/>
                <a:gd name="connsiteX0" fmla="*/ 0 w 1676400"/>
                <a:gd name="connsiteY0" fmla="*/ 0 h 1415112"/>
                <a:gd name="connsiteX1" fmla="*/ 95113 w 1676400"/>
                <a:gd name="connsiteY1" fmla="*/ 330200 h 1415112"/>
                <a:gd name="connsiteX2" fmla="*/ 200296 w 1676400"/>
                <a:gd name="connsiteY2" fmla="*/ 513080 h 1415112"/>
                <a:gd name="connsiteX3" fmla="*/ 294640 w 1676400"/>
                <a:gd name="connsiteY3" fmla="*/ 635000 h 1415112"/>
                <a:gd name="connsiteX4" fmla="*/ 314960 w 1676400"/>
                <a:gd name="connsiteY4" fmla="*/ 833120 h 1415112"/>
                <a:gd name="connsiteX5" fmla="*/ 441960 w 1676400"/>
                <a:gd name="connsiteY5" fmla="*/ 848360 h 1415112"/>
                <a:gd name="connsiteX6" fmla="*/ 457200 w 1676400"/>
                <a:gd name="connsiteY6" fmla="*/ 1097280 h 1415112"/>
                <a:gd name="connsiteX7" fmla="*/ 711200 w 1676400"/>
                <a:gd name="connsiteY7" fmla="*/ 1148080 h 1415112"/>
                <a:gd name="connsiteX8" fmla="*/ 838200 w 1676400"/>
                <a:gd name="connsiteY8" fmla="*/ 1295400 h 1415112"/>
                <a:gd name="connsiteX9" fmla="*/ 1026160 w 1676400"/>
                <a:gd name="connsiteY9" fmla="*/ 1264920 h 1415112"/>
                <a:gd name="connsiteX10" fmla="*/ 1163320 w 1676400"/>
                <a:gd name="connsiteY10" fmla="*/ 1371600 h 1415112"/>
                <a:gd name="connsiteX11" fmla="*/ 1371600 w 1676400"/>
                <a:gd name="connsiteY11" fmla="*/ 1351280 h 1415112"/>
                <a:gd name="connsiteX12" fmla="*/ 1498600 w 1676400"/>
                <a:gd name="connsiteY12" fmla="*/ 1407160 h 1415112"/>
                <a:gd name="connsiteX13" fmla="*/ 1676400 w 1676400"/>
                <a:gd name="connsiteY13" fmla="*/ 1391920 h 1415112"/>
                <a:gd name="connsiteX0" fmla="*/ 0 w 1676400"/>
                <a:gd name="connsiteY0" fmla="*/ 0 h 1415112"/>
                <a:gd name="connsiteX1" fmla="*/ 95113 w 1676400"/>
                <a:gd name="connsiteY1" fmla="*/ 330200 h 1415112"/>
                <a:gd name="connsiteX2" fmla="*/ 234788 w 1676400"/>
                <a:gd name="connsiteY2" fmla="*/ 467360 h 1415112"/>
                <a:gd name="connsiteX3" fmla="*/ 294640 w 1676400"/>
                <a:gd name="connsiteY3" fmla="*/ 635000 h 1415112"/>
                <a:gd name="connsiteX4" fmla="*/ 314960 w 1676400"/>
                <a:gd name="connsiteY4" fmla="*/ 833120 h 1415112"/>
                <a:gd name="connsiteX5" fmla="*/ 441960 w 1676400"/>
                <a:gd name="connsiteY5" fmla="*/ 848360 h 1415112"/>
                <a:gd name="connsiteX6" fmla="*/ 457200 w 1676400"/>
                <a:gd name="connsiteY6" fmla="*/ 1097280 h 1415112"/>
                <a:gd name="connsiteX7" fmla="*/ 711200 w 1676400"/>
                <a:gd name="connsiteY7" fmla="*/ 1148080 h 1415112"/>
                <a:gd name="connsiteX8" fmla="*/ 838200 w 1676400"/>
                <a:gd name="connsiteY8" fmla="*/ 1295400 h 1415112"/>
                <a:gd name="connsiteX9" fmla="*/ 1026160 w 1676400"/>
                <a:gd name="connsiteY9" fmla="*/ 1264920 h 1415112"/>
                <a:gd name="connsiteX10" fmla="*/ 1163320 w 1676400"/>
                <a:gd name="connsiteY10" fmla="*/ 1371600 h 1415112"/>
                <a:gd name="connsiteX11" fmla="*/ 1371600 w 1676400"/>
                <a:gd name="connsiteY11" fmla="*/ 1351280 h 1415112"/>
                <a:gd name="connsiteX12" fmla="*/ 1498600 w 1676400"/>
                <a:gd name="connsiteY12" fmla="*/ 1407160 h 1415112"/>
                <a:gd name="connsiteX13" fmla="*/ 1676400 w 1676400"/>
                <a:gd name="connsiteY13" fmla="*/ 1391920 h 1415112"/>
                <a:gd name="connsiteX0" fmla="*/ 0 w 1676400"/>
                <a:gd name="connsiteY0" fmla="*/ 0 h 1415112"/>
                <a:gd name="connsiteX1" fmla="*/ 95113 w 1676400"/>
                <a:gd name="connsiteY1" fmla="*/ 330200 h 1415112"/>
                <a:gd name="connsiteX2" fmla="*/ 234788 w 1676400"/>
                <a:gd name="connsiteY2" fmla="*/ 467360 h 1415112"/>
                <a:gd name="connsiteX3" fmla="*/ 294640 w 1676400"/>
                <a:gd name="connsiteY3" fmla="*/ 635000 h 1415112"/>
                <a:gd name="connsiteX4" fmla="*/ 340829 w 1676400"/>
                <a:gd name="connsiteY4" fmla="*/ 802640 h 1415112"/>
                <a:gd name="connsiteX5" fmla="*/ 441960 w 1676400"/>
                <a:gd name="connsiteY5" fmla="*/ 848360 h 1415112"/>
                <a:gd name="connsiteX6" fmla="*/ 457200 w 1676400"/>
                <a:gd name="connsiteY6" fmla="*/ 1097280 h 1415112"/>
                <a:gd name="connsiteX7" fmla="*/ 711200 w 1676400"/>
                <a:gd name="connsiteY7" fmla="*/ 1148080 h 1415112"/>
                <a:gd name="connsiteX8" fmla="*/ 838200 w 1676400"/>
                <a:gd name="connsiteY8" fmla="*/ 1295400 h 1415112"/>
                <a:gd name="connsiteX9" fmla="*/ 1026160 w 1676400"/>
                <a:gd name="connsiteY9" fmla="*/ 1264920 h 1415112"/>
                <a:gd name="connsiteX10" fmla="*/ 1163320 w 1676400"/>
                <a:gd name="connsiteY10" fmla="*/ 1371600 h 1415112"/>
                <a:gd name="connsiteX11" fmla="*/ 1371600 w 1676400"/>
                <a:gd name="connsiteY11" fmla="*/ 1351280 h 1415112"/>
                <a:gd name="connsiteX12" fmla="*/ 1498600 w 1676400"/>
                <a:gd name="connsiteY12" fmla="*/ 1407160 h 1415112"/>
                <a:gd name="connsiteX13" fmla="*/ 1676400 w 1676400"/>
                <a:gd name="connsiteY13" fmla="*/ 1391920 h 141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6400" h="1415112">
                  <a:moveTo>
                    <a:pt x="0" y="0"/>
                  </a:moveTo>
                  <a:cubicBezTo>
                    <a:pt x="75776" y="133350"/>
                    <a:pt x="55982" y="252307"/>
                    <a:pt x="95113" y="330200"/>
                  </a:cubicBezTo>
                  <a:cubicBezTo>
                    <a:pt x="134244" y="408093"/>
                    <a:pt x="201534" y="416560"/>
                    <a:pt x="234788" y="467360"/>
                  </a:cubicBezTo>
                  <a:cubicBezTo>
                    <a:pt x="268042" y="518160"/>
                    <a:pt x="276967" y="579120"/>
                    <a:pt x="294640" y="635000"/>
                  </a:cubicBezTo>
                  <a:cubicBezTo>
                    <a:pt x="312313" y="690880"/>
                    <a:pt x="316276" y="767080"/>
                    <a:pt x="340829" y="802640"/>
                  </a:cubicBezTo>
                  <a:cubicBezTo>
                    <a:pt x="365382" y="838200"/>
                    <a:pt x="422565" y="799253"/>
                    <a:pt x="441960" y="848360"/>
                  </a:cubicBezTo>
                  <a:cubicBezTo>
                    <a:pt x="461355" y="897467"/>
                    <a:pt x="412327" y="1047327"/>
                    <a:pt x="457200" y="1097280"/>
                  </a:cubicBezTo>
                  <a:cubicBezTo>
                    <a:pt x="502073" y="1147233"/>
                    <a:pt x="647700" y="1115060"/>
                    <a:pt x="711200" y="1148080"/>
                  </a:cubicBezTo>
                  <a:cubicBezTo>
                    <a:pt x="774700" y="1181100"/>
                    <a:pt x="785707" y="1275927"/>
                    <a:pt x="838200" y="1295400"/>
                  </a:cubicBezTo>
                  <a:cubicBezTo>
                    <a:pt x="890693" y="1314873"/>
                    <a:pt x="971973" y="1252220"/>
                    <a:pt x="1026160" y="1264920"/>
                  </a:cubicBezTo>
                  <a:cubicBezTo>
                    <a:pt x="1080347" y="1277620"/>
                    <a:pt x="1105747" y="1357207"/>
                    <a:pt x="1163320" y="1371600"/>
                  </a:cubicBezTo>
                  <a:cubicBezTo>
                    <a:pt x="1220893" y="1385993"/>
                    <a:pt x="1315720" y="1345353"/>
                    <a:pt x="1371600" y="1351280"/>
                  </a:cubicBezTo>
                  <a:cubicBezTo>
                    <a:pt x="1427480" y="1357207"/>
                    <a:pt x="1447800" y="1400387"/>
                    <a:pt x="1498600" y="1407160"/>
                  </a:cubicBezTo>
                  <a:cubicBezTo>
                    <a:pt x="1549400" y="1413933"/>
                    <a:pt x="1524847" y="1426633"/>
                    <a:pt x="1676400" y="1391920"/>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a:off x="8847053" y="4711973"/>
              <a:ext cx="1971040" cy="1088909"/>
            </a:xfrm>
            <a:custGeom>
              <a:avLst/>
              <a:gdLst>
                <a:gd name="connsiteX0" fmla="*/ 0 w 1971040"/>
                <a:gd name="connsiteY0" fmla="*/ 0 h 1197287"/>
                <a:gd name="connsiteX1" fmla="*/ 71120 w 1971040"/>
                <a:gd name="connsiteY1" fmla="*/ 340360 h 1197287"/>
                <a:gd name="connsiteX2" fmla="*/ 254000 w 1971040"/>
                <a:gd name="connsiteY2" fmla="*/ 690880 h 1197287"/>
                <a:gd name="connsiteX3" fmla="*/ 665480 w 1971040"/>
                <a:gd name="connsiteY3" fmla="*/ 1026160 h 1197287"/>
                <a:gd name="connsiteX4" fmla="*/ 1285240 w 1971040"/>
                <a:gd name="connsiteY4" fmla="*/ 1137920 h 1197287"/>
                <a:gd name="connsiteX5" fmla="*/ 1971040 w 1971040"/>
                <a:gd name="connsiteY5" fmla="*/ 1168400 h 1197287"/>
                <a:gd name="connsiteX0" fmla="*/ 0 w 1965960"/>
                <a:gd name="connsiteY0" fmla="*/ 0 h 1209964"/>
                <a:gd name="connsiteX1" fmla="*/ 71120 w 1965960"/>
                <a:gd name="connsiteY1" fmla="*/ 340360 h 1209964"/>
                <a:gd name="connsiteX2" fmla="*/ 254000 w 1965960"/>
                <a:gd name="connsiteY2" fmla="*/ 690880 h 1209964"/>
                <a:gd name="connsiteX3" fmla="*/ 665480 w 1965960"/>
                <a:gd name="connsiteY3" fmla="*/ 1026160 h 1209964"/>
                <a:gd name="connsiteX4" fmla="*/ 1285240 w 1965960"/>
                <a:gd name="connsiteY4" fmla="*/ 1137920 h 1209964"/>
                <a:gd name="connsiteX5" fmla="*/ 1965960 w 1965960"/>
                <a:gd name="connsiteY5" fmla="*/ 1183640 h 1209964"/>
                <a:gd name="connsiteX0" fmla="*/ 0 w 1965960"/>
                <a:gd name="connsiteY0" fmla="*/ 0 h 1185429"/>
                <a:gd name="connsiteX1" fmla="*/ 71120 w 1965960"/>
                <a:gd name="connsiteY1" fmla="*/ 340360 h 1185429"/>
                <a:gd name="connsiteX2" fmla="*/ 254000 w 1965960"/>
                <a:gd name="connsiteY2" fmla="*/ 690880 h 1185429"/>
                <a:gd name="connsiteX3" fmla="*/ 665480 w 1965960"/>
                <a:gd name="connsiteY3" fmla="*/ 1026160 h 1185429"/>
                <a:gd name="connsiteX4" fmla="*/ 1285240 w 1965960"/>
                <a:gd name="connsiteY4" fmla="*/ 1137920 h 1185429"/>
                <a:gd name="connsiteX5" fmla="*/ 1965960 w 1965960"/>
                <a:gd name="connsiteY5" fmla="*/ 1183640 h 1185429"/>
                <a:gd name="connsiteX0" fmla="*/ 0 w 1971040"/>
                <a:gd name="connsiteY0" fmla="*/ 0 h 1088909"/>
                <a:gd name="connsiteX1" fmla="*/ 76200 w 1971040"/>
                <a:gd name="connsiteY1" fmla="*/ 243840 h 1088909"/>
                <a:gd name="connsiteX2" fmla="*/ 259080 w 1971040"/>
                <a:gd name="connsiteY2" fmla="*/ 594360 h 1088909"/>
                <a:gd name="connsiteX3" fmla="*/ 670560 w 1971040"/>
                <a:gd name="connsiteY3" fmla="*/ 929640 h 1088909"/>
                <a:gd name="connsiteX4" fmla="*/ 1290320 w 1971040"/>
                <a:gd name="connsiteY4" fmla="*/ 1041400 h 1088909"/>
                <a:gd name="connsiteX5" fmla="*/ 1971040 w 1971040"/>
                <a:gd name="connsiteY5" fmla="*/ 1087120 h 108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71040" h="1088909">
                  <a:moveTo>
                    <a:pt x="0" y="0"/>
                  </a:moveTo>
                  <a:cubicBezTo>
                    <a:pt x="14393" y="112606"/>
                    <a:pt x="33020" y="144780"/>
                    <a:pt x="76200" y="243840"/>
                  </a:cubicBezTo>
                  <a:cubicBezTo>
                    <a:pt x="119380" y="342900"/>
                    <a:pt x="160020" y="480060"/>
                    <a:pt x="259080" y="594360"/>
                  </a:cubicBezTo>
                  <a:cubicBezTo>
                    <a:pt x="358140" y="708660"/>
                    <a:pt x="498687" y="855133"/>
                    <a:pt x="670560" y="929640"/>
                  </a:cubicBezTo>
                  <a:cubicBezTo>
                    <a:pt x="842433" y="1004147"/>
                    <a:pt x="1073573" y="1015153"/>
                    <a:pt x="1290320" y="1041400"/>
                  </a:cubicBezTo>
                  <a:cubicBezTo>
                    <a:pt x="1507067" y="1067647"/>
                    <a:pt x="1780540" y="1096433"/>
                    <a:pt x="1971040" y="1087120"/>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a:off x="8825346" y="4243137"/>
              <a:ext cx="2001520" cy="1221144"/>
            </a:xfrm>
            <a:custGeom>
              <a:avLst/>
              <a:gdLst>
                <a:gd name="connsiteX0" fmla="*/ 0 w 1971040"/>
                <a:gd name="connsiteY0" fmla="*/ 0 h 1197287"/>
                <a:gd name="connsiteX1" fmla="*/ 71120 w 1971040"/>
                <a:gd name="connsiteY1" fmla="*/ 340360 h 1197287"/>
                <a:gd name="connsiteX2" fmla="*/ 254000 w 1971040"/>
                <a:gd name="connsiteY2" fmla="*/ 690880 h 1197287"/>
                <a:gd name="connsiteX3" fmla="*/ 665480 w 1971040"/>
                <a:gd name="connsiteY3" fmla="*/ 1026160 h 1197287"/>
                <a:gd name="connsiteX4" fmla="*/ 1285240 w 1971040"/>
                <a:gd name="connsiteY4" fmla="*/ 1137920 h 1197287"/>
                <a:gd name="connsiteX5" fmla="*/ 1971040 w 1971040"/>
                <a:gd name="connsiteY5" fmla="*/ 1168400 h 1197287"/>
                <a:gd name="connsiteX0" fmla="*/ 0 w 1965960"/>
                <a:gd name="connsiteY0" fmla="*/ 0 h 1209964"/>
                <a:gd name="connsiteX1" fmla="*/ 71120 w 1965960"/>
                <a:gd name="connsiteY1" fmla="*/ 340360 h 1209964"/>
                <a:gd name="connsiteX2" fmla="*/ 254000 w 1965960"/>
                <a:gd name="connsiteY2" fmla="*/ 690880 h 1209964"/>
                <a:gd name="connsiteX3" fmla="*/ 665480 w 1965960"/>
                <a:gd name="connsiteY3" fmla="*/ 1026160 h 1209964"/>
                <a:gd name="connsiteX4" fmla="*/ 1285240 w 1965960"/>
                <a:gd name="connsiteY4" fmla="*/ 1137920 h 1209964"/>
                <a:gd name="connsiteX5" fmla="*/ 1965960 w 1965960"/>
                <a:gd name="connsiteY5" fmla="*/ 1183640 h 1209964"/>
                <a:gd name="connsiteX0" fmla="*/ 0 w 1965960"/>
                <a:gd name="connsiteY0" fmla="*/ 0 h 1185429"/>
                <a:gd name="connsiteX1" fmla="*/ 71120 w 1965960"/>
                <a:gd name="connsiteY1" fmla="*/ 340360 h 1185429"/>
                <a:gd name="connsiteX2" fmla="*/ 254000 w 1965960"/>
                <a:gd name="connsiteY2" fmla="*/ 690880 h 1185429"/>
                <a:gd name="connsiteX3" fmla="*/ 665480 w 1965960"/>
                <a:gd name="connsiteY3" fmla="*/ 1026160 h 1185429"/>
                <a:gd name="connsiteX4" fmla="*/ 1285240 w 1965960"/>
                <a:gd name="connsiteY4" fmla="*/ 1137920 h 1185429"/>
                <a:gd name="connsiteX5" fmla="*/ 1965960 w 1965960"/>
                <a:gd name="connsiteY5" fmla="*/ 1183640 h 1185429"/>
                <a:gd name="connsiteX0" fmla="*/ 0 w 2001520"/>
                <a:gd name="connsiteY0" fmla="*/ 0 h 1434349"/>
                <a:gd name="connsiteX1" fmla="*/ 106680 w 2001520"/>
                <a:gd name="connsiteY1" fmla="*/ 589280 h 1434349"/>
                <a:gd name="connsiteX2" fmla="*/ 289560 w 2001520"/>
                <a:gd name="connsiteY2" fmla="*/ 939800 h 1434349"/>
                <a:gd name="connsiteX3" fmla="*/ 701040 w 2001520"/>
                <a:gd name="connsiteY3" fmla="*/ 1275080 h 1434349"/>
                <a:gd name="connsiteX4" fmla="*/ 1320800 w 2001520"/>
                <a:gd name="connsiteY4" fmla="*/ 1386840 h 1434349"/>
                <a:gd name="connsiteX5" fmla="*/ 2001520 w 2001520"/>
                <a:gd name="connsiteY5" fmla="*/ 1432560 h 1434349"/>
                <a:gd name="connsiteX0" fmla="*/ 0 w 2001520"/>
                <a:gd name="connsiteY0" fmla="*/ 0 h 1434349"/>
                <a:gd name="connsiteX1" fmla="*/ 177800 w 2001520"/>
                <a:gd name="connsiteY1" fmla="*/ 579120 h 1434349"/>
                <a:gd name="connsiteX2" fmla="*/ 289560 w 2001520"/>
                <a:gd name="connsiteY2" fmla="*/ 939800 h 1434349"/>
                <a:gd name="connsiteX3" fmla="*/ 701040 w 2001520"/>
                <a:gd name="connsiteY3" fmla="*/ 1275080 h 1434349"/>
                <a:gd name="connsiteX4" fmla="*/ 1320800 w 2001520"/>
                <a:gd name="connsiteY4" fmla="*/ 1386840 h 1434349"/>
                <a:gd name="connsiteX5" fmla="*/ 2001520 w 2001520"/>
                <a:gd name="connsiteY5" fmla="*/ 1432560 h 1434349"/>
                <a:gd name="connsiteX0" fmla="*/ 0 w 2001520"/>
                <a:gd name="connsiteY0" fmla="*/ 0 h 1434349"/>
                <a:gd name="connsiteX1" fmla="*/ 177800 w 2001520"/>
                <a:gd name="connsiteY1" fmla="*/ 579120 h 1434349"/>
                <a:gd name="connsiteX2" fmla="*/ 335280 w 2001520"/>
                <a:gd name="connsiteY2" fmla="*/ 919480 h 1434349"/>
                <a:gd name="connsiteX3" fmla="*/ 701040 w 2001520"/>
                <a:gd name="connsiteY3" fmla="*/ 1275080 h 1434349"/>
                <a:gd name="connsiteX4" fmla="*/ 1320800 w 2001520"/>
                <a:gd name="connsiteY4" fmla="*/ 1386840 h 1434349"/>
                <a:gd name="connsiteX5" fmla="*/ 2001520 w 2001520"/>
                <a:gd name="connsiteY5" fmla="*/ 1432560 h 143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1520" h="1434349">
                  <a:moveTo>
                    <a:pt x="0" y="0"/>
                  </a:moveTo>
                  <a:cubicBezTo>
                    <a:pt x="14393" y="112606"/>
                    <a:pt x="121920" y="425873"/>
                    <a:pt x="177800" y="579120"/>
                  </a:cubicBezTo>
                  <a:cubicBezTo>
                    <a:pt x="233680" y="732367"/>
                    <a:pt x="248073" y="803487"/>
                    <a:pt x="335280" y="919480"/>
                  </a:cubicBezTo>
                  <a:cubicBezTo>
                    <a:pt x="422487" y="1035473"/>
                    <a:pt x="536787" y="1197187"/>
                    <a:pt x="701040" y="1275080"/>
                  </a:cubicBezTo>
                  <a:cubicBezTo>
                    <a:pt x="865293" y="1352973"/>
                    <a:pt x="1104053" y="1360593"/>
                    <a:pt x="1320800" y="1386840"/>
                  </a:cubicBezTo>
                  <a:cubicBezTo>
                    <a:pt x="1537547" y="1413087"/>
                    <a:pt x="1811020" y="1441873"/>
                    <a:pt x="2001520" y="1432560"/>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10633437" y="6090298"/>
              <a:ext cx="1771947" cy="461665"/>
            </a:xfrm>
            <a:prstGeom prst="rect">
              <a:avLst/>
            </a:prstGeom>
            <a:noFill/>
          </p:spPr>
          <p:txBody>
            <a:bodyPr wrap="square" rtlCol="0">
              <a:spAutoFit/>
            </a:bodyPr>
            <a:lstStyle/>
            <a:p>
              <a:r>
                <a:rPr lang="en-US" sz="2400" dirty="0" smtClean="0">
                  <a:solidFill>
                    <a:schemeClr val="bg1"/>
                  </a:solidFill>
                  <a:latin typeface="DINPro-Regular" panose="02000503030000020004" pitchFamily="50" charset="0"/>
                </a:rPr>
                <a:t>Iterations</a:t>
              </a:r>
              <a:endParaRPr lang="en-US" sz="2400" dirty="0">
                <a:solidFill>
                  <a:schemeClr val="bg1"/>
                </a:solidFill>
                <a:latin typeface="DINPro-Regular" panose="02000503030000020004" pitchFamily="50" charset="0"/>
              </a:endParaRPr>
            </a:p>
          </p:txBody>
        </p:sp>
        <p:sp>
          <p:nvSpPr>
            <p:cNvPr id="71" name="TextBox 70"/>
            <p:cNvSpPr txBox="1"/>
            <p:nvPr/>
          </p:nvSpPr>
          <p:spPr>
            <a:xfrm>
              <a:off x="7416913" y="3852510"/>
              <a:ext cx="1771947" cy="830997"/>
            </a:xfrm>
            <a:prstGeom prst="rect">
              <a:avLst/>
            </a:prstGeom>
            <a:noFill/>
          </p:spPr>
          <p:txBody>
            <a:bodyPr wrap="square" rtlCol="0">
              <a:spAutoFit/>
            </a:bodyPr>
            <a:lstStyle/>
            <a:p>
              <a:r>
                <a:rPr lang="en-US" sz="2400" dirty="0" smtClean="0">
                  <a:solidFill>
                    <a:schemeClr val="bg1"/>
                  </a:solidFill>
                  <a:latin typeface="DINPro-Regular" panose="02000503030000020004" pitchFamily="50" charset="0"/>
                </a:rPr>
                <a:t>Training</a:t>
              </a:r>
            </a:p>
            <a:p>
              <a:r>
                <a:rPr lang="en-US" sz="2400" dirty="0" smtClean="0">
                  <a:solidFill>
                    <a:schemeClr val="bg1"/>
                  </a:solidFill>
                  <a:latin typeface="DINPro-Regular" panose="02000503030000020004" pitchFamily="50" charset="0"/>
                </a:rPr>
                <a:t>Loss</a:t>
              </a:r>
              <a:endParaRPr lang="en-US" sz="2400" dirty="0">
                <a:solidFill>
                  <a:schemeClr val="bg1"/>
                </a:solidFill>
                <a:latin typeface="DINPro-Regular" panose="02000503030000020004" pitchFamily="50" charset="0"/>
              </a:endParaRPr>
            </a:p>
          </p:txBody>
        </p:sp>
        <p:sp>
          <p:nvSpPr>
            <p:cNvPr id="72" name="TextBox 71"/>
            <p:cNvSpPr txBox="1"/>
            <p:nvPr/>
          </p:nvSpPr>
          <p:spPr>
            <a:xfrm>
              <a:off x="10122446" y="5141554"/>
              <a:ext cx="1771947" cy="338554"/>
            </a:xfrm>
            <a:prstGeom prst="rect">
              <a:avLst/>
            </a:prstGeom>
            <a:noFill/>
          </p:spPr>
          <p:txBody>
            <a:bodyPr wrap="square" rtlCol="0">
              <a:spAutoFit/>
            </a:bodyPr>
            <a:lstStyle/>
            <a:p>
              <a:r>
                <a:rPr lang="en-US" sz="1600" b="1" dirty="0" smtClean="0">
                  <a:solidFill>
                    <a:srgbClr val="FFFF00"/>
                  </a:solidFill>
                  <a:latin typeface="DINPro-Regular" panose="02000503030000020004" pitchFamily="50" charset="0"/>
                </a:rPr>
                <a:t>Naïve rounding</a:t>
              </a:r>
              <a:endParaRPr lang="en-US" sz="1600" b="1" dirty="0">
                <a:solidFill>
                  <a:srgbClr val="FFFF00"/>
                </a:solidFill>
                <a:latin typeface="DINPro-Regular" panose="02000503030000020004" pitchFamily="50" charset="0"/>
              </a:endParaRPr>
            </a:p>
          </p:txBody>
        </p:sp>
        <p:sp>
          <p:nvSpPr>
            <p:cNvPr id="73" name="TextBox 72"/>
            <p:cNvSpPr txBox="1"/>
            <p:nvPr/>
          </p:nvSpPr>
          <p:spPr>
            <a:xfrm>
              <a:off x="10421790" y="5499796"/>
              <a:ext cx="2432757" cy="338554"/>
            </a:xfrm>
            <a:prstGeom prst="rect">
              <a:avLst/>
            </a:prstGeom>
            <a:noFill/>
          </p:spPr>
          <p:txBody>
            <a:bodyPr wrap="square" rtlCol="0">
              <a:spAutoFit/>
            </a:bodyPr>
            <a:lstStyle/>
            <a:p>
              <a:r>
                <a:rPr lang="en-US" sz="1600" b="1" dirty="0" smtClean="0">
                  <a:solidFill>
                    <a:srgbClr val="FF0000"/>
                  </a:solidFill>
                  <a:latin typeface="DINPro-Regular" panose="02000503030000020004" pitchFamily="50" charset="0"/>
                </a:rPr>
                <a:t>Stochastic rounding</a:t>
              </a:r>
              <a:endParaRPr lang="en-US" sz="1600" b="1" dirty="0">
                <a:solidFill>
                  <a:srgbClr val="FF0000"/>
                </a:solidFill>
                <a:latin typeface="DINPro-Regular" panose="02000503030000020004" pitchFamily="50" charset="0"/>
              </a:endParaRPr>
            </a:p>
          </p:txBody>
        </p:sp>
        <p:sp>
          <p:nvSpPr>
            <p:cNvPr id="74" name="TextBox 73"/>
            <p:cNvSpPr txBox="1"/>
            <p:nvPr/>
          </p:nvSpPr>
          <p:spPr>
            <a:xfrm>
              <a:off x="10152955" y="5794476"/>
              <a:ext cx="1771947" cy="338554"/>
            </a:xfrm>
            <a:prstGeom prst="rect">
              <a:avLst/>
            </a:prstGeom>
            <a:noFill/>
          </p:spPr>
          <p:txBody>
            <a:bodyPr wrap="square" rtlCol="0">
              <a:spAutoFit/>
            </a:bodyPr>
            <a:lstStyle/>
            <a:p>
              <a:r>
                <a:rPr lang="en-US" sz="1600" b="1" dirty="0" smtClean="0">
                  <a:solidFill>
                    <a:schemeClr val="bg1"/>
                  </a:solidFill>
                  <a:latin typeface="DINPro-Regular" panose="02000503030000020004" pitchFamily="50" charset="0"/>
                </a:rPr>
                <a:t>Full-precision</a:t>
              </a:r>
              <a:endParaRPr lang="en-US" sz="1600" b="1" dirty="0">
                <a:solidFill>
                  <a:schemeClr val="bg1"/>
                </a:solidFill>
                <a:latin typeface="DINPro-Regular" panose="02000503030000020004" pitchFamily="50" charset="0"/>
              </a:endParaRPr>
            </a:p>
          </p:txBody>
        </p:sp>
      </p:grpSp>
      <p:sp>
        <p:nvSpPr>
          <p:cNvPr id="75" name="TextBox 74"/>
          <p:cNvSpPr txBox="1"/>
          <p:nvPr/>
        </p:nvSpPr>
        <p:spPr>
          <a:xfrm>
            <a:off x="342689" y="1555801"/>
            <a:ext cx="11917015" cy="954107"/>
          </a:xfrm>
          <a:prstGeom prst="rect">
            <a:avLst/>
          </a:prstGeom>
          <a:noFill/>
        </p:spPr>
        <p:txBody>
          <a:bodyPr wrap="square" rtlCol="0">
            <a:spAutoFit/>
          </a:bodyPr>
          <a:lstStyle/>
          <a:p>
            <a:pPr marL="457200" indent="-457200">
              <a:buFont typeface="Arial" panose="020B0604020202020204" pitchFamily="34" charset="0"/>
              <a:buChar char="•"/>
            </a:pPr>
            <a:r>
              <a:rPr lang="en-US" sz="2800" dirty="0" smtClean="0">
                <a:solidFill>
                  <a:schemeClr val="bg1"/>
                </a:solidFill>
                <a:latin typeface="DINPro-Regular" panose="02000503030000020004" pitchFamily="50" charset="0"/>
              </a:rPr>
              <a:t>Using an FPGA, we can increase the </a:t>
            </a:r>
            <a:r>
              <a:rPr lang="en-US" sz="2800" b="1" dirty="0" smtClean="0">
                <a:solidFill>
                  <a:schemeClr val="bg1"/>
                </a:solidFill>
                <a:latin typeface="DINPro-Regular" panose="02000503030000020004" pitchFamily="50" charset="0"/>
              </a:rPr>
              <a:t>hardware efficiency</a:t>
            </a:r>
            <a:r>
              <a:rPr lang="en-US" sz="2800" dirty="0" smtClean="0">
                <a:solidFill>
                  <a:schemeClr val="bg1"/>
                </a:solidFill>
                <a:latin typeface="DINPro-Regular" panose="02000503030000020004" pitchFamily="50" charset="0"/>
              </a:rPr>
              <a:t> while maintaining the </a:t>
            </a:r>
            <a:r>
              <a:rPr lang="en-US" sz="2800" b="1" dirty="0" smtClean="0">
                <a:solidFill>
                  <a:schemeClr val="bg1"/>
                </a:solidFill>
                <a:latin typeface="DINPro-Regular" panose="02000503030000020004" pitchFamily="50" charset="0"/>
              </a:rPr>
              <a:t>statistical efficiency</a:t>
            </a:r>
            <a:r>
              <a:rPr lang="en-US" sz="2800" dirty="0" smtClean="0">
                <a:solidFill>
                  <a:schemeClr val="bg1"/>
                </a:solidFill>
                <a:latin typeface="DINPro-Regular" panose="02000503030000020004" pitchFamily="50" charset="0"/>
              </a:rPr>
              <a:t> of SGD for dense linear models.</a:t>
            </a:r>
            <a:endParaRPr lang="en-US" sz="2800" dirty="0">
              <a:solidFill>
                <a:schemeClr val="bg1"/>
              </a:solidFill>
              <a:latin typeface="DINPro-Regular" panose="02000503030000020004" pitchFamily="50" charset="0"/>
            </a:endParaRPr>
          </a:p>
        </p:txBody>
      </p:sp>
      <p:grpSp>
        <p:nvGrpSpPr>
          <p:cNvPr id="11" name="Group 10"/>
          <p:cNvGrpSpPr/>
          <p:nvPr/>
        </p:nvGrpSpPr>
        <p:grpSpPr>
          <a:xfrm>
            <a:off x="5943569" y="2784411"/>
            <a:ext cx="5745896" cy="2699454"/>
            <a:chOff x="5943569" y="2784411"/>
            <a:chExt cx="5745896" cy="2699454"/>
          </a:xfrm>
        </p:grpSpPr>
        <p:grpSp>
          <p:nvGrpSpPr>
            <p:cNvPr id="76" name="Group 75"/>
            <p:cNvGrpSpPr/>
            <p:nvPr/>
          </p:nvGrpSpPr>
          <p:grpSpPr>
            <a:xfrm>
              <a:off x="5943569" y="2784411"/>
              <a:ext cx="5745896" cy="2699454"/>
              <a:chOff x="7635873" y="3852509"/>
              <a:chExt cx="4769511" cy="2699454"/>
            </a:xfrm>
          </p:grpSpPr>
          <p:cxnSp>
            <p:nvCxnSpPr>
              <p:cNvPr id="77" name="Straight Arrow Connector 76"/>
              <p:cNvCxnSpPr/>
              <p:nvPr/>
            </p:nvCxnSpPr>
            <p:spPr>
              <a:xfrm flipV="1">
                <a:off x="8692272" y="3899244"/>
                <a:ext cx="0" cy="2191054"/>
              </a:xfrm>
              <a:prstGeom prst="straightConnector1">
                <a:avLst/>
              </a:prstGeom>
              <a:ln w="19050" cap="sq">
                <a:solidFill>
                  <a:schemeClr val="bg1"/>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a:off x="8692272" y="6090298"/>
                <a:ext cx="2889616" cy="6299"/>
              </a:xfrm>
              <a:prstGeom prst="straightConnector1">
                <a:avLst/>
              </a:prstGeom>
              <a:ln w="19050" cap="sq">
                <a:solidFill>
                  <a:schemeClr val="bg1"/>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79" name="Freeform 78"/>
              <p:cNvSpPr/>
              <p:nvPr/>
            </p:nvSpPr>
            <p:spPr>
              <a:xfrm>
                <a:off x="8847053" y="4070999"/>
                <a:ext cx="296917" cy="1756199"/>
              </a:xfrm>
              <a:custGeom>
                <a:avLst/>
                <a:gdLst>
                  <a:gd name="connsiteX0" fmla="*/ 0 w 1676400"/>
                  <a:gd name="connsiteY0" fmla="*/ 0 h 1415112"/>
                  <a:gd name="connsiteX1" fmla="*/ 172720 w 1676400"/>
                  <a:gd name="connsiteY1" fmla="*/ 345440 h 1415112"/>
                  <a:gd name="connsiteX2" fmla="*/ 127000 w 1676400"/>
                  <a:gd name="connsiteY2" fmla="*/ 472440 h 1415112"/>
                  <a:gd name="connsiteX3" fmla="*/ 294640 w 1676400"/>
                  <a:gd name="connsiteY3" fmla="*/ 635000 h 1415112"/>
                  <a:gd name="connsiteX4" fmla="*/ 314960 w 1676400"/>
                  <a:gd name="connsiteY4" fmla="*/ 833120 h 1415112"/>
                  <a:gd name="connsiteX5" fmla="*/ 441960 w 1676400"/>
                  <a:gd name="connsiteY5" fmla="*/ 848360 h 1415112"/>
                  <a:gd name="connsiteX6" fmla="*/ 457200 w 1676400"/>
                  <a:gd name="connsiteY6" fmla="*/ 1097280 h 1415112"/>
                  <a:gd name="connsiteX7" fmla="*/ 711200 w 1676400"/>
                  <a:gd name="connsiteY7" fmla="*/ 1148080 h 1415112"/>
                  <a:gd name="connsiteX8" fmla="*/ 838200 w 1676400"/>
                  <a:gd name="connsiteY8" fmla="*/ 1295400 h 1415112"/>
                  <a:gd name="connsiteX9" fmla="*/ 1026160 w 1676400"/>
                  <a:gd name="connsiteY9" fmla="*/ 1264920 h 1415112"/>
                  <a:gd name="connsiteX10" fmla="*/ 1163320 w 1676400"/>
                  <a:gd name="connsiteY10" fmla="*/ 1371600 h 1415112"/>
                  <a:gd name="connsiteX11" fmla="*/ 1371600 w 1676400"/>
                  <a:gd name="connsiteY11" fmla="*/ 1351280 h 1415112"/>
                  <a:gd name="connsiteX12" fmla="*/ 1498600 w 1676400"/>
                  <a:gd name="connsiteY12" fmla="*/ 1407160 h 1415112"/>
                  <a:gd name="connsiteX13" fmla="*/ 1676400 w 1676400"/>
                  <a:gd name="connsiteY13" fmla="*/ 1391920 h 1415112"/>
                  <a:gd name="connsiteX0" fmla="*/ 0 w 1676400"/>
                  <a:gd name="connsiteY0" fmla="*/ 0 h 1415112"/>
                  <a:gd name="connsiteX1" fmla="*/ 172720 w 1676400"/>
                  <a:gd name="connsiteY1" fmla="*/ 345440 h 1415112"/>
                  <a:gd name="connsiteX2" fmla="*/ 200296 w 1676400"/>
                  <a:gd name="connsiteY2" fmla="*/ 513080 h 1415112"/>
                  <a:gd name="connsiteX3" fmla="*/ 294640 w 1676400"/>
                  <a:gd name="connsiteY3" fmla="*/ 635000 h 1415112"/>
                  <a:gd name="connsiteX4" fmla="*/ 314960 w 1676400"/>
                  <a:gd name="connsiteY4" fmla="*/ 833120 h 1415112"/>
                  <a:gd name="connsiteX5" fmla="*/ 441960 w 1676400"/>
                  <a:gd name="connsiteY5" fmla="*/ 848360 h 1415112"/>
                  <a:gd name="connsiteX6" fmla="*/ 457200 w 1676400"/>
                  <a:gd name="connsiteY6" fmla="*/ 1097280 h 1415112"/>
                  <a:gd name="connsiteX7" fmla="*/ 711200 w 1676400"/>
                  <a:gd name="connsiteY7" fmla="*/ 1148080 h 1415112"/>
                  <a:gd name="connsiteX8" fmla="*/ 838200 w 1676400"/>
                  <a:gd name="connsiteY8" fmla="*/ 1295400 h 1415112"/>
                  <a:gd name="connsiteX9" fmla="*/ 1026160 w 1676400"/>
                  <a:gd name="connsiteY9" fmla="*/ 1264920 h 1415112"/>
                  <a:gd name="connsiteX10" fmla="*/ 1163320 w 1676400"/>
                  <a:gd name="connsiteY10" fmla="*/ 1371600 h 1415112"/>
                  <a:gd name="connsiteX11" fmla="*/ 1371600 w 1676400"/>
                  <a:gd name="connsiteY11" fmla="*/ 1351280 h 1415112"/>
                  <a:gd name="connsiteX12" fmla="*/ 1498600 w 1676400"/>
                  <a:gd name="connsiteY12" fmla="*/ 1407160 h 1415112"/>
                  <a:gd name="connsiteX13" fmla="*/ 1676400 w 1676400"/>
                  <a:gd name="connsiteY13" fmla="*/ 1391920 h 1415112"/>
                  <a:gd name="connsiteX0" fmla="*/ 0 w 1676400"/>
                  <a:gd name="connsiteY0" fmla="*/ 0 h 1415112"/>
                  <a:gd name="connsiteX1" fmla="*/ 95113 w 1676400"/>
                  <a:gd name="connsiteY1" fmla="*/ 330200 h 1415112"/>
                  <a:gd name="connsiteX2" fmla="*/ 200296 w 1676400"/>
                  <a:gd name="connsiteY2" fmla="*/ 513080 h 1415112"/>
                  <a:gd name="connsiteX3" fmla="*/ 294640 w 1676400"/>
                  <a:gd name="connsiteY3" fmla="*/ 635000 h 1415112"/>
                  <a:gd name="connsiteX4" fmla="*/ 314960 w 1676400"/>
                  <a:gd name="connsiteY4" fmla="*/ 833120 h 1415112"/>
                  <a:gd name="connsiteX5" fmla="*/ 441960 w 1676400"/>
                  <a:gd name="connsiteY5" fmla="*/ 848360 h 1415112"/>
                  <a:gd name="connsiteX6" fmla="*/ 457200 w 1676400"/>
                  <a:gd name="connsiteY6" fmla="*/ 1097280 h 1415112"/>
                  <a:gd name="connsiteX7" fmla="*/ 711200 w 1676400"/>
                  <a:gd name="connsiteY7" fmla="*/ 1148080 h 1415112"/>
                  <a:gd name="connsiteX8" fmla="*/ 838200 w 1676400"/>
                  <a:gd name="connsiteY8" fmla="*/ 1295400 h 1415112"/>
                  <a:gd name="connsiteX9" fmla="*/ 1026160 w 1676400"/>
                  <a:gd name="connsiteY9" fmla="*/ 1264920 h 1415112"/>
                  <a:gd name="connsiteX10" fmla="*/ 1163320 w 1676400"/>
                  <a:gd name="connsiteY10" fmla="*/ 1371600 h 1415112"/>
                  <a:gd name="connsiteX11" fmla="*/ 1371600 w 1676400"/>
                  <a:gd name="connsiteY11" fmla="*/ 1351280 h 1415112"/>
                  <a:gd name="connsiteX12" fmla="*/ 1498600 w 1676400"/>
                  <a:gd name="connsiteY12" fmla="*/ 1407160 h 1415112"/>
                  <a:gd name="connsiteX13" fmla="*/ 1676400 w 1676400"/>
                  <a:gd name="connsiteY13" fmla="*/ 1391920 h 1415112"/>
                  <a:gd name="connsiteX0" fmla="*/ 0 w 1676400"/>
                  <a:gd name="connsiteY0" fmla="*/ 0 h 1415112"/>
                  <a:gd name="connsiteX1" fmla="*/ 95113 w 1676400"/>
                  <a:gd name="connsiteY1" fmla="*/ 330200 h 1415112"/>
                  <a:gd name="connsiteX2" fmla="*/ 234788 w 1676400"/>
                  <a:gd name="connsiteY2" fmla="*/ 467360 h 1415112"/>
                  <a:gd name="connsiteX3" fmla="*/ 294640 w 1676400"/>
                  <a:gd name="connsiteY3" fmla="*/ 635000 h 1415112"/>
                  <a:gd name="connsiteX4" fmla="*/ 314960 w 1676400"/>
                  <a:gd name="connsiteY4" fmla="*/ 833120 h 1415112"/>
                  <a:gd name="connsiteX5" fmla="*/ 441960 w 1676400"/>
                  <a:gd name="connsiteY5" fmla="*/ 848360 h 1415112"/>
                  <a:gd name="connsiteX6" fmla="*/ 457200 w 1676400"/>
                  <a:gd name="connsiteY6" fmla="*/ 1097280 h 1415112"/>
                  <a:gd name="connsiteX7" fmla="*/ 711200 w 1676400"/>
                  <a:gd name="connsiteY7" fmla="*/ 1148080 h 1415112"/>
                  <a:gd name="connsiteX8" fmla="*/ 838200 w 1676400"/>
                  <a:gd name="connsiteY8" fmla="*/ 1295400 h 1415112"/>
                  <a:gd name="connsiteX9" fmla="*/ 1026160 w 1676400"/>
                  <a:gd name="connsiteY9" fmla="*/ 1264920 h 1415112"/>
                  <a:gd name="connsiteX10" fmla="*/ 1163320 w 1676400"/>
                  <a:gd name="connsiteY10" fmla="*/ 1371600 h 1415112"/>
                  <a:gd name="connsiteX11" fmla="*/ 1371600 w 1676400"/>
                  <a:gd name="connsiteY11" fmla="*/ 1351280 h 1415112"/>
                  <a:gd name="connsiteX12" fmla="*/ 1498600 w 1676400"/>
                  <a:gd name="connsiteY12" fmla="*/ 1407160 h 1415112"/>
                  <a:gd name="connsiteX13" fmla="*/ 1676400 w 1676400"/>
                  <a:gd name="connsiteY13" fmla="*/ 1391920 h 1415112"/>
                  <a:gd name="connsiteX0" fmla="*/ 0 w 1676400"/>
                  <a:gd name="connsiteY0" fmla="*/ 0 h 1415112"/>
                  <a:gd name="connsiteX1" fmla="*/ 95113 w 1676400"/>
                  <a:gd name="connsiteY1" fmla="*/ 330200 h 1415112"/>
                  <a:gd name="connsiteX2" fmla="*/ 234788 w 1676400"/>
                  <a:gd name="connsiteY2" fmla="*/ 467360 h 1415112"/>
                  <a:gd name="connsiteX3" fmla="*/ 294640 w 1676400"/>
                  <a:gd name="connsiteY3" fmla="*/ 635000 h 1415112"/>
                  <a:gd name="connsiteX4" fmla="*/ 340829 w 1676400"/>
                  <a:gd name="connsiteY4" fmla="*/ 802640 h 1415112"/>
                  <a:gd name="connsiteX5" fmla="*/ 441960 w 1676400"/>
                  <a:gd name="connsiteY5" fmla="*/ 848360 h 1415112"/>
                  <a:gd name="connsiteX6" fmla="*/ 457200 w 1676400"/>
                  <a:gd name="connsiteY6" fmla="*/ 1097280 h 1415112"/>
                  <a:gd name="connsiteX7" fmla="*/ 711200 w 1676400"/>
                  <a:gd name="connsiteY7" fmla="*/ 1148080 h 1415112"/>
                  <a:gd name="connsiteX8" fmla="*/ 838200 w 1676400"/>
                  <a:gd name="connsiteY8" fmla="*/ 1295400 h 1415112"/>
                  <a:gd name="connsiteX9" fmla="*/ 1026160 w 1676400"/>
                  <a:gd name="connsiteY9" fmla="*/ 1264920 h 1415112"/>
                  <a:gd name="connsiteX10" fmla="*/ 1163320 w 1676400"/>
                  <a:gd name="connsiteY10" fmla="*/ 1371600 h 1415112"/>
                  <a:gd name="connsiteX11" fmla="*/ 1371600 w 1676400"/>
                  <a:gd name="connsiteY11" fmla="*/ 1351280 h 1415112"/>
                  <a:gd name="connsiteX12" fmla="*/ 1498600 w 1676400"/>
                  <a:gd name="connsiteY12" fmla="*/ 1407160 h 1415112"/>
                  <a:gd name="connsiteX13" fmla="*/ 1676400 w 1676400"/>
                  <a:gd name="connsiteY13" fmla="*/ 1391920 h 141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6400" h="1415112">
                    <a:moveTo>
                      <a:pt x="0" y="0"/>
                    </a:moveTo>
                    <a:cubicBezTo>
                      <a:pt x="75776" y="133350"/>
                      <a:pt x="55982" y="252307"/>
                      <a:pt x="95113" y="330200"/>
                    </a:cubicBezTo>
                    <a:cubicBezTo>
                      <a:pt x="134244" y="408093"/>
                      <a:pt x="201534" y="416560"/>
                      <a:pt x="234788" y="467360"/>
                    </a:cubicBezTo>
                    <a:cubicBezTo>
                      <a:pt x="268042" y="518160"/>
                      <a:pt x="276967" y="579120"/>
                      <a:pt x="294640" y="635000"/>
                    </a:cubicBezTo>
                    <a:cubicBezTo>
                      <a:pt x="312313" y="690880"/>
                      <a:pt x="316276" y="767080"/>
                      <a:pt x="340829" y="802640"/>
                    </a:cubicBezTo>
                    <a:cubicBezTo>
                      <a:pt x="365382" y="838200"/>
                      <a:pt x="422565" y="799253"/>
                      <a:pt x="441960" y="848360"/>
                    </a:cubicBezTo>
                    <a:cubicBezTo>
                      <a:pt x="461355" y="897467"/>
                      <a:pt x="412327" y="1047327"/>
                      <a:pt x="457200" y="1097280"/>
                    </a:cubicBezTo>
                    <a:cubicBezTo>
                      <a:pt x="502073" y="1147233"/>
                      <a:pt x="647700" y="1115060"/>
                      <a:pt x="711200" y="1148080"/>
                    </a:cubicBezTo>
                    <a:cubicBezTo>
                      <a:pt x="774700" y="1181100"/>
                      <a:pt x="785707" y="1275927"/>
                      <a:pt x="838200" y="1295400"/>
                    </a:cubicBezTo>
                    <a:cubicBezTo>
                      <a:pt x="890693" y="1314873"/>
                      <a:pt x="971973" y="1252220"/>
                      <a:pt x="1026160" y="1264920"/>
                    </a:cubicBezTo>
                    <a:cubicBezTo>
                      <a:pt x="1080347" y="1277620"/>
                      <a:pt x="1105747" y="1357207"/>
                      <a:pt x="1163320" y="1371600"/>
                    </a:cubicBezTo>
                    <a:cubicBezTo>
                      <a:pt x="1220893" y="1385993"/>
                      <a:pt x="1315720" y="1345353"/>
                      <a:pt x="1371600" y="1351280"/>
                    </a:cubicBezTo>
                    <a:cubicBezTo>
                      <a:pt x="1427480" y="1357207"/>
                      <a:pt x="1447800" y="1400387"/>
                      <a:pt x="1498600" y="1407160"/>
                    </a:cubicBezTo>
                    <a:cubicBezTo>
                      <a:pt x="1549400" y="1413933"/>
                      <a:pt x="1524847" y="1426633"/>
                      <a:pt x="1676400" y="1391920"/>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79"/>
              <p:cNvSpPr/>
              <p:nvPr/>
            </p:nvSpPr>
            <p:spPr>
              <a:xfrm>
                <a:off x="8847053" y="4711973"/>
                <a:ext cx="1971040" cy="1088909"/>
              </a:xfrm>
              <a:custGeom>
                <a:avLst/>
                <a:gdLst>
                  <a:gd name="connsiteX0" fmla="*/ 0 w 1971040"/>
                  <a:gd name="connsiteY0" fmla="*/ 0 h 1197287"/>
                  <a:gd name="connsiteX1" fmla="*/ 71120 w 1971040"/>
                  <a:gd name="connsiteY1" fmla="*/ 340360 h 1197287"/>
                  <a:gd name="connsiteX2" fmla="*/ 254000 w 1971040"/>
                  <a:gd name="connsiteY2" fmla="*/ 690880 h 1197287"/>
                  <a:gd name="connsiteX3" fmla="*/ 665480 w 1971040"/>
                  <a:gd name="connsiteY3" fmla="*/ 1026160 h 1197287"/>
                  <a:gd name="connsiteX4" fmla="*/ 1285240 w 1971040"/>
                  <a:gd name="connsiteY4" fmla="*/ 1137920 h 1197287"/>
                  <a:gd name="connsiteX5" fmla="*/ 1971040 w 1971040"/>
                  <a:gd name="connsiteY5" fmla="*/ 1168400 h 1197287"/>
                  <a:gd name="connsiteX0" fmla="*/ 0 w 1965960"/>
                  <a:gd name="connsiteY0" fmla="*/ 0 h 1209964"/>
                  <a:gd name="connsiteX1" fmla="*/ 71120 w 1965960"/>
                  <a:gd name="connsiteY1" fmla="*/ 340360 h 1209964"/>
                  <a:gd name="connsiteX2" fmla="*/ 254000 w 1965960"/>
                  <a:gd name="connsiteY2" fmla="*/ 690880 h 1209964"/>
                  <a:gd name="connsiteX3" fmla="*/ 665480 w 1965960"/>
                  <a:gd name="connsiteY3" fmla="*/ 1026160 h 1209964"/>
                  <a:gd name="connsiteX4" fmla="*/ 1285240 w 1965960"/>
                  <a:gd name="connsiteY4" fmla="*/ 1137920 h 1209964"/>
                  <a:gd name="connsiteX5" fmla="*/ 1965960 w 1965960"/>
                  <a:gd name="connsiteY5" fmla="*/ 1183640 h 1209964"/>
                  <a:gd name="connsiteX0" fmla="*/ 0 w 1965960"/>
                  <a:gd name="connsiteY0" fmla="*/ 0 h 1185429"/>
                  <a:gd name="connsiteX1" fmla="*/ 71120 w 1965960"/>
                  <a:gd name="connsiteY1" fmla="*/ 340360 h 1185429"/>
                  <a:gd name="connsiteX2" fmla="*/ 254000 w 1965960"/>
                  <a:gd name="connsiteY2" fmla="*/ 690880 h 1185429"/>
                  <a:gd name="connsiteX3" fmla="*/ 665480 w 1965960"/>
                  <a:gd name="connsiteY3" fmla="*/ 1026160 h 1185429"/>
                  <a:gd name="connsiteX4" fmla="*/ 1285240 w 1965960"/>
                  <a:gd name="connsiteY4" fmla="*/ 1137920 h 1185429"/>
                  <a:gd name="connsiteX5" fmla="*/ 1965960 w 1965960"/>
                  <a:gd name="connsiteY5" fmla="*/ 1183640 h 1185429"/>
                  <a:gd name="connsiteX0" fmla="*/ 0 w 1971040"/>
                  <a:gd name="connsiteY0" fmla="*/ 0 h 1088909"/>
                  <a:gd name="connsiteX1" fmla="*/ 76200 w 1971040"/>
                  <a:gd name="connsiteY1" fmla="*/ 243840 h 1088909"/>
                  <a:gd name="connsiteX2" fmla="*/ 259080 w 1971040"/>
                  <a:gd name="connsiteY2" fmla="*/ 594360 h 1088909"/>
                  <a:gd name="connsiteX3" fmla="*/ 670560 w 1971040"/>
                  <a:gd name="connsiteY3" fmla="*/ 929640 h 1088909"/>
                  <a:gd name="connsiteX4" fmla="*/ 1290320 w 1971040"/>
                  <a:gd name="connsiteY4" fmla="*/ 1041400 h 1088909"/>
                  <a:gd name="connsiteX5" fmla="*/ 1971040 w 1971040"/>
                  <a:gd name="connsiteY5" fmla="*/ 1087120 h 108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71040" h="1088909">
                    <a:moveTo>
                      <a:pt x="0" y="0"/>
                    </a:moveTo>
                    <a:cubicBezTo>
                      <a:pt x="14393" y="112606"/>
                      <a:pt x="33020" y="144780"/>
                      <a:pt x="76200" y="243840"/>
                    </a:cubicBezTo>
                    <a:cubicBezTo>
                      <a:pt x="119380" y="342900"/>
                      <a:pt x="160020" y="480060"/>
                      <a:pt x="259080" y="594360"/>
                    </a:cubicBezTo>
                    <a:cubicBezTo>
                      <a:pt x="358140" y="708660"/>
                      <a:pt x="498687" y="855133"/>
                      <a:pt x="670560" y="929640"/>
                    </a:cubicBezTo>
                    <a:cubicBezTo>
                      <a:pt x="842433" y="1004147"/>
                      <a:pt x="1073573" y="1015153"/>
                      <a:pt x="1290320" y="1041400"/>
                    </a:cubicBezTo>
                    <a:cubicBezTo>
                      <a:pt x="1507067" y="1067647"/>
                      <a:pt x="1780540" y="1096433"/>
                      <a:pt x="1971040" y="1087120"/>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80"/>
              <p:cNvSpPr/>
              <p:nvPr/>
            </p:nvSpPr>
            <p:spPr>
              <a:xfrm>
                <a:off x="8825346" y="4243137"/>
                <a:ext cx="318624" cy="1221144"/>
              </a:xfrm>
              <a:custGeom>
                <a:avLst/>
                <a:gdLst>
                  <a:gd name="connsiteX0" fmla="*/ 0 w 1971040"/>
                  <a:gd name="connsiteY0" fmla="*/ 0 h 1197287"/>
                  <a:gd name="connsiteX1" fmla="*/ 71120 w 1971040"/>
                  <a:gd name="connsiteY1" fmla="*/ 340360 h 1197287"/>
                  <a:gd name="connsiteX2" fmla="*/ 254000 w 1971040"/>
                  <a:gd name="connsiteY2" fmla="*/ 690880 h 1197287"/>
                  <a:gd name="connsiteX3" fmla="*/ 665480 w 1971040"/>
                  <a:gd name="connsiteY3" fmla="*/ 1026160 h 1197287"/>
                  <a:gd name="connsiteX4" fmla="*/ 1285240 w 1971040"/>
                  <a:gd name="connsiteY4" fmla="*/ 1137920 h 1197287"/>
                  <a:gd name="connsiteX5" fmla="*/ 1971040 w 1971040"/>
                  <a:gd name="connsiteY5" fmla="*/ 1168400 h 1197287"/>
                  <a:gd name="connsiteX0" fmla="*/ 0 w 1965960"/>
                  <a:gd name="connsiteY0" fmla="*/ 0 h 1209964"/>
                  <a:gd name="connsiteX1" fmla="*/ 71120 w 1965960"/>
                  <a:gd name="connsiteY1" fmla="*/ 340360 h 1209964"/>
                  <a:gd name="connsiteX2" fmla="*/ 254000 w 1965960"/>
                  <a:gd name="connsiteY2" fmla="*/ 690880 h 1209964"/>
                  <a:gd name="connsiteX3" fmla="*/ 665480 w 1965960"/>
                  <a:gd name="connsiteY3" fmla="*/ 1026160 h 1209964"/>
                  <a:gd name="connsiteX4" fmla="*/ 1285240 w 1965960"/>
                  <a:gd name="connsiteY4" fmla="*/ 1137920 h 1209964"/>
                  <a:gd name="connsiteX5" fmla="*/ 1965960 w 1965960"/>
                  <a:gd name="connsiteY5" fmla="*/ 1183640 h 1209964"/>
                  <a:gd name="connsiteX0" fmla="*/ 0 w 1965960"/>
                  <a:gd name="connsiteY0" fmla="*/ 0 h 1185429"/>
                  <a:gd name="connsiteX1" fmla="*/ 71120 w 1965960"/>
                  <a:gd name="connsiteY1" fmla="*/ 340360 h 1185429"/>
                  <a:gd name="connsiteX2" fmla="*/ 254000 w 1965960"/>
                  <a:gd name="connsiteY2" fmla="*/ 690880 h 1185429"/>
                  <a:gd name="connsiteX3" fmla="*/ 665480 w 1965960"/>
                  <a:gd name="connsiteY3" fmla="*/ 1026160 h 1185429"/>
                  <a:gd name="connsiteX4" fmla="*/ 1285240 w 1965960"/>
                  <a:gd name="connsiteY4" fmla="*/ 1137920 h 1185429"/>
                  <a:gd name="connsiteX5" fmla="*/ 1965960 w 1965960"/>
                  <a:gd name="connsiteY5" fmla="*/ 1183640 h 1185429"/>
                  <a:gd name="connsiteX0" fmla="*/ 0 w 2001520"/>
                  <a:gd name="connsiteY0" fmla="*/ 0 h 1434349"/>
                  <a:gd name="connsiteX1" fmla="*/ 106680 w 2001520"/>
                  <a:gd name="connsiteY1" fmla="*/ 589280 h 1434349"/>
                  <a:gd name="connsiteX2" fmla="*/ 289560 w 2001520"/>
                  <a:gd name="connsiteY2" fmla="*/ 939800 h 1434349"/>
                  <a:gd name="connsiteX3" fmla="*/ 701040 w 2001520"/>
                  <a:gd name="connsiteY3" fmla="*/ 1275080 h 1434349"/>
                  <a:gd name="connsiteX4" fmla="*/ 1320800 w 2001520"/>
                  <a:gd name="connsiteY4" fmla="*/ 1386840 h 1434349"/>
                  <a:gd name="connsiteX5" fmla="*/ 2001520 w 2001520"/>
                  <a:gd name="connsiteY5" fmla="*/ 1432560 h 1434349"/>
                  <a:gd name="connsiteX0" fmla="*/ 0 w 2001520"/>
                  <a:gd name="connsiteY0" fmla="*/ 0 h 1434349"/>
                  <a:gd name="connsiteX1" fmla="*/ 177800 w 2001520"/>
                  <a:gd name="connsiteY1" fmla="*/ 579120 h 1434349"/>
                  <a:gd name="connsiteX2" fmla="*/ 289560 w 2001520"/>
                  <a:gd name="connsiteY2" fmla="*/ 939800 h 1434349"/>
                  <a:gd name="connsiteX3" fmla="*/ 701040 w 2001520"/>
                  <a:gd name="connsiteY3" fmla="*/ 1275080 h 1434349"/>
                  <a:gd name="connsiteX4" fmla="*/ 1320800 w 2001520"/>
                  <a:gd name="connsiteY4" fmla="*/ 1386840 h 1434349"/>
                  <a:gd name="connsiteX5" fmla="*/ 2001520 w 2001520"/>
                  <a:gd name="connsiteY5" fmla="*/ 1432560 h 1434349"/>
                  <a:gd name="connsiteX0" fmla="*/ 0 w 2001520"/>
                  <a:gd name="connsiteY0" fmla="*/ 0 h 1434349"/>
                  <a:gd name="connsiteX1" fmla="*/ 177800 w 2001520"/>
                  <a:gd name="connsiteY1" fmla="*/ 579120 h 1434349"/>
                  <a:gd name="connsiteX2" fmla="*/ 335280 w 2001520"/>
                  <a:gd name="connsiteY2" fmla="*/ 919480 h 1434349"/>
                  <a:gd name="connsiteX3" fmla="*/ 701040 w 2001520"/>
                  <a:gd name="connsiteY3" fmla="*/ 1275080 h 1434349"/>
                  <a:gd name="connsiteX4" fmla="*/ 1320800 w 2001520"/>
                  <a:gd name="connsiteY4" fmla="*/ 1386840 h 1434349"/>
                  <a:gd name="connsiteX5" fmla="*/ 2001520 w 2001520"/>
                  <a:gd name="connsiteY5" fmla="*/ 1432560 h 143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1520" h="1434349">
                    <a:moveTo>
                      <a:pt x="0" y="0"/>
                    </a:moveTo>
                    <a:cubicBezTo>
                      <a:pt x="14393" y="112606"/>
                      <a:pt x="121920" y="425873"/>
                      <a:pt x="177800" y="579120"/>
                    </a:cubicBezTo>
                    <a:cubicBezTo>
                      <a:pt x="233680" y="732367"/>
                      <a:pt x="248073" y="803487"/>
                      <a:pt x="335280" y="919480"/>
                    </a:cubicBezTo>
                    <a:cubicBezTo>
                      <a:pt x="422487" y="1035473"/>
                      <a:pt x="536787" y="1197187"/>
                      <a:pt x="701040" y="1275080"/>
                    </a:cubicBezTo>
                    <a:cubicBezTo>
                      <a:pt x="865293" y="1352973"/>
                      <a:pt x="1104053" y="1360593"/>
                      <a:pt x="1320800" y="1386840"/>
                    </a:cubicBezTo>
                    <a:cubicBezTo>
                      <a:pt x="1537547" y="1413087"/>
                      <a:pt x="1811020" y="1441873"/>
                      <a:pt x="2001520" y="1432560"/>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p:cNvSpPr txBox="1"/>
              <p:nvPr/>
            </p:nvSpPr>
            <p:spPr>
              <a:xfrm>
                <a:off x="10002557" y="6090298"/>
                <a:ext cx="2402827" cy="461665"/>
              </a:xfrm>
              <a:prstGeom prst="rect">
                <a:avLst/>
              </a:prstGeom>
              <a:noFill/>
            </p:spPr>
            <p:txBody>
              <a:bodyPr wrap="square" rtlCol="0">
                <a:spAutoFit/>
              </a:bodyPr>
              <a:lstStyle/>
              <a:p>
                <a:r>
                  <a:rPr lang="en-US" sz="2400" dirty="0" smtClean="0">
                    <a:solidFill>
                      <a:schemeClr val="bg1"/>
                    </a:solidFill>
                    <a:latin typeface="DINPro-Regular" panose="02000503030000020004" pitchFamily="50" charset="0"/>
                  </a:rPr>
                  <a:t>Execution Time</a:t>
                </a:r>
                <a:endParaRPr lang="en-US" sz="2400" dirty="0">
                  <a:solidFill>
                    <a:schemeClr val="bg1"/>
                  </a:solidFill>
                  <a:latin typeface="DINPro-Regular" panose="02000503030000020004" pitchFamily="50" charset="0"/>
                </a:endParaRPr>
              </a:p>
            </p:txBody>
          </p:sp>
          <p:sp>
            <p:nvSpPr>
              <p:cNvPr id="83" name="TextBox 82"/>
              <p:cNvSpPr txBox="1"/>
              <p:nvPr/>
            </p:nvSpPr>
            <p:spPr>
              <a:xfrm>
                <a:off x="7635873" y="3852509"/>
                <a:ext cx="1771947" cy="830997"/>
              </a:xfrm>
              <a:prstGeom prst="rect">
                <a:avLst/>
              </a:prstGeom>
              <a:noFill/>
            </p:spPr>
            <p:txBody>
              <a:bodyPr wrap="square" rtlCol="0">
                <a:spAutoFit/>
              </a:bodyPr>
              <a:lstStyle/>
              <a:p>
                <a:r>
                  <a:rPr lang="en-US" sz="2400" dirty="0" smtClean="0">
                    <a:solidFill>
                      <a:schemeClr val="bg1"/>
                    </a:solidFill>
                    <a:latin typeface="DINPro-Regular" panose="02000503030000020004" pitchFamily="50" charset="0"/>
                  </a:rPr>
                  <a:t>Training</a:t>
                </a:r>
              </a:p>
              <a:p>
                <a:r>
                  <a:rPr lang="en-US" sz="2400" dirty="0" smtClean="0">
                    <a:solidFill>
                      <a:schemeClr val="bg1"/>
                    </a:solidFill>
                    <a:latin typeface="DINPro-Regular" panose="02000503030000020004" pitchFamily="50" charset="0"/>
                  </a:rPr>
                  <a:t>Loss</a:t>
                </a:r>
                <a:endParaRPr lang="en-US" sz="2400" dirty="0">
                  <a:solidFill>
                    <a:schemeClr val="bg1"/>
                  </a:solidFill>
                  <a:latin typeface="DINPro-Regular" panose="02000503030000020004" pitchFamily="50" charset="0"/>
                </a:endParaRPr>
              </a:p>
            </p:txBody>
          </p:sp>
        </p:grpSp>
        <p:cxnSp>
          <p:nvCxnSpPr>
            <p:cNvPr id="7" name="Straight Arrow Connector 6"/>
            <p:cNvCxnSpPr/>
            <p:nvPr/>
          </p:nvCxnSpPr>
          <p:spPr>
            <a:xfrm>
              <a:off x="9903619" y="4381233"/>
              <a:ext cx="0" cy="358242"/>
            </a:xfrm>
            <a:prstGeom prst="straightConnector1">
              <a:avLst/>
            </a:prstGeom>
            <a:ln w="12700" cap="sq">
              <a:solidFill>
                <a:srgbClr val="00B050"/>
              </a:solidFill>
              <a:roun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flipH="1">
              <a:off x="7760395" y="4880266"/>
              <a:ext cx="2042988" cy="0"/>
            </a:xfrm>
            <a:prstGeom prst="straightConnector1">
              <a:avLst/>
            </a:prstGeom>
            <a:ln w="12700" cap="sq">
              <a:solidFill>
                <a:srgbClr val="00B050"/>
              </a:solidFill>
              <a:round/>
              <a:headEnd type="triangle"/>
              <a:tailEnd type="triangle"/>
            </a:ln>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7760106" y="4574631"/>
              <a:ext cx="948035" cy="369332"/>
            </a:xfrm>
            <a:prstGeom prst="rect">
              <a:avLst/>
            </a:prstGeom>
            <a:noFill/>
          </p:spPr>
          <p:txBody>
            <a:bodyPr wrap="square" rtlCol="0">
              <a:spAutoFit/>
            </a:bodyPr>
            <a:lstStyle/>
            <a:p>
              <a:pPr algn="ctr"/>
              <a:r>
                <a:rPr lang="en-US" b="1" dirty="0" smtClean="0">
                  <a:solidFill>
                    <a:srgbClr val="00B050"/>
                  </a:solidFill>
                  <a:latin typeface="DINPro-Regular" panose="02000503030000020004" pitchFamily="50" charset="0"/>
                </a:rPr>
                <a:t>faster</a:t>
              </a:r>
              <a:endParaRPr lang="en-US" b="1" dirty="0">
                <a:solidFill>
                  <a:srgbClr val="00B050"/>
                </a:solidFill>
                <a:latin typeface="DINPro-Regular" panose="02000503030000020004" pitchFamily="50" charset="0"/>
              </a:endParaRPr>
            </a:p>
          </p:txBody>
        </p:sp>
        <p:sp>
          <p:nvSpPr>
            <p:cNvPr id="89" name="TextBox 88"/>
            <p:cNvSpPr txBox="1"/>
            <p:nvPr/>
          </p:nvSpPr>
          <p:spPr>
            <a:xfrm>
              <a:off x="9963698" y="4242733"/>
              <a:ext cx="1019050" cy="646331"/>
            </a:xfrm>
            <a:prstGeom prst="rect">
              <a:avLst/>
            </a:prstGeom>
            <a:noFill/>
          </p:spPr>
          <p:txBody>
            <a:bodyPr wrap="square" rtlCol="0">
              <a:spAutoFit/>
            </a:bodyPr>
            <a:lstStyle/>
            <a:p>
              <a:pPr algn="ctr"/>
              <a:r>
                <a:rPr lang="en-US" b="1" dirty="0">
                  <a:solidFill>
                    <a:srgbClr val="00B050"/>
                  </a:solidFill>
                  <a:latin typeface="DINPro-Regular" panose="02000503030000020004" pitchFamily="50" charset="0"/>
                </a:rPr>
                <a:t>s</a:t>
              </a:r>
              <a:r>
                <a:rPr lang="en-US" b="1" dirty="0" smtClean="0">
                  <a:solidFill>
                    <a:srgbClr val="00B050"/>
                  </a:solidFill>
                  <a:latin typeface="DINPro-Regular" panose="02000503030000020004" pitchFamily="50" charset="0"/>
                </a:rPr>
                <a:t>ame quality</a:t>
              </a:r>
              <a:endParaRPr lang="en-US" b="1" dirty="0">
                <a:solidFill>
                  <a:srgbClr val="00B050"/>
                </a:solidFill>
                <a:latin typeface="DINPro-Regular" panose="02000503030000020004" pitchFamily="50" charset="0"/>
              </a:endParaRPr>
            </a:p>
          </p:txBody>
        </p:sp>
      </p:grpSp>
      <p:sp>
        <p:nvSpPr>
          <p:cNvPr id="90" name="TextBox 89"/>
          <p:cNvSpPr txBox="1"/>
          <p:nvPr/>
        </p:nvSpPr>
        <p:spPr>
          <a:xfrm>
            <a:off x="345002" y="5561871"/>
            <a:ext cx="11917015" cy="954107"/>
          </a:xfrm>
          <a:prstGeom prst="rect">
            <a:avLst/>
          </a:prstGeom>
          <a:noFill/>
        </p:spPr>
        <p:txBody>
          <a:bodyPr wrap="square" rtlCol="0">
            <a:spAutoFit/>
          </a:bodyPr>
          <a:lstStyle/>
          <a:p>
            <a:pPr marL="457200" indent="-457200">
              <a:buFont typeface="Arial" panose="020B0604020202020204" pitchFamily="34" charset="0"/>
              <a:buChar char="•"/>
            </a:pPr>
            <a:r>
              <a:rPr lang="en-US" sz="2800" dirty="0" smtClean="0">
                <a:solidFill>
                  <a:schemeClr val="bg1"/>
                </a:solidFill>
                <a:latin typeface="DINPro-Regular" panose="02000503030000020004" pitchFamily="50" charset="0"/>
              </a:rPr>
              <a:t>In practice, the system opens up a multivariate trade-off space:</a:t>
            </a:r>
          </a:p>
          <a:p>
            <a:r>
              <a:rPr lang="en-US" sz="2800" dirty="0" smtClean="0">
                <a:solidFill>
                  <a:schemeClr val="bg1"/>
                </a:solidFill>
                <a:latin typeface="DINPro-Regular" panose="02000503030000020004" pitchFamily="50" charset="0"/>
              </a:rPr>
              <a:t>	Data properties, FPGA implementation, SGD parameters…</a:t>
            </a:r>
            <a:endParaRPr lang="en-US" sz="2800" dirty="0">
              <a:solidFill>
                <a:schemeClr val="bg1"/>
              </a:solidFill>
              <a:latin typeface="DINPro-Regular" panose="02000503030000020004" pitchFamily="50" charset="0"/>
            </a:endParaRPr>
          </a:p>
        </p:txBody>
      </p:sp>
      <p:cxnSp>
        <p:nvCxnSpPr>
          <p:cNvPr id="4" name="Straight Arrow Connector 3"/>
          <p:cNvCxnSpPr/>
          <p:nvPr/>
        </p:nvCxnSpPr>
        <p:spPr>
          <a:xfrm>
            <a:off x="607219" y="6248400"/>
            <a:ext cx="604106" cy="0"/>
          </a:xfrm>
          <a:prstGeom prst="straightConnector1">
            <a:avLst/>
          </a:prstGeom>
          <a:ln w="38100" cap="sq">
            <a:solidFill>
              <a:schemeClr val="bg1"/>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p:txBody>
          <a:bodyPr/>
          <a:lstStyle/>
          <a:p>
            <a:fld id="{6C6AE60A-B69C-4790-82F7-3882EDF23186}" type="slidenum">
              <a:rPr lang="en-GB" smtClean="0"/>
              <a:t>5</a:t>
            </a:fld>
            <a:endParaRPr lang="en-GB" dirty="0"/>
          </a:p>
        </p:txBody>
      </p:sp>
    </p:spTree>
    <p:extLst>
      <p:ext uri="{BB962C8B-B14F-4D97-AF65-F5344CB8AC3E}">
        <p14:creationId xmlns:p14="http://schemas.microsoft.com/office/powerpoint/2010/main" val="42697565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lgn="ctr"/>
            <a:r>
              <a:rPr lang="en-GB" sz="3200" dirty="0" smtClean="0"/>
              <a:t>Outline for the Rest…</a:t>
            </a:r>
            <a:endParaRPr lang="en-GB" sz="3200" dirty="0"/>
          </a:p>
        </p:txBody>
      </p:sp>
      <p:sp>
        <p:nvSpPr>
          <p:cNvPr id="75" name="TextBox 74"/>
          <p:cNvSpPr txBox="1"/>
          <p:nvPr/>
        </p:nvSpPr>
        <p:spPr>
          <a:xfrm>
            <a:off x="478014" y="1524000"/>
            <a:ext cx="11229621" cy="4401205"/>
          </a:xfrm>
          <a:prstGeom prst="rect">
            <a:avLst/>
          </a:prstGeom>
          <a:noFill/>
        </p:spPr>
        <p:txBody>
          <a:bodyPr wrap="square" rtlCol="0">
            <a:spAutoFit/>
          </a:bodyPr>
          <a:lstStyle/>
          <a:p>
            <a:pPr marL="514350" indent="-514350">
              <a:lnSpc>
                <a:spcPct val="200000"/>
              </a:lnSpc>
              <a:buFont typeface="+mj-lt"/>
              <a:buAutoNum type="arabicPeriod"/>
            </a:pPr>
            <a:r>
              <a:rPr lang="en-US" sz="2800" dirty="0" smtClean="0">
                <a:latin typeface="DINPro-Regular" panose="02000503030000020004" pitchFamily="50" charset="0"/>
              </a:rPr>
              <a:t>Stochastic quantization. Data layout</a:t>
            </a:r>
          </a:p>
          <a:p>
            <a:pPr marL="514350" indent="-514350">
              <a:lnSpc>
                <a:spcPct val="200000"/>
              </a:lnSpc>
              <a:buFont typeface="+mj-lt"/>
              <a:buAutoNum type="arabicPeriod"/>
            </a:pPr>
            <a:r>
              <a:rPr lang="en-US" sz="2800" dirty="0" smtClean="0">
                <a:latin typeface="DINPro-Regular" panose="02000503030000020004" pitchFamily="50" charset="0"/>
              </a:rPr>
              <a:t>Target platform: Intel </a:t>
            </a:r>
            <a:r>
              <a:rPr lang="en-US" sz="2800" dirty="0" err="1" smtClean="0">
                <a:latin typeface="DINPro-Regular" panose="02000503030000020004" pitchFamily="50" charset="0"/>
              </a:rPr>
              <a:t>Xeon+FPGA</a:t>
            </a:r>
            <a:endParaRPr lang="en-US" sz="2800" dirty="0" smtClean="0">
              <a:latin typeface="DINPro-Regular" panose="02000503030000020004" pitchFamily="50" charset="0"/>
            </a:endParaRPr>
          </a:p>
          <a:p>
            <a:pPr marL="514350" indent="-514350">
              <a:lnSpc>
                <a:spcPct val="200000"/>
              </a:lnSpc>
              <a:buFont typeface="+mj-lt"/>
              <a:buAutoNum type="arabicPeriod"/>
            </a:pPr>
            <a:r>
              <a:rPr lang="en-US" sz="2800" dirty="0" smtClean="0">
                <a:latin typeface="DINPro-Regular" panose="02000503030000020004" pitchFamily="50" charset="0"/>
              </a:rPr>
              <a:t>Implementation</a:t>
            </a:r>
            <a:r>
              <a:rPr lang="en-US" sz="2800" dirty="0">
                <a:latin typeface="DINPro-Regular" panose="02000503030000020004" pitchFamily="50" charset="0"/>
              </a:rPr>
              <a:t>: From 32-bit to 1-bit SGD on FPGA</a:t>
            </a:r>
            <a:r>
              <a:rPr lang="en-US" sz="2800" dirty="0" smtClean="0">
                <a:latin typeface="DINPro-Regular" panose="02000503030000020004" pitchFamily="50" charset="0"/>
              </a:rPr>
              <a:t>.</a:t>
            </a:r>
          </a:p>
          <a:p>
            <a:pPr marL="514350" indent="-514350">
              <a:lnSpc>
                <a:spcPct val="200000"/>
              </a:lnSpc>
              <a:buFont typeface="+mj-lt"/>
              <a:buAutoNum type="arabicPeriod"/>
            </a:pPr>
            <a:r>
              <a:rPr lang="en-US" sz="2800" dirty="0" smtClean="0">
                <a:latin typeface="DINPro-Regular" panose="02000503030000020004" pitchFamily="50" charset="0"/>
              </a:rPr>
              <a:t>Evaluation: Main results. Side effects.</a:t>
            </a:r>
          </a:p>
          <a:p>
            <a:pPr marL="514350" indent="-514350">
              <a:lnSpc>
                <a:spcPct val="200000"/>
              </a:lnSpc>
              <a:buFont typeface="+mj-lt"/>
              <a:buAutoNum type="arabicPeriod"/>
            </a:pPr>
            <a:r>
              <a:rPr lang="en-US" sz="2800" dirty="0" smtClean="0">
                <a:latin typeface="DINPro-Regular" panose="02000503030000020004" pitchFamily="50" charset="0"/>
              </a:rPr>
              <a:t>Conclusion</a:t>
            </a:r>
          </a:p>
        </p:txBody>
      </p:sp>
      <p:sp>
        <p:nvSpPr>
          <p:cNvPr id="2" name="Slide Number Placeholder 1"/>
          <p:cNvSpPr>
            <a:spLocks noGrp="1"/>
          </p:cNvSpPr>
          <p:nvPr>
            <p:ph type="sldNum" sz="quarter" idx="12"/>
          </p:nvPr>
        </p:nvSpPr>
        <p:spPr/>
        <p:txBody>
          <a:bodyPr/>
          <a:lstStyle/>
          <a:p>
            <a:fld id="{6C6AE60A-B69C-4790-82F7-3882EDF23186}" type="slidenum">
              <a:rPr lang="en-GB" smtClean="0"/>
              <a:t>6</a:t>
            </a:fld>
            <a:endParaRPr lang="en-GB" dirty="0"/>
          </a:p>
        </p:txBody>
      </p:sp>
    </p:spTree>
    <p:extLst>
      <p:ext uri="{BB962C8B-B14F-4D97-AF65-F5344CB8AC3E}">
        <p14:creationId xmlns:p14="http://schemas.microsoft.com/office/powerpoint/2010/main" val="409127172"/>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lgn="ctr"/>
            <a:r>
              <a:rPr lang="en-GB" sz="3200" dirty="0" smtClean="0"/>
              <a:t>Stochastic Quantization [1]</a:t>
            </a:r>
            <a:endParaRPr lang="en-GB" sz="3200" dirty="0"/>
          </a:p>
        </p:txBody>
      </p:sp>
      <p:grpSp>
        <p:nvGrpSpPr>
          <p:cNvPr id="30" name="Group 29"/>
          <p:cNvGrpSpPr/>
          <p:nvPr/>
        </p:nvGrpSpPr>
        <p:grpSpPr>
          <a:xfrm>
            <a:off x="98129" y="1613216"/>
            <a:ext cx="1814154" cy="1254402"/>
            <a:chOff x="89214" y="4459300"/>
            <a:chExt cx="1814154" cy="1254402"/>
          </a:xfrm>
        </p:grpSpPr>
        <p:sp>
          <p:nvSpPr>
            <p:cNvPr id="31" name="Shape 235"/>
            <p:cNvSpPr/>
            <p:nvPr/>
          </p:nvSpPr>
          <p:spPr>
            <a:xfrm>
              <a:off x="89214" y="4767957"/>
              <a:ext cx="1244891" cy="400110"/>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latin typeface="DINPro-Regular"/>
                  <a:ea typeface="DINPro-Regular"/>
                  <a:cs typeface="DINPro-Regular"/>
                  <a:sym typeface="DINPro-Regular"/>
                </a:defRPr>
              </a:lvl1pPr>
            </a:lstStyle>
            <a:p>
              <a:r>
                <a:rPr sz="2000" dirty="0"/>
                <a:t>[…. 0.7 ….]</a:t>
              </a:r>
            </a:p>
          </p:txBody>
        </p:sp>
        <p:sp>
          <p:nvSpPr>
            <p:cNvPr id="32" name="Shape 240"/>
            <p:cNvSpPr/>
            <p:nvPr/>
          </p:nvSpPr>
          <p:spPr>
            <a:xfrm flipH="1">
              <a:off x="1561246" y="4633489"/>
              <a:ext cx="1" cy="906411"/>
            </a:xfrm>
            <a:prstGeom prst="line">
              <a:avLst/>
            </a:prstGeom>
            <a:noFill/>
            <a:ln w="50800" cap="rnd">
              <a:solidFill>
                <a:srgbClr val="000000"/>
              </a:solidFill>
              <a:prstDash val="solid"/>
              <a:round/>
              <a:headEnd type="triangle" w="med" len="sm"/>
              <a:tailEnd type="triangle" w="med" len="sm"/>
            </a:ln>
            <a:effectLst/>
          </p:spPr>
          <p:txBody>
            <a:bodyPr wrap="square" lIns="45719" tIns="45719" rIns="45719" bIns="45719" numCol="1" anchor="t">
              <a:noAutofit/>
            </a:bodyPr>
            <a:lstStyle/>
            <a:p>
              <a:endParaRPr/>
            </a:p>
          </p:txBody>
        </p:sp>
        <p:sp>
          <p:nvSpPr>
            <p:cNvPr id="33" name="Shape 241"/>
            <p:cNvSpPr/>
            <p:nvPr/>
          </p:nvSpPr>
          <p:spPr>
            <a:xfrm>
              <a:off x="1676385" y="5313594"/>
              <a:ext cx="226983" cy="4001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lvl1pPr>
                <a:defRPr>
                  <a:latin typeface="DINPro-Regular"/>
                  <a:ea typeface="DINPro-Regular"/>
                  <a:cs typeface="DINPro-Regular"/>
                  <a:sym typeface="DINPro-Regular"/>
                </a:defRPr>
              </a:lvl1pPr>
            </a:lstStyle>
            <a:p>
              <a:r>
                <a:rPr sz="2000"/>
                <a:t>0</a:t>
              </a:r>
            </a:p>
          </p:txBody>
        </p:sp>
        <p:sp>
          <p:nvSpPr>
            <p:cNvPr id="34" name="Shape 242"/>
            <p:cNvSpPr/>
            <p:nvPr/>
          </p:nvSpPr>
          <p:spPr>
            <a:xfrm>
              <a:off x="1676385" y="4459300"/>
              <a:ext cx="226983" cy="4001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lvl1pPr>
                <a:defRPr>
                  <a:latin typeface="DINPro-Regular"/>
                  <a:ea typeface="DINPro-Regular"/>
                  <a:cs typeface="DINPro-Regular"/>
                  <a:sym typeface="DINPro-Regular"/>
                </a:defRPr>
              </a:lvl1pPr>
            </a:lstStyle>
            <a:p>
              <a:r>
                <a:rPr sz="2000" dirty="0"/>
                <a:t>1</a:t>
              </a:r>
            </a:p>
          </p:txBody>
        </p:sp>
        <p:sp>
          <p:nvSpPr>
            <p:cNvPr id="35" name="Shape 243"/>
            <p:cNvSpPr/>
            <p:nvPr/>
          </p:nvSpPr>
          <p:spPr>
            <a:xfrm>
              <a:off x="1378633" y="4904572"/>
              <a:ext cx="122960" cy="122960"/>
            </a:xfrm>
            <a:prstGeom prst="ellipse">
              <a:avLst/>
            </a:prstGeom>
            <a:solidFill>
              <a:srgbClr val="C00000"/>
            </a:solidFill>
            <a:ln w="25400" cap="rnd">
              <a:noFill/>
              <a:prstDash val="solid"/>
              <a:round/>
            </a:ln>
            <a:effectLst/>
          </p:spPr>
          <p:txBody>
            <a:bodyPr wrap="square" lIns="45719" tIns="45719" rIns="45719" bIns="45719" numCol="1" anchor="ctr">
              <a:noAutofit/>
            </a:bodyPr>
            <a:lstStyle/>
            <a:p>
              <a:endParaRPr/>
            </a:p>
          </p:txBody>
        </p:sp>
        <p:sp>
          <p:nvSpPr>
            <p:cNvPr id="36" name="Shape 249"/>
            <p:cNvSpPr/>
            <p:nvPr/>
          </p:nvSpPr>
          <p:spPr>
            <a:xfrm>
              <a:off x="1315497" y="4688781"/>
              <a:ext cx="151938" cy="261938"/>
            </a:xfrm>
            <a:custGeom>
              <a:avLst/>
              <a:gdLst/>
              <a:ahLst/>
              <a:cxnLst>
                <a:cxn ang="0">
                  <a:pos x="wd2" y="hd2"/>
                </a:cxn>
                <a:cxn ang="5400000">
                  <a:pos x="wd2" y="hd2"/>
                </a:cxn>
                <a:cxn ang="10800000">
                  <a:pos x="wd2" y="hd2"/>
                </a:cxn>
                <a:cxn ang="16200000">
                  <a:pos x="wd2" y="hd2"/>
                </a:cxn>
              </a:cxnLst>
              <a:rect l="0" t="0" r="r" b="b"/>
              <a:pathLst>
                <a:path w="18307" h="21600" extrusionOk="0">
                  <a:moveTo>
                    <a:pt x="1893" y="21600"/>
                  </a:moveTo>
                  <a:cubicBezTo>
                    <a:pt x="-3293" y="13141"/>
                    <a:pt x="2178" y="5941"/>
                    <a:pt x="18307" y="0"/>
                  </a:cubicBezTo>
                </a:path>
              </a:pathLst>
            </a:custGeom>
            <a:ln w="25400" cap="rnd">
              <a:solidFill>
                <a:srgbClr val="000000"/>
              </a:solidFill>
              <a:tailEnd type="arrow"/>
            </a:ln>
          </p:spPr>
          <p:txBody>
            <a:bodyPr/>
            <a:lstStyle/>
            <a:p>
              <a:endParaRPr/>
            </a:p>
          </p:txBody>
        </p:sp>
        <p:sp>
          <p:nvSpPr>
            <p:cNvPr id="37" name="Shape 250"/>
            <p:cNvSpPr/>
            <p:nvPr/>
          </p:nvSpPr>
          <p:spPr>
            <a:xfrm>
              <a:off x="1308375" y="4997252"/>
              <a:ext cx="177118" cy="466627"/>
            </a:xfrm>
            <a:custGeom>
              <a:avLst/>
              <a:gdLst/>
              <a:ahLst/>
              <a:cxnLst>
                <a:cxn ang="0">
                  <a:pos x="wd2" y="hd2"/>
                </a:cxn>
                <a:cxn ang="5400000">
                  <a:pos x="wd2" y="hd2"/>
                </a:cxn>
                <a:cxn ang="10800000">
                  <a:pos x="wd2" y="hd2"/>
                </a:cxn>
                <a:cxn ang="16200000">
                  <a:pos x="wd2" y="hd2"/>
                </a:cxn>
              </a:cxnLst>
              <a:rect l="0" t="0" r="r" b="b"/>
              <a:pathLst>
                <a:path w="17872" h="21600" extrusionOk="0">
                  <a:moveTo>
                    <a:pt x="2694" y="0"/>
                  </a:moveTo>
                  <a:cubicBezTo>
                    <a:pt x="-3728" y="8606"/>
                    <a:pt x="1331" y="15806"/>
                    <a:pt x="17872" y="21600"/>
                  </a:cubicBezTo>
                </a:path>
              </a:pathLst>
            </a:custGeom>
            <a:ln w="25400" cap="rnd">
              <a:solidFill>
                <a:srgbClr val="000000"/>
              </a:solidFill>
              <a:tailEnd type="arrow"/>
            </a:ln>
          </p:spPr>
          <p:txBody>
            <a:bodyPr/>
            <a:lstStyle/>
            <a:p>
              <a:endParaRPr/>
            </a:p>
          </p:txBody>
        </p:sp>
      </p:grpSp>
      <p:sp>
        <p:nvSpPr>
          <p:cNvPr id="38" name="Shape 247"/>
          <p:cNvSpPr/>
          <p:nvPr/>
        </p:nvSpPr>
        <p:spPr>
          <a:xfrm>
            <a:off x="1978819" y="1576423"/>
            <a:ext cx="6563318"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a:defRPr>
                <a:latin typeface="DINPro-Bold"/>
                <a:ea typeface="DINPro-Bold"/>
                <a:cs typeface="DINPro-Bold"/>
                <a:sym typeface="DINPro-Bold"/>
              </a:defRPr>
            </a:pPr>
            <a:r>
              <a:rPr sz="2000" dirty="0">
                <a:latin typeface="DINPro-Regular" panose="02000503030000020004" pitchFamily="2" charset="0"/>
              </a:rPr>
              <a:t>Naive </a:t>
            </a:r>
            <a:r>
              <a:rPr sz="2000" dirty="0" smtClean="0">
                <a:latin typeface="DINPro-Regular" panose="02000503030000020004" pitchFamily="2" charset="0"/>
              </a:rPr>
              <a:t>solution:</a:t>
            </a:r>
            <a:r>
              <a:rPr lang="en-US" sz="2000" dirty="0">
                <a:latin typeface="DINPro-Regular" panose="02000503030000020004" pitchFamily="2" charset="0"/>
              </a:rPr>
              <a:t> </a:t>
            </a:r>
            <a:r>
              <a:rPr lang="en-US" sz="2000" dirty="0" smtClean="0">
                <a:latin typeface="DINPro-Regular" panose="02000503030000020004" pitchFamily="2" charset="0"/>
              </a:rPr>
              <a:t>N</a:t>
            </a:r>
            <a:r>
              <a:rPr sz="2000" dirty="0" smtClean="0">
                <a:latin typeface="DINPro-Regular" panose="02000503030000020004" pitchFamily="2" charset="0"/>
              </a:rPr>
              <a:t>earest </a:t>
            </a:r>
            <a:r>
              <a:rPr sz="2000" dirty="0">
                <a:latin typeface="DINPro-Regular" panose="02000503030000020004" pitchFamily="2" charset="0"/>
              </a:rPr>
              <a:t>rounding (=1</a:t>
            </a:r>
            <a:r>
              <a:rPr sz="2000" dirty="0" smtClean="0">
                <a:latin typeface="DINPro-Regular" panose="02000503030000020004" pitchFamily="2" charset="0"/>
              </a:rPr>
              <a:t>)</a:t>
            </a:r>
            <a:endParaRPr lang="en-US" sz="2000" dirty="0" smtClean="0">
              <a:latin typeface="DINPro-Regular" panose="02000503030000020004" pitchFamily="2" charset="0"/>
            </a:endParaRPr>
          </a:p>
          <a:p>
            <a:pPr>
              <a:defRPr>
                <a:latin typeface="DINPro-Bold"/>
                <a:ea typeface="DINPro-Bold"/>
                <a:cs typeface="DINPro-Bold"/>
                <a:sym typeface="DINPro-Bold"/>
              </a:defRPr>
            </a:pPr>
            <a:r>
              <a:rPr lang="en-US" sz="2000" dirty="0">
                <a:latin typeface="DINPro-Regular" panose="02000503030000020004" pitchFamily="2" charset="0"/>
              </a:rPr>
              <a:t>	</a:t>
            </a:r>
            <a:r>
              <a:rPr lang="en-US" sz="2000" dirty="0" smtClean="0">
                <a:latin typeface="DINPro-Regular" panose="02000503030000020004" pitchFamily="2" charset="0"/>
              </a:rPr>
              <a:t>	=&gt;</a:t>
            </a:r>
            <a:r>
              <a:rPr sz="2000" dirty="0" smtClean="0">
                <a:latin typeface="DINPro-Regular" panose="02000503030000020004" pitchFamily="2" charset="0"/>
              </a:rPr>
              <a:t> Converge </a:t>
            </a:r>
            <a:r>
              <a:rPr sz="2000" dirty="0">
                <a:latin typeface="DINPro-Regular" panose="02000503030000020004" pitchFamily="2" charset="0"/>
              </a:rPr>
              <a:t>to a different </a:t>
            </a:r>
            <a:r>
              <a:rPr sz="2000" dirty="0" smtClean="0">
                <a:latin typeface="DINPro-Regular" panose="02000503030000020004" pitchFamily="2" charset="0"/>
              </a:rPr>
              <a:t>solution</a:t>
            </a:r>
            <a:r>
              <a:rPr lang="en-US" sz="2000" dirty="0" smtClean="0">
                <a:latin typeface="DINPro-Regular" panose="02000503030000020004" pitchFamily="2" charset="0"/>
              </a:rPr>
              <a:t>.</a:t>
            </a:r>
            <a:endParaRPr sz="2000" dirty="0">
              <a:latin typeface="DINPro-Regular" panose="02000503030000020004" pitchFamily="2" charset="0"/>
            </a:endParaRPr>
          </a:p>
        </p:txBody>
      </p:sp>
      <p:sp>
        <p:nvSpPr>
          <p:cNvPr id="39" name="Shape 248"/>
          <p:cNvSpPr/>
          <p:nvPr/>
        </p:nvSpPr>
        <p:spPr>
          <a:xfrm>
            <a:off x="1976438" y="2321983"/>
            <a:ext cx="9525000" cy="70788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a:defRPr>
                <a:latin typeface="DINPro-Bold"/>
                <a:ea typeface="DINPro-Bold"/>
                <a:cs typeface="DINPro-Bold"/>
                <a:sym typeface="DINPro-Bold"/>
              </a:defRPr>
            </a:pPr>
            <a:r>
              <a:rPr sz="2000" dirty="0">
                <a:latin typeface="DINPro-Regular" panose="02000503030000020004" pitchFamily="2" charset="0"/>
              </a:rPr>
              <a:t>Stochastic </a:t>
            </a:r>
            <a:r>
              <a:rPr sz="2000" dirty="0" smtClean="0">
                <a:latin typeface="DINPro-Regular" panose="02000503030000020004" pitchFamily="2" charset="0"/>
              </a:rPr>
              <a:t>rounding:</a:t>
            </a:r>
            <a:r>
              <a:rPr lang="en-US" sz="2000" dirty="0">
                <a:latin typeface="DINPro-Regular" panose="02000503030000020004" pitchFamily="2" charset="0"/>
              </a:rPr>
              <a:t> </a:t>
            </a:r>
            <a:r>
              <a:rPr sz="2000" dirty="0" smtClean="0">
                <a:latin typeface="DINPro-Regular" panose="02000503030000020004" pitchFamily="2" charset="0"/>
              </a:rPr>
              <a:t>0 </a:t>
            </a:r>
            <a:r>
              <a:rPr sz="2000" dirty="0">
                <a:latin typeface="DINPro-Regular" panose="02000503030000020004" pitchFamily="2" charset="0"/>
              </a:rPr>
              <a:t>with </a:t>
            </a:r>
            <a:r>
              <a:rPr sz="2000" dirty="0" smtClean="0">
                <a:latin typeface="DINPro-Regular" panose="02000503030000020004" pitchFamily="2" charset="0"/>
              </a:rPr>
              <a:t>prob</a:t>
            </a:r>
            <a:r>
              <a:rPr lang="en-US" sz="2000" dirty="0" smtClean="0">
                <a:latin typeface="DINPro-Regular" panose="02000503030000020004" pitchFamily="2" charset="0"/>
              </a:rPr>
              <a:t>ability</a:t>
            </a:r>
            <a:r>
              <a:rPr sz="2000" dirty="0" smtClean="0">
                <a:latin typeface="DINPro-Regular" panose="02000503030000020004" pitchFamily="2" charset="0"/>
              </a:rPr>
              <a:t> 0.3</a:t>
            </a:r>
            <a:r>
              <a:rPr lang="en-US" sz="2000" dirty="0" smtClean="0">
                <a:latin typeface="DINPro-Regular" panose="02000503030000020004" pitchFamily="2" charset="0"/>
              </a:rPr>
              <a:t>, </a:t>
            </a:r>
            <a:r>
              <a:rPr sz="2000" dirty="0" smtClean="0">
                <a:latin typeface="DINPro-Regular" panose="02000503030000020004" pitchFamily="2" charset="0"/>
              </a:rPr>
              <a:t>1 </a:t>
            </a:r>
            <a:r>
              <a:rPr sz="2000" dirty="0">
                <a:latin typeface="DINPro-Regular" panose="02000503030000020004" pitchFamily="2" charset="0"/>
              </a:rPr>
              <a:t>with </a:t>
            </a:r>
            <a:r>
              <a:rPr sz="2000" dirty="0" smtClean="0">
                <a:latin typeface="DINPro-Regular" panose="02000503030000020004" pitchFamily="2" charset="0"/>
              </a:rPr>
              <a:t>prob</a:t>
            </a:r>
            <a:r>
              <a:rPr lang="en-US" sz="2000" dirty="0" smtClean="0">
                <a:latin typeface="DINPro-Regular" panose="02000503030000020004" pitchFamily="2" charset="0"/>
              </a:rPr>
              <a:t>ability</a:t>
            </a:r>
            <a:r>
              <a:rPr sz="2000" dirty="0" smtClean="0">
                <a:latin typeface="DINPro-Regular" panose="02000503030000020004" pitchFamily="2" charset="0"/>
              </a:rPr>
              <a:t> 0.7</a:t>
            </a:r>
            <a:endParaRPr lang="en-US" sz="2000" dirty="0" smtClean="0">
              <a:latin typeface="DINPro-Regular" panose="02000503030000020004" pitchFamily="2" charset="0"/>
            </a:endParaRPr>
          </a:p>
          <a:p>
            <a:pPr>
              <a:defRPr>
                <a:latin typeface="DINPro-Bold"/>
                <a:ea typeface="DINPro-Bold"/>
                <a:cs typeface="DINPro-Bold"/>
                <a:sym typeface="DINPro-Bold"/>
              </a:defRPr>
            </a:pPr>
            <a:r>
              <a:rPr lang="en-US" sz="2000" dirty="0">
                <a:latin typeface="DINPro-Regular" panose="02000503030000020004" pitchFamily="2" charset="0"/>
              </a:rPr>
              <a:t>	</a:t>
            </a:r>
            <a:r>
              <a:rPr lang="en-US" sz="2000" dirty="0" smtClean="0">
                <a:latin typeface="DINPro-Regular" panose="02000503030000020004" pitchFamily="2" charset="0"/>
              </a:rPr>
              <a:t>	=&gt; Expectation remains the same. Converge to the same solution.</a:t>
            </a:r>
            <a:endParaRPr sz="2000" dirty="0">
              <a:latin typeface="DINPro-Regular" panose="02000503030000020004" pitchFamily="2" charset="0"/>
            </a:endParaRPr>
          </a:p>
        </p:txBody>
      </p:sp>
      <mc:AlternateContent xmlns:mc="http://schemas.openxmlformats.org/markup-compatibility/2006" xmlns:a14="http://schemas.microsoft.com/office/drawing/2010/main">
        <mc:Choice Requires="a14">
          <p:sp>
            <p:nvSpPr>
              <p:cNvPr id="29" name="TextBox 28"/>
              <p:cNvSpPr txBox="1"/>
              <p:nvPr/>
            </p:nvSpPr>
            <p:spPr>
              <a:xfrm>
                <a:off x="1063941" y="3190252"/>
                <a:ext cx="3581878" cy="10432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US" sz="2800" i="1" smtClean="0">
                              <a:latin typeface="Cambria Math" panose="02040503050406030204" pitchFamily="18" charset="0"/>
                            </a:rPr>
                          </m:ctrlPr>
                        </m:funcPr>
                        <m:fName>
                          <m:limLow>
                            <m:limLowPr>
                              <m:ctrlPr>
                                <a:rPr lang="en-US" sz="2800" i="1" smtClean="0">
                                  <a:latin typeface="Cambria Math" panose="02040503050406030204" pitchFamily="18" charset="0"/>
                                </a:rPr>
                              </m:ctrlPr>
                            </m:limLowPr>
                            <m:e>
                              <m:r>
                                <m:rPr>
                                  <m:sty m:val="p"/>
                                </m:rPr>
                                <a:rPr lang="en-US" sz="2800" i="0" smtClean="0">
                                  <a:latin typeface="Cambria Math" panose="02040503050406030204" pitchFamily="18" charset="0"/>
                                </a:rPr>
                                <m:t>min</m:t>
                              </m:r>
                            </m:e>
                            <m:lim>
                              <m:r>
                                <a:rPr lang="en-US" sz="2800" b="0" i="1" smtClean="0">
                                  <a:latin typeface="Cambria Math" panose="02040503050406030204" pitchFamily="18" charset="0"/>
                                </a:rPr>
                                <m:t>𝑥</m:t>
                              </m:r>
                            </m:lim>
                          </m:limLow>
                        </m:fName>
                        <m:e>
                          <m:f>
                            <m:fPr>
                              <m:ctrlPr>
                                <a:rPr lang="en-US" sz="280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2</m:t>
                              </m:r>
                            </m:den>
                          </m:f>
                          <m:nary>
                            <m:naryPr>
                              <m:chr m:val="∑"/>
                              <m:supHide m:val="on"/>
                              <m:ctrlPr>
                                <a:rPr lang="en-US" sz="2800" i="1" smtClean="0">
                                  <a:latin typeface="Cambria Math" panose="02040503050406030204" pitchFamily="18" charset="0"/>
                                </a:rPr>
                              </m:ctrlPr>
                            </m:naryPr>
                            <m:sub>
                              <m:r>
                                <m:rPr>
                                  <m:brk m:alnAt="7"/>
                                </m:rPr>
                                <a:rPr lang="en-US" sz="2800" b="0" i="1" smtClean="0">
                                  <a:latin typeface="Cambria Math" panose="02040503050406030204" pitchFamily="18" charset="0"/>
                                </a:rPr>
                                <m:t>𝑟</m:t>
                              </m:r>
                            </m:sub>
                            <m:sup/>
                            <m:e>
                              <m:sSup>
                                <m:sSupPr>
                                  <m:ctrlPr>
                                    <a:rPr lang="en-US" sz="2800" i="1" smtClean="0">
                                      <a:latin typeface="Cambria Math" panose="02040503050406030204" pitchFamily="18" charset="0"/>
                                    </a:rPr>
                                  </m:ctrlPr>
                                </m:sSupPr>
                                <m:e>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𝐴</m:t>
                                      </m:r>
                                    </m:e>
                                    <m:sub>
                                      <m:r>
                                        <a:rPr lang="en-US" sz="2800" i="1">
                                          <a:latin typeface="Cambria Math" panose="02040503050406030204" pitchFamily="18" charset="0"/>
                                        </a:rPr>
                                        <m:t>𝑟</m:t>
                                      </m:r>
                                    </m:sub>
                                  </m:sSub>
                                  <m:r>
                                    <a:rPr lang="en-US" sz="2800" i="1">
                                      <a:latin typeface="Cambria Math" panose="02040503050406030204" pitchFamily="18" charset="0"/>
                                      <a:ea typeface="Cambria Math" panose="02040503050406030204" pitchFamily="18" charset="0"/>
                                    </a:rPr>
                                    <m:t>∙</m:t>
                                  </m:r>
                                  <m:r>
                                    <a:rPr lang="en-US" sz="2800" i="1">
                                      <a:latin typeface="Cambria Math" panose="02040503050406030204" pitchFamily="18" charset="0"/>
                                      <a:ea typeface="Cambria Math" panose="02040503050406030204" pitchFamily="18" charset="0"/>
                                    </a:rPr>
                                    <m:t>𝑥</m:t>
                                  </m:r>
                                  <m:r>
                                    <a:rPr lang="en-US" sz="2800" i="1">
                                      <a:latin typeface="Cambria Math" panose="02040503050406030204" pitchFamily="18" charset="0"/>
                                      <a:ea typeface="Cambria Math" panose="02040503050406030204" pitchFamily="18" charset="0"/>
                                    </a:rPr>
                                    <m:t>−</m:t>
                                  </m:r>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𝑏</m:t>
                                      </m:r>
                                    </m:e>
                                    <m:sub>
                                      <m:r>
                                        <a:rPr lang="en-US" sz="2800" i="1">
                                          <a:latin typeface="Cambria Math" panose="02040503050406030204" pitchFamily="18" charset="0"/>
                                          <a:ea typeface="Cambria Math" panose="02040503050406030204" pitchFamily="18" charset="0"/>
                                        </a:rPr>
                                        <m:t>𝑟</m:t>
                                      </m:r>
                                    </m:sub>
                                  </m:sSub>
                                  <m:r>
                                    <a:rPr lang="en-US" sz="2800" i="1">
                                      <a:latin typeface="Cambria Math" panose="02040503050406030204" pitchFamily="18" charset="0"/>
                                      <a:ea typeface="Cambria Math" panose="02040503050406030204" pitchFamily="18" charset="0"/>
                                    </a:rPr>
                                    <m:t>)</m:t>
                                  </m:r>
                                </m:e>
                                <m:sup>
                                  <m:r>
                                    <a:rPr lang="en-US" sz="2800" b="0" i="1" smtClean="0">
                                      <a:latin typeface="Cambria Math" panose="02040503050406030204" pitchFamily="18" charset="0"/>
                                    </a:rPr>
                                    <m:t>2</m:t>
                                  </m:r>
                                </m:sup>
                              </m:sSup>
                            </m:e>
                          </m:nary>
                        </m:e>
                      </m:func>
                    </m:oMath>
                  </m:oMathPara>
                </a14:m>
                <a:endParaRPr lang="en-US" sz="2800" dirty="0"/>
              </a:p>
            </p:txBody>
          </p:sp>
        </mc:Choice>
        <mc:Fallback xmlns="">
          <p:sp>
            <p:nvSpPr>
              <p:cNvPr id="29" name="TextBox 28"/>
              <p:cNvSpPr txBox="1">
                <a:spLocks noRot="1" noChangeAspect="1" noMove="1" noResize="1" noEditPoints="1" noAdjustHandles="1" noChangeArrowheads="1" noChangeShapeType="1" noTextEdit="1"/>
              </p:cNvSpPr>
              <p:nvPr/>
            </p:nvSpPr>
            <p:spPr>
              <a:xfrm>
                <a:off x="1063941" y="3190252"/>
                <a:ext cx="3581878" cy="1043234"/>
              </a:xfrm>
              <a:prstGeom prst="rect">
                <a:avLst/>
              </a:prstGeom>
              <a:blipFill>
                <a:blip r:embed="rId3"/>
                <a:stretch>
                  <a:fillRect/>
                </a:stretch>
              </a:blipFill>
            </p:spPr>
            <p:txBody>
              <a:bodyPr/>
              <a:lstStyle/>
              <a:p>
                <a:r>
                  <a:rPr lang="en-US">
                    <a:noFill/>
                  </a:rPr>
                  <a:t> </a:t>
                </a:r>
              </a:p>
            </p:txBody>
          </p:sp>
        </mc:Fallback>
      </mc:AlternateContent>
      <p:cxnSp>
        <p:nvCxnSpPr>
          <p:cNvPr id="3" name="Straight Arrow Connector 2"/>
          <p:cNvCxnSpPr>
            <a:stCxn id="29" idx="3"/>
            <a:endCxn id="4" idx="1"/>
          </p:cNvCxnSpPr>
          <p:nvPr/>
        </p:nvCxnSpPr>
        <p:spPr>
          <a:xfrm>
            <a:off x="4645819" y="3711869"/>
            <a:ext cx="2337775" cy="9629"/>
          </a:xfrm>
          <a:prstGeom prst="straightConnector1">
            <a:avLst/>
          </a:prstGeom>
          <a:ln w="38100" cap="sq">
            <a:solidFill>
              <a:schemeClr val="tx1"/>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 name="Rectangle 3"/>
              <p:cNvSpPr/>
              <p:nvPr/>
            </p:nvSpPr>
            <p:spPr>
              <a:xfrm>
                <a:off x="6983594" y="3459888"/>
                <a:ext cx="4182930" cy="523220"/>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US" sz="2800" b="1" i="1">
                              <a:solidFill>
                                <a:prstClr val="black"/>
                              </a:solidFill>
                              <a:latin typeface="Cambria Math" panose="02040503050406030204" pitchFamily="18" charset="0"/>
                            </a:rPr>
                          </m:ctrlPr>
                        </m:sSubPr>
                        <m:e>
                          <m:r>
                            <a:rPr lang="en-US" sz="2800" b="1" i="1">
                              <a:solidFill>
                                <a:prstClr val="black"/>
                              </a:solidFill>
                              <a:latin typeface="Cambria Math" panose="02040503050406030204" pitchFamily="18" charset="0"/>
                            </a:rPr>
                            <m:t>𝒈</m:t>
                          </m:r>
                        </m:e>
                        <m:sub>
                          <m:r>
                            <a:rPr lang="en-US" sz="2800" b="1" i="1">
                              <a:solidFill>
                                <a:prstClr val="black"/>
                              </a:solidFill>
                              <a:latin typeface="Cambria Math" panose="02040503050406030204" pitchFamily="18" charset="0"/>
                            </a:rPr>
                            <m:t>𝒊</m:t>
                          </m:r>
                        </m:sub>
                      </m:sSub>
                      <m:r>
                        <a:rPr lang="en-US" sz="2800" i="1">
                          <a:solidFill>
                            <a:prstClr val="black"/>
                          </a:solidFill>
                          <a:latin typeface="Cambria Math" panose="02040503050406030204" pitchFamily="18" charset="0"/>
                        </a:rPr>
                        <m:t>=</m:t>
                      </m:r>
                      <m:d>
                        <m:dPr>
                          <m:ctrlPr>
                            <a:rPr lang="en-US" sz="2800" i="1">
                              <a:solidFill>
                                <a:prstClr val="black"/>
                              </a:solidFill>
                              <a:latin typeface="Cambria Math" panose="02040503050406030204" pitchFamily="18" charset="0"/>
                            </a:rPr>
                          </m:ctrlPr>
                        </m:dPr>
                        <m:e>
                          <m:sSub>
                            <m:sSubPr>
                              <m:ctrlPr>
                                <a:rPr lang="en-US" sz="2800" b="1" i="1">
                                  <a:solidFill>
                                    <a:prstClr val="black"/>
                                  </a:solidFill>
                                  <a:latin typeface="Cambria Math" panose="02040503050406030204" pitchFamily="18" charset="0"/>
                                </a:rPr>
                              </m:ctrlPr>
                            </m:sSubPr>
                            <m:e>
                              <m:r>
                                <a:rPr lang="en-US" sz="2800" b="1" i="1">
                                  <a:solidFill>
                                    <a:prstClr val="black"/>
                                  </a:solidFill>
                                  <a:latin typeface="Cambria Math" panose="02040503050406030204" pitchFamily="18" charset="0"/>
                                </a:rPr>
                                <m:t>𝒂</m:t>
                              </m:r>
                            </m:e>
                            <m:sub>
                              <m:r>
                                <a:rPr lang="en-US" sz="2800" b="1" i="1">
                                  <a:solidFill>
                                    <a:prstClr val="black"/>
                                  </a:solidFill>
                                  <a:latin typeface="Cambria Math" panose="02040503050406030204" pitchFamily="18" charset="0"/>
                                </a:rPr>
                                <m:t>𝒊</m:t>
                              </m:r>
                            </m:sub>
                          </m:sSub>
                          <m:r>
                            <a:rPr lang="en-US" sz="2800" i="1">
                              <a:solidFill>
                                <a:prstClr val="black"/>
                              </a:solidFill>
                              <a:latin typeface="Cambria Math" panose="02040503050406030204" pitchFamily="18" charset="0"/>
                              <a:ea typeface="Cambria Math" panose="02040503050406030204" pitchFamily="18" charset="0"/>
                            </a:rPr>
                            <m:t>∙</m:t>
                          </m:r>
                          <m:r>
                            <a:rPr lang="en-US" sz="2800" b="1" i="1">
                              <a:solidFill>
                                <a:prstClr val="black"/>
                              </a:solidFill>
                              <a:latin typeface="Cambria Math" panose="02040503050406030204" pitchFamily="18" charset="0"/>
                              <a:ea typeface="Cambria Math" panose="02040503050406030204" pitchFamily="18" charset="0"/>
                            </a:rPr>
                            <m:t>𝒙</m:t>
                          </m:r>
                          <m:r>
                            <a:rPr lang="en-US" sz="2800" i="1">
                              <a:solidFill>
                                <a:prstClr val="black"/>
                              </a:solidFill>
                              <a:latin typeface="Cambria Math" panose="02040503050406030204" pitchFamily="18" charset="0"/>
                              <a:ea typeface="Cambria Math" panose="02040503050406030204" pitchFamily="18" charset="0"/>
                            </a:rPr>
                            <m:t>−</m:t>
                          </m:r>
                          <m:sSub>
                            <m:sSubPr>
                              <m:ctrlPr>
                                <a:rPr lang="en-US" sz="2800" i="1">
                                  <a:solidFill>
                                    <a:prstClr val="black"/>
                                  </a:solidFill>
                                  <a:latin typeface="Cambria Math" panose="02040503050406030204" pitchFamily="18" charset="0"/>
                                  <a:ea typeface="Cambria Math" panose="02040503050406030204" pitchFamily="18" charset="0"/>
                                </a:rPr>
                              </m:ctrlPr>
                            </m:sSubPr>
                            <m:e>
                              <m:r>
                                <a:rPr lang="en-US" sz="2800" i="1">
                                  <a:solidFill>
                                    <a:prstClr val="black"/>
                                  </a:solidFill>
                                  <a:latin typeface="Cambria Math" panose="02040503050406030204" pitchFamily="18" charset="0"/>
                                  <a:ea typeface="Cambria Math" panose="02040503050406030204" pitchFamily="18" charset="0"/>
                                </a:rPr>
                                <m:t>𝑏</m:t>
                              </m:r>
                            </m:e>
                            <m:sub>
                              <m:r>
                                <a:rPr lang="en-US" sz="2800" i="1">
                                  <a:solidFill>
                                    <a:prstClr val="black"/>
                                  </a:solidFill>
                                  <a:latin typeface="Cambria Math" panose="02040503050406030204" pitchFamily="18" charset="0"/>
                                  <a:ea typeface="Cambria Math" panose="02040503050406030204" pitchFamily="18" charset="0"/>
                                </a:rPr>
                                <m:t>𝑖</m:t>
                              </m:r>
                            </m:sub>
                          </m:sSub>
                        </m:e>
                      </m:d>
                      <m:sSub>
                        <m:sSubPr>
                          <m:ctrlPr>
                            <a:rPr lang="en-US" sz="2800" b="1" i="1">
                              <a:solidFill>
                                <a:prstClr val="black"/>
                              </a:solidFill>
                              <a:latin typeface="Cambria Math" panose="02040503050406030204" pitchFamily="18" charset="0"/>
                              <a:ea typeface="Cambria Math" panose="02040503050406030204" pitchFamily="18" charset="0"/>
                            </a:rPr>
                          </m:ctrlPr>
                        </m:sSubPr>
                        <m:e>
                          <m:r>
                            <a:rPr lang="en-US" sz="2800" b="1" i="1">
                              <a:solidFill>
                                <a:prstClr val="black"/>
                              </a:solidFill>
                              <a:latin typeface="Cambria Math" panose="02040503050406030204" pitchFamily="18" charset="0"/>
                              <a:ea typeface="Cambria Math" panose="02040503050406030204" pitchFamily="18" charset="0"/>
                            </a:rPr>
                            <m:t>𝒂</m:t>
                          </m:r>
                        </m:e>
                        <m:sub>
                          <m:r>
                            <a:rPr lang="en-US" sz="2800" b="1" i="1">
                              <a:solidFill>
                                <a:prstClr val="black"/>
                              </a:solidFill>
                              <a:latin typeface="Cambria Math" panose="02040503050406030204" pitchFamily="18" charset="0"/>
                              <a:ea typeface="Cambria Math" panose="02040503050406030204" pitchFamily="18" charset="0"/>
                            </a:rPr>
                            <m:t>𝒊</m:t>
                          </m:r>
                        </m:sub>
                      </m:sSub>
                    </m:oMath>
                  </m:oMathPara>
                </a14:m>
                <a:endParaRPr lang="en-US" sz="2800" dirty="0"/>
              </a:p>
            </p:txBody>
          </p:sp>
        </mc:Choice>
        <mc:Fallback xmlns="">
          <p:sp>
            <p:nvSpPr>
              <p:cNvPr id="4" name="Rectangle 3"/>
              <p:cNvSpPr>
                <a:spLocks noRot="1" noChangeAspect="1" noMove="1" noResize="1" noEditPoints="1" noAdjustHandles="1" noChangeArrowheads="1" noChangeShapeType="1" noTextEdit="1"/>
              </p:cNvSpPr>
              <p:nvPr/>
            </p:nvSpPr>
            <p:spPr>
              <a:xfrm>
                <a:off x="6983594" y="3459888"/>
                <a:ext cx="4182930" cy="523220"/>
              </a:xfrm>
              <a:prstGeom prst="rect">
                <a:avLst/>
              </a:prstGeom>
              <a:blipFill>
                <a:blip r:embed="rId4"/>
                <a:stretch>
                  <a:fillRect/>
                </a:stretch>
              </a:blipFill>
            </p:spPr>
            <p:txBody>
              <a:bodyPr/>
              <a:lstStyle/>
              <a:p>
                <a:r>
                  <a:rPr lang="en-US">
                    <a:noFill/>
                  </a:rPr>
                  <a:t> </a:t>
                </a:r>
              </a:p>
            </p:txBody>
          </p:sp>
        </mc:Fallback>
      </mc:AlternateContent>
      <p:sp>
        <p:nvSpPr>
          <p:cNvPr id="7" name="TextBox 6"/>
          <p:cNvSpPr txBox="1"/>
          <p:nvPr/>
        </p:nvSpPr>
        <p:spPr>
          <a:xfrm>
            <a:off x="4900306" y="3220228"/>
            <a:ext cx="1828800" cy="461665"/>
          </a:xfrm>
          <a:prstGeom prst="rect">
            <a:avLst/>
          </a:prstGeom>
          <a:noFill/>
        </p:spPr>
        <p:txBody>
          <a:bodyPr wrap="square" rtlCol="0">
            <a:spAutoFit/>
          </a:bodyPr>
          <a:lstStyle/>
          <a:p>
            <a:pPr algn="ctr"/>
            <a:r>
              <a:rPr lang="en-US" sz="2400" dirty="0" smtClean="0">
                <a:latin typeface="DINPro-Regular" panose="02000503030000020004" pitchFamily="50" charset="0"/>
              </a:rPr>
              <a:t>Gradient</a:t>
            </a:r>
            <a:endParaRPr lang="en-US" sz="2400" dirty="0">
              <a:latin typeface="DINPro-Regular" panose="02000503030000020004" pitchFamily="50" charset="0"/>
            </a:endParaRPr>
          </a:p>
        </p:txBody>
      </p:sp>
      <p:sp>
        <p:nvSpPr>
          <p:cNvPr id="8" name="Right Arrow 7"/>
          <p:cNvSpPr/>
          <p:nvPr/>
        </p:nvSpPr>
        <p:spPr>
          <a:xfrm>
            <a:off x="1140141" y="4263462"/>
            <a:ext cx="3505678" cy="1357024"/>
          </a:xfrm>
          <a:prstGeom prst="rightArrow">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dirty="0" smtClean="0">
                <a:latin typeface="DINPro-Regular" panose="02000503030000020004" pitchFamily="50" charset="0"/>
              </a:rPr>
              <a:t>We need 2</a:t>
            </a:r>
          </a:p>
          <a:p>
            <a:pPr algn="ctr"/>
            <a:r>
              <a:rPr lang="en-US" sz="2000" dirty="0" smtClean="0">
                <a:latin typeface="DINPro-Regular" panose="02000503030000020004" pitchFamily="50" charset="0"/>
              </a:rPr>
              <a:t>independent samples</a:t>
            </a:r>
            <a:endParaRPr lang="en-US" sz="2000" dirty="0">
              <a:latin typeface="DINPro-Regular" panose="02000503030000020004" pitchFamily="50" charset="0"/>
            </a:endParaRPr>
          </a:p>
        </p:txBody>
      </p:sp>
      <mc:AlternateContent xmlns:mc="http://schemas.openxmlformats.org/markup-compatibility/2006" xmlns:a14="http://schemas.microsoft.com/office/drawing/2010/main">
        <mc:Choice Requires="a14">
          <p:sp>
            <p:nvSpPr>
              <p:cNvPr id="40" name="Rectangle 39"/>
              <p:cNvSpPr/>
              <p:nvPr/>
            </p:nvSpPr>
            <p:spPr>
              <a:xfrm>
                <a:off x="4976506" y="4671529"/>
                <a:ext cx="5298462" cy="523220"/>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US" sz="2800" b="1" i="1" smtClean="0">
                              <a:solidFill>
                                <a:prstClr val="black"/>
                              </a:solidFill>
                              <a:latin typeface="Cambria Math" panose="02040503050406030204" pitchFamily="18" charset="0"/>
                            </a:rPr>
                          </m:ctrlPr>
                        </m:sSubPr>
                        <m:e>
                          <m:r>
                            <a:rPr lang="en-US" sz="2800" b="1" i="1">
                              <a:solidFill>
                                <a:prstClr val="black"/>
                              </a:solidFill>
                              <a:latin typeface="Cambria Math" panose="02040503050406030204" pitchFamily="18" charset="0"/>
                            </a:rPr>
                            <m:t>𝒈</m:t>
                          </m:r>
                        </m:e>
                        <m:sub>
                          <m:r>
                            <a:rPr lang="en-US" sz="2800" b="1" i="1">
                              <a:solidFill>
                                <a:prstClr val="black"/>
                              </a:solidFill>
                              <a:latin typeface="Cambria Math" panose="02040503050406030204" pitchFamily="18" charset="0"/>
                            </a:rPr>
                            <m:t>𝒊</m:t>
                          </m:r>
                        </m:sub>
                      </m:sSub>
                      <m:r>
                        <a:rPr lang="en-US" sz="2800" i="1">
                          <a:solidFill>
                            <a:prstClr val="black"/>
                          </a:solidFill>
                          <a:latin typeface="Cambria Math" panose="02040503050406030204" pitchFamily="18" charset="0"/>
                        </a:rPr>
                        <m:t>=</m:t>
                      </m:r>
                      <m:d>
                        <m:dPr>
                          <m:ctrlPr>
                            <a:rPr lang="en-US" sz="2800" i="1">
                              <a:solidFill>
                                <a:prstClr val="black"/>
                              </a:solidFill>
                              <a:latin typeface="Cambria Math" panose="02040503050406030204" pitchFamily="18" charset="0"/>
                            </a:rPr>
                          </m:ctrlPr>
                        </m:dPr>
                        <m:e>
                          <m:sSub>
                            <m:sSubPr>
                              <m:ctrlPr>
                                <a:rPr lang="en-US" sz="2800" b="1" i="1">
                                  <a:solidFill>
                                    <a:prstClr val="black"/>
                                  </a:solidFill>
                                  <a:latin typeface="Cambria Math" panose="02040503050406030204" pitchFamily="18" charset="0"/>
                                </a:rPr>
                              </m:ctrlPr>
                            </m:sSubPr>
                            <m:e>
                              <m:sSub>
                                <m:sSubPr>
                                  <m:ctrlPr>
                                    <a:rPr lang="en-US" sz="2800" i="1" smtClean="0">
                                      <a:solidFill>
                                        <a:prstClr val="black"/>
                                      </a:solidFill>
                                      <a:latin typeface="Cambria Math" panose="02040503050406030204" pitchFamily="18" charset="0"/>
                                    </a:rPr>
                                  </m:ctrlPr>
                                </m:sSubPr>
                                <m:e>
                                  <m:r>
                                    <a:rPr lang="en-US" sz="2800" b="0" i="1" smtClean="0">
                                      <a:solidFill>
                                        <a:prstClr val="black"/>
                                      </a:solidFill>
                                      <a:latin typeface="Cambria Math" panose="02040503050406030204" pitchFamily="18" charset="0"/>
                                    </a:rPr>
                                    <m:t>𝑄</m:t>
                                  </m:r>
                                </m:e>
                                <m:sub>
                                  <m:r>
                                    <a:rPr lang="en-US" sz="2800" b="0" i="1" smtClean="0">
                                      <a:solidFill>
                                        <a:prstClr val="black"/>
                                      </a:solidFill>
                                      <a:latin typeface="Cambria Math" panose="02040503050406030204" pitchFamily="18" charset="0"/>
                                    </a:rPr>
                                    <m:t>1</m:t>
                                  </m:r>
                                </m:sub>
                              </m:sSub>
                              <m:r>
                                <a:rPr lang="en-US" sz="2800" b="0" i="1" smtClean="0">
                                  <a:solidFill>
                                    <a:prstClr val="black"/>
                                  </a:solidFill>
                                  <a:latin typeface="Cambria Math" panose="02040503050406030204" pitchFamily="18" charset="0"/>
                                </a:rPr>
                                <m:t>(</m:t>
                              </m:r>
                              <m:r>
                                <a:rPr lang="en-US" sz="2800" b="1" i="1">
                                  <a:solidFill>
                                    <a:prstClr val="black"/>
                                  </a:solidFill>
                                  <a:latin typeface="Cambria Math" panose="02040503050406030204" pitchFamily="18" charset="0"/>
                                </a:rPr>
                                <m:t>𝒂</m:t>
                              </m:r>
                            </m:e>
                            <m:sub>
                              <m:r>
                                <a:rPr lang="en-US" sz="2800" b="1" i="1">
                                  <a:solidFill>
                                    <a:prstClr val="black"/>
                                  </a:solidFill>
                                  <a:latin typeface="Cambria Math" panose="02040503050406030204" pitchFamily="18" charset="0"/>
                                </a:rPr>
                                <m:t>𝒊</m:t>
                              </m:r>
                            </m:sub>
                          </m:sSub>
                          <m:r>
                            <a:rPr lang="en-US" sz="2800" b="0" i="1" smtClean="0">
                              <a:solidFill>
                                <a:prstClr val="black"/>
                              </a:solidFill>
                              <a:latin typeface="Cambria Math" panose="02040503050406030204" pitchFamily="18" charset="0"/>
                            </a:rPr>
                            <m:t>)</m:t>
                          </m:r>
                          <m:r>
                            <a:rPr lang="en-US" sz="2800" i="1">
                              <a:solidFill>
                                <a:prstClr val="black"/>
                              </a:solidFill>
                              <a:latin typeface="Cambria Math" panose="02040503050406030204" pitchFamily="18" charset="0"/>
                              <a:ea typeface="Cambria Math" panose="02040503050406030204" pitchFamily="18" charset="0"/>
                            </a:rPr>
                            <m:t>∙</m:t>
                          </m:r>
                          <m:r>
                            <a:rPr lang="en-US" sz="2800" b="1" i="1">
                              <a:solidFill>
                                <a:prstClr val="black"/>
                              </a:solidFill>
                              <a:latin typeface="Cambria Math" panose="02040503050406030204" pitchFamily="18" charset="0"/>
                              <a:ea typeface="Cambria Math" panose="02040503050406030204" pitchFamily="18" charset="0"/>
                            </a:rPr>
                            <m:t>𝒙</m:t>
                          </m:r>
                          <m:r>
                            <a:rPr lang="en-US" sz="2800" i="1">
                              <a:solidFill>
                                <a:prstClr val="black"/>
                              </a:solidFill>
                              <a:latin typeface="Cambria Math" panose="02040503050406030204" pitchFamily="18" charset="0"/>
                              <a:ea typeface="Cambria Math" panose="02040503050406030204" pitchFamily="18" charset="0"/>
                            </a:rPr>
                            <m:t>−</m:t>
                          </m:r>
                          <m:sSub>
                            <m:sSubPr>
                              <m:ctrlPr>
                                <a:rPr lang="en-US" sz="2800" i="1">
                                  <a:solidFill>
                                    <a:prstClr val="black"/>
                                  </a:solidFill>
                                  <a:latin typeface="Cambria Math" panose="02040503050406030204" pitchFamily="18" charset="0"/>
                                  <a:ea typeface="Cambria Math" panose="02040503050406030204" pitchFamily="18" charset="0"/>
                                </a:rPr>
                              </m:ctrlPr>
                            </m:sSubPr>
                            <m:e>
                              <m:r>
                                <a:rPr lang="en-US" sz="2800" i="1">
                                  <a:solidFill>
                                    <a:prstClr val="black"/>
                                  </a:solidFill>
                                  <a:latin typeface="Cambria Math" panose="02040503050406030204" pitchFamily="18" charset="0"/>
                                  <a:ea typeface="Cambria Math" panose="02040503050406030204" pitchFamily="18" charset="0"/>
                                </a:rPr>
                                <m:t>𝑏</m:t>
                              </m:r>
                            </m:e>
                            <m:sub>
                              <m:r>
                                <a:rPr lang="en-US" sz="2800" i="1">
                                  <a:solidFill>
                                    <a:prstClr val="black"/>
                                  </a:solidFill>
                                  <a:latin typeface="Cambria Math" panose="02040503050406030204" pitchFamily="18" charset="0"/>
                                  <a:ea typeface="Cambria Math" panose="02040503050406030204" pitchFamily="18" charset="0"/>
                                </a:rPr>
                                <m:t>𝑖</m:t>
                              </m:r>
                            </m:sub>
                          </m:sSub>
                        </m:e>
                      </m:d>
                      <m:sSub>
                        <m:sSubPr>
                          <m:ctrlPr>
                            <a:rPr lang="en-US" sz="2800" i="1" smtClean="0">
                              <a:solidFill>
                                <a:prstClr val="black"/>
                              </a:solidFill>
                              <a:latin typeface="Cambria Math" panose="02040503050406030204" pitchFamily="18" charset="0"/>
                              <a:ea typeface="Cambria Math" panose="02040503050406030204" pitchFamily="18" charset="0"/>
                            </a:rPr>
                          </m:ctrlPr>
                        </m:sSubPr>
                        <m:e>
                          <m:r>
                            <a:rPr lang="en-US" sz="2800" b="0" i="1" smtClean="0">
                              <a:solidFill>
                                <a:prstClr val="black"/>
                              </a:solidFill>
                              <a:latin typeface="Cambria Math" panose="02040503050406030204" pitchFamily="18" charset="0"/>
                              <a:ea typeface="Cambria Math" panose="02040503050406030204" pitchFamily="18" charset="0"/>
                            </a:rPr>
                            <m:t>𝑄</m:t>
                          </m:r>
                        </m:e>
                        <m:sub>
                          <m:r>
                            <a:rPr lang="en-US" sz="2800" b="0" i="1" smtClean="0">
                              <a:solidFill>
                                <a:prstClr val="black"/>
                              </a:solidFill>
                              <a:latin typeface="Cambria Math" panose="02040503050406030204" pitchFamily="18" charset="0"/>
                              <a:ea typeface="Cambria Math" panose="02040503050406030204" pitchFamily="18" charset="0"/>
                            </a:rPr>
                            <m:t>2</m:t>
                          </m:r>
                        </m:sub>
                      </m:sSub>
                      <m:r>
                        <a:rPr lang="en-US" sz="2800" b="0" i="1" smtClean="0">
                          <a:solidFill>
                            <a:prstClr val="black"/>
                          </a:solidFill>
                          <a:latin typeface="Cambria Math" panose="02040503050406030204" pitchFamily="18" charset="0"/>
                          <a:ea typeface="Cambria Math" panose="02040503050406030204" pitchFamily="18" charset="0"/>
                        </a:rPr>
                        <m:t>(</m:t>
                      </m:r>
                      <m:sSub>
                        <m:sSubPr>
                          <m:ctrlPr>
                            <a:rPr lang="en-US" sz="2800" b="1" i="1">
                              <a:solidFill>
                                <a:prstClr val="black"/>
                              </a:solidFill>
                              <a:latin typeface="Cambria Math" panose="02040503050406030204" pitchFamily="18" charset="0"/>
                              <a:ea typeface="Cambria Math" panose="02040503050406030204" pitchFamily="18" charset="0"/>
                            </a:rPr>
                          </m:ctrlPr>
                        </m:sSubPr>
                        <m:e>
                          <m:r>
                            <a:rPr lang="en-US" sz="2800" b="1" i="1">
                              <a:solidFill>
                                <a:prstClr val="black"/>
                              </a:solidFill>
                              <a:latin typeface="Cambria Math" panose="02040503050406030204" pitchFamily="18" charset="0"/>
                              <a:ea typeface="Cambria Math" panose="02040503050406030204" pitchFamily="18" charset="0"/>
                            </a:rPr>
                            <m:t>𝒂</m:t>
                          </m:r>
                        </m:e>
                        <m:sub>
                          <m:r>
                            <a:rPr lang="en-US" sz="2800" b="1" i="1">
                              <a:solidFill>
                                <a:prstClr val="black"/>
                              </a:solidFill>
                              <a:latin typeface="Cambria Math" panose="02040503050406030204" pitchFamily="18" charset="0"/>
                              <a:ea typeface="Cambria Math" panose="02040503050406030204" pitchFamily="18" charset="0"/>
                            </a:rPr>
                            <m:t>𝒊</m:t>
                          </m:r>
                        </m:sub>
                      </m:sSub>
                      <m:r>
                        <a:rPr lang="en-US" sz="2800" b="1" i="1" smtClean="0">
                          <a:solidFill>
                            <a:prstClr val="black"/>
                          </a:solidFill>
                          <a:latin typeface="Cambria Math" panose="02040503050406030204" pitchFamily="18" charset="0"/>
                          <a:ea typeface="Cambria Math" panose="02040503050406030204" pitchFamily="18" charset="0"/>
                        </a:rPr>
                        <m:t>)</m:t>
                      </m:r>
                    </m:oMath>
                  </m:oMathPara>
                </a14:m>
                <a:endParaRPr lang="en-US" sz="2800" dirty="0"/>
              </a:p>
            </p:txBody>
          </p:sp>
        </mc:Choice>
        <mc:Fallback xmlns="">
          <p:sp>
            <p:nvSpPr>
              <p:cNvPr id="40" name="Rectangle 39"/>
              <p:cNvSpPr>
                <a:spLocks noRot="1" noChangeAspect="1" noMove="1" noResize="1" noEditPoints="1" noAdjustHandles="1" noChangeArrowheads="1" noChangeShapeType="1" noTextEdit="1"/>
              </p:cNvSpPr>
              <p:nvPr/>
            </p:nvSpPr>
            <p:spPr>
              <a:xfrm>
                <a:off x="4976506" y="4671529"/>
                <a:ext cx="5298462" cy="523220"/>
              </a:xfrm>
              <a:prstGeom prst="rect">
                <a:avLst/>
              </a:prstGeom>
              <a:blipFill>
                <a:blip r:embed="rId5"/>
                <a:stretch>
                  <a:fillRect/>
                </a:stretch>
              </a:blipFill>
            </p:spPr>
            <p:txBody>
              <a:bodyPr/>
              <a:lstStyle/>
              <a:p>
                <a:r>
                  <a:rPr lang="en-US">
                    <a:noFill/>
                  </a:rPr>
                  <a:t> </a:t>
                </a:r>
              </a:p>
            </p:txBody>
          </p:sp>
        </mc:Fallback>
      </mc:AlternateContent>
      <p:sp>
        <p:nvSpPr>
          <p:cNvPr id="9" name="Oval 8"/>
          <p:cNvSpPr/>
          <p:nvPr/>
        </p:nvSpPr>
        <p:spPr>
          <a:xfrm>
            <a:off x="6017419" y="4553686"/>
            <a:ext cx="1042375" cy="83820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8303420" y="4553686"/>
            <a:ext cx="1170350" cy="83820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12961" y="5766710"/>
            <a:ext cx="10559728" cy="523220"/>
          </a:xfrm>
          <a:prstGeom prst="rect">
            <a:avLst/>
          </a:prstGeom>
          <a:noFill/>
        </p:spPr>
        <p:txBody>
          <a:bodyPr wrap="square" rtlCol="0">
            <a:spAutoFit/>
          </a:bodyPr>
          <a:lstStyle/>
          <a:p>
            <a:r>
              <a:rPr lang="en-US" sz="2800" dirty="0" smtClean="0">
                <a:latin typeface="DINPro-Regular" panose="02000503030000020004" pitchFamily="50" charset="0"/>
              </a:rPr>
              <a:t>…and each iteration of the algorithm needs fresh samples.</a:t>
            </a:r>
            <a:endParaRPr lang="en-US" sz="2800" dirty="0">
              <a:latin typeface="DINPro-Regular" panose="02000503030000020004" pitchFamily="50" charset="0"/>
            </a:endParaRPr>
          </a:p>
        </p:txBody>
      </p:sp>
      <p:sp>
        <p:nvSpPr>
          <p:cNvPr id="12" name="TextBox 11"/>
          <p:cNvSpPr txBox="1"/>
          <p:nvPr/>
        </p:nvSpPr>
        <p:spPr>
          <a:xfrm>
            <a:off x="478882" y="6474596"/>
            <a:ext cx="10712128" cy="276999"/>
          </a:xfrm>
          <a:prstGeom prst="rect">
            <a:avLst/>
          </a:prstGeom>
          <a:noFill/>
        </p:spPr>
        <p:txBody>
          <a:bodyPr wrap="square" rtlCol="0">
            <a:spAutoFit/>
          </a:bodyPr>
          <a:lstStyle/>
          <a:p>
            <a:r>
              <a:rPr lang="en-US" sz="1200" dirty="0" smtClean="0"/>
              <a:t>[1] </a:t>
            </a:r>
            <a:r>
              <a:rPr lang="sv-SE" sz="1200" dirty="0"/>
              <a:t>H Zhang, K Kara, J Li, D Alistarh, J Liu, C Zhang</a:t>
            </a:r>
            <a:r>
              <a:rPr lang="sv-SE" sz="1200" dirty="0" smtClean="0"/>
              <a:t>: ZipML</a:t>
            </a:r>
            <a:r>
              <a:rPr lang="sv-SE" sz="1200" dirty="0"/>
              <a:t>: An End-to-end Bitwise Framework for Dense Generalized Linear </a:t>
            </a:r>
            <a:r>
              <a:rPr lang="sv-SE" sz="1200" dirty="0" smtClean="0"/>
              <a:t>Models, arXiv:</a:t>
            </a:r>
            <a:r>
              <a:rPr lang="en-US" sz="1200" dirty="0" smtClean="0"/>
              <a:t>1611.05402</a:t>
            </a:r>
            <a:r>
              <a:rPr lang="sv-SE" sz="1200" dirty="0" smtClean="0"/>
              <a:t> </a:t>
            </a:r>
            <a:endParaRPr lang="en-US" sz="1200" dirty="0"/>
          </a:p>
        </p:txBody>
      </p:sp>
      <p:sp>
        <p:nvSpPr>
          <p:cNvPr id="2" name="Slide Number Placeholder 1"/>
          <p:cNvSpPr>
            <a:spLocks noGrp="1"/>
          </p:cNvSpPr>
          <p:nvPr>
            <p:ph type="sldNum" sz="quarter" idx="12"/>
          </p:nvPr>
        </p:nvSpPr>
        <p:spPr/>
        <p:txBody>
          <a:bodyPr/>
          <a:lstStyle/>
          <a:p>
            <a:fld id="{6C6AE60A-B69C-4790-82F7-3882EDF23186}" type="slidenum">
              <a:rPr lang="en-GB" smtClean="0"/>
              <a:t>7</a:t>
            </a:fld>
            <a:endParaRPr lang="en-GB" dirty="0"/>
          </a:p>
        </p:txBody>
      </p:sp>
    </p:spTree>
    <p:extLst>
      <p:ext uri="{BB962C8B-B14F-4D97-AF65-F5344CB8AC3E}">
        <p14:creationId xmlns:p14="http://schemas.microsoft.com/office/powerpoint/2010/main" val="3268514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29" grpId="0"/>
      <p:bldP spid="4" grpId="0"/>
      <p:bldP spid="7" grpId="0"/>
      <p:bldP spid="8" grpId="0" animBg="1"/>
      <p:bldP spid="40" grpId="0"/>
      <p:bldP spid="9" grpId="0" animBg="1"/>
      <p:bldP spid="41" grpId="0" animBg="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lgn="ctr"/>
            <a:r>
              <a:rPr lang="en-GB" sz="3200" dirty="0" smtClean="0"/>
              <a:t>Before the FPGA: The Data Layout</a:t>
            </a:r>
            <a:endParaRPr lang="en-GB" sz="3200" dirty="0"/>
          </a:p>
        </p:txBody>
      </p:sp>
      <p:sp>
        <p:nvSpPr>
          <p:cNvPr id="3" name="Rectangle 2"/>
          <p:cNvSpPr/>
          <p:nvPr/>
        </p:nvSpPr>
        <p:spPr>
          <a:xfrm>
            <a:off x="2027457" y="1977529"/>
            <a:ext cx="1981200" cy="388486"/>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32-bit </a:t>
            </a:r>
            <a:r>
              <a:rPr lang="en-US" i="1" dirty="0" smtClean="0">
                <a:latin typeface="DINPro-Regular" panose="02000503030000020004" pitchFamily="50" charset="0"/>
              </a:rPr>
              <a:t>float</a:t>
            </a:r>
            <a:r>
              <a:rPr lang="en-US" dirty="0" smtClean="0">
                <a:latin typeface="DINPro-Regular" panose="02000503030000020004" pitchFamily="50" charset="0"/>
              </a:rPr>
              <a:t> value</a:t>
            </a:r>
            <a:endParaRPr lang="en-US" dirty="0">
              <a:latin typeface="DINPro-Regular" panose="02000503030000020004" pitchFamily="50" charset="0"/>
            </a:endParaRPr>
          </a:p>
        </p:txBody>
      </p:sp>
      <p:sp>
        <p:nvSpPr>
          <p:cNvPr id="31" name="Rectangle 30"/>
          <p:cNvSpPr/>
          <p:nvPr/>
        </p:nvSpPr>
        <p:spPr>
          <a:xfrm>
            <a:off x="2027457" y="1589043"/>
            <a:ext cx="1981200" cy="3884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1. Feature</a:t>
            </a:r>
            <a:endParaRPr lang="en-US" dirty="0">
              <a:latin typeface="DINPro-Regular" panose="02000503030000020004" pitchFamily="50" charset="0"/>
            </a:endParaRPr>
          </a:p>
        </p:txBody>
      </p:sp>
      <p:sp>
        <p:nvSpPr>
          <p:cNvPr id="33" name="Rectangle 32"/>
          <p:cNvSpPr/>
          <p:nvPr/>
        </p:nvSpPr>
        <p:spPr>
          <a:xfrm>
            <a:off x="579657" y="1981387"/>
            <a:ext cx="1447800" cy="3884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1. Sample</a:t>
            </a:r>
            <a:endParaRPr lang="en-US" dirty="0">
              <a:latin typeface="DINPro-Regular" panose="02000503030000020004" pitchFamily="50" charset="0"/>
            </a:endParaRPr>
          </a:p>
        </p:txBody>
      </p:sp>
      <p:sp>
        <p:nvSpPr>
          <p:cNvPr id="36" name="Rectangle 35"/>
          <p:cNvSpPr/>
          <p:nvPr/>
        </p:nvSpPr>
        <p:spPr>
          <a:xfrm>
            <a:off x="4008657" y="1977529"/>
            <a:ext cx="1981200" cy="388486"/>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32-bit </a:t>
            </a:r>
            <a:r>
              <a:rPr lang="en-US" i="1" dirty="0" smtClean="0">
                <a:latin typeface="DINPro-Regular" panose="02000503030000020004" pitchFamily="50" charset="0"/>
              </a:rPr>
              <a:t>float</a:t>
            </a:r>
            <a:r>
              <a:rPr lang="en-US" dirty="0" smtClean="0">
                <a:latin typeface="DINPro-Regular" panose="02000503030000020004" pitchFamily="50" charset="0"/>
              </a:rPr>
              <a:t> value</a:t>
            </a:r>
            <a:endParaRPr lang="en-US" dirty="0">
              <a:latin typeface="DINPro-Regular" panose="02000503030000020004" pitchFamily="50" charset="0"/>
            </a:endParaRPr>
          </a:p>
        </p:txBody>
      </p:sp>
      <p:sp>
        <p:nvSpPr>
          <p:cNvPr id="37" name="Rectangle 36"/>
          <p:cNvSpPr/>
          <p:nvPr/>
        </p:nvSpPr>
        <p:spPr>
          <a:xfrm>
            <a:off x="4008657" y="1589043"/>
            <a:ext cx="1981200" cy="3884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DINPro-Regular" panose="02000503030000020004" pitchFamily="50" charset="0"/>
              </a:rPr>
              <a:t>2</a:t>
            </a:r>
            <a:r>
              <a:rPr lang="en-US" dirty="0" smtClean="0">
                <a:latin typeface="DINPro-Regular" panose="02000503030000020004" pitchFamily="50" charset="0"/>
              </a:rPr>
              <a:t>. Feature</a:t>
            </a:r>
            <a:endParaRPr lang="en-US" dirty="0">
              <a:latin typeface="DINPro-Regular" panose="02000503030000020004" pitchFamily="50" charset="0"/>
            </a:endParaRPr>
          </a:p>
        </p:txBody>
      </p:sp>
      <p:sp>
        <p:nvSpPr>
          <p:cNvPr id="38" name="Rectangle 37"/>
          <p:cNvSpPr/>
          <p:nvPr/>
        </p:nvSpPr>
        <p:spPr>
          <a:xfrm>
            <a:off x="5989857" y="1977529"/>
            <a:ext cx="1981200" cy="388486"/>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32-bit </a:t>
            </a:r>
            <a:r>
              <a:rPr lang="en-US" i="1" dirty="0" smtClean="0">
                <a:latin typeface="DINPro-Regular" panose="02000503030000020004" pitchFamily="50" charset="0"/>
              </a:rPr>
              <a:t>float</a:t>
            </a:r>
            <a:r>
              <a:rPr lang="en-US" dirty="0" smtClean="0">
                <a:latin typeface="DINPro-Regular" panose="02000503030000020004" pitchFamily="50" charset="0"/>
              </a:rPr>
              <a:t> value</a:t>
            </a:r>
            <a:endParaRPr lang="en-US" dirty="0">
              <a:latin typeface="DINPro-Regular" panose="02000503030000020004" pitchFamily="50" charset="0"/>
            </a:endParaRPr>
          </a:p>
        </p:txBody>
      </p:sp>
      <p:sp>
        <p:nvSpPr>
          <p:cNvPr id="39" name="Rectangle 38"/>
          <p:cNvSpPr/>
          <p:nvPr/>
        </p:nvSpPr>
        <p:spPr>
          <a:xfrm>
            <a:off x="5989857" y="1589043"/>
            <a:ext cx="1981200" cy="3884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DINPro-Regular" panose="02000503030000020004" pitchFamily="50" charset="0"/>
              </a:rPr>
              <a:t>3</a:t>
            </a:r>
            <a:r>
              <a:rPr lang="en-US" dirty="0" smtClean="0">
                <a:latin typeface="DINPro-Regular" panose="02000503030000020004" pitchFamily="50" charset="0"/>
              </a:rPr>
              <a:t>. Feature</a:t>
            </a:r>
            <a:endParaRPr lang="en-US" dirty="0">
              <a:latin typeface="DINPro-Regular" panose="02000503030000020004" pitchFamily="50" charset="0"/>
            </a:endParaRPr>
          </a:p>
        </p:txBody>
      </p:sp>
      <p:cxnSp>
        <p:nvCxnSpPr>
          <p:cNvPr id="5" name="Straight Connector 4"/>
          <p:cNvCxnSpPr>
            <a:stCxn id="38" idx="3"/>
          </p:cNvCxnSpPr>
          <p:nvPr/>
        </p:nvCxnSpPr>
        <p:spPr>
          <a:xfrm>
            <a:off x="7971057" y="2171772"/>
            <a:ext cx="898244" cy="3858"/>
          </a:xfrm>
          <a:prstGeom prst="line">
            <a:avLst/>
          </a:prstGeom>
          <a:ln w="28575" cap="sq">
            <a:solidFill>
              <a:schemeClr val="accent1"/>
            </a:solidFill>
            <a:prstDash val="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8869301" y="1981387"/>
            <a:ext cx="1981200" cy="388486"/>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32-bit </a:t>
            </a:r>
            <a:r>
              <a:rPr lang="en-US" i="1" dirty="0" smtClean="0">
                <a:latin typeface="DINPro-Regular" panose="02000503030000020004" pitchFamily="50" charset="0"/>
              </a:rPr>
              <a:t>float</a:t>
            </a:r>
            <a:r>
              <a:rPr lang="en-US" dirty="0" smtClean="0">
                <a:latin typeface="DINPro-Regular" panose="02000503030000020004" pitchFamily="50" charset="0"/>
              </a:rPr>
              <a:t> value</a:t>
            </a:r>
            <a:endParaRPr lang="en-US" dirty="0">
              <a:latin typeface="DINPro-Regular" panose="02000503030000020004" pitchFamily="50" charset="0"/>
            </a:endParaRPr>
          </a:p>
        </p:txBody>
      </p:sp>
      <p:sp>
        <p:nvSpPr>
          <p:cNvPr id="41" name="Rectangle 40"/>
          <p:cNvSpPr/>
          <p:nvPr/>
        </p:nvSpPr>
        <p:spPr>
          <a:xfrm>
            <a:off x="8869301" y="1592901"/>
            <a:ext cx="1981200" cy="3884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DINPro-Regular" panose="02000503030000020004" pitchFamily="50" charset="0"/>
              </a:rPr>
              <a:t>n</a:t>
            </a:r>
            <a:r>
              <a:rPr lang="en-US" dirty="0" smtClean="0">
                <a:latin typeface="DINPro-Regular" panose="02000503030000020004" pitchFamily="50" charset="0"/>
              </a:rPr>
              <a:t>. Feature</a:t>
            </a:r>
            <a:endParaRPr lang="en-US" dirty="0">
              <a:latin typeface="DINPro-Regular" panose="02000503030000020004" pitchFamily="50" charset="0"/>
            </a:endParaRPr>
          </a:p>
        </p:txBody>
      </p:sp>
      <p:sp>
        <p:nvSpPr>
          <p:cNvPr id="42" name="Rectangle 41"/>
          <p:cNvSpPr/>
          <p:nvPr/>
        </p:nvSpPr>
        <p:spPr>
          <a:xfrm>
            <a:off x="2035236" y="2956460"/>
            <a:ext cx="1981200" cy="388486"/>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32-bit </a:t>
            </a:r>
            <a:r>
              <a:rPr lang="en-US" i="1" dirty="0" smtClean="0">
                <a:latin typeface="DINPro-Regular" panose="02000503030000020004" pitchFamily="50" charset="0"/>
              </a:rPr>
              <a:t>float</a:t>
            </a:r>
            <a:r>
              <a:rPr lang="en-US" dirty="0" smtClean="0">
                <a:latin typeface="DINPro-Regular" panose="02000503030000020004" pitchFamily="50" charset="0"/>
              </a:rPr>
              <a:t> value</a:t>
            </a:r>
            <a:endParaRPr lang="en-US" dirty="0">
              <a:latin typeface="DINPro-Regular" panose="02000503030000020004" pitchFamily="50" charset="0"/>
            </a:endParaRPr>
          </a:p>
        </p:txBody>
      </p:sp>
      <p:sp>
        <p:nvSpPr>
          <p:cNvPr id="43" name="Rectangle 42"/>
          <p:cNvSpPr/>
          <p:nvPr/>
        </p:nvSpPr>
        <p:spPr>
          <a:xfrm>
            <a:off x="587436" y="2960318"/>
            <a:ext cx="1447800" cy="3884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m. Sample</a:t>
            </a:r>
            <a:endParaRPr lang="en-US" dirty="0">
              <a:latin typeface="DINPro-Regular" panose="02000503030000020004" pitchFamily="50" charset="0"/>
            </a:endParaRPr>
          </a:p>
        </p:txBody>
      </p:sp>
      <p:sp>
        <p:nvSpPr>
          <p:cNvPr id="44" name="Rectangle 43"/>
          <p:cNvSpPr/>
          <p:nvPr/>
        </p:nvSpPr>
        <p:spPr>
          <a:xfrm>
            <a:off x="4016436" y="2956460"/>
            <a:ext cx="1981200" cy="388486"/>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32-bit </a:t>
            </a:r>
            <a:r>
              <a:rPr lang="en-US" i="1" dirty="0" smtClean="0">
                <a:latin typeface="DINPro-Regular" panose="02000503030000020004" pitchFamily="50" charset="0"/>
              </a:rPr>
              <a:t>float</a:t>
            </a:r>
            <a:r>
              <a:rPr lang="en-US" dirty="0" smtClean="0">
                <a:latin typeface="DINPro-Regular" panose="02000503030000020004" pitchFamily="50" charset="0"/>
              </a:rPr>
              <a:t> value</a:t>
            </a:r>
            <a:endParaRPr lang="en-US" dirty="0">
              <a:latin typeface="DINPro-Regular" panose="02000503030000020004" pitchFamily="50" charset="0"/>
            </a:endParaRPr>
          </a:p>
        </p:txBody>
      </p:sp>
      <p:sp>
        <p:nvSpPr>
          <p:cNvPr id="45" name="Rectangle 44"/>
          <p:cNvSpPr/>
          <p:nvPr/>
        </p:nvSpPr>
        <p:spPr>
          <a:xfrm>
            <a:off x="5997636" y="2956460"/>
            <a:ext cx="1981200" cy="388486"/>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32-bit </a:t>
            </a:r>
            <a:r>
              <a:rPr lang="en-US" i="1" dirty="0" smtClean="0">
                <a:latin typeface="DINPro-Regular" panose="02000503030000020004" pitchFamily="50" charset="0"/>
              </a:rPr>
              <a:t>float</a:t>
            </a:r>
            <a:r>
              <a:rPr lang="en-US" dirty="0" smtClean="0">
                <a:latin typeface="DINPro-Regular" panose="02000503030000020004" pitchFamily="50" charset="0"/>
              </a:rPr>
              <a:t> value</a:t>
            </a:r>
            <a:endParaRPr lang="en-US" dirty="0">
              <a:latin typeface="DINPro-Regular" panose="02000503030000020004" pitchFamily="50" charset="0"/>
            </a:endParaRPr>
          </a:p>
        </p:txBody>
      </p:sp>
      <p:cxnSp>
        <p:nvCxnSpPr>
          <p:cNvPr id="46" name="Straight Connector 45"/>
          <p:cNvCxnSpPr>
            <a:stCxn id="45" idx="3"/>
          </p:cNvCxnSpPr>
          <p:nvPr/>
        </p:nvCxnSpPr>
        <p:spPr>
          <a:xfrm>
            <a:off x="7978836" y="3150703"/>
            <a:ext cx="898244" cy="3858"/>
          </a:xfrm>
          <a:prstGeom prst="line">
            <a:avLst/>
          </a:prstGeom>
          <a:ln w="28575" cap="sq">
            <a:solidFill>
              <a:schemeClr val="accent1"/>
            </a:solidFill>
            <a:prstDash val="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8877080" y="2960318"/>
            <a:ext cx="1981200" cy="388486"/>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32-bit </a:t>
            </a:r>
            <a:r>
              <a:rPr lang="en-US" i="1" dirty="0" smtClean="0">
                <a:latin typeface="DINPro-Regular" panose="02000503030000020004" pitchFamily="50" charset="0"/>
              </a:rPr>
              <a:t>float</a:t>
            </a:r>
            <a:r>
              <a:rPr lang="en-US" dirty="0" smtClean="0">
                <a:latin typeface="DINPro-Regular" panose="02000503030000020004" pitchFamily="50" charset="0"/>
              </a:rPr>
              <a:t> value</a:t>
            </a:r>
            <a:endParaRPr lang="en-US" dirty="0">
              <a:latin typeface="DINPro-Regular" panose="02000503030000020004" pitchFamily="50" charset="0"/>
            </a:endParaRPr>
          </a:p>
        </p:txBody>
      </p:sp>
      <p:cxnSp>
        <p:nvCxnSpPr>
          <p:cNvPr id="50" name="Straight Connector 49"/>
          <p:cNvCxnSpPr/>
          <p:nvPr/>
        </p:nvCxnSpPr>
        <p:spPr>
          <a:xfrm>
            <a:off x="6353907" y="2369873"/>
            <a:ext cx="0" cy="586587"/>
          </a:xfrm>
          <a:prstGeom prst="line">
            <a:avLst/>
          </a:prstGeom>
          <a:ln w="28575" cap="sq">
            <a:solidFill>
              <a:schemeClr val="accent1"/>
            </a:solidFill>
            <a:prstDash val="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Down Arrow 17"/>
          <p:cNvSpPr/>
          <p:nvPr/>
        </p:nvSpPr>
        <p:spPr>
          <a:xfrm>
            <a:off x="5727046" y="3542454"/>
            <a:ext cx="541179" cy="873475"/>
          </a:xfrm>
          <a:prstGeom prst="downArrow">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6353906" y="3647930"/>
            <a:ext cx="5411985" cy="68740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r>
              <a:rPr lang="en-US" sz="2400" dirty="0" smtClean="0">
                <a:latin typeface="DINPro-Regular" panose="02000503030000020004" pitchFamily="50" charset="0"/>
              </a:rPr>
              <a:t>Quantize to 4-bit.</a:t>
            </a:r>
          </a:p>
          <a:p>
            <a:r>
              <a:rPr lang="en-US" sz="2400" dirty="0" smtClean="0">
                <a:latin typeface="DINPro-Regular" panose="02000503030000020004" pitchFamily="50" charset="0"/>
              </a:rPr>
              <a:t>We need 2 independent </a:t>
            </a:r>
            <a:r>
              <a:rPr lang="en-US" sz="2400" dirty="0" err="1" smtClean="0">
                <a:latin typeface="DINPro-Regular" panose="02000503030000020004" pitchFamily="50" charset="0"/>
              </a:rPr>
              <a:t>quantizations</a:t>
            </a:r>
            <a:r>
              <a:rPr lang="en-US" sz="2400" dirty="0" smtClean="0">
                <a:latin typeface="DINPro-Regular" panose="02000503030000020004" pitchFamily="50" charset="0"/>
              </a:rPr>
              <a:t>!</a:t>
            </a:r>
            <a:endParaRPr lang="en-US" sz="2400" dirty="0">
              <a:latin typeface="DINPro-Regular" panose="02000503030000020004" pitchFamily="50" charset="0"/>
            </a:endParaRPr>
          </a:p>
        </p:txBody>
      </p:sp>
      <p:sp>
        <p:nvSpPr>
          <p:cNvPr id="53" name="Rectangle 52"/>
          <p:cNvSpPr/>
          <p:nvPr/>
        </p:nvSpPr>
        <p:spPr>
          <a:xfrm>
            <a:off x="2027457" y="4982806"/>
            <a:ext cx="1357782" cy="388486"/>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4-bit | 4-bit </a:t>
            </a:r>
            <a:endParaRPr lang="en-US" dirty="0">
              <a:latin typeface="DINPro-Regular" panose="02000503030000020004" pitchFamily="50" charset="0"/>
            </a:endParaRPr>
          </a:p>
        </p:txBody>
      </p:sp>
      <p:sp>
        <p:nvSpPr>
          <p:cNvPr id="57" name="Rectangle 56"/>
          <p:cNvSpPr/>
          <p:nvPr/>
        </p:nvSpPr>
        <p:spPr>
          <a:xfrm>
            <a:off x="2027457" y="4594320"/>
            <a:ext cx="1358859" cy="3884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1. Feature</a:t>
            </a:r>
            <a:endParaRPr lang="en-US" dirty="0">
              <a:latin typeface="DINPro-Regular" panose="02000503030000020004" pitchFamily="50" charset="0"/>
            </a:endParaRPr>
          </a:p>
        </p:txBody>
      </p:sp>
      <p:sp>
        <p:nvSpPr>
          <p:cNvPr id="58" name="Rectangle 57"/>
          <p:cNvSpPr/>
          <p:nvPr/>
        </p:nvSpPr>
        <p:spPr>
          <a:xfrm>
            <a:off x="579657" y="4986664"/>
            <a:ext cx="1447800" cy="3884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1. Sample</a:t>
            </a:r>
            <a:endParaRPr lang="en-US" dirty="0">
              <a:latin typeface="DINPro-Regular" panose="02000503030000020004" pitchFamily="50" charset="0"/>
            </a:endParaRPr>
          </a:p>
        </p:txBody>
      </p:sp>
      <p:sp>
        <p:nvSpPr>
          <p:cNvPr id="60" name="Rectangle 59"/>
          <p:cNvSpPr/>
          <p:nvPr/>
        </p:nvSpPr>
        <p:spPr>
          <a:xfrm>
            <a:off x="3386316" y="4598178"/>
            <a:ext cx="1357782" cy="3884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DINPro-Regular" panose="02000503030000020004" pitchFamily="50" charset="0"/>
              </a:rPr>
              <a:t>2</a:t>
            </a:r>
            <a:r>
              <a:rPr lang="en-US" dirty="0" smtClean="0">
                <a:latin typeface="DINPro-Regular" panose="02000503030000020004" pitchFamily="50" charset="0"/>
              </a:rPr>
              <a:t>. Feature</a:t>
            </a:r>
            <a:endParaRPr lang="en-US" dirty="0">
              <a:latin typeface="DINPro-Regular" panose="02000503030000020004" pitchFamily="50" charset="0"/>
            </a:endParaRPr>
          </a:p>
        </p:txBody>
      </p:sp>
      <p:sp>
        <p:nvSpPr>
          <p:cNvPr id="67" name="Rectangle 66"/>
          <p:cNvSpPr/>
          <p:nvPr/>
        </p:nvSpPr>
        <p:spPr>
          <a:xfrm>
            <a:off x="577323" y="5980529"/>
            <a:ext cx="1447800" cy="3884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m. Sample</a:t>
            </a:r>
            <a:endParaRPr lang="en-US" dirty="0">
              <a:latin typeface="DINPro-Regular" panose="02000503030000020004" pitchFamily="50" charset="0"/>
            </a:endParaRPr>
          </a:p>
        </p:txBody>
      </p:sp>
      <p:cxnSp>
        <p:nvCxnSpPr>
          <p:cNvPr id="72" name="Straight Connector 71"/>
          <p:cNvCxnSpPr/>
          <p:nvPr/>
        </p:nvCxnSpPr>
        <p:spPr>
          <a:xfrm>
            <a:off x="5532657" y="5393942"/>
            <a:ext cx="0" cy="473458"/>
          </a:xfrm>
          <a:prstGeom prst="line">
            <a:avLst/>
          </a:prstGeom>
          <a:ln w="28575" cap="sq">
            <a:solidFill>
              <a:schemeClr val="accent1"/>
            </a:solidFill>
            <a:prstDash val="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6" name="Rectangle 75"/>
          <p:cNvSpPr/>
          <p:nvPr/>
        </p:nvSpPr>
        <p:spPr>
          <a:xfrm>
            <a:off x="3198019" y="3647931"/>
            <a:ext cx="2564745" cy="56720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b="1" dirty="0" smtClean="0">
                <a:latin typeface="DINPro-Regular" panose="02000503030000020004" pitchFamily="50" charset="0"/>
              </a:rPr>
              <a:t>4x compression!</a:t>
            </a:r>
            <a:endParaRPr lang="en-US" sz="2400" b="1" dirty="0">
              <a:latin typeface="DINPro-Regular" panose="02000503030000020004" pitchFamily="50" charset="0"/>
            </a:endParaRPr>
          </a:p>
        </p:txBody>
      </p:sp>
      <p:sp>
        <p:nvSpPr>
          <p:cNvPr id="79" name="Rectangle 78"/>
          <p:cNvSpPr/>
          <p:nvPr/>
        </p:nvSpPr>
        <p:spPr>
          <a:xfrm>
            <a:off x="4744099" y="4594319"/>
            <a:ext cx="1358858" cy="38749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3. Feature</a:t>
            </a:r>
            <a:endParaRPr lang="en-US" dirty="0">
              <a:latin typeface="DINPro-Regular" panose="02000503030000020004" pitchFamily="50" charset="0"/>
            </a:endParaRPr>
          </a:p>
        </p:txBody>
      </p:sp>
      <p:cxnSp>
        <p:nvCxnSpPr>
          <p:cNvPr id="85" name="Straight Connector 84"/>
          <p:cNvCxnSpPr>
            <a:endCxn id="98" idx="1"/>
          </p:cNvCxnSpPr>
          <p:nvPr/>
        </p:nvCxnSpPr>
        <p:spPr>
          <a:xfrm>
            <a:off x="6102957" y="5170267"/>
            <a:ext cx="774259" cy="1929"/>
          </a:xfrm>
          <a:prstGeom prst="line">
            <a:avLst/>
          </a:prstGeom>
          <a:ln w="28575" cap="sq">
            <a:solidFill>
              <a:schemeClr val="accent1"/>
            </a:solidFill>
            <a:prstDash val="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5" name="Rectangle 94"/>
          <p:cNvSpPr/>
          <p:nvPr/>
        </p:nvSpPr>
        <p:spPr>
          <a:xfrm>
            <a:off x="3386316" y="4983359"/>
            <a:ext cx="1357782" cy="388486"/>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4-bit | 4-bit </a:t>
            </a:r>
            <a:endParaRPr lang="en-US" dirty="0">
              <a:latin typeface="DINPro-Regular" panose="02000503030000020004" pitchFamily="50" charset="0"/>
            </a:endParaRPr>
          </a:p>
        </p:txBody>
      </p:sp>
      <p:sp>
        <p:nvSpPr>
          <p:cNvPr id="96" name="Rectangle 95"/>
          <p:cNvSpPr/>
          <p:nvPr/>
        </p:nvSpPr>
        <p:spPr>
          <a:xfrm>
            <a:off x="4745175" y="4983359"/>
            <a:ext cx="1357782" cy="388486"/>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4-bit | 4-bit </a:t>
            </a:r>
            <a:endParaRPr lang="en-US" dirty="0">
              <a:latin typeface="DINPro-Regular" panose="02000503030000020004" pitchFamily="50" charset="0"/>
            </a:endParaRPr>
          </a:p>
        </p:txBody>
      </p:sp>
      <p:sp>
        <p:nvSpPr>
          <p:cNvPr id="97" name="Rectangle 96"/>
          <p:cNvSpPr/>
          <p:nvPr/>
        </p:nvSpPr>
        <p:spPr>
          <a:xfrm>
            <a:off x="6876140" y="4588913"/>
            <a:ext cx="1358858" cy="38749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DINPro-Regular" panose="02000503030000020004" pitchFamily="50" charset="0"/>
              </a:rPr>
              <a:t>n</a:t>
            </a:r>
            <a:r>
              <a:rPr lang="en-US" dirty="0" smtClean="0">
                <a:latin typeface="DINPro-Regular" panose="02000503030000020004" pitchFamily="50" charset="0"/>
              </a:rPr>
              <a:t>. Feature</a:t>
            </a:r>
            <a:endParaRPr lang="en-US" dirty="0">
              <a:latin typeface="DINPro-Regular" panose="02000503030000020004" pitchFamily="50" charset="0"/>
            </a:endParaRPr>
          </a:p>
        </p:txBody>
      </p:sp>
      <p:sp>
        <p:nvSpPr>
          <p:cNvPr id="98" name="Rectangle 97"/>
          <p:cNvSpPr/>
          <p:nvPr/>
        </p:nvSpPr>
        <p:spPr>
          <a:xfrm>
            <a:off x="6877216" y="4977953"/>
            <a:ext cx="1357782" cy="388486"/>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4-bit | 4-bit </a:t>
            </a:r>
            <a:endParaRPr lang="en-US" dirty="0">
              <a:latin typeface="DINPro-Regular" panose="02000503030000020004" pitchFamily="50" charset="0"/>
            </a:endParaRPr>
          </a:p>
        </p:txBody>
      </p:sp>
      <p:sp>
        <p:nvSpPr>
          <p:cNvPr id="99" name="Rectangle 98"/>
          <p:cNvSpPr/>
          <p:nvPr/>
        </p:nvSpPr>
        <p:spPr>
          <a:xfrm>
            <a:off x="2027457" y="5971265"/>
            <a:ext cx="1357782" cy="388486"/>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4-bit | 4-bit </a:t>
            </a:r>
            <a:endParaRPr lang="en-US" dirty="0">
              <a:latin typeface="DINPro-Regular" panose="02000503030000020004" pitchFamily="50" charset="0"/>
            </a:endParaRPr>
          </a:p>
        </p:txBody>
      </p:sp>
      <p:cxnSp>
        <p:nvCxnSpPr>
          <p:cNvPr id="100" name="Straight Connector 99"/>
          <p:cNvCxnSpPr>
            <a:endCxn id="103" idx="1"/>
          </p:cNvCxnSpPr>
          <p:nvPr/>
        </p:nvCxnSpPr>
        <p:spPr>
          <a:xfrm>
            <a:off x="6102957" y="6158726"/>
            <a:ext cx="774259" cy="1929"/>
          </a:xfrm>
          <a:prstGeom prst="line">
            <a:avLst/>
          </a:prstGeom>
          <a:ln w="28575" cap="sq">
            <a:solidFill>
              <a:schemeClr val="accent1"/>
            </a:solidFill>
            <a:prstDash val="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1" name="Rectangle 100"/>
          <p:cNvSpPr/>
          <p:nvPr/>
        </p:nvSpPr>
        <p:spPr>
          <a:xfrm>
            <a:off x="3386316" y="5971818"/>
            <a:ext cx="1357782" cy="388486"/>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4-bit | 4-bit </a:t>
            </a:r>
            <a:endParaRPr lang="en-US" dirty="0">
              <a:latin typeface="DINPro-Regular" panose="02000503030000020004" pitchFamily="50" charset="0"/>
            </a:endParaRPr>
          </a:p>
        </p:txBody>
      </p:sp>
      <p:sp>
        <p:nvSpPr>
          <p:cNvPr id="102" name="Rectangle 101"/>
          <p:cNvSpPr/>
          <p:nvPr/>
        </p:nvSpPr>
        <p:spPr>
          <a:xfrm>
            <a:off x="4745175" y="5971818"/>
            <a:ext cx="1357782" cy="388486"/>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4-bit | 4-bit </a:t>
            </a:r>
            <a:endParaRPr lang="en-US" dirty="0">
              <a:latin typeface="DINPro-Regular" panose="02000503030000020004" pitchFamily="50" charset="0"/>
            </a:endParaRPr>
          </a:p>
        </p:txBody>
      </p:sp>
      <p:sp>
        <p:nvSpPr>
          <p:cNvPr id="103" name="Rectangle 102"/>
          <p:cNvSpPr/>
          <p:nvPr/>
        </p:nvSpPr>
        <p:spPr>
          <a:xfrm>
            <a:off x="6877216" y="5966412"/>
            <a:ext cx="1357782" cy="388486"/>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4-bit | 4-bit </a:t>
            </a:r>
            <a:endParaRPr lang="en-US" dirty="0">
              <a:latin typeface="DINPro-Regular" panose="02000503030000020004" pitchFamily="50" charset="0"/>
            </a:endParaRPr>
          </a:p>
        </p:txBody>
      </p:sp>
      <p:sp>
        <p:nvSpPr>
          <p:cNvPr id="24" name="Oval 23"/>
          <p:cNvSpPr/>
          <p:nvPr/>
        </p:nvSpPr>
        <p:spPr>
          <a:xfrm>
            <a:off x="8448788" y="5333583"/>
            <a:ext cx="3655219" cy="1303062"/>
          </a:xfrm>
          <a:prstGeom prst="ellipse">
            <a:avLst/>
          </a:prstGeom>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latin typeface="DINPro-Regular" panose="02000503030000020004" pitchFamily="50" charset="0"/>
              </a:rPr>
              <a:t>For each iteration</a:t>
            </a:r>
            <a:endParaRPr lang="en-US" sz="2400" dirty="0">
              <a:latin typeface="DINPro-Regular" panose="02000503030000020004" pitchFamily="50" charset="0"/>
            </a:endParaRPr>
          </a:p>
          <a:p>
            <a:pPr algn="ctr"/>
            <a:r>
              <a:rPr lang="en-US" sz="2400" dirty="0" smtClean="0">
                <a:latin typeface="DINPro-Regular" panose="02000503030000020004" pitchFamily="50" charset="0"/>
              </a:rPr>
              <a:t>A new index!</a:t>
            </a:r>
          </a:p>
        </p:txBody>
      </p:sp>
      <p:sp>
        <p:nvSpPr>
          <p:cNvPr id="2" name="Right Brace 1"/>
          <p:cNvSpPr/>
          <p:nvPr/>
        </p:nvSpPr>
        <p:spPr>
          <a:xfrm>
            <a:off x="8234998" y="4800600"/>
            <a:ext cx="345659" cy="1676400"/>
          </a:xfrm>
          <a:prstGeom prst="rightBrace">
            <a:avLst>
              <a:gd name="adj1" fmla="val 8333"/>
              <a:gd name="adj2" fmla="val 12679"/>
            </a:avLst>
          </a:prstGeom>
          <a:ln w="12700" cap="sq">
            <a:solidFill>
              <a:schemeClr val="tx1"/>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Rectangle 47"/>
          <p:cNvSpPr/>
          <p:nvPr/>
        </p:nvSpPr>
        <p:spPr>
          <a:xfrm>
            <a:off x="8580656" y="4703062"/>
            <a:ext cx="3185235" cy="56720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r>
              <a:rPr lang="en-US" sz="2400" dirty="0" smtClean="0">
                <a:latin typeface="DINPro-Regular" panose="02000503030000020004" pitchFamily="50" charset="0"/>
              </a:rPr>
              <a:t>1 quantization index</a:t>
            </a:r>
            <a:endParaRPr lang="en-US" sz="2400" dirty="0">
              <a:latin typeface="DINPro-Regular" panose="02000503030000020004" pitchFamily="50" charset="0"/>
            </a:endParaRPr>
          </a:p>
        </p:txBody>
      </p:sp>
      <p:sp>
        <p:nvSpPr>
          <p:cNvPr id="49" name="Oval 48"/>
          <p:cNvSpPr/>
          <p:nvPr/>
        </p:nvSpPr>
        <p:spPr>
          <a:xfrm>
            <a:off x="445921" y="3542454"/>
            <a:ext cx="2572136" cy="742173"/>
          </a:xfrm>
          <a:prstGeom prst="ellipse">
            <a:avLst/>
          </a:prstGeom>
          <a:ln w="3810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latin typeface="DINPro-Regular" panose="02000503030000020004" pitchFamily="50" charset="0"/>
              </a:rPr>
              <a:t>Currently slow!</a:t>
            </a:r>
          </a:p>
        </p:txBody>
      </p:sp>
      <p:sp>
        <p:nvSpPr>
          <p:cNvPr id="4" name="Slide Number Placeholder 3"/>
          <p:cNvSpPr>
            <a:spLocks noGrp="1"/>
          </p:cNvSpPr>
          <p:nvPr>
            <p:ph type="sldNum" sz="quarter" idx="12"/>
          </p:nvPr>
        </p:nvSpPr>
        <p:spPr/>
        <p:txBody>
          <a:bodyPr/>
          <a:lstStyle/>
          <a:p>
            <a:fld id="{6C6AE60A-B69C-4790-82F7-3882EDF23186}" type="slidenum">
              <a:rPr lang="en-GB" smtClean="0"/>
              <a:t>8</a:t>
            </a:fld>
            <a:endParaRPr lang="en-GB" dirty="0"/>
          </a:p>
        </p:txBody>
      </p:sp>
    </p:spTree>
    <p:extLst>
      <p:ext uri="{BB962C8B-B14F-4D97-AF65-F5344CB8AC3E}">
        <p14:creationId xmlns:p14="http://schemas.microsoft.com/office/powerpoint/2010/main" val="24397665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2" grpId="0"/>
      <p:bldP spid="53" grpId="0" animBg="1"/>
      <p:bldP spid="57" grpId="0"/>
      <p:bldP spid="58" grpId="0"/>
      <p:bldP spid="60" grpId="0"/>
      <p:bldP spid="67" grpId="0"/>
      <p:bldP spid="76" grpId="0"/>
      <p:bldP spid="79" grpId="0"/>
      <p:bldP spid="95" grpId="0" animBg="1"/>
      <p:bldP spid="96" grpId="0" animBg="1"/>
      <p:bldP spid="97" grpId="0"/>
      <p:bldP spid="98" grpId="0" animBg="1"/>
      <p:bldP spid="99" grpId="0" animBg="1"/>
      <p:bldP spid="101" grpId="0" animBg="1"/>
      <p:bldP spid="102" grpId="0" animBg="1"/>
      <p:bldP spid="103" grpId="0" animBg="1"/>
      <p:bldP spid="24" grpId="0" animBg="1"/>
      <p:bldP spid="2" grpId="0" animBg="1"/>
      <p:bldP spid="48" grpId="0"/>
      <p:bldP spid="4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lgn="ctr"/>
            <a:r>
              <a:rPr lang="en-GB" sz="3200" dirty="0" smtClean="0"/>
              <a:t>Target Platform</a:t>
            </a:r>
            <a:endParaRPr lang="en-GB" sz="3200" dirty="0"/>
          </a:p>
        </p:txBody>
      </p:sp>
      <p:sp>
        <p:nvSpPr>
          <p:cNvPr id="4" name="TextBox 3"/>
          <p:cNvSpPr txBox="1"/>
          <p:nvPr/>
        </p:nvSpPr>
        <p:spPr>
          <a:xfrm>
            <a:off x="2854325" y="5620434"/>
            <a:ext cx="6477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smtClean="0">
                <a:ln>
                  <a:noFill/>
                </a:ln>
                <a:solidFill>
                  <a:prstClr val="black"/>
                </a:solidFill>
                <a:effectLst/>
                <a:uLnTx/>
                <a:uFillTx/>
                <a:latin typeface="DINPro-Regular" panose="02000503030000020004" pitchFamily="2" charset="0"/>
                <a:ea typeface="+mn-ea"/>
                <a:cs typeface="+mn-cs"/>
              </a:rPr>
              <a:t>Intel </a:t>
            </a:r>
            <a:r>
              <a:rPr kumimoji="0" lang="en-US" sz="3600" b="0" i="0" u="none" strike="noStrike" kern="1200" cap="none" spc="0" normalizeH="0" baseline="0" noProof="0" dirty="0" err="1" smtClean="0">
                <a:ln>
                  <a:noFill/>
                </a:ln>
                <a:solidFill>
                  <a:prstClr val="black"/>
                </a:solidFill>
                <a:effectLst/>
                <a:uLnTx/>
                <a:uFillTx/>
                <a:latin typeface="DINPro-Regular" panose="02000503030000020004" pitchFamily="2" charset="0"/>
                <a:ea typeface="+mn-ea"/>
                <a:cs typeface="+mn-cs"/>
              </a:rPr>
              <a:t>Xeon+FPGA</a:t>
            </a:r>
            <a:endParaRPr kumimoji="0" lang="en-US" sz="3600" b="0" i="0" u="none" strike="noStrike" kern="1200" cap="none" spc="0" normalizeH="0" baseline="0" noProof="0" dirty="0">
              <a:ln>
                <a:noFill/>
              </a:ln>
              <a:solidFill>
                <a:prstClr val="black"/>
              </a:solidFill>
              <a:effectLst/>
              <a:uLnTx/>
              <a:uFillTx/>
              <a:latin typeface="DINPro-Regular" panose="02000503030000020004" pitchFamily="2" charset="0"/>
              <a:ea typeface="+mn-ea"/>
              <a:cs typeface="+mn-cs"/>
            </a:endParaRPr>
          </a:p>
        </p:txBody>
      </p:sp>
      <p:pic>
        <p:nvPicPr>
          <p:cNvPr id="5" name="Picture 4"/>
          <p:cNvPicPr>
            <a:picLocks noChangeAspect="1"/>
          </p:cNvPicPr>
          <p:nvPr/>
        </p:nvPicPr>
        <p:blipFill>
          <a:blip r:embed="rId3"/>
          <a:stretch>
            <a:fillRect/>
          </a:stretch>
        </p:blipFill>
        <p:spPr>
          <a:xfrm>
            <a:off x="1674019" y="1951789"/>
            <a:ext cx="8839200" cy="3235960"/>
          </a:xfrm>
          <a:prstGeom prst="rect">
            <a:avLst/>
          </a:prstGeom>
        </p:spPr>
      </p:pic>
      <p:sp>
        <p:nvSpPr>
          <p:cNvPr id="2" name="TextBox 1"/>
          <p:cNvSpPr txBox="1"/>
          <p:nvPr/>
        </p:nvSpPr>
        <p:spPr>
          <a:xfrm>
            <a:off x="354264" y="4343400"/>
            <a:ext cx="4267200" cy="707886"/>
          </a:xfrm>
          <a:prstGeom prst="rect">
            <a:avLst/>
          </a:prstGeom>
          <a:noFill/>
        </p:spPr>
        <p:txBody>
          <a:bodyPr wrap="square" rtlCol="0">
            <a:spAutoFit/>
          </a:bodyPr>
          <a:lstStyle/>
          <a:p>
            <a:pPr algn="r"/>
            <a:r>
              <a:rPr lang="en-US" sz="2000" dirty="0" smtClean="0"/>
              <a:t>Ivy Bridge, Xeon E5-2680 v2</a:t>
            </a:r>
          </a:p>
          <a:p>
            <a:pPr algn="r"/>
            <a:r>
              <a:rPr lang="en-US" sz="2000" dirty="0" smtClean="0"/>
              <a:t>10 cores, 25 MB L3</a:t>
            </a:r>
            <a:endParaRPr lang="en-US" sz="2000" dirty="0"/>
          </a:p>
        </p:txBody>
      </p:sp>
      <p:sp>
        <p:nvSpPr>
          <p:cNvPr id="3" name="Slide Number Placeholder 2"/>
          <p:cNvSpPr>
            <a:spLocks noGrp="1"/>
          </p:cNvSpPr>
          <p:nvPr>
            <p:ph type="sldNum" sz="quarter" idx="12"/>
          </p:nvPr>
        </p:nvSpPr>
        <p:spPr/>
        <p:txBody>
          <a:bodyPr/>
          <a:lstStyle/>
          <a:p>
            <a:fld id="{6C6AE60A-B69C-4790-82F7-3882EDF23186}" type="slidenum">
              <a:rPr lang="en-GB" smtClean="0"/>
              <a:t>9</a:t>
            </a:fld>
            <a:endParaRPr lang="en-GB" dirty="0"/>
          </a:p>
        </p:txBody>
      </p:sp>
    </p:spTree>
    <p:extLst>
      <p:ext uri="{BB962C8B-B14F-4D97-AF65-F5344CB8AC3E}">
        <p14:creationId xmlns:p14="http://schemas.microsoft.com/office/powerpoint/2010/main" val="2118111335"/>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lgn="ctr"/>
            <a:r>
              <a:rPr lang="en-GB" sz="3200" dirty="0" smtClean="0"/>
              <a:t>Full Precision SGD on FPGA</a:t>
            </a:r>
            <a:endParaRPr lang="en-GB" sz="3200" dirty="0"/>
          </a:p>
        </p:txBody>
      </p:sp>
      <p:pic>
        <p:nvPicPr>
          <p:cNvPr id="32" name="Picture 31"/>
          <p:cNvPicPr>
            <a:picLocks noChangeAspect="1"/>
          </p:cNvPicPr>
          <p:nvPr/>
        </p:nvPicPr>
        <p:blipFill>
          <a:blip r:embed="rId3"/>
          <a:stretch>
            <a:fillRect/>
          </a:stretch>
        </p:blipFill>
        <p:spPr>
          <a:xfrm>
            <a:off x="3054756" y="2061142"/>
            <a:ext cx="4904176" cy="4746839"/>
          </a:xfrm>
          <a:prstGeom prst="rect">
            <a:avLst/>
          </a:prstGeom>
        </p:spPr>
      </p:pic>
      <p:sp>
        <p:nvSpPr>
          <p:cNvPr id="33" name="Oval 32"/>
          <p:cNvSpPr/>
          <p:nvPr/>
        </p:nvSpPr>
        <p:spPr>
          <a:xfrm>
            <a:off x="3274219" y="2218795"/>
            <a:ext cx="2758281" cy="31228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Arrow Connector 33"/>
          <p:cNvCxnSpPr>
            <a:stCxn id="33" idx="6"/>
          </p:cNvCxnSpPr>
          <p:nvPr/>
        </p:nvCxnSpPr>
        <p:spPr>
          <a:xfrm>
            <a:off x="6032500" y="2374938"/>
            <a:ext cx="1661319" cy="0"/>
          </a:xfrm>
          <a:prstGeom prst="straightConnector1">
            <a:avLst/>
          </a:prstGeom>
          <a:ln w="38100" cap="sq">
            <a:solidFill>
              <a:srgbClr val="C00000"/>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739279" y="1868381"/>
            <a:ext cx="4343400" cy="1015663"/>
          </a:xfrm>
          <a:prstGeom prst="rect">
            <a:avLst/>
          </a:prstGeom>
          <a:noFill/>
        </p:spPr>
        <p:txBody>
          <a:bodyPr wrap="square" rtlCol="0">
            <a:spAutoFit/>
          </a:bodyPr>
          <a:lstStyle/>
          <a:p>
            <a:pPr>
              <a:lnSpc>
                <a:spcPct val="150000"/>
              </a:lnSpc>
            </a:pPr>
            <a:r>
              <a:rPr lang="en-US" sz="2400" dirty="0" smtClean="0">
                <a:solidFill>
                  <a:srgbClr val="C00000"/>
                </a:solidFill>
                <a:latin typeface="DINPro-Regular" panose="02000503030000020004" pitchFamily="2" charset="0"/>
              </a:rPr>
              <a:t>32-bit floating-point: 16 values</a:t>
            </a:r>
          </a:p>
          <a:p>
            <a:r>
              <a:rPr lang="en-US" sz="2400" dirty="0">
                <a:solidFill>
                  <a:srgbClr val="C00000"/>
                </a:solidFill>
                <a:latin typeface="DINPro-Regular" panose="02000503030000020004" pitchFamily="2" charset="0"/>
              </a:rPr>
              <a:t>Processing rate: 12.8 </a:t>
            </a:r>
            <a:r>
              <a:rPr lang="en-US" sz="2400" dirty="0" smtClean="0">
                <a:solidFill>
                  <a:srgbClr val="C00000"/>
                </a:solidFill>
                <a:latin typeface="DINPro-Regular" panose="02000503030000020004" pitchFamily="2" charset="0"/>
              </a:rPr>
              <a:t>GB/s</a:t>
            </a:r>
            <a:endParaRPr lang="en-US" sz="2400" dirty="0">
              <a:solidFill>
                <a:srgbClr val="C00000"/>
              </a:solidFill>
              <a:latin typeface="DINPro-Regular" panose="02000503030000020004" pitchFamily="2" charset="0"/>
            </a:endParaRPr>
          </a:p>
        </p:txBody>
      </p:sp>
      <p:grpSp>
        <p:nvGrpSpPr>
          <p:cNvPr id="36" name="Group 187"/>
          <p:cNvGrpSpPr/>
          <p:nvPr/>
        </p:nvGrpSpPr>
        <p:grpSpPr>
          <a:xfrm>
            <a:off x="1739540" y="4546866"/>
            <a:ext cx="1519598" cy="1719007"/>
            <a:chOff x="181318" y="0"/>
            <a:chExt cx="1519596" cy="1719006"/>
          </a:xfrm>
        </p:grpSpPr>
        <p:pic>
          <p:nvPicPr>
            <p:cNvPr id="37" name="rounded-square-calculating-device_318-33993.jpg"/>
            <p:cNvPicPr>
              <a:picLocks noChangeAspect="1"/>
            </p:cNvPicPr>
            <p:nvPr/>
          </p:nvPicPr>
          <p:blipFill>
            <a:blip r:embed="rId4">
              <a:extLst/>
            </a:blip>
            <a:stretch>
              <a:fillRect/>
            </a:stretch>
          </p:blipFill>
          <p:spPr>
            <a:xfrm>
              <a:off x="181318" y="0"/>
              <a:ext cx="1119962" cy="1119962"/>
            </a:xfrm>
            <a:prstGeom prst="rect">
              <a:avLst/>
            </a:prstGeom>
            <a:ln w="12700" cap="flat">
              <a:noFill/>
              <a:miter lim="400000"/>
            </a:ln>
            <a:effectLst/>
          </p:spPr>
        </p:pic>
        <p:sp>
          <p:nvSpPr>
            <p:cNvPr id="38" name="Shape 186"/>
            <p:cNvSpPr/>
            <p:nvPr/>
          </p:nvSpPr>
          <p:spPr>
            <a:xfrm>
              <a:off x="185118" y="1072677"/>
              <a:ext cx="1515796" cy="64632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p>
              <a:pPr algn="ctr">
                <a:defRPr b="1" u="sng">
                  <a:latin typeface="DINPro-Bold"/>
                  <a:ea typeface="DINPro-Bold"/>
                  <a:cs typeface="DINPro-Bold"/>
                  <a:sym typeface="DINPro-Bold"/>
                </a:defRPr>
              </a:pPr>
              <a:r>
                <a:rPr dirty="0" smtClean="0"/>
                <a:t>Computation</a:t>
              </a:r>
            </a:p>
            <a:p>
              <a:pPr algn="ctr">
                <a:defRPr>
                  <a:latin typeface="DINPro-Regular"/>
                  <a:ea typeface="DINPro-Regular"/>
                  <a:cs typeface="DINPro-Regular"/>
                  <a:sym typeface="DINPro-Regular"/>
                </a:defRPr>
              </a:pPr>
              <a:r>
                <a:rPr lang="en-US" dirty="0" smtClean="0"/>
                <a:t>Custom Logic</a:t>
              </a:r>
              <a:endParaRPr dirty="0"/>
            </a:p>
          </p:txBody>
        </p:sp>
      </p:grpSp>
      <p:grpSp>
        <p:nvGrpSpPr>
          <p:cNvPr id="39" name="Group 190"/>
          <p:cNvGrpSpPr/>
          <p:nvPr/>
        </p:nvGrpSpPr>
        <p:grpSpPr>
          <a:xfrm>
            <a:off x="7970838" y="4647693"/>
            <a:ext cx="1759454" cy="1757616"/>
            <a:chOff x="-310351" y="0"/>
            <a:chExt cx="1759453" cy="1757615"/>
          </a:xfrm>
        </p:grpSpPr>
        <p:pic>
          <p:nvPicPr>
            <p:cNvPr id="40" name="Icons8-Ios7-Industry-Memory-Module.ico"/>
            <p:cNvPicPr>
              <a:picLocks noChangeAspect="1"/>
            </p:cNvPicPr>
            <p:nvPr/>
          </p:nvPicPr>
          <p:blipFill>
            <a:blip r:embed="rId5">
              <a:extLst/>
            </a:blip>
            <a:stretch>
              <a:fillRect/>
            </a:stretch>
          </p:blipFill>
          <p:spPr>
            <a:xfrm rot="5400000">
              <a:off x="-1" y="0"/>
              <a:ext cx="1213626" cy="1213625"/>
            </a:xfrm>
            <a:prstGeom prst="rect">
              <a:avLst/>
            </a:prstGeom>
            <a:ln w="12700" cap="flat">
              <a:noFill/>
              <a:miter lim="400000"/>
            </a:ln>
            <a:effectLst/>
          </p:spPr>
        </p:pic>
        <p:sp>
          <p:nvSpPr>
            <p:cNvPr id="41" name="Shape 189"/>
            <p:cNvSpPr/>
            <p:nvPr/>
          </p:nvSpPr>
          <p:spPr>
            <a:xfrm>
              <a:off x="-310351" y="1111287"/>
              <a:ext cx="1759453" cy="64632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p>
              <a:pPr algn="ctr">
                <a:defRPr b="1" u="sng">
                  <a:latin typeface="DINPro-Bold"/>
                  <a:ea typeface="DINPro-Bold"/>
                  <a:cs typeface="DINPro-Bold"/>
                  <a:sym typeface="DINPro-Bold"/>
                </a:defRPr>
              </a:pPr>
              <a:r>
                <a:rPr dirty="0"/>
                <a:t>Storage Device</a:t>
              </a:r>
            </a:p>
            <a:p>
              <a:pPr algn="ctr">
                <a:defRPr>
                  <a:latin typeface="DINPro-Regular"/>
                  <a:ea typeface="DINPro-Regular"/>
                  <a:cs typeface="DINPro-Regular"/>
                  <a:sym typeface="DINPro-Regular"/>
                </a:defRPr>
              </a:pPr>
              <a:r>
                <a:rPr lang="en-US" dirty="0" smtClean="0"/>
                <a:t>FPGA BRAM</a:t>
              </a:r>
              <a:endParaRPr dirty="0"/>
            </a:p>
          </p:txBody>
        </p:sp>
      </p:grpSp>
      <p:grpSp>
        <p:nvGrpSpPr>
          <p:cNvPr id="42" name="Group 184"/>
          <p:cNvGrpSpPr/>
          <p:nvPr/>
        </p:nvGrpSpPr>
        <p:grpSpPr>
          <a:xfrm>
            <a:off x="249144" y="1371081"/>
            <a:ext cx="2452168" cy="985376"/>
            <a:chOff x="-36035" y="0"/>
            <a:chExt cx="2452166" cy="985375"/>
          </a:xfrm>
        </p:grpSpPr>
        <p:pic>
          <p:nvPicPr>
            <p:cNvPr id="43" name="Industry-Infrared-Sensor-icon.png"/>
            <p:cNvPicPr>
              <a:picLocks noChangeAspect="1"/>
            </p:cNvPicPr>
            <p:nvPr/>
          </p:nvPicPr>
          <p:blipFill>
            <a:blip r:embed="rId6">
              <a:extLst/>
            </a:blip>
            <a:stretch>
              <a:fillRect/>
            </a:stretch>
          </p:blipFill>
          <p:spPr>
            <a:xfrm>
              <a:off x="1439979" y="9223"/>
              <a:ext cx="976152" cy="976152"/>
            </a:xfrm>
            <a:prstGeom prst="rect">
              <a:avLst/>
            </a:prstGeom>
            <a:ln w="12700" cap="flat">
              <a:noFill/>
              <a:miter lim="400000"/>
            </a:ln>
            <a:effectLst/>
          </p:spPr>
        </p:pic>
        <p:sp>
          <p:nvSpPr>
            <p:cNvPr id="44" name="Shape 183"/>
            <p:cNvSpPr/>
            <p:nvPr/>
          </p:nvSpPr>
          <p:spPr>
            <a:xfrm>
              <a:off x="-36035" y="0"/>
              <a:ext cx="1438852" cy="92332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p>
              <a:pPr algn="r">
                <a:defRPr b="1" u="sng">
                  <a:latin typeface="DINPro-Bold"/>
                  <a:ea typeface="DINPro-Bold"/>
                  <a:cs typeface="DINPro-Bold"/>
                  <a:sym typeface="DINPro-Bold"/>
                </a:defRPr>
              </a:pPr>
              <a:r>
                <a:rPr dirty="0"/>
                <a:t>Data Source</a:t>
              </a:r>
            </a:p>
            <a:p>
              <a:pPr algn="r">
                <a:defRPr>
                  <a:latin typeface="DINPro-Regular"/>
                  <a:ea typeface="DINPro-Regular"/>
                  <a:cs typeface="DINPro-Regular"/>
                  <a:sym typeface="DINPro-Regular"/>
                </a:defRPr>
              </a:pPr>
              <a:r>
                <a:rPr lang="en-US" dirty="0"/>
                <a:t>DRAM, SSD,</a:t>
              </a:r>
            </a:p>
            <a:p>
              <a:pPr algn="r">
                <a:defRPr>
                  <a:latin typeface="DINPro-Regular"/>
                  <a:ea typeface="DINPro-Regular"/>
                  <a:cs typeface="DINPro-Regular"/>
                  <a:sym typeface="DINPro-Regular"/>
                </a:defRPr>
              </a:pPr>
              <a:r>
                <a:rPr lang="en-US" dirty="0"/>
                <a:t>Sensor</a:t>
              </a:r>
            </a:p>
          </p:txBody>
        </p:sp>
      </p:grpSp>
      <p:cxnSp>
        <p:nvCxnSpPr>
          <p:cNvPr id="45" name="Straight Connector 44"/>
          <p:cNvCxnSpPr>
            <a:stCxn id="43" idx="3"/>
          </p:cNvCxnSpPr>
          <p:nvPr/>
        </p:nvCxnSpPr>
        <p:spPr>
          <a:xfrm flipV="1">
            <a:off x="2701312" y="1868380"/>
            <a:ext cx="1952047" cy="1"/>
          </a:xfrm>
          <a:prstGeom prst="line">
            <a:avLst/>
          </a:prstGeom>
          <a:ln w="38100" cap="sq">
            <a:solidFill>
              <a:schemeClr val="tx1"/>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4653359" y="1868380"/>
            <a:ext cx="0" cy="271588"/>
          </a:xfrm>
          <a:prstGeom prst="straightConnector1">
            <a:avLst/>
          </a:prstGeom>
          <a:ln w="38100" cap="sq">
            <a:solidFill>
              <a:schemeClr val="tx1"/>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6C6AE60A-B69C-4790-82F7-3882EDF23186}" type="slidenum">
              <a:rPr lang="en-GB" smtClean="0"/>
              <a:t>10</a:t>
            </a:fld>
            <a:endParaRPr lang="en-GB" dirty="0"/>
          </a:p>
        </p:txBody>
      </p:sp>
    </p:spTree>
    <p:extLst>
      <p:ext uri="{BB962C8B-B14F-4D97-AF65-F5344CB8AC3E}">
        <p14:creationId xmlns:p14="http://schemas.microsoft.com/office/powerpoint/2010/main" val="26567505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itel 9"/>
          <p:cNvSpPr>
            <a:spLocks noGrp="1"/>
          </p:cNvSpPr>
          <p:nvPr>
            <p:ph type="title"/>
          </p:nvPr>
        </p:nvSpPr>
        <p:spPr>
          <a:xfrm>
            <a:off x="323850" y="2438400"/>
            <a:ext cx="11537950" cy="972000"/>
          </a:xfrm>
          <a:noFill/>
        </p:spPr>
        <p:txBody>
          <a:bodyPr/>
          <a:lstStyle/>
          <a:p>
            <a:pPr algn="ctr"/>
            <a:r>
              <a:rPr lang="en-GB" sz="3600" dirty="0" smtClean="0">
                <a:solidFill>
                  <a:schemeClr val="bg1"/>
                </a:solidFill>
                <a:latin typeface="DINPro-Regular" panose="02000503030000020004" pitchFamily="50" charset="0"/>
              </a:rPr>
              <a:t>Scale out the design for low-precision data!</a:t>
            </a:r>
            <a:endParaRPr lang="en-GB" sz="3600" dirty="0">
              <a:solidFill>
                <a:schemeClr val="bg1"/>
              </a:solidFill>
              <a:latin typeface="DINPro-Regular" panose="02000503030000020004" pitchFamily="50" charset="0"/>
            </a:endParaRPr>
          </a:p>
        </p:txBody>
      </p:sp>
      <p:sp>
        <p:nvSpPr>
          <p:cNvPr id="30" name="Titel 9"/>
          <p:cNvSpPr txBox="1">
            <a:spLocks/>
          </p:cNvSpPr>
          <p:nvPr/>
        </p:nvSpPr>
        <p:spPr bwMode="gray">
          <a:xfrm>
            <a:off x="1336021" y="3733800"/>
            <a:ext cx="9506915" cy="972000"/>
          </a:xfrm>
          <a:prstGeom prst="rect">
            <a:avLst/>
          </a:prstGeom>
          <a:noFill/>
        </p:spPr>
        <p:txBody>
          <a:bodyPr vert="horz" lIns="144000" tIns="54000" rIns="144000" bIns="0" rtlCol="0" anchor="t" anchorCtr="0">
            <a:noAutofit/>
          </a:bodyPr>
          <a:lstStyle>
            <a:lvl1pPr algn="l" defTabSz="914400" rtl="0" eaLnBrk="1" latinLnBrk="0" hangingPunct="1">
              <a:lnSpc>
                <a:spcPct val="100000"/>
              </a:lnSpc>
              <a:spcBef>
                <a:spcPct val="0"/>
              </a:spcBef>
              <a:buNone/>
              <a:defRPr sz="2800" b="1" kern="1200">
                <a:solidFill>
                  <a:schemeClr val="tx1"/>
                </a:solidFill>
                <a:latin typeface="+mj-lt"/>
                <a:ea typeface="+mj-ea"/>
                <a:cs typeface="+mj-cs"/>
              </a:defRPr>
            </a:lvl1pPr>
          </a:lstStyle>
          <a:p>
            <a:pPr algn="ctr"/>
            <a:r>
              <a:rPr lang="en-GB" i="1" dirty="0" smtClean="0">
                <a:solidFill>
                  <a:schemeClr val="bg1"/>
                </a:solidFill>
                <a:latin typeface="DINPro-Regular" panose="02000503030000020004" pitchFamily="50" charset="0"/>
              </a:rPr>
              <a:t>How can we increase the internal parallelism while maintaining the processing rate?</a:t>
            </a:r>
            <a:endParaRPr lang="en-GB" i="1" dirty="0">
              <a:solidFill>
                <a:schemeClr val="bg1"/>
              </a:solidFill>
              <a:latin typeface="DINPro-Regular" panose="02000503030000020004" pitchFamily="50" charset="0"/>
            </a:endParaRPr>
          </a:p>
        </p:txBody>
      </p:sp>
      <p:sp>
        <p:nvSpPr>
          <p:cNvPr id="2" name="Slide Number Placeholder 1"/>
          <p:cNvSpPr>
            <a:spLocks noGrp="1"/>
          </p:cNvSpPr>
          <p:nvPr>
            <p:ph type="sldNum" sz="quarter" idx="12"/>
          </p:nvPr>
        </p:nvSpPr>
        <p:spPr/>
        <p:txBody>
          <a:bodyPr/>
          <a:lstStyle/>
          <a:p>
            <a:fld id="{6C6AE60A-B69C-4790-82F7-3882EDF23186}" type="slidenum">
              <a:rPr lang="en-GB" smtClean="0"/>
              <a:t>11</a:t>
            </a:fld>
            <a:endParaRPr lang="en-GB" dirty="0"/>
          </a:p>
        </p:txBody>
      </p:sp>
    </p:spTree>
    <p:extLst>
      <p:ext uri="{BB962C8B-B14F-4D97-AF65-F5344CB8AC3E}">
        <p14:creationId xmlns:p14="http://schemas.microsoft.com/office/powerpoint/2010/main" val="35940570"/>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lgn="ctr"/>
            <a:r>
              <a:rPr lang="en-GB" sz="3200" dirty="0" smtClean="0"/>
              <a:t>Challenge + Solution</a:t>
            </a:r>
            <a:endParaRPr lang="en-GB" sz="3200" dirty="0"/>
          </a:p>
        </p:txBody>
      </p:sp>
      <p:pic>
        <p:nvPicPr>
          <p:cNvPr id="6" name="Picture 5"/>
          <p:cNvPicPr>
            <a:picLocks noChangeAspect="1"/>
          </p:cNvPicPr>
          <p:nvPr/>
        </p:nvPicPr>
        <p:blipFill>
          <a:blip r:embed="rId3"/>
          <a:stretch>
            <a:fillRect/>
          </a:stretch>
        </p:blipFill>
        <p:spPr>
          <a:xfrm>
            <a:off x="454819" y="1384660"/>
            <a:ext cx="5603082" cy="5423322"/>
          </a:xfrm>
          <a:prstGeom prst="rect">
            <a:avLst/>
          </a:prstGeom>
        </p:spPr>
      </p:pic>
      <p:sp>
        <p:nvSpPr>
          <p:cNvPr id="17" name="Oval 16"/>
          <p:cNvSpPr/>
          <p:nvPr/>
        </p:nvSpPr>
        <p:spPr>
          <a:xfrm>
            <a:off x="879080" y="1592714"/>
            <a:ext cx="2758281" cy="31228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p:cNvCxnSpPr>
            <a:stCxn id="17" idx="6"/>
          </p:cNvCxnSpPr>
          <p:nvPr/>
        </p:nvCxnSpPr>
        <p:spPr>
          <a:xfrm>
            <a:off x="3637361" y="1748857"/>
            <a:ext cx="2913458" cy="0"/>
          </a:xfrm>
          <a:prstGeom prst="straightConnector1">
            <a:avLst/>
          </a:prstGeom>
          <a:ln w="38100" cap="sq">
            <a:solidFill>
              <a:srgbClr val="C00000"/>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627020" y="1571830"/>
            <a:ext cx="4378324" cy="2308324"/>
          </a:xfrm>
          <a:prstGeom prst="rect">
            <a:avLst/>
          </a:prstGeom>
          <a:noFill/>
        </p:spPr>
        <p:txBody>
          <a:bodyPr wrap="square" rtlCol="0">
            <a:spAutoFit/>
          </a:bodyPr>
          <a:lstStyle/>
          <a:p>
            <a:r>
              <a:rPr lang="en-US" sz="2400" dirty="0" smtClean="0">
                <a:solidFill>
                  <a:srgbClr val="C00000"/>
                </a:solidFill>
                <a:latin typeface="DINPro-Regular" panose="02000503030000020004" pitchFamily="2" charset="0"/>
              </a:rPr>
              <a:t>8-bit: 32 values	Q8</a:t>
            </a:r>
          </a:p>
          <a:p>
            <a:r>
              <a:rPr lang="en-US" sz="2400" dirty="0" smtClean="0">
                <a:solidFill>
                  <a:srgbClr val="C00000"/>
                </a:solidFill>
                <a:latin typeface="DINPro-Regular" panose="02000503030000020004" pitchFamily="2" charset="0"/>
              </a:rPr>
              <a:t>4-bit: 64 values	Q4</a:t>
            </a:r>
            <a:endParaRPr lang="en-US" sz="2400" dirty="0">
              <a:solidFill>
                <a:srgbClr val="C00000"/>
              </a:solidFill>
              <a:latin typeface="DINPro-Regular" panose="02000503030000020004" pitchFamily="2" charset="0"/>
            </a:endParaRPr>
          </a:p>
          <a:p>
            <a:r>
              <a:rPr lang="en-US" sz="2400" dirty="0" smtClean="0">
                <a:solidFill>
                  <a:srgbClr val="C00000"/>
                </a:solidFill>
                <a:latin typeface="DINPro-Regular" panose="02000503030000020004" pitchFamily="2" charset="0"/>
              </a:rPr>
              <a:t>2-bit: 128 values	Q2</a:t>
            </a:r>
            <a:endParaRPr lang="en-US" sz="2400" dirty="0">
              <a:solidFill>
                <a:srgbClr val="C00000"/>
              </a:solidFill>
              <a:latin typeface="DINPro-Regular" panose="02000503030000020004" pitchFamily="2" charset="0"/>
            </a:endParaRPr>
          </a:p>
          <a:p>
            <a:r>
              <a:rPr lang="en-US" sz="2400" dirty="0" smtClean="0">
                <a:solidFill>
                  <a:srgbClr val="C00000"/>
                </a:solidFill>
                <a:latin typeface="DINPro-Regular" panose="02000503030000020004" pitchFamily="2" charset="0"/>
              </a:rPr>
              <a:t>1-bit: 256 values	Q1</a:t>
            </a:r>
          </a:p>
          <a:p>
            <a:endParaRPr lang="en-US" sz="2400" dirty="0">
              <a:solidFill>
                <a:srgbClr val="C00000"/>
              </a:solidFill>
              <a:latin typeface="DINPro-Regular" panose="02000503030000020004" pitchFamily="2" charset="0"/>
            </a:endParaRPr>
          </a:p>
          <a:p>
            <a:r>
              <a:rPr lang="en-US" sz="2400" dirty="0" smtClean="0">
                <a:solidFill>
                  <a:srgbClr val="C00000"/>
                </a:solidFill>
                <a:latin typeface="DINPro-Regular" panose="02000503030000020004" pitchFamily="2" charset="0"/>
              </a:rPr>
              <a:t>=&gt; Scaling out is not trivial!</a:t>
            </a:r>
            <a:endParaRPr lang="en-US" sz="2400" dirty="0">
              <a:solidFill>
                <a:srgbClr val="C00000"/>
              </a:solidFill>
              <a:latin typeface="DINPro-Regular" panose="02000503030000020004" pitchFamily="2" charset="0"/>
            </a:endParaRPr>
          </a:p>
        </p:txBody>
      </p:sp>
      <p:sp>
        <p:nvSpPr>
          <p:cNvPr id="11" name="Oval 10"/>
          <p:cNvSpPr/>
          <p:nvPr/>
        </p:nvSpPr>
        <p:spPr>
          <a:xfrm>
            <a:off x="454819" y="1905000"/>
            <a:ext cx="3657600" cy="763945"/>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826419" y="3733801"/>
            <a:ext cx="914400" cy="5334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256359" y="5334000"/>
            <a:ext cx="1922859" cy="6858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2436019" y="4445002"/>
            <a:ext cx="914400" cy="5334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6627020" y="4511073"/>
            <a:ext cx="4378324" cy="1938992"/>
          </a:xfrm>
          <a:prstGeom prst="rect">
            <a:avLst/>
          </a:prstGeom>
          <a:noFill/>
        </p:spPr>
        <p:txBody>
          <a:bodyPr wrap="square" rtlCol="0">
            <a:spAutoFit/>
          </a:bodyPr>
          <a:lstStyle/>
          <a:p>
            <a:pPr marL="457200" indent="-457200">
              <a:buAutoNum type="arabicParenR"/>
            </a:pPr>
            <a:r>
              <a:rPr lang="en-US" sz="2400" dirty="0" smtClean="0">
                <a:solidFill>
                  <a:srgbClr val="00B050"/>
                </a:solidFill>
                <a:latin typeface="DINPro-Regular" panose="02000503030000020004" pitchFamily="2" charset="0"/>
              </a:rPr>
              <a:t>We can get rid of floating-point arithmetic.</a:t>
            </a:r>
          </a:p>
          <a:p>
            <a:pPr marL="457200" indent="-457200">
              <a:buAutoNum type="arabicParenR"/>
            </a:pPr>
            <a:r>
              <a:rPr lang="en-US" sz="2400" dirty="0" smtClean="0">
                <a:solidFill>
                  <a:srgbClr val="00B050"/>
                </a:solidFill>
                <a:latin typeface="DINPro-Regular" panose="02000503030000020004" pitchFamily="2" charset="0"/>
              </a:rPr>
              <a:t>We can further simplify integer arithmetic for lowest precision data.</a:t>
            </a:r>
            <a:endParaRPr lang="en-US" sz="2400" dirty="0">
              <a:solidFill>
                <a:srgbClr val="00B050"/>
              </a:solidFill>
              <a:latin typeface="DINPro-Regular" panose="02000503030000020004" pitchFamily="2" charset="0"/>
            </a:endParaRPr>
          </a:p>
        </p:txBody>
      </p:sp>
      <p:sp>
        <p:nvSpPr>
          <p:cNvPr id="2" name="Slide Number Placeholder 1"/>
          <p:cNvSpPr>
            <a:spLocks noGrp="1"/>
          </p:cNvSpPr>
          <p:nvPr>
            <p:ph type="sldNum" sz="quarter" idx="12"/>
          </p:nvPr>
        </p:nvSpPr>
        <p:spPr/>
        <p:txBody>
          <a:bodyPr/>
          <a:lstStyle/>
          <a:p>
            <a:fld id="{6C6AE60A-B69C-4790-82F7-3882EDF23186}" type="slidenum">
              <a:rPr lang="en-GB" smtClean="0"/>
              <a:t>12</a:t>
            </a:fld>
            <a:endParaRPr lang="en-GB" dirty="0"/>
          </a:p>
        </p:txBody>
      </p:sp>
    </p:spTree>
    <p:extLst>
      <p:ext uri="{BB962C8B-B14F-4D97-AF65-F5344CB8AC3E}">
        <p14:creationId xmlns:p14="http://schemas.microsoft.com/office/powerpoint/2010/main" val="2385481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8" grpId="0"/>
      <p:bldP spid="11" grpId="0" animBg="1"/>
      <p:bldP spid="12" grpId="0" animBg="1"/>
      <p:bldP spid="13" grpId="0" animBg="1"/>
      <p:bldP spid="14" grpId="0" animBg="1"/>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lgn="ctr"/>
            <a:r>
              <a:rPr lang="en-GB" sz="3200" dirty="0" smtClean="0"/>
              <a:t>Trick 1: Selection of quantization levels </a:t>
            </a:r>
            <a:endParaRPr lang="en-GB" sz="3200" dirty="0"/>
          </a:p>
        </p:txBody>
      </p:sp>
      <p:cxnSp>
        <p:nvCxnSpPr>
          <p:cNvPr id="12" name="Straight Connector 11"/>
          <p:cNvCxnSpPr/>
          <p:nvPr/>
        </p:nvCxnSpPr>
        <p:spPr>
          <a:xfrm>
            <a:off x="1765300" y="2004080"/>
            <a:ext cx="457200" cy="0"/>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14" name="Straight Connector 13"/>
          <p:cNvCxnSpPr/>
          <p:nvPr/>
        </p:nvCxnSpPr>
        <p:spPr>
          <a:xfrm>
            <a:off x="1765300" y="5661680"/>
            <a:ext cx="457200" cy="0"/>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16" name="Straight Connector 15"/>
          <p:cNvCxnSpPr/>
          <p:nvPr/>
        </p:nvCxnSpPr>
        <p:spPr>
          <a:xfrm>
            <a:off x="1765300" y="2918480"/>
            <a:ext cx="457200" cy="0"/>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17" name="Straight Connector 16"/>
          <p:cNvCxnSpPr/>
          <p:nvPr/>
        </p:nvCxnSpPr>
        <p:spPr>
          <a:xfrm>
            <a:off x="1765300" y="3832880"/>
            <a:ext cx="457200" cy="0"/>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18" name="Straight Connector 17"/>
          <p:cNvCxnSpPr/>
          <p:nvPr/>
        </p:nvCxnSpPr>
        <p:spPr>
          <a:xfrm>
            <a:off x="1765300" y="4747280"/>
            <a:ext cx="457200" cy="0"/>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21" name="TextBox 20"/>
          <p:cNvSpPr txBox="1"/>
          <p:nvPr/>
        </p:nvSpPr>
        <p:spPr>
          <a:xfrm>
            <a:off x="2222500" y="1742470"/>
            <a:ext cx="609600" cy="523220"/>
          </a:xfrm>
          <a:prstGeom prst="rect">
            <a:avLst/>
          </a:prstGeom>
          <a:noFill/>
        </p:spPr>
        <p:txBody>
          <a:bodyPr wrap="square" rtlCol="0">
            <a:spAutoFit/>
          </a:bodyPr>
          <a:lstStyle/>
          <a:p>
            <a:r>
              <a:rPr lang="en-US" sz="2800" dirty="0" smtClean="0">
                <a:latin typeface="DINPro-Regular" panose="02000503030000020004" pitchFamily="2" charset="0"/>
              </a:rPr>
              <a:t>U</a:t>
            </a:r>
            <a:endParaRPr lang="en-US" sz="2800" dirty="0">
              <a:latin typeface="DINPro-Regular" panose="02000503030000020004" pitchFamily="2" charset="0"/>
            </a:endParaRPr>
          </a:p>
        </p:txBody>
      </p:sp>
      <p:sp>
        <p:nvSpPr>
          <p:cNvPr id="22" name="TextBox 21"/>
          <p:cNvSpPr txBox="1"/>
          <p:nvPr/>
        </p:nvSpPr>
        <p:spPr>
          <a:xfrm>
            <a:off x="2222500" y="5400070"/>
            <a:ext cx="609600" cy="523220"/>
          </a:xfrm>
          <a:prstGeom prst="rect">
            <a:avLst/>
          </a:prstGeom>
          <a:noFill/>
        </p:spPr>
        <p:txBody>
          <a:bodyPr wrap="square" rtlCol="0">
            <a:spAutoFit/>
          </a:bodyPr>
          <a:lstStyle/>
          <a:p>
            <a:r>
              <a:rPr lang="en-US" sz="2800" dirty="0">
                <a:latin typeface="DINPro-Regular" panose="02000503030000020004" pitchFamily="2" charset="0"/>
              </a:rPr>
              <a:t>L</a:t>
            </a:r>
          </a:p>
        </p:txBody>
      </p:sp>
      <p:sp>
        <p:nvSpPr>
          <p:cNvPr id="36" name="TextBox 35"/>
          <p:cNvSpPr txBox="1"/>
          <p:nvPr/>
        </p:nvSpPr>
        <p:spPr>
          <a:xfrm>
            <a:off x="3426619" y="2842150"/>
            <a:ext cx="7924800" cy="1476302"/>
          </a:xfrm>
          <a:prstGeom prst="rect">
            <a:avLst/>
          </a:prstGeom>
          <a:noFill/>
        </p:spPr>
        <p:txBody>
          <a:bodyPr wrap="square" rtlCol="0">
            <a:spAutoFit/>
          </a:bodyPr>
          <a:lstStyle/>
          <a:p>
            <a:pPr marL="514350" indent="-514350">
              <a:lnSpc>
                <a:spcPct val="150000"/>
              </a:lnSpc>
              <a:buAutoNum type="arabicPeriod"/>
            </a:pPr>
            <a:r>
              <a:rPr lang="en-US" sz="3200" dirty="0" smtClean="0">
                <a:latin typeface="DINPro-Regular" panose="02000503030000020004" pitchFamily="2" charset="0"/>
              </a:rPr>
              <a:t>Select the lower and upper bound [L,U]</a:t>
            </a:r>
          </a:p>
          <a:p>
            <a:pPr marL="514350" indent="-514350">
              <a:lnSpc>
                <a:spcPct val="150000"/>
              </a:lnSpc>
              <a:buAutoNum type="arabicPeriod"/>
            </a:pPr>
            <a:r>
              <a:rPr lang="en-US" sz="3200" dirty="0" smtClean="0">
                <a:latin typeface="DINPro-Regular" panose="02000503030000020004" pitchFamily="2" charset="0"/>
              </a:rPr>
              <a:t>Select the size of the interval </a:t>
            </a:r>
            <a:r>
              <a:rPr lang="en-US" sz="3200" dirty="0">
                <a:latin typeface="DINPro-Regular" panose="02000503030000020004" pitchFamily="2" charset="0"/>
                <a:cs typeface="Times New Roman" panose="02020603050405020304" pitchFamily="18" charset="0"/>
              </a:rPr>
              <a:t>∆</a:t>
            </a:r>
            <a:endParaRPr lang="en-US" sz="3200" dirty="0">
              <a:latin typeface="DINPro-Regular" panose="02000503030000020004" pitchFamily="2" charset="0"/>
            </a:endParaRPr>
          </a:p>
        </p:txBody>
      </p:sp>
      <p:sp>
        <p:nvSpPr>
          <p:cNvPr id="38" name="TextBox 37"/>
          <p:cNvSpPr txBox="1"/>
          <p:nvPr/>
        </p:nvSpPr>
        <p:spPr>
          <a:xfrm>
            <a:off x="4267200" y="4454892"/>
            <a:ext cx="7084219" cy="584775"/>
          </a:xfrm>
          <a:prstGeom prst="rect">
            <a:avLst/>
          </a:prstGeom>
          <a:noFill/>
        </p:spPr>
        <p:txBody>
          <a:bodyPr wrap="square" rtlCol="0">
            <a:spAutoFit/>
          </a:bodyPr>
          <a:lstStyle/>
          <a:p>
            <a:r>
              <a:rPr lang="en-US" sz="3200" dirty="0" smtClean="0">
                <a:latin typeface="DINPro-Regular" panose="02000503030000020004" pitchFamily="2" charset="0"/>
              </a:rPr>
              <a:t>All quantized values are integers!</a:t>
            </a:r>
            <a:endParaRPr lang="en-US" sz="3200" dirty="0">
              <a:latin typeface="DINPro-Regular" panose="02000503030000020004" pitchFamily="2" charset="0"/>
            </a:endParaRPr>
          </a:p>
        </p:txBody>
      </p:sp>
      <p:sp>
        <p:nvSpPr>
          <p:cNvPr id="39" name="Right Arrow 38"/>
          <p:cNvSpPr/>
          <p:nvPr/>
        </p:nvSpPr>
        <p:spPr>
          <a:xfrm>
            <a:off x="3426619" y="4535210"/>
            <a:ext cx="685800" cy="42414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Arrow Connector 40"/>
          <p:cNvCxnSpPr/>
          <p:nvPr/>
        </p:nvCxnSpPr>
        <p:spPr>
          <a:xfrm>
            <a:off x="1993900" y="2004080"/>
            <a:ext cx="0" cy="914400"/>
          </a:xfrm>
          <a:prstGeom prst="straightConnector1">
            <a:avLst/>
          </a:prstGeom>
          <a:ln w="76200">
            <a:headEnd type="triangle"/>
            <a:tailEnd type="triangle"/>
          </a:ln>
        </p:spPr>
        <p:style>
          <a:lnRef idx="3">
            <a:schemeClr val="dk1"/>
          </a:lnRef>
          <a:fillRef idx="0">
            <a:schemeClr val="dk1"/>
          </a:fillRef>
          <a:effectRef idx="2">
            <a:schemeClr val="dk1"/>
          </a:effectRef>
          <a:fontRef idx="minor">
            <a:schemeClr val="tx1"/>
          </a:fontRef>
        </p:style>
      </p:cxnSp>
      <p:cxnSp>
        <p:nvCxnSpPr>
          <p:cNvPr id="42" name="Straight Arrow Connector 41"/>
          <p:cNvCxnSpPr/>
          <p:nvPr/>
        </p:nvCxnSpPr>
        <p:spPr>
          <a:xfrm>
            <a:off x="1993900" y="2918480"/>
            <a:ext cx="0" cy="914400"/>
          </a:xfrm>
          <a:prstGeom prst="straightConnector1">
            <a:avLst/>
          </a:prstGeom>
          <a:ln w="76200">
            <a:headEnd type="triangle"/>
            <a:tailEnd type="triangle"/>
          </a:ln>
        </p:spPr>
        <p:style>
          <a:lnRef idx="3">
            <a:schemeClr val="dk1"/>
          </a:lnRef>
          <a:fillRef idx="0">
            <a:schemeClr val="dk1"/>
          </a:fillRef>
          <a:effectRef idx="2">
            <a:schemeClr val="dk1"/>
          </a:effectRef>
          <a:fontRef idx="minor">
            <a:schemeClr val="tx1"/>
          </a:fontRef>
        </p:style>
      </p:cxnSp>
      <p:cxnSp>
        <p:nvCxnSpPr>
          <p:cNvPr id="43" name="Straight Arrow Connector 42"/>
          <p:cNvCxnSpPr/>
          <p:nvPr/>
        </p:nvCxnSpPr>
        <p:spPr>
          <a:xfrm>
            <a:off x="1978819" y="3832880"/>
            <a:ext cx="0" cy="914400"/>
          </a:xfrm>
          <a:prstGeom prst="straightConnector1">
            <a:avLst/>
          </a:prstGeom>
          <a:ln w="76200">
            <a:headEnd type="triangle"/>
            <a:tailEnd type="triangle"/>
          </a:ln>
        </p:spPr>
        <p:style>
          <a:lnRef idx="3">
            <a:schemeClr val="dk1"/>
          </a:lnRef>
          <a:fillRef idx="0">
            <a:schemeClr val="dk1"/>
          </a:fillRef>
          <a:effectRef idx="2">
            <a:schemeClr val="dk1"/>
          </a:effectRef>
          <a:fontRef idx="minor">
            <a:schemeClr val="tx1"/>
          </a:fontRef>
        </p:style>
      </p:cxnSp>
      <p:cxnSp>
        <p:nvCxnSpPr>
          <p:cNvPr id="44" name="Straight Arrow Connector 43"/>
          <p:cNvCxnSpPr/>
          <p:nvPr/>
        </p:nvCxnSpPr>
        <p:spPr>
          <a:xfrm>
            <a:off x="1976438" y="4747280"/>
            <a:ext cx="0" cy="914400"/>
          </a:xfrm>
          <a:prstGeom prst="straightConnector1">
            <a:avLst/>
          </a:prstGeom>
          <a:ln w="76200">
            <a:headEnd type="triangle"/>
            <a:tailEnd type="triangle"/>
          </a:ln>
        </p:spPr>
        <p:style>
          <a:lnRef idx="3">
            <a:schemeClr val="dk1"/>
          </a:lnRef>
          <a:fillRef idx="0">
            <a:schemeClr val="dk1"/>
          </a:fillRef>
          <a:effectRef idx="2">
            <a:schemeClr val="dk1"/>
          </a:effectRef>
          <a:fontRef idx="minor">
            <a:schemeClr val="tx1"/>
          </a:fontRef>
        </p:style>
      </p:cxnSp>
      <p:sp>
        <p:nvSpPr>
          <p:cNvPr id="45" name="Oval 44"/>
          <p:cNvSpPr/>
          <p:nvPr/>
        </p:nvSpPr>
        <p:spPr>
          <a:xfrm>
            <a:off x="1612900" y="3276600"/>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Curved Connector 46"/>
          <p:cNvCxnSpPr>
            <a:stCxn id="45" idx="0"/>
          </p:cNvCxnSpPr>
          <p:nvPr/>
        </p:nvCxnSpPr>
        <p:spPr>
          <a:xfrm rot="5400000" flipH="1" flipV="1">
            <a:off x="1605290" y="3040390"/>
            <a:ext cx="358120" cy="114300"/>
          </a:xfrm>
          <a:prstGeom prst="curvedConnector3">
            <a:avLst/>
          </a:prstGeom>
          <a:ln w="38100" cap="sq">
            <a:solidFill>
              <a:srgbClr val="C00000"/>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9" name="Curved Connector 48"/>
          <p:cNvCxnSpPr>
            <a:stCxn id="45" idx="4"/>
          </p:cNvCxnSpPr>
          <p:nvPr/>
        </p:nvCxnSpPr>
        <p:spPr>
          <a:xfrm rot="16200000" flipH="1">
            <a:off x="1620510" y="3611890"/>
            <a:ext cx="327680" cy="114300"/>
          </a:xfrm>
          <a:prstGeom prst="curvedConnector3">
            <a:avLst/>
          </a:prstGeom>
          <a:ln w="38100" cap="sq">
            <a:solidFill>
              <a:srgbClr val="C00000"/>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2156620" y="3145820"/>
            <a:ext cx="609600" cy="523220"/>
          </a:xfrm>
          <a:prstGeom prst="rect">
            <a:avLst/>
          </a:prstGeom>
          <a:noFill/>
        </p:spPr>
        <p:txBody>
          <a:bodyPr wrap="square" rtlCol="0">
            <a:spAutoFit/>
          </a:bodyPr>
          <a:lstStyle/>
          <a:p>
            <a:r>
              <a:rPr lang="en-US" sz="2800" dirty="0" smtClean="0">
                <a:latin typeface="DINPro-Regular" panose="02000503030000020004" pitchFamily="2" charset="0"/>
                <a:cs typeface="Times New Roman" panose="02020603050405020304" pitchFamily="18" charset="0"/>
              </a:rPr>
              <a:t>∆</a:t>
            </a:r>
            <a:endParaRPr lang="en-US" sz="2800" dirty="0">
              <a:latin typeface="DINPro-Regular" panose="02000503030000020004" pitchFamily="2" charset="0"/>
            </a:endParaRPr>
          </a:p>
        </p:txBody>
      </p:sp>
      <p:sp>
        <p:nvSpPr>
          <p:cNvPr id="2" name="Slide Number Placeholder 1"/>
          <p:cNvSpPr>
            <a:spLocks noGrp="1"/>
          </p:cNvSpPr>
          <p:nvPr>
            <p:ph type="sldNum" sz="quarter" idx="12"/>
          </p:nvPr>
        </p:nvSpPr>
        <p:spPr/>
        <p:txBody>
          <a:bodyPr/>
          <a:lstStyle/>
          <a:p>
            <a:fld id="{6C6AE60A-B69C-4790-82F7-3882EDF23186}" type="slidenum">
              <a:rPr lang="en-GB" smtClean="0"/>
              <a:t>13</a:t>
            </a:fld>
            <a:endParaRPr lang="en-GB" dirty="0"/>
          </a:p>
        </p:txBody>
      </p:sp>
    </p:spTree>
    <p:extLst>
      <p:ext uri="{BB962C8B-B14F-4D97-AF65-F5344CB8AC3E}">
        <p14:creationId xmlns:p14="http://schemas.microsoft.com/office/powerpoint/2010/main" val="152139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lgn="ctr"/>
            <a:r>
              <a:rPr lang="en-GB" sz="4000" dirty="0" smtClean="0"/>
              <a:t>This is enough for Q4 and Q8</a:t>
            </a:r>
            <a:endParaRPr lang="en-GB" sz="4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55851" y="3093238"/>
            <a:ext cx="419412" cy="419412"/>
          </a:xfrm>
          <a:prstGeom prst="rect">
            <a:avLst/>
          </a:prstGeom>
        </p:spPr>
      </p:pic>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55851" y="3426408"/>
            <a:ext cx="419412" cy="419412"/>
          </a:xfrm>
          <a:prstGeom prst="rect">
            <a:avLst/>
          </a:prstGeom>
        </p:spPr>
      </p:pic>
      <p:sp>
        <p:nvSpPr>
          <p:cNvPr id="20" name="Oval 19"/>
          <p:cNvSpPr/>
          <p:nvPr/>
        </p:nvSpPr>
        <p:spPr>
          <a:xfrm>
            <a:off x="879080" y="1828800"/>
            <a:ext cx="3080939" cy="3048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7312819" y="3093238"/>
            <a:ext cx="4378324" cy="1569660"/>
          </a:xfrm>
          <a:prstGeom prst="rect">
            <a:avLst/>
          </a:prstGeom>
          <a:noFill/>
        </p:spPr>
        <p:txBody>
          <a:bodyPr wrap="square" rtlCol="0">
            <a:spAutoFit/>
          </a:bodyPr>
          <a:lstStyle/>
          <a:p>
            <a:r>
              <a:rPr lang="en-US" sz="2400" dirty="0" smtClean="0">
                <a:solidFill>
                  <a:srgbClr val="C00000"/>
                </a:solidFill>
                <a:latin typeface="DINPro-Regular" panose="02000503030000020004" pitchFamily="2" charset="0"/>
              </a:rPr>
              <a:t>8-bit: 32 values	Q8</a:t>
            </a:r>
          </a:p>
          <a:p>
            <a:r>
              <a:rPr lang="en-US" sz="2400" dirty="0" smtClean="0">
                <a:solidFill>
                  <a:srgbClr val="C00000"/>
                </a:solidFill>
                <a:latin typeface="DINPro-Regular" panose="02000503030000020004" pitchFamily="2" charset="0"/>
              </a:rPr>
              <a:t>4-bit: 64 values	Q4</a:t>
            </a:r>
            <a:endParaRPr lang="en-US" sz="2400" dirty="0">
              <a:solidFill>
                <a:srgbClr val="C00000"/>
              </a:solidFill>
              <a:latin typeface="DINPro-Regular" panose="02000503030000020004" pitchFamily="2" charset="0"/>
            </a:endParaRPr>
          </a:p>
          <a:p>
            <a:r>
              <a:rPr lang="en-US" sz="2400" dirty="0" smtClean="0">
                <a:solidFill>
                  <a:srgbClr val="C00000"/>
                </a:solidFill>
                <a:latin typeface="DINPro-Regular" panose="02000503030000020004" pitchFamily="2" charset="0"/>
              </a:rPr>
              <a:t>2-bit: 128 values	Q2</a:t>
            </a:r>
            <a:endParaRPr lang="en-US" sz="2400" dirty="0">
              <a:solidFill>
                <a:srgbClr val="C00000"/>
              </a:solidFill>
              <a:latin typeface="DINPro-Regular" panose="02000503030000020004" pitchFamily="2" charset="0"/>
            </a:endParaRPr>
          </a:p>
          <a:p>
            <a:r>
              <a:rPr lang="en-US" sz="2400" dirty="0" smtClean="0">
                <a:solidFill>
                  <a:srgbClr val="C00000"/>
                </a:solidFill>
                <a:latin typeface="DINPro-Regular" panose="02000503030000020004" pitchFamily="2" charset="0"/>
              </a:rPr>
              <a:t>1-bit: 256 values	Q1</a:t>
            </a:r>
          </a:p>
        </p:txBody>
      </p:sp>
      <p:pic>
        <p:nvPicPr>
          <p:cNvPr id="27" name="Picture 26"/>
          <p:cNvPicPr>
            <a:picLocks noChangeAspect="1"/>
          </p:cNvPicPr>
          <p:nvPr/>
        </p:nvPicPr>
        <p:blipFill>
          <a:blip r:embed="rId4"/>
          <a:stretch>
            <a:fillRect/>
          </a:stretch>
        </p:blipFill>
        <p:spPr>
          <a:xfrm>
            <a:off x="531019" y="1592714"/>
            <a:ext cx="5866490" cy="4739351"/>
          </a:xfrm>
          <a:prstGeom prst="rect">
            <a:avLst/>
          </a:prstGeom>
        </p:spPr>
      </p:pic>
      <p:sp>
        <p:nvSpPr>
          <p:cNvPr id="2" name="Slide Number Placeholder 1"/>
          <p:cNvSpPr>
            <a:spLocks noGrp="1"/>
          </p:cNvSpPr>
          <p:nvPr>
            <p:ph type="sldNum" sz="quarter" idx="12"/>
          </p:nvPr>
        </p:nvSpPr>
        <p:spPr/>
        <p:txBody>
          <a:bodyPr/>
          <a:lstStyle/>
          <a:p>
            <a:fld id="{6C6AE60A-B69C-4790-82F7-3882EDF23186}" type="slidenum">
              <a:rPr lang="en-GB" smtClean="0"/>
              <a:t>14</a:t>
            </a:fld>
            <a:endParaRPr lang="en-GB" dirty="0"/>
          </a:p>
        </p:txBody>
      </p:sp>
    </p:spTree>
    <p:extLst>
      <p:ext uri="{BB962C8B-B14F-4D97-AF65-F5344CB8AC3E}">
        <p14:creationId xmlns:p14="http://schemas.microsoft.com/office/powerpoint/2010/main" val="1888337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lgn="ctr"/>
            <a:r>
              <a:rPr lang="en-GB" sz="3200" dirty="0" smtClean="0"/>
              <a:t>Trick 2: Implement Multiplication using Multiplexer</a:t>
            </a:r>
            <a:endParaRPr lang="en-GB" sz="3200" dirty="0"/>
          </a:p>
        </p:txBody>
      </p:sp>
      <p:pic>
        <p:nvPicPr>
          <p:cNvPr id="6" name="Picture 5"/>
          <p:cNvPicPr>
            <a:picLocks noChangeAspect="1"/>
          </p:cNvPicPr>
          <p:nvPr/>
        </p:nvPicPr>
        <p:blipFill>
          <a:blip r:embed="rId3"/>
          <a:stretch>
            <a:fillRect/>
          </a:stretch>
        </p:blipFill>
        <p:spPr>
          <a:xfrm>
            <a:off x="1594136" y="1981200"/>
            <a:ext cx="8534400" cy="3389500"/>
          </a:xfrm>
          <a:prstGeom prst="rect">
            <a:avLst/>
          </a:prstGeom>
        </p:spPr>
      </p:pic>
      <p:sp>
        <p:nvSpPr>
          <p:cNvPr id="7" name="TextBox 6"/>
          <p:cNvSpPr txBox="1"/>
          <p:nvPr/>
        </p:nvSpPr>
        <p:spPr>
          <a:xfrm>
            <a:off x="2969419" y="5604180"/>
            <a:ext cx="3391979" cy="461665"/>
          </a:xfrm>
          <a:prstGeom prst="rect">
            <a:avLst/>
          </a:prstGeom>
          <a:noFill/>
        </p:spPr>
        <p:txBody>
          <a:bodyPr wrap="square" rtlCol="0">
            <a:spAutoFit/>
          </a:bodyPr>
          <a:lstStyle/>
          <a:p>
            <a:r>
              <a:rPr lang="en-US" sz="2400" b="1" dirty="0" smtClean="0">
                <a:latin typeface="DINPro-Regular" panose="02000503030000020004" pitchFamily="2" charset="0"/>
              </a:rPr>
              <a:t>Q2 multiplier</a:t>
            </a:r>
            <a:endParaRPr lang="en-US" sz="2400" b="1" dirty="0">
              <a:latin typeface="DINPro-Regular" panose="02000503030000020004" pitchFamily="2" charset="0"/>
            </a:endParaRPr>
          </a:p>
        </p:txBody>
      </p:sp>
      <p:sp>
        <p:nvSpPr>
          <p:cNvPr id="31" name="TextBox 30"/>
          <p:cNvSpPr txBox="1"/>
          <p:nvPr/>
        </p:nvSpPr>
        <p:spPr>
          <a:xfrm>
            <a:off x="7617619" y="5604180"/>
            <a:ext cx="3505200" cy="461665"/>
          </a:xfrm>
          <a:prstGeom prst="rect">
            <a:avLst/>
          </a:prstGeom>
          <a:noFill/>
        </p:spPr>
        <p:txBody>
          <a:bodyPr wrap="square" rtlCol="0">
            <a:spAutoFit/>
          </a:bodyPr>
          <a:lstStyle/>
          <a:p>
            <a:r>
              <a:rPr lang="en-US" sz="2400" b="1" dirty="0" smtClean="0">
                <a:latin typeface="DINPro-Regular" panose="02000503030000020004" pitchFamily="2" charset="0"/>
              </a:rPr>
              <a:t>Q1 multiplier</a:t>
            </a:r>
            <a:endParaRPr lang="en-US" sz="2400" b="1" dirty="0">
              <a:latin typeface="DINPro-Regular" panose="02000503030000020004" pitchFamily="2" charset="0"/>
            </a:endParaRPr>
          </a:p>
        </p:txBody>
      </p:sp>
      <p:sp>
        <p:nvSpPr>
          <p:cNvPr id="2" name="Slide Number Placeholder 1"/>
          <p:cNvSpPr>
            <a:spLocks noGrp="1"/>
          </p:cNvSpPr>
          <p:nvPr>
            <p:ph type="sldNum" sz="quarter" idx="12"/>
          </p:nvPr>
        </p:nvSpPr>
        <p:spPr/>
        <p:txBody>
          <a:bodyPr/>
          <a:lstStyle/>
          <a:p>
            <a:fld id="{6C6AE60A-B69C-4790-82F7-3882EDF23186}" type="slidenum">
              <a:rPr lang="en-GB" smtClean="0"/>
              <a:t>15</a:t>
            </a:fld>
            <a:endParaRPr lang="en-GB" dirty="0"/>
          </a:p>
        </p:txBody>
      </p:sp>
    </p:spTree>
    <p:extLst>
      <p:ext uri="{BB962C8B-B14F-4D97-AF65-F5344CB8AC3E}">
        <p14:creationId xmlns:p14="http://schemas.microsoft.com/office/powerpoint/2010/main" val="3796570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a:xfrm>
            <a:off x="321469" y="620714"/>
            <a:ext cx="11537950" cy="972000"/>
          </a:xfrm>
        </p:spPr>
        <p:txBody>
          <a:bodyPr/>
          <a:lstStyle/>
          <a:p>
            <a:pPr algn="ctr"/>
            <a:r>
              <a:rPr lang="en-GB" sz="3200" dirty="0"/>
              <a:t>S</a:t>
            </a:r>
            <a:r>
              <a:rPr lang="en-GB" sz="3200" dirty="0" smtClean="0"/>
              <a:t>upport for all </a:t>
            </a:r>
            <a:r>
              <a:rPr lang="en-GB" sz="3200" dirty="0" err="1" smtClean="0"/>
              <a:t>Qx</a:t>
            </a:r>
            <a:endParaRPr lang="en-GB" sz="3200" dirty="0"/>
          </a:p>
        </p:txBody>
      </p:sp>
      <p:pic>
        <p:nvPicPr>
          <p:cNvPr id="8" name="Picture 7"/>
          <p:cNvPicPr>
            <a:picLocks noChangeAspect="1"/>
          </p:cNvPicPr>
          <p:nvPr/>
        </p:nvPicPr>
        <p:blipFill>
          <a:blip r:embed="rId3"/>
          <a:stretch>
            <a:fillRect/>
          </a:stretch>
        </p:blipFill>
        <p:spPr>
          <a:xfrm>
            <a:off x="900248" y="1333500"/>
            <a:ext cx="4859994" cy="3926235"/>
          </a:xfrm>
          <a:prstGeom prst="rect">
            <a:avLst/>
          </a:prstGeom>
        </p:spPr>
      </p:pic>
      <p:sp>
        <p:nvSpPr>
          <p:cNvPr id="9" name="TextBox 8"/>
          <p:cNvSpPr txBox="1"/>
          <p:nvPr/>
        </p:nvSpPr>
        <p:spPr>
          <a:xfrm>
            <a:off x="897867" y="5464689"/>
            <a:ext cx="4953000" cy="1130309"/>
          </a:xfrm>
          <a:prstGeom prst="rect">
            <a:avLst/>
          </a:prstGeom>
          <a:noFill/>
        </p:spPr>
        <p:txBody>
          <a:bodyPr wrap="square" rtlCol="0">
            <a:spAutoFit/>
          </a:bodyPr>
          <a:lstStyle/>
          <a:p>
            <a:pPr>
              <a:lnSpc>
                <a:spcPct val="150000"/>
              </a:lnSpc>
            </a:pPr>
            <a:r>
              <a:rPr lang="en-US" sz="2400" dirty="0" smtClean="0">
                <a:solidFill>
                  <a:srgbClr val="C00000"/>
                </a:solidFill>
                <a:latin typeface="DINPro-Regular" panose="02000503030000020004" pitchFamily="2" charset="0"/>
              </a:rPr>
              <a:t>Circuit for Q8, Q4 and Q2 SGD</a:t>
            </a:r>
          </a:p>
          <a:p>
            <a:pPr>
              <a:lnSpc>
                <a:spcPct val="150000"/>
              </a:lnSpc>
            </a:pPr>
            <a:r>
              <a:rPr lang="en-US" sz="2400" dirty="0" smtClean="0">
                <a:solidFill>
                  <a:srgbClr val="C00000"/>
                </a:solidFill>
                <a:latin typeface="DINPro-Regular" panose="02000503030000020004" pitchFamily="2" charset="0"/>
              </a:rPr>
              <a:t>Processing rate: 12.8 GB/s</a:t>
            </a:r>
            <a:endParaRPr lang="en-US" sz="2400" dirty="0">
              <a:solidFill>
                <a:srgbClr val="C00000"/>
              </a:solidFill>
              <a:latin typeface="DINPro-Regular" panose="02000503030000020004" pitchFamily="2" charset="0"/>
            </a:endParaRPr>
          </a:p>
        </p:txBody>
      </p:sp>
      <p:pic>
        <p:nvPicPr>
          <p:cNvPr id="11" name="Picture 10"/>
          <p:cNvPicPr>
            <a:picLocks noChangeAspect="1"/>
          </p:cNvPicPr>
          <p:nvPr/>
        </p:nvPicPr>
        <p:blipFill>
          <a:blip r:embed="rId4"/>
          <a:stretch>
            <a:fillRect/>
          </a:stretch>
        </p:blipFill>
        <p:spPr>
          <a:xfrm>
            <a:off x="6800918" y="1409700"/>
            <a:ext cx="4115593" cy="3917336"/>
          </a:xfrm>
          <a:prstGeom prst="rect">
            <a:avLst/>
          </a:prstGeom>
        </p:spPr>
      </p:pic>
      <p:sp>
        <p:nvSpPr>
          <p:cNvPr id="18" name="TextBox 17"/>
          <p:cNvSpPr txBox="1"/>
          <p:nvPr/>
        </p:nvSpPr>
        <p:spPr>
          <a:xfrm>
            <a:off x="6800918" y="5464689"/>
            <a:ext cx="4953000" cy="1130309"/>
          </a:xfrm>
          <a:prstGeom prst="rect">
            <a:avLst/>
          </a:prstGeom>
          <a:noFill/>
        </p:spPr>
        <p:txBody>
          <a:bodyPr wrap="square" rtlCol="0">
            <a:spAutoFit/>
          </a:bodyPr>
          <a:lstStyle/>
          <a:p>
            <a:pPr>
              <a:lnSpc>
                <a:spcPct val="150000"/>
              </a:lnSpc>
            </a:pPr>
            <a:r>
              <a:rPr lang="en-US" sz="2400" dirty="0" smtClean="0">
                <a:solidFill>
                  <a:srgbClr val="C00000"/>
                </a:solidFill>
                <a:latin typeface="DINPro-Regular" panose="02000503030000020004" pitchFamily="2" charset="0"/>
              </a:rPr>
              <a:t>Circuit for Q1 SGD</a:t>
            </a:r>
          </a:p>
          <a:p>
            <a:pPr>
              <a:lnSpc>
                <a:spcPct val="150000"/>
              </a:lnSpc>
            </a:pPr>
            <a:r>
              <a:rPr lang="en-US" sz="2400" dirty="0" smtClean="0">
                <a:solidFill>
                  <a:srgbClr val="C00000"/>
                </a:solidFill>
                <a:latin typeface="DINPro-Regular" panose="02000503030000020004" pitchFamily="2" charset="0"/>
              </a:rPr>
              <a:t>Processing rate: 6.4 GB/s</a:t>
            </a:r>
            <a:endParaRPr lang="en-US" sz="2400" dirty="0">
              <a:solidFill>
                <a:srgbClr val="C00000"/>
              </a:solidFill>
              <a:latin typeface="DINPro-Regular" panose="02000503030000020004" pitchFamily="2" charset="0"/>
            </a:endParaRPr>
          </a:p>
        </p:txBody>
      </p:sp>
      <p:sp>
        <p:nvSpPr>
          <p:cNvPr id="19" name="Oval 18"/>
          <p:cNvSpPr/>
          <p:nvPr/>
        </p:nvSpPr>
        <p:spPr>
          <a:xfrm>
            <a:off x="1140619" y="1949106"/>
            <a:ext cx="2758281" cy="870293"/>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6800918" y="1409701"/>
            <a:ext cx="2758281" cy="974552"/>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6C6AE60A-B69C-4790-82F7-3882EDF23186}" type="slidenum">
              <a:rPr lang="en-GB" smtClean="0"/>
              <a:t>16</a:t>
            </a:fld>
            <a:endParaRPr lang="en-GB" dirty="0"/>
          </a:p>
        </p:txBody>
      </p:sp>
    </p:spTree>
    <p:extLst>
      <p:ext uri="{BB962C8B-B14F-4D97-AF65-F5344CB8AC3E}">
        <p14:creationId xmlns:p14="http://schemas.microsoft.com/office/powerpoint/2010/main" val="1126232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a:xfrm>
            <a:off x="321469" y="620714"/>
            <a:ext cx="11537950" cy="972000"/>
          </a:xfrm>
        </p:spPr>
        <p:txBody>
          <a:bodyPr/>
          <a:lstStyle/>
          <a:p>
            <a:pPr algn="ctr"/>
            <a:r>
              <a:rPr lang="en-GB" sz="3200" dirty="0"/>
              <a:t>S</a:t>
            </a:r>
            <a:r>
              <a:rPr lang="en-GB" sz="3200" dirty="0" smtClean="0"/>
              <a:t>upport for all </a:t>
            </a:r>
            <a:r>
              <a:rPr lang="en-GB" sz="3200" dirty="0" err="1" smtClean="0"/>
              <a:t>Qx</a:t>
            </a:r>
            <a:endParaRPr lang="en-GB" sz="3200" dirty="0"/>
          </a:p>
        </p:txBody>
      </p:sp>
      <p:pic>
        <p:nvPicPr>
          <p:cNvPr id="8" name="Picture 7"/>
          <p:cNvPicPr>
            <a:picLocks noChangeAspect="1"/>
          </p:cNvPicPr>
          <p:nvPr/>
        </p:nvPicPr>
        <p:blipFill>
          <a:blip r:embed="rId3"/>
          <a:stretch>
            <a:fillRect/>
          </a:stretch>
        </p:blipFill>
        <p:spPr>
          <a:xfrm>
            <a:off x="900248" y="1333500"/>
            <a:ext cx="4859994" cy="3926235"/>
          </a:xfrm>
          <a:prstGeom prst="rect">
            <a:avLst/>
          </a:prstGeom>
        </p:spPr>
      </p:pic>
      <p:sp>
        <p:nvSpPr>
          <p:cNvPr id="9" name="TextBox 8"/>
          <p:cNvSpPr txBox="1"/>
          <p:nvPr/>
        </p:nvSpPr>
        <p:spPr>
          <a:xfrm>
            <a:off x="897867" y="5464689"/>
            <a:ext cx="4953000" cy="1130309"/>
          </a:xfrm>
          <a:prstGeom prst="rect">
            <a:avLst/>
          </a:prstGeom>
          <a:noFill/>
        </p:spPr>
        <p:txBody>
          <a:bodyPr wrap="square" rtlCol="0">
            <a:spAutoFit/>
          </a:bodyPr>
          <a:lstStyle/>
          <a:p>
            <a:pPr>
              <a:lnSpc>
                <a:spcPct val="150000"/>
              </a:lnSpc>
            </a:pPr>
            <a:r>
              <a:rPr lang="en-US" sz="2400" dirty="0" smtClean="0">
                <a:solidFill>
                  <a:srgbClr val="C00000"/>
                </a:solidFill>
                <a:latin typeface="DINPro-Regular" panose="02000503030000020004" pitchFamily="2" charset="0"/>
              </a:rPr>
              <a:t>Circuit for Q8, Q4 and Q2 SGD</a:t>
            </a:r>
          </a:p>
          <a:p>
            <a:pPr>
              <a:lnSpc>
                <a:spcPct val="150000"/>
              </a:lnSpc>
            </a:pPr>
            <a:r>
              <a:rPr lang="en-US" sz="2400" dirty="0" smtClean="0">
                <a:solidFill>
                  <a:srgbClr val="C00000"/>
                </a:solidFill>
                <a:latin typeface="DINPro-Regular" panose="02000503030000020004" pitchFamily="2" charset="0"/>
              </a:rPr>
              <a:t>Processing rate: 12.8 GB/s</a:t>
            </a:r>
            <a:endParaRPr lang="en-US" sz="2400" dirty="0">
              <a:solidFill>
                <a:srgbClr val="C00000"/>
              </a:solidFill>
              <a:latin typeface="DINPro-Regular" panose="02000503030000020004" pitchFamily="2" charset="0"/>
            </a:endParaRPr>
          </a:p>
        </p:txBody>
      </p:sp>
      <p:pic>
        <p:nvPicPr>
          <p:cNvPr id="11" name="Picture 10"/>
          <p:cNvPicPr>
            <a:picLocks noChangeAspect="1"/>
          </p:cNvPicPr>
          <p:nvPr/>
        </p:nvPicPr>
        <p:blipFill>
          <a:blip r:embed="rId4"/>
          <a:stretch>
            <a:fillRect/>
          </a:stretch>
        </p:blipFill>
        <p:spPr>
          <a:xfrm>
            <a:off x="6800918" y="1409700"/>
            <a:ext cx="4115593" cy="3917336"/>
          </a:xfrm>
          <a:prstGeom prst="rect">
            <a:avLst/>
          </a:prstGeom>
        </p:spPr>
      </p:pic>
      <p:sp>
        <p:nvSpPr>
          <p:cNvPr id="18" name="TextBox 17"/>
          <p:cNvSpPr txBox="1"/>
          <p:nvPr/>
        </p:nvSpPr>
        <p:spPr>
          <a:xfrm>
            <a:off x="6800918" y="5464689"/>
            <a:ext cx="4953000" cy="1130309"/>
          </a:xfrm>
          <a:prstGeom prst="rect">
            <a:avLst/>
          </a:prstGeom>
          <a:noFill/>
        </p:spPr>
        <p:txBody>
          <a:bodyPr wrap="square" rtlCol="0">
            <a:spAutoFit/>
          </a:bodyPr>
          <a:lstStyle/>
          <a:p>
            <a:pPr>
              <a:lnSpc>
                <a:spcPct val="150000"/>
              </a:lnSpc>
            </a:pPr>
            <a:r>
              <a:rPr lang="en-US" sz="2400" dirty="0" smtClean="0">
                <a:solidFill>
                  <a:srgbClr val="C00000"/>
                </a:solidFill>
                <a:latin typeface="DINPro-Regular" panose="02000503030000020004" pitchFamily="2" charset="0"/>
              </a:rPr>
              <a:t>Circuit for Q1 SGD</a:t>
            </a:r>
          </a:p>
          <a:p>
            <a:pPr>
              <a:lnSpc>
                <a:spcPct val="150000"/>
              </a:lnSpc>
            </a:pPr>
            <a:r>
              <a:rPr lang="en-US" sz="2400" dirty="0" smtClean="0">
                <a:solidFill>
                  <a:srgbClr val="C00000"/>
                </a:solidFill>
                <a:latin typeface="DINPro-Regular" panose="02000503030000020004" pitchFamily="2" charset="0"/>
              </a:rPr>
              <a:t>Processing rate: 6.4 GB/s</a:t>
            </a:r>
            <a:endParaRPr lang="en-US" sz="2400" dirty="0">
              <a:solidFill>
                <a:srgbClr val="C00000"/>
              </a:solidFill>
              <a:latin typeface="DINPro-Regular" panose="02000503030000020004" pitchFamily="2" charset="0"/>
            </a:endParaRPr>
          </a:p>
        </p:txBody>
      </p:sp>
      <p:sp>
        <p:nvSpPr>
          <p:cNvPr id="19" name="Oval 18"/>
          <p:cNvSpPr/>
          <p:nvPr/>
        </p:nvSpPr>
        <p:spPr>
          <a:xfrm>
            <a:off x="1140619" y="1949106"/>
            <a:ext cx="2758281" cy="870293"/>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6800918" y="1409701"/>
            <a:ext cx="2758281" cy="974552"/>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e 1"/>
          <p:cNvGraphicFramePr>
            <a:graphicFrameLocks noGrp="1"/>
          </p:cNvGraphicFramePr>
          <p:nvPr>
            <p:extLst>
              <p:ext uri="{D42A27DB-BD31-4B8C-83A1-F6EECF244321}">
                <p14:modId xmlns:p14="http://schemas.microsoft.com/office/powerpoint/2010/main" val="2189442691"/>
              </p:ext>
            </p:extLst>
          </p:nvPr>
        </p:nvGraphicFramePr>
        <p:xfrm>
          <a:off x="3463141" y="2909904"/>
          <a:ext cx="5605655" cy="2558146"/>
        </p:xfrm>
        <a:graphic>
          <a:graphicData uri="http://schemas.openxmlformats.org/drawingml/2006/table">
            <a:tbl>
              <a:tblPr firstRow="1" bandRow="1">
                <a:tableStyleId>{6E25E649-3F16-4E02-A733-19D2CDBF48F0}</a:tableStyleId>
              </a:tblPr>
              <a:tblGrid>
                <a:gridCol w="1821627">
                  <a:extLst>
                    <a:ext uri="{9D8B030D-6E8A-4147-A177-3AD203B41FA5}">
                      <a16:colId xmlns:a16="http://schemas.microsoft.com/office/drawing/2014/main" val="288844784"/>
                    </a:ext>
                  </a:extLst>
                </a:gridCol>
                <a:gridCol w="1246377">
                  <a:extLst>
                    <a:ext uri="{9D8B030D-6E8A-4147-A177-3AD203B41FA5}">
                      <a16:colId xmlns:a16="http://schemas.microsoft.com/office/drawing/2014/main" val="3402669425"/>
                    </a:ext>
                  </a:extLst>
                </a:gridCol>
                <a:gridCol w="1054626">
                  <a:extLst>
                    <a:ext uri="{9D8B030D-6E8A-4147-A177-3AD203B41FA5}">
                      <a16:colId xmlns:a16="http://schemas.microsoft.com/office/drawing/2014/main" val="3283403388"/>
                    </a:ext>
                  </a:extLst>
                </a:gridCol>
                <a:gridCol w="1483025">
                  <a:extLst>
                    <a:ext uri="{9D8B030D-6E8A-4147-A177-3AD203B41FA5}">
                      <a16:colId xmlns:a16="http://schemas.microsoft.com/office/drawing/2014/main" val="2602428157"/>
                    </a:ext>
                  </a:extLst>
                </a:gridCol>
              </a:tblGrid>
              <a:tr h="547182">
                <a:tc>
                  <a:txBody>
                    <a:bodyPr/>
                    <a:lstStyle/>
                    <a:p>
                      <a:r>
                        <a:rPr lang="en-US" sz="2400" dirty="0" smtClean="0"/>
                        <a:t>Data Type</a:t>
                      </a:r>
                      <a:endParaRPr lang="en-US" sz="2400" dirty="0">
                        <a:latin typeface="DINPro-Regular" panose="02000503030000020004" pitchFamily="50" charset="0"/>
                      </a:endParaRPr>
                    </a:p>
                  </a:txBody>
                  <a:tcPr/>
                </a:tc>
                <a:tc>
                  <a:txBody>
                    <a:bodyPr/>
                    <a:lstStyle/>
                    <a:p>
                      <a:r>
                        <a:rPr lang="en-US" sz="2400" dirty="0" smtClean="0"/>
                        <a:t>Logic</a:t>
                      </a:r>
                      <a:endParaRPr lang="en-US" sz="2400" dirty="0">
                        <a:latin typeface="DINPro-Regular" panose="02000503030000020004" pitchFamily="50" charset="0"/>
                      </a:endParaRPr>
                    </a:p>
                  </a:txBody>
                  <a:tcPr/>
                </a:tc>
                <a:tc>
                  <a:txBody>
                    <a:bodyPr/>
                    <a:lstStyle/>
                    <a:p>
                      <a:r>
                        <a:rPr lang="en-US" sz="2400" dirty="0" smtClean="0"/>
                        <a:t>DSP</a:t>
                      </a:r>
                      <a:endParaRPr lang="en-US" sz="2400" dirty="0">
                        <a:latin typeface="DINPro-Regular" panose="02000503030000020004" pitchFamily="50" charset="0"/>
                      </a:endParaRPr>
                    </a:p>
                  </a:txBody>
                  <a:tcPr/>
                </a:tc>
                <a:tc>
                  <a:txBody>
                    <a:bodyPr/>
                    <a:lstStyle/>
                    <a:p>
                      <a:r>
                        <a:rPr lang="en-US" sz="2400" dirty="0" smtClean="0"/>
                        <a:t>BRAM</a:t>
                      </a:r>
                      <a:endParaRPr lang="en-US" sz="2400" dirty="0">
                        <a:latin typeface="DINPro-Regular" panose="02000503030000020004" pitchFamily="50" charset="0"/>
                      </a:endParaRPr>
                    </a:p>
                  </a:txBody>
                  <a:tcPr/>
                </a:tc>
                <a:extLst>
                  <a:ext uri="{0D108BD9-81ED-4DB2-BD59-A6C34878D82A}">
                    <a16:rowId xmlns:a16="http://schemas.microsoft.com/office/drawing/2014/main" val="3858264734"/>
                  </a:ext>
                </a:extLst>
              </a:tr>
              <a:tr h="502741">
                <a:tc>
                  <a:txBody>
                    <a:bodyPr/>
                    <a:lstStyle/>
                    <a:p>
                      <a:r>
                        <a:rPr lang="en-US" sz="2400" dirty="0" smtClean="0"/>
                        <a:t>float</a:t>
                      </a:r>
                      <a:endParaRPr lang="en-US" sz="2400" dirty="0">
                        <a:latin typeface="DINPro-Regular" panose="02000503030000020004" pitchFamily="50" charset="0"/>
                      </a:endParaRPr>
                    </a:p>
                  </a:txBody>
                  <a:tcPr/>
                </a:tc>
                <a:tc>
                  <a:txBody>
                    <a:bodyPr/>
                    <a:lstStyle/>
                    <a:p>
                      <a:r>
                        <a:rPr lang="en-US" sz="2400" dirty="0" smtClean="0"/>
                        <a:t>38%</a:t>
                      </a:r>
                      <a:endParaRPr lang="en-US" sz="2400" dirty="0">
                        <a:latin typeface="DINPro-Regular" panose="02000503030000020004" pitchFamily="50" charset="0"/>
                      </a:endParaRPr>
                    </a:p>
                  </a:txBody>
                  <a:tcPr/>
                </a:tc>
                <a:tc>
                  <a:txBody>
                    <a:bodyPr/>
                    <a:lstStyle/>
                    <a:p>
                      <a:r>
                        <a:rPr lang="en-US" sz="2400" dirty="0" smtClean="0"/>
                        <a:t>12%</a:t>
                      </a:r>
                      <a:endParaRPr lang="en-US" sz="2400" dirty="0">
                        <a:latin typeface="DINPro-Regular" panose="02000503030000020004" pitchFamily="50" charset="0"/>
                      </a:endParaRPr>
                    </a:p>
                  </a:txBody>
                  <a:tcPr/>
                </a:tc>
                <a:tc>
                  <a:txBody>
                    <a:bodyPr/>
                    <a:lstStyle/>
                    <a:p>
                      <a:r>
                        <a:rPr lang="en-US" sz="2400" dirty="0" smtClean="0"/>
                        <a:t>7%</a:t>
                      </a:r>
                      <a:endParaRPr lang="en-US" sz="2400" dirty="0">
                        <a:latin typeface="DINPro-Regular" panose="02000503030000020004" pitchFamily="50" charset="0"/>
                      </a:endParaRPr>
                    </a:p>
                  </a:txBody>
                  <a:tcPr/>
                </a:tc>
                <a:extLst>
                  <a:ext uri="{0D108BD9-81ED-4DB2-BD59-A6C34878D82A}">
                    <a16:rowId xmlns:a16="http://schemas.microsoft.com/office/drawing/2014/main" val="2142000667"/>
                  </a:ext>
                </a:extLst>
              </a:tr>
              <a:tr h="502741">
                <a:tc>
                  <a:txBody>
                    <a:bodyPr/>
                    <a:lstStyle/>
                    <a:p>
                      <a:r>
                        <a:rPr lang="en-US" sz="2400" dirty="0" smtClean="0"/>
                        <a:t>Q8</a:t>
                      </a:r>
                      <a:endParaRPr lang="en-US" sz="2400" dirty="0">
                        <a:latin typeface="DINPro-Regular" panose="02000503030000020004" pitchFamily="50" charset="0"/>
                      </a:endParaRPr>
                    </a:p>
                  </a:txBody>
                  <a:tcPr/>
                </a:tc>
                <a:tc>
                  <a:txBody>
                    <a:bodyPr/>
                    <a:lstStyle/>
                    <a:p>
                      <a:r>
                        <a:rPr lang="en-US" sz="2400" dirty="0" smtClean="0"/>
                        <a:t>35%</a:t>
                      </a:r>
                      <a:endParaRPr lang="en-US" sz="2400" dirty="0">
                        <a:latin typeface="DINPro-Regular" panose="02000503030000020004" pitchFamily="50" charset="0"/>
                      </a:endParaRPr>
                    </a:p>
                  </a:txBody>
                  <a:tcPr/>
                </a:tc>
                <a:tc>
                  <a:txBody>
                    <a:bodyPr/>
                    <a:lstStyle/>
                    <a:p>
                      <a:r>
                        <a:rPr lang="en-US" sz="2400" dirty="0" smtClean="0"/>
                        <a:t>25%</a:t>
                      </a:r>
                      <a:endParaRPr lang="en-US" sz="2400" dirty="0">
                        <a:latin typeface="DINPro-Regular" panose="02000503030000020004" pitchFamily="50" charset="0"/>
                      </a:endParaRPr>
                    </a:p>
                  </a:txBody>
                  <a:tcPr/>
                </a:tc>
                <a:tc>
                  <a:txBody>
                    <a:bodyPr/>
                    <a:lstStyle/>
                    <a:p>
                      <a:r>
                        <a:rPr lang="en-US" sz="2400" dirty="0" smtClean="0"/>
                        <a:t>6%</a:t>
                      </a:r>
                      <a:endParaRPr lang="en-US" sz="2400" dirty="0">
                        <a:latin typeface="DINPro-Regular" panose="02000503030000020004" pitchFamily="50" charset="0"/>
                      </a:endParaRPr>
                    </a:p>
                  </a:txBody>
                  <a:tcPr/>
                </a:tc>
                <a:extLst>
                  <a:ext uri="{0D108BD9-81ED-4DB2-BD59-A6C34878D82A}">
                    <a16:rowId xmlns:a16="http://schemas.microsoft.com/office/drawing/2014/main" val="2125064771"/>
                  </a:ext>
                </a:extLst>
              </a:tr>
              <a:tr h="502741">
                <a:tc>
                  <a:txBody>
                    <a:bodyPr/>
                    <a:lstStyle/>
                    <a:p>
                      <a:r>
                        <a:rPr lang="en-US" sz="2400" dirty="0" smtClean="0"/>
                        <a:t>Q4</a:t>
                      </a:r>
                      <a:endParaRPr lang="en-US" sz="2400" dirty="0">
                        <a:latin typeface="DINPro-Regular" panose="02000503030000020004" pitchFamily="50" charset="0"/>
                      </a:endParaRPr>
                    </a:p>
                  </a:txBody>
                  <a:tcPr/>
                </a:tc>
                <a:tc>
                  <a:txBody>
                    <a:bodyPr/>
                    <a:lstStyle/>
                    <a:p>
                      <a:r>
                        <a:rPr lang="en-US" sz="2400" dirty="0" smtClean="0"/>
                        <a:t>36%</a:t>
                      </a:r>
                      <a:endParaRPr lang="en-US" sz="2400" dirty="0">
                        <a:latin typeface="DINPro-Regular" panose="02000503030000020004" pitchFamily="50" charset="0"/>
                      </a:endParaRPr>
                    </a:p>
                  </a:txBody>
                  <a:tcPr/>
                </a:tc>
                <a:tc>
                  <a:txBody>
                    <a:bodyPr/>
                    <a:lstStyle/>
                    <a:p>
                      <a:r>
                        <a:rPr lang="en-US" sz="2400" dirty="0" smtClean="0"/>
                        <a:t>50%</a:t>
                      </a:r>
                      <a:endParaRPr lang="en-US" sz="2400" dirty="0">
                        <a:latin typeface="DINPro-Regular" panose="02000503030000020004" pitchFamily="50" charset="0"/>
                      </a:endParaRPr>
                    </a:p>
                  </a:txBody>
                  <a:tcPr/>
                </a:tc>
                <a:tc>
                  <a:txBody>
                    <a:bodyPr/>
                    <a:lstStyle/>
                    <a:p>
                      <a:r>
                        <a:rPr lang="en-US" sz="2400" dirty="0" smtClean="0"/>
                        <a:t>6%</a:t>
                      </a:r>
                      <a:endParaRPr lang="en-US" sz="2400" dirty="0">
                        <a:latin typeface="DINPro-Regular" panose="02000503030000020004" pitchFamily="50" charset="0"/>
                      </a:endParaRPr>
                    </a:p>
                  </a:txBody>
                  <a:tcPr/>
                </a:tc>
                <a:extLst>
                  <a:ext uri="{0D108BD9-81ED-4DB2-BD59-A6C34878D82A}">
                    <a16:rowId xmlns:a16="http://schemas.microsoft.com/office/drawing/2014/main" val="893135001"/>
                  </a:ext>
                </a:extLst>
              </a:tr>
              <a:tr h="502741">
                <a:tc>
                  <a:txBody>
                    <a:bodyPr/>
                    <a:lstStyle/>
                    <a:p>
                      <a:r>
                        <a:rPr lang="en-US" sz="2400" dirty="0" smtClean="0"/>
                        <a:t>Q2,</a:t>
                      </a:r>
                      <a:r>
                        <a:rPr lang="en-US" sz="2400" baseline="0" dirty="0" smtClean="0"/>
                        <a:t> Q1</a:t>
                      </a:r>
                      <a:endParaRPr lang="en-US" sz="2400" dirty="0">
                        <a:latin typeface="DINPro-Regular" panose="02000503030000020004" pitchFamily="50" charset="0"/>
                      </a:endParaRPr>
                    </a:p>
                  </a:txBody>
                  <a:tcPr/>
                </a:tc>
                <a:tc>
                  <a:txBody>
                    <a:bodyPr/>
                    <a:lstStyle/>
                    <a:p>
                      <a:r>
                        <a:rPr lang="en-US" sz="2400" dirty="0" smtClean="0"/>
                        <a:t>43%</a:t>
                      </a:r>
                      <a:endParaRPr lang="en-US" sz="2400" dirty="0">
                        <a:latin typeface="DINPro-Regular" panose="02000503030000020004" pitchFamily="50" charset="0"/>
                      </a:endParaRPr>
                    </a:p>
                  </a:txBody>
                  <a:tcPr/>
                </a:tc>
                <a:tc>
                  <a:txBody>
                    <a:bodyPr/>
                    <a:lstStyle/>
                    <a:p>
                      <a:r>
                        <a:rPr lang="en-US" sz="2400" dirty="0" smtClean="0"/>
                        <a:t>1%</a:t>
                      </a:r>
                      <a:endParaRPr lang="en-US" sz="2400" dirty="0">
                        <a:latin typeface="DINPro-Regular" panose="02000503030000020004" pitchFamily="50" charset="0"/>
                      </a:endParaRPr>
                    </a:p>
                  </a:txBody>
                  <a:tcPr/>
                </a:tc>
                <a:tc>
                  <a:txBody>
                    <a:bodyPr/>
                    <a:lstStyle/>
                    <a:p>
                      <a:r>
                        <a:rPr lang="en-US" sz="2400" dirty="0" smtClean="0"/>
                        <a:t>6%</a:t>
                      </a:r>
                      <a:endParaRPr lang="en-US" sz="2400" dirty="0">
                        <a:latin typeface="DINPro-Regular" panose="02000503030000020004" pitchFamily="50" charset="0"/>
                      </a:endParaRPr>
                    </a:p>
                  </a:txBody>
                  <a:tcPr/>
                </a:tc>
                <a:extLst>
                  <a:ext uri="{0D108BD9-81ED-4DB2-BD59-A6C34878D82A}">
                    <a16:rowId xmlns:a16="http://schemas.microsoft.com/office/drawing/2014/main" val="2177680516"/>
                  </a:ext>
                </a:extLst>
              </a:tr>
            </a:tbl>
          </a:graphicData>
        </a:graphic>
      </p:graphicFrame>
      <p:sp>
        <p:nvSpPr>
          <p:cNvPr id="3" name="Slide Number Placeholder 2"/>
          <p:cNvSpPr>
            <a:spLocks noGrp="1"/>
          </p:cNvSpPr>
          <p:nvPr>
            <p:ph type="sldNum" sz="quarter" idx="12"/>
          </p:nvPr>
        </p:nvSpPr>
        <p:spPr/>
        <p:txBody>
          <a:bodyPr/>
          <a:lstStyle/>
          <a:p>
            <a:fld id="{6C6AE60A-B69C-4790-82F7-3882EDF23186}" type="slidenum">
              <a:rPr lang="en-GB" smtClean="0"/>
              <a:t>17</a:t>
            </a:fld>
            <a:endParaRPr lang="en-GB" dirty="0"/>
          </a:p>
        </p:txBody>
      </p:sp>
    </p:spTree>
    <p:extLst>
      <p:ext uri="{BB962C8B-B14F-4D97-AF65-F5344CB8AC3E}">
        <p14:creationId xmlns:p14="http://schemas.microsoft.com/office/powerpoint/2010/main" val="3470660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lgn="ctr"/>
            <a:r>
              <a:rPr lang="en-GB" sz="3200" dirty="0" smtClean="0"/>
              <a:t>Data sets for </a:t>
            </a:r>
            <a:r>
              <a:rPr lang="en-GB" sz="3200" dirty="0"/>
              <a:t>e</a:t>
            </a:r>
            <a:r>
              <a:rPr lang="en-GB" sz="3200" dirty="0" smtClean="0"/>
              <a:t>valuation</a:t>
            </a:r>
            <a:endParaRPr lang="en-GB" sz="3200" dirty="0"/>
          </a:p>
        </p:txBody>
      </p:sp>
      <p:graphicFrame>
        <p:nvGraphicFramePr>
          <p:cNvPr id="4" name="Table 3"/>
          <p:cNvGraphicFramePr>
            <a:graphicFrameLocks noGrp="1"/>
          </p:cNvGraphicFramePr>
          <p:nvPr>
            <p:extLst>
              <p:ext uri="{D42A27DB-BD31-4B8C-83A1-F6EECF244321}">
                <p14:modId xmlns:p14="http://schemas.microsoft.com/office/powerpoint/2010/main" val="84750625"/>
              </p:ext>
            </p:extLst>
          </p:nvPr>
        </p:nvGraphicFramePr>
        <p:xfrm>
          <a:off x="1734076" y="1575352"/>
          <a:ext cx="8717498" cy="3137982"/>
        </p:xfrm>
        <a:graphic>
          <a:graphicData uri="http://schemas.openxmlformats.org/drawingml/2006/table">
            <a:tbl>
              <a:tblPr firstRow="1" bandRow="1">
                <a:tableStyleId>{6E25E649-3F16-4E02-A733-19D2CDBF48F0}</a:tableStyleId>
              </a:tblPr>
              <a:tblGrid>
                <a:gridCol w="2164298">
                  <a:extLst>
                    <a:ext uri="{9D8B030D-6E8A-4147-A177-3AD203B41FA5}">
                      <a16:colId xmlns:a16="http://schemas.microsoft.com/office/drawing/2014/main" val="288844784"/>
                    </a:ext>
                  </a:extLst>
                </a:gridCol>
                <a:gridCol w="2057400">
                  <a:extLst>
                    <a:ext uri="{9D8B030D-6E8A-4147-A177-3AD203B41FA5}">
                      <a16:colId xmlns:a16="http://schemas.microsoft.com/office/drawing/2014/main" val="3402669425"/>
                    </a:ext>
                  </a:extLst>
                </a:gridCol>
                <a:gridCol w="2189510">
                  <a:extLst>
                    <a:ext uri="{9D8B030D-6E8A-4147-A177-3AD203B41FA5}">
                      <a16:colId xmlns:a16="http://schemas.microsoft.com/office/drawing/2014/main" val="3283403388"/>
                    </a:ext>
                  </a:extLst>
                </a:gridCol>
                <a:gridCol w="2306290">
                  <a:extLst>
                    <a:ext uri="{9D8B030D-6E8A-4147-A177-3AD203B41FA5}">
                      <a16:colId xmlns:a16="http://schemas.microsoft.com/office/drawing/2014/main" val="2602428157"/>
                    </a:ext>
                  </a:extLst>
                </a:gridCol>
              </a:tblGrid>
              <a:tr h="547182">
                <a:tc>
                  <a:txBody>
                    <a:bodyPr/>
                    <a:lstStyle/>
                    <a:p>
                      <a:r>
                        <a:rPr lang="en-US" sz="2800" dirty="0" smtClean="0">
                          <a:latin typeface="DINPro-Regular" panose="02000503030000020004" pitchFamily="50" charset="0"/>
                        </a:rPr>
                        <a:t>Name</a:t>
                      </a:r>
                      <a:endParaRPr lang="en-US" sz="2800" dirty="0">
                        <a:latin typeface="DINPro-Regular" panose="02000503030000020004" pitchFamily="50" charset="0"/>
                      </a:endParaRPr>
                    </a:p>
                  </a:txBody>
                  <a:tcPr/>
                </a:tc>
                <a:tc>
                  <a:txBody>
                    <a:bodyPr/>
                    <a:lstStyle/>
                    <a:p>
                      <a:r>
                        <a:rPr lang="en-US" sz="2800" dirty="0" smtClean="0">
                          <a:latin typeface="DINPro-Regular" panose="02000503030000020004" pitchFamily="50" charset="0"/>
                        </a:rPr>
                        <a:t>Size</a:t>
                      </a:r>
                      <a:endParaRPr lang="en-US" sz="2800" dirty="0">
                        <a:latin typeface="DINPro-Regular" panose="02000503030000020004" pitchFamily="50" charset="0"/>
                      </a:endParaRPr>
                    </a:p>
                  </a:txBody>
                  <a:tcPr/>
                </a:tc>
                <a:tc>
                  <a:txBody>
                    <a:bodyPr/>
                    <a:lstStyle/>
                    <a:p>
                      <a:r>
                        <a:rPr lang="en-US" sz="2800" dirty="0" smtClean="0">
                          <a:latin typeface="DINPro-Regular" panose="02000503030000020004" pitchFamily="50" charset="0"/>
                        </a:rPr>
                        <a:t>#</a:t>
                      </a:r>
                      <a:r>
                        <a:rPr lang="en-US" sz="2800" baseline="0" dirty="0" smtClean="0">
                          <a:latin typeface="DINPro-Regular" panose="02000503030000020004" pitchFamily="50" charset="0"/>
                        </a:rPr>
                        <a:t> </a:t>
                      </a:r>
                      <a:r>
                        <a:rPr lang="en-US" sz="2800" dirty="0" smtClean="0">
                          <a:latin typeface="DINPro-Regular" panose="02000503030000020004" pitchFamily="50" charset="0"/>
                        </a:rPr>
                        <a:t>Features</a:t>
                      </a:r>
                      <a:endParaRPr lang="en-US" sz="2800" dirty="0">
                        <a:latin typeface="DINPro-Regular" panose="02000503030000020004" pitchFamily="50" charset="0"/>
                      </a:endParaRPr>
                    </a:p>
                  </a:txBody>
                  <a:tcPr/>
                </a:tc>
                <a:tc>
                  <a:txBody>
                    <a:bodyPr/>
                    <a:lstStyle/>
                    <a:p>
                      <a:r>
                        <a:rPr lang="en-US" sz="2800" dirty="0" smtClean="0">
                          <a:latin typeface="DINPro-Regular" panose="02000503030000020004" pitchFamily="50" charset="0"/>
                        </a:rPr>
                        <a:t># Classes</a:t>
                      </a:r>
                      <a:endParaRPr lang="en-US" sz="2800" dirty="0">
                        <a:latin typeface="DINPro-Regular" panose="02000503030000020004" pitchFamily="50" charset="0"/>
                      </a:endParaRPr>
                    </a:p>
                  </a:txBody>
                  <a:tcPr/>
                </a:tc>
                <a:extLst>
                  <a:ext uri="{0D108BD9-81ED-4DB2-BD59-A6C34878D82A}">
                    <a16:rowId xmlns:a16="http://schemas.microsoft.com/office/drawing/2014/main" val="3858264734"/>
                  </a:ext>
                </a:extLst>
              </a:tr>
              <a:tr h="502741">
                <a:tc>
                  <a:txBody>
                    <a:bodyPr/>
                    <a:lstStyle/>
                    <a:p>
                      <a:r>
                        <a:rPr lang="en-US" sz="2800" dirty="0" smtClean="0">
                          <a:latin typeface="DINPro-Regular" panose="02000503030000020004" pitchFamily="50" charset="0"/>
                        </a:rPr>
                        <a:t>MNIST</a:t>
                      </a:r>
                      <a:endParaRPr lang="en-US" sz="2800" dirty="0">
                        <a:latin typeface="DINPro-Regular" panose="02000503030000020004" pitchFamily="50" charset="0"/>
                      </a:endParaRPr>
                    </a:p>
                  </a:txBody>
                  <a:tcPr/>
                </a:tc>
                <a:tc>
                  <a:txBody>
                    <a:bodyPr/>
                    <a:lstStyle/>
                    <a:p>
                      <a:r>
                        <a:rPr lang="en-US" sz="2800" dirty="0" smtClean="0">
                          <a:latin typeface="DINPro-Regular" panose="02000503030000020004" pitchFamily="50" charset="0"/>
                        </a:rPr>
                        <a:t>60,000</a:t>
                      </a:r>
                      <a:endParaRPr lang="en-US" sz="2800" dirty="0">
                        <a:latin typeface="DINPro-Regular" panose="02000503030000020004" pitchFamily="50" charset="0"/>
                      </a:endParaRPr>
                    </a:p>
                  </a:txBody>
                  <a:tcPr/>
                </a:tc>
                <a:tc>
                  <a:txBody>
                    <a:bodyPr/>
                    <a:lstStyle/>
                    <a:p>
                      <a:r>
                        <a:rPr lang="en-US" sz="2800" dirty="0" smtClean="0">
                          <a:latin typeface="DINPro-Regular" panose="02000503030000020004" pitchFamily="50" charset="0"/>
                        </a:rPr>
                        <a:t>780</a:t>
                      </a:r>
                      <a:endParaRPr lang="en-US" sz="2800" dirty="0">
                        <a:latin typeface="DINPro-Regular" panose="02000503030000020004" pitchFamily="50" charset="0"/>
                      </a:endParaRPr>
                    </a:p>
                  </a:txBody>
                  <a:tcPr/>
                </a:tc>
                <a:tc>
                  <a:txBody>
                    <a:bodyPr/>
                    <a:lstStyle/>
                    <a:p>
                      <a:r>
                        <a:rPr lang="en-US" sz="2800" dirty="0" smtClean="0">
                          <a:latin typeface="DINPro-Regular" panose="02000503030000020004" pitchFamily="50" charset="0"/>
                        </a:rPr>
                        <a:t>10</a:t>
                      </a:r>
                      <a:endParaRPr lang="en-US" sz="2800" dirty="0">
                        <a:latin typeface="DINPro-Regular" panose="02000503030000020004" pitchFamily="50" charset="0"/>
                      </a:endParaRPr>
                    </a:p>
                  </a:txBody>
                  <a:tcPr/>
                </a:tc>
                <a:extLst>
                  <a:ext uri="{0D108BD9-81ED-4DB2-BD59-A6C34878D82A}">
                    <a16:rowId xmlns:a16="http://schemas.microsoft.com/office/drawing/2014/main" val="2142000667"/>
                  </a:ext>
                </a:extLst>
              </a:tr>
              <a:tr h="502741">
                <a:tc>
                  <a:txBody>
                    <a:bodyPr/>
                    <a:lstStyle/>
                    <a:p>
                      <a:r>
                        <a:rPr lang="en-US" sz="2800" dirty="0" smtClean="0">
                          <a:latin typeface="DINPro-Regular" panose="02000503030000020004" pitchFamily="50" charset="0"/>
                        </a:rPr>
                        <a:t>GISETTE</a:t>
                      </a:r>
                      <a:endParaRPr lang="en-US" sz="2800" dirty="0">
                        <a:latin typeface="DINPro-Regular" panose="02000503030000020004" pitchFamily="50" charset="0"/>
                      </a:endParaRPr>
                    </a:p>
                  </a:txBody>
                  <a:tcPr/>
                </a:tc>
                <a:tc>
                  <a:txBody>
                    <a:bodyPr/>
                    <a:lstStyle/>
                    <a:p>
                      <a:r>
                        <a:rPr lang="en-US" sz="2800" dirty="0" smtClean="0">
                          <a:latin typeface="DINPro-Regular" panose="02000503030000020004" pitchFamily="50" charset="0"/>
                        </a:rPr>
                        <a:t>6,000</a:t>
                      </a:r>
                      <a:endParaRPr lang="en-US" sz="2800" dirty="0">
                        <a:latin typeface="DINPro-Regular" panose="02000503030000020004" pitchFamily="50" charset="0"/>
                      </a:endParaRPr>
                    </a:p>
                  </a:txBody>
                  <a:tcPr/>
                </a:tc>
                <a:tc>
                  <a:txBody>
                    <a:bodyPr/>
                    <a:lstStyle/>
                    <a:p>
                      <a:r>
                        <a:rPr lang="en-US" sz="2800" dirty="0" smtClean="0">
                          <a:latin typeface="DINPro-Regular" panose="02000503030000020004" pitchFamily="50" charset="0"/>
                        </a:rPr>
                        <a:t>5,000</a:t>
                      </a:r>
                      <a:endParaRPr lang="en-US" sz="2800" dirty="0">
                        <a:latin typeface="DINPro-Regular" panose="02000503030000020004" pitchFamily="50" charset="0"/>
                      </a:endParaRPr>
                    </a:p>
                  </a:txBody>
                  <a:tcPr/>
                </a:tc>
                <a:tc>
                  <a:txBody>
                    <a:bodyPr/>
                    <a:lstStyle/>
                    <a:p>
                      <a:r>
                        <a:rPr lang="en-US" sz="2800" dirty="0" smtClean="0">
                          <a:latin typeface="DINPro-Regular" panose="02000503030000020004" pitchFamily="50" charset="0"/>
                        </a:rPr>
                        <a:t>2</a:t>
                      </a:r>
                      <a:endParaRPr lang="en-US" sz="2800" dirty="0">
                        <a:latin typeface="DINPro-Regular" panose="02000503030000020004" pitchFamily="50" charset="0"/>
                      </a:endParaRPr>
                    </a:p>
                  </a:txBody>
                  <a:tcPr/>
                </a:tc>
                <a:extLst>
                  <a:ext uri="{0D108BD9-81ED-4DB2-BD59-A6C34878D82A}">
                    <a16:rowId xmlns:a16="http://schemas.microsoft.com/office/drawing/2014/main" val="2125064771"/>
                  </a:ext>
                </a:extLst>
              </a:tr>
              <a:tr h="502741">
                <a:tc>
                  <a:txBody>
                    <a:bodyPr/>
                    <a:lstStyle/>
                    <a:p>
                      <a:r>
                        <a:rPr lang="en-US" sz="2800" dirty="0" smtClean="0">
                          <a:latin typeface="DINPro-Regular" panose="02000503030000020004" pitchFamily="50" charset="0"/>
                        </a:rPr>
                        <a:t>EPSILON</a:t>
                      </a:r>
                      <a:endParaRPr lang="en-US" sz="2800" dirty="0">
                        <a:latin typeface="DINPro-Regular" panose="02000503030000020004" pitchFamily="50" charset="0"/>
                      </a:endParaRPr>
                    </a:p>
                  </a:txBody>
                  <a:tcPr/>
                </a:tc>
                <a:tc>
                  <a:txBody>
                    <a:bodyPr/>
                    <a:lstStyle/>
                    <a:p>
                      <a:r>
                        <a:rPr lang="en-US" sz="2800" dirty="0" smtClean="0">
                          <a:latin typeface="DINPro-Regular" panose="02000503030000020004" pitchFamily="50" charset="0"/>
                        </a:rPr>
                        <a:t>10,000</a:t>
                      </a:r>
                      <a:endParaRPr lang="en-US" sz="2800" dirty="0">
                        <a:latin typeface="DINPro-Regular" panose="02000503030000020004" pitchFamily="50" charset="0"/>
                      </a:endParaRPr>
                    </a:p>
                  </a:txBody>
                  <a:tcPr/>
                </a:tc>
                <a:tc>
                  <a:txBody>
                    <a:bodyPr/>
                    <a:lstStyle/>
                    <a:p>
                      <a:r>
                        <a:rPr lang="en-US" sz="2800" dirty="0" smtClean="0">
                          <a:latin typeface="DINPro-Regular" panose="02000503030000020004" pitchFamily="50" charset="0"/>
                        </a:rPr>
                        <a:t>2,000</a:t>
                      </a:r>
                      <a:endParaRPr lang="en-US" sz="2800" dirty="0">
                        <a:latin typeface="DINPro-Regular" panose="02000503030000020004" pitchFamily="50" charset="0"/>
                      </a:endParaRPr>
                    </a:p>
                  </a:txBody>
                  <a:tcPr/>
                </a:tc>
                <a:tc>
                  <a:txBody>
                    <a:bodyPr/>
                    <a:lstStyle/>
                    <a:p>
                      <a:r>
                        <a:rPr lang="en-US" sz="2800" dirty="0" smtClean="0">
                          <a:latin typeface="DINPro-Regular" panose="02000503030000020004" pitchFamily="50" charset="0"/>
                        </a:rPr>
                        <a:t>2</a:t>
                      </a:r>
                      <a:endParaRPr lang="en-US" sz="2800" dirty="0">
                        <a:latin typeface="DINPro-Regular" panose="02000503030000020004" pitchFamily="50" charset="0"/>
                      </a:endParaRPr>
                    </a:p>
                  </a:txBody>
                  <a:tcPr/>
                </a:tc>
                <a:extLst>
                  <a:ext uri="{0D108BD9-81ED-4DB2-BD59-A6C34878D82A}">
                    <a16:rowId xmlns:a16="http://schemas.microsoft.com/office/drawing/2014/main" val="893135001"/>
                  </a:ext>
                </a:extLst>
              </a:tr>
              <a:tr h="502741">
                <a:tc>
                  <a:txBody>
                    <a:bodyPr/>
                    <a:lstStyle/>
                    <a:p>
                      <a:r>
                        <a:rPr lang="en-US" sz="2800" dirty="0" smtClean="0">
                          <a:latin typeface="DINPro-Regular" panose="02000503030000020004" pitchFamily="50" charset="0"/>
                        </a:rPr>
                        <a:t>SYN100</a:t>
                      </a:r>
                      <a:endParaRPr lang="en-US" sz="2800" dirty="0">
                        <a:latin typeface="DINPro-Regular" panose="02000503030000020004" pitchFamily="50" charset="0"/>
                      </a:endParaRPr>
                    </a:p>
                  </a:txBody>
                  <a:tcPr/>
                </a:tc>
                <a:tc>
                  <a:txBody>
                    <a:bodyPr/>
                    <a:lstStyle/>
                    <a:p>
                      <a:r>
                        <a:rPr lang="en-US" sz="2800" dirty="0" smtClean="0">
                          <a:latin typeface="DINPro-Regular" panose="02000503030000020004" pitchFamily="50" charset="0"/>
                        </a:rPr>
                        <a:t>10,000</a:t>
                      </a:r>
                      <a:endParaRPr lang="en-US" sz="2800" dirty="0">
                        <a:latin typeface="DINPro-Regular" panose="02000503030000020004" pitchFamily="50" charset="0"/>
                      </a:endParaRPr>
                    </a:p>
                  </a:txBody>
                  <a:tcPr/>
                </a:tc>
                <a:tc>
                  <a:txBody>
                    <a:bodyPr/>
                    <a:lstStyle/>
                    <a:p>
                      <a:r>
                        <a:rPr lang="en-US" sz="2800" dirty="0" smtClean="0">
                          <a:latin typeface="DINPro-Regular" panose="02000503030000020004" pitchFamily="50" charset="0"/>
                        </a:rPr>
                        <a:t>100</a:t>
                      </a:r>
                      <a:endParaRPr lang="en-US" sz="2800" dirty="0">
                        <a:latin typeface="DINPro-Regular" panose="02000503030000020004" pitchFamily="50" charset="0"/>
                      </a:endParaRPr>
                    </a:p>
                  </a:txBody>
                  <a:tcPr/>
                </a:tc>
                <a:tc>
                  <a:txBody>
                    <a:bodyPr/>
                    <a:lstStyle/>
                    <a:p>
                      <a:r>
                        <a:rPr lang="en-US" sz="2800" dirty="0" smtClean="0">
                          <a:latin typeface="DINPro-Regular" panose="02000503030000020004" pitchFamily="50" charset="0"/>
                        </a:rPr>
                        <a:t>Regression</a:t>
                      </a:r>
                      <a:endParaRPr lang="en-US" sz="2800" dirty="0">
                        <a:latin typeface="DINPro-Regular" panose="02000503030000020004" pitchFamily="50" charset="0"/>
                      </a:endParaRPr>
                    </a:p>
                  </a:txBody>
                  <a:tcPr/>
                </a:tc>
                <a:extLst>
                  <a:ext uri="{0D108BD9-81ED-4DB2-BD59-A6C34878D82A}">
                    <a16:rowId xmlns:a16="http://schemas.microsoft.com/office/drawing/2014/main" val="2177680516"/>
                  </a:ext>
                </a:extLst>
              </a:tr>
              <a:tr h="502741">
                <a:tc>
                  <a:txBody>
                    <a:bodyPr/>
                    <a:lstStyle/>
                    <a:p>
                      <a:r>
                        <a:rPr lang="en-US" sz="2800" dirty="0" smtClean="0">
                          <a:latin typeface="DINPro-Regular" panose="02000503030000020004" pitchFamily="50" charset="0"/>
                        </a:rPr>
                        <a:t>SYN1000</a:t>
                      </a:r>
                      <a:endParaRPr lang="en-US" sz="2800" dirty="0">
                        <a:latin typeface="DINPro-Regular" panose="02000503030000020004" pitchFamily="50" charset="0"/>
                      </a:endParaRPr>
                    </a:p>
                  </a:txBody>
                  <a:tcPr/>
                </a:tc>
                <a:tc>
                  <a:txBody>
                    <a:bodyPr/>
                    <a:lstStyle/>
                    <a:p>
                      <a:r>
                        <a:rPr lang="en-US" sz="2800" dirty="0" smtClean="0">
                          <a:latin typeface="DINPro-Regular" panose="02000503030000020004" pitchFamily="50" charset="0"/>
                        </a:rPr>
                        <a:t>10,000</a:t>
                      </a:r>
                      <a:endParaRPr lang="en-US" sz="2800" dirty="0">
                        <a:latin typeface="DINPro-Regular" panose="02000503030000020004" pitchFamily="50" charset="0"/>
                      </a:endParaRPr>
                    </a:p>
                  </a:txBody>
                  <a:tcPr/>
                </a:tc>
                <a:tc>
                  <a:txBody>
                    <a:bodyPr/>
                    <a:lstStyle/>
                    <a:p>
                      <a:r>
                        <a:rPr lang="en-US" sz="2800" smtClean="0">
                          <a:latin typeface="DINPro-Regular" panose="02000503030000020004" pitchFamily="50" charset="0"/>
                        </a:rPr>
                        <a:t>1,000</a:t>
                      </a:r>
                      <a:endParaRPr lang="en-US" sz="2800" dirty="0">
                        <a:latin typeface="DINPro-Regular" panose="02000503030000020004" pitchFamily="50" charset="0"/>
                      </a:endParaRPr>
                    </a:p>
                  </a:txBody>
                  <a:tcPr/>
                </a:tc>
                <a:tc>
                  <a:txBody>
                    <a:bodyPr/>
                    <a:lstStyle/>
                    <a:p>
                      <a:r>
                        <a:rPr lang="en-US" sz="2800" dirty="0" smtClean="0">
                          <a:latin typeface="DINPro-Regular" panose="02000503030000020004" pitchFamily="50" charset="0"/>
                        </a:rPr>
                        <a:t>Regression</a:t>
                      </a:r>
                      <a:endParaRPr lang="en-US" sz="2800" dirty="0">
                        <a:latin typeface="DINPro-Regular" panose="02000503030000020004" pitchFamily="50" charset="0"/>
                      </a:endParaRPr>
                    </a:p>
                  </a:txBody>
                  <a:tcPr/>
                </a:tc>
                <a:extLst>
                  <a:ext uri="{0D108BD9-81ED-4DB2-BD59-A6C34878D82A}">
                    <a16:rowId xmlns:a16="http://schemas.microsoft.com/office/drawing/2014/main" val="3931892510"/>
                  </a:ext>
                </a:extLst>
              </a:tr>
            </a:tbl>
          </a:graphicData>
        </a:graphic>
      </p:graphicFrame>
      <p:sp>
        <p:nvSpPr>
          <p:cNvPr id="3" name="Slide Number Placeholder 2"/>
          <p:cNvSpPr>
            <a:spLocks noGrp="1"/>
          </p:cNvSpPr>
          <p:nvPr>
            <p:ph type="sldNum" sz="quarter" idx="12"/>
          </p:nvPr>
        </p:nvSpPr>
        <p:spPr/>
        <p:txBody>
          <a:bodyPr/>
          <a:lstStyle/>
          <a:p>
            <a:fld id="{6C6AE60A-B69C-4790-82F7-3882EDF23186}" type="slidenum">
              <a:rPr lang="en-GB" smtClean="0"/>
              <a:t>18</a:t>
            </a:fld>
            <a:endParaRPr lang="en-GB" dirty="0"/>
          </a:p>
        </p:txBody>
      </p:sp>
      <p:sp>
        <p:nvSpPr>
          <p:cNvPr id="5" name="TextBox 4"/>
          <p:cNvSpPr txBox="1"/>
          <p:nvPr/>
        </p:nvSpPr>
        <p:spPr>
          <a:xfrm>
            <a:off x="949325" y="5342553"/>
            <a:ext cx="10287000" cy="1200329"/>
          </a:xfrm>
          <a:prstGeom prst="rect">
            <a:avLst/>
          </a:prstGeom>
          <a:noFill/>
        </p:spPr>
        <p:txBody>
          <a:bodyPr wrap="square" rtlCol="0">
            <a:spAutoFit/>
          </a:bodyPr>
          <a:lstStyle/>
          <a:p>
            <a:r>
              <a:rPr lang="en-US" dirty="0">
                <a:latin typeface="DINPro-Regular" panose="02000503030000020004" pitchFamily="50" charset="0"/>
              </a:rPr>
              <a:t>Following the Intel legal guidelines on publishing performance numbers, we would like to make the reader aware that results in this publication were generated using preproduction hardware and software, and may not reﬂect the performance of production or future systems.</a:t>
            </a:r>
          </a:p>
          <a:p>
            <a:endParaRPr lang="en-US" dirty="0">
              <a:latin typeface="DINPro-Regular" panose="02000503030000020004" pitchFamily="50" charset="0"/>
            </a:endParaRPr>
          </a:p>
        </p:txBody>
      </p:sp>
    </p:spTree>
    <p:extLst>
      <p:ext uri="{BB962C8B-B14F-4D97-AF65-F5344CB8AC3E}">
        <p14:creationId xmlns:p14="http://schemas.microsoft.com/office/powerpoint/2010/main" val="903024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lgn="ctr"/>
            <a:r>
              <a:rPr lang="en-GB" sz="3200" dirty="0" smtClean="0"/>
              <a:t>SGD Performance Improvement</a:t>
            </a:r>
            <a:endParaRPr lang="en-GB" sz="3200"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054" y="1447800"/>
            <a:ext cx="5593841" cy="4297680"/>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77203" y="1447800"/>
            <a:ext cx="5593841" cy="4297680"/>
          </a:xfrm>
          <a:prstGeom prst="rect">
            <a:avLst/>
          </a:prstGeom>
        </p:spPr>
      </p:pic>
      <p:sp>
        <p:nvSpPr>
          <p:cNvPr id="12" name="TextBox 11"/>
          <p:cNvSpPr txBox="1"/>
          <p:nvPr/>
        </p:nvSpPr>
        <p:spPr>
          <a:xfrm>
            <a:off x="1750219" y="5939394"/>
            <a:ext cx="3017694" cy="707886"/>
          </a:xfrm>
          <a:prstGeom prst="rect">
            <a:avLst/>
          </a:prstGeom>
          <a:noFill/>
        </p:spPr>
        <p:txBody>
          <a:bodyPr wrap="square" rtlCol="0">
            <a:spAutoFit/>
          </a:bodyPr>
          <a:lstStyle/>
          <a:p>
            <a:pPr algn="ctr"/>
            <a:r>
              <a:rPr lang="en-US" sz="2000" b="1" dirty="0" smtClean="0">
                <a:latin typeface="DINPro-Regular" panose="02000503030000020004" pitchFamily="2" charset="0"/>
              </a:rPr>
              <a:t>SGD on Synthetic100,</a:t>
            </a:r>
          </a:p>
          <a:p>
            <a:pPr algn="ctr"/>
            <a:r>
              <a:rPr lang="en-US" sz="2000" b="1" dirty="0" smtClean="0">
                <a:latin typeface="DINPro-Regular" panose="02000503030000020004" pitchFamily="2" charset="0"/>
              </a:rPr>
              <a:t>4-bit works</a:t>
            </a:r>
            <a:endParaRPr lang="en-US" sz="2000" b="1" dirty="0">
              <a:latin typeface="DINPro-Regular" panose="02000503030000020004" pitchFamily="2" charset="0"/>
            </a:endParaRPr>
          </a:p>
        </p:txBody>
      </p:sp>
      <p:sp>
        <p:nvSpPr>
          <p:cNvPr id="13" name="TextBox 12"/>
          <p:cNvSpPr txBox="1"/>
          <p:nvPr/>
        </p:nvSpPr>
        <p:spPr>
          <a:xfrm>
            <a:off x="7165276" y="5939394"/>
            <a:ext cx="3017694" cy="707886"/>
          </a:xfrm>
          <a:prstGeom prst="rect">
            <a:avLst/>
          </a:prstGeom>
          <a:noFill/>
        </p:spPr>
        <p:txBody>
          <a:bodyPr wrap="square" rtlCol="0">
            <a:spAutoFit/>
          </a:bodyPr>
          <a:lstStyle/>
          <a:p>
            <a:pPr algn="ctr"/>
            <a:r>
              <a:rPr lang="en-US" sz="2000" b="1" dirty="0" smtClean="0">
                <a:latin typeface="DINPro-Regular" panose="02000503030000020004" pitchFamily="2" charset="0"/>
              </a:rPr>
              <a:t>SGD on Synthetic1000,</a:t>
            </a:r>
          </a:p>
          <a:p>
            <a:pPr algn="ctr"/>
            <a:r>
              <a:rPr lang="en-US" sz="2000" b="1" dirty="0" smtClean="0">
                <a:latin typeface="DINPro-Regular" panose="02000503030000020004" pitchFamily="2" charset="0"/>
              </a:rPr>
              <a:t>8-bit works</a:t>
            </a:r>
            <a:endParaRPr lang="en-US" sz="2000" b="1" dirty="0">
              <a:latin typeface="DINPro-Regular" panose="02000503030000020004" pitchFamily="2" charset="0"/>
            </a:endParaRPr>
          </a:p>
        </p:txBody>
      </p:sp>
      <p:sp>
        <p:nvSpPr>
          <p:cNvPr id="2" name="Slide Number Placeholder 1"/>
          <p:cNvSpPr>
            <a:spLocks noGrp="1"/>
          </p:cNvSpPr>
          <p:nvPr>
            <p:ph type="sldNum" sz="quarter" idx="12"/>
          </p:nvPr>
        </p:nvSpPr>
        <p:spPr/>
        <p:txBody>
          <a:bodyPr/>
          <a:lstStyle/>
          <a:p>
            <a:fld id="{6C6AE60A-B69C-4790-82F7-3882EDF23186}" type="slidenum">
              <a:rPr lang="en-GB" smtClean="0"/>
              <a:t>19</a:t>
            </a:fld>
            <a:endParaRPr lang="en-GB" dirty="0"/>
          </a:p>
        </p:txBody>
      </p:sp>
    </p:spTree>
    <p:extLst>
      <p:ext uri="{BB962C8B-B14F-4D97-AF65-F5344CB8AC3E}">
        <p14:creationId xmlns:p14="http://schemas.microsoft.com/office/powerpoint/2010/main" val="4255623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lgn="ctr"/>
            <a:r>
              <a:rPr lang="en-GB" sz="3200" dirty="0" smtClean="0"/>
              <a:t>1-bit also works on some data sets</a:t>
            </a:r>
            <a:endParaRPr lang="en-GB" sz="3200" dirty="0"/>
          </a:p>
        </p:txBody>
      </p:sp>
      <p:sp>
        <p:nvSpPr>
          <p:cNvPr id="12" name="TextBox 11"/>
          <p:cNvSpPr txBox="1"/>
          <p:nvPr/>
        </p:nvSpPr>
        <p:spPr>
          <a:xfrm>
            <a:off x="1750219" y="5939394"/>
            <a:ext cx="3017694" cy="646331"/>
          </a:xfrm>
          <a:prstGeom prst="rect">
            <a:avLst/>
          </a:prstGeom>
          <a:noFill/>
        </p:spPr>
        <p:txBody>
          <a:bodyPr wrap="square" rtlCol="0">
            <a:spAutoFit/>
          </a:bodyPr>
          <a:lstStyle/>
          <a:p>
            <a:pPr algn="ctr"/>
            <a:r>
              <a:rPr lang="en-US" b="1" dirty="0" smtClean="0">
                <a:latin typeface="DINPro-Regular" panose="02000503030000020004" pitchFamily="2" charset="0"/>
              </a:rPr>
              <a:t>SGD on MNIST, Digit 7</a:t>
            </a:r>
          </a:p>
          <a:p>
            <a:pPr algn="ctr"/>
            <a:r>
              <a:rPr lang="en-US" b="1" dirty="0" smtClean="0">
                <a:latin typeface="DINPro-Regular" panose="02000503030000020004" pitchFamily="2" charset="0"/>
              </a:rPr>
              <a:t>1-bit works</a:t>
            </a:r>
            <a:endParaRPr lang="en-US" b="1" dirty="0">
              <a:latin typeface="DINPro-Regular" panose="02000503030000020004" pitchFamily="2"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571" y="1641714"/>
            <a:ext cx="5593842" cy="4297680"/>
          </a:xfrm>
          <a:prstGeom prst="rect">
            <a:avLst/>
          </a:prstGeom>
        </p:spPr>
      </p:pic>
      <p:sp>
        <p:nvSpPr>
          <p:cNvPr id="14" name="TextBox 13"/>
          <p:cNvSpPr txBox="1"/>
          <p:nvPr/>
        </p:nvSpPr>
        <p:spPr>
          <a:xfrm>
            <a:off x="6627813" y="3999459"/>
            <a:ext cx="4518092" cy="830997"/>
          </a:xfrm>
          <a:prstGeom prst="rect">
            <a:avLst/>
          </a:prstGeom>
          <a:noFill/>
        </p:spPr>
        <p:txBody>
          <a:bodyPr wrap="square" rtlCol="0">
            <a:spAutoFit/>
          </a:bodyPr>
          <a:lstStyle/>
          <a:p>
            <a:pPr algn="ctr"/>
            <a:r>
              <a:rPr lang="en-US" sz="2400" b="1" dirty="0" smtClean="0">
                <a:latin typeface="DINPro-Regular" panose="02000503030000020004" pitchFamily="2" charset="0"/>
              </a:rPr>
              <a:t>MNIST</a:t>
            </a:r>
          </a:p>
          <a:p>
            <a:pPr algn="ctr"/>
            <a:r>
              <a:rPr lang="en-US" sz="2400" b="1" dirty="0" smtClean="0">
                <a:latin typeface="DINPro-Regular" panose="02000503030000020004" pitchFamily="2" charset="0"/>
              </a:rPr>
              <a:t>multi-classification accuracy</a:t>
            </a:r>
            <a:endParaRPr lang="en-US" sz="2400" b="1" dirty="0">
              <a:latin typeface="DINPro-Regular" panose="02000503030000020004" pitchFamily="2" charset="0"/>
            </a:endParaRPr>
          </a:p>
        </p:txBody>
      </p:sp>
      <p:pic>
        <p:nvPicPr>
          <p:cNvPr id="6" name="Picture 5"/>
          <p:cNvPicPr>
            <a:picLocks noChangeAspect="1"/>
          </p:cNvPicPr>
          <p:nvPr/>
        </p:nvPicPr>
        <p:blipFill>
          <a:blip r:embed="rId4"/>
          <a:stretch>
            <a:fillRect/>
          </a:stretch>
        </p:blipFill>
        <p:spPr>
          <a:xfrm>
            <a:off x="5941219" y="4912885"/>
            <a:ext cx="9016616" cy="2053018"/>
          </a:xfrm>
          <a:prstGeom prst="rect">
            <a:avLst/>
          </a:prstGeom>
        </p:spPr>
      </p:pic>
      <p:pic>
        <p:nvPicPr>
          <p:cNvPr id="7" name="Picture 6"/>
          <p:cNvPicPr>
            <a:picLocks noChangeAspect="1"/>
          </p:cNvPicPr>
          <p:nvPr/>
        </p:nvPicPr>
        <p:blipFill>
          <a:blip r:embed="rId5"/>
          <a:stretch>
            <a:fillRect/>
          </a:stretch>
        </p:blipFill>
        <p:spPr>
          <a:xfrm>
            <a:off x="7705759" y="1576317"/>
            <a:ext cx="2362200" cy="1708915"/>
          </a:xfrm>
          <a:prstGeom prst="rect">
            <a:avLst/>
          </a:prstGeom>
        </p:spPr>
      </p:pic>
      <p:sp>
        <p:nvSpPr>
          <p:cNvPr id="3" name="Slide Number Placeholder 2"/>
          <p:cNvSpPr>
            <a:spLocks noGrp="1"/>
          </p:cNvSpPr>
          <p:nvPr>
            <p:ph type="sldNum" sz="quarter" idx="12"/>
          </p:nvPr>
        </p:nvSpPr>
        <p:spPr/>
        <p:txBody>
          <a:bodyPr/>
          <a:lstStyle/>
          <a:p>
            <a:fld id="{6C6AE60A-B69C-4790-82F7-3882EDF23186}" type="slidenum">
              <a:rPr lang="en-GB" smtClean="0"/>
              <a:t>20</a:t>
            </a:fld>
            <a:endParaRPr lang="en-GB" dirty="0"/>
          </a:p>
        </p:txBody>
      </p:sp>
    </p:spTree>
    <p:extLst>
      <p:ext uri="{BB962C8B-B14F-4D97-AF65-F5344CB8AC3E}">
        <p14:creationId xmlns:p14="http://schemas.microsoft.com/office/powerpoint/2010/main" val="208429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882880" y="1216152"/>
            <a:ext cx="7344339" cy="5212080"/>
          </a:xfrm>
          <a:prstGeom prst="rect">
            <a:avLst/>
          </a:prstGeom>
        </p:spPr>
      </p:pic>
      <p:sp>
        <p:nvSpPr>
          <p:cNvPr id="10" name="Titel 9"/>
          <p:cNvSpPr>
            <a:spLocks noGrp="1"/>
          </p:cNvSpPr>
          <p:nvPr>
            <p:ph type="title"/>
          </p:nvPr>
        </p:nvSpPr>
        <p:spPr/>
        <p:txBody>
          <a:bodyPr/>
          <a:lstStyle/>
          <a:p>
            <a:pPr algn="ctr"/>
            <a:r>
              <a:rPr lang="en-GB" sz="3200" dirty="0" smtClean="0"/>
              <a:t>Naïve Rounding vs. Stochastic Rounding</a:t>
            </a:r>
            <a:endParaRPr lang="en-GB" sz="3200" dirty="0"/>
          </a:p>
        </p:txBody>
      </p:sp>
      <p:sp>
        <p:nvSpPr>
          <p:cNvPr id="4" name="Oval 3"/>
          <p:cNvSpPr/>
          <p:nvPr/>
        </p:nvSpPr>
        <p:spPr>
          <a:xfrm>
            <a:off x="2318333" y="3048000"/>
            <a:ext cx="2514600" cy="3810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a:off x="7372739" y="5187685"/>
            <a:ext cx="0" cy="243840"/>
          </a:xfrm>
          <a:prstGeom prst="straightConnector1">
            <a:avLst/>
          </a:prstGeom>
          <a:ln w="38100" cap="sq">
            <a:solidFill>
              <a:srgbClr val="C00000"/>
            </a:solidFill>
            <a:roun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483517" y="5047995"/>
            <a:ext cx="990600" cy="523220"/>
          </a:xfrm>
          <a:prstGeom prst="rect">
            <a:avLst/>
          </a:prstGeom>
          <a:noFill/>
        </p:spPr>
        <p:txBody>
          <a:bodyPr wrap="square" rtlCol="0">
            <a:spAutoFit/>
          </a:bodyPr>
          <a:lstStyle/>
          <a:p>
            <a:r>
              <a:rPr lang="en-US" sz="2800" b="1" dirty="0" smtClean="0">
                <a:solidFill>
                  <a:srgbClr val="C00000"/>
                </a:solidFill>
                <a:latin typeface="DINPro-Regular" panose="02000503030000020004" pitchFamily="50" charset="0"/>
              </a:rPr>
              <a:t>Bias</a:t>
            </a:r>
            <a:endParaRPr lang="en-US" sz="2800" b="1" dirty="0">
              <a:solidFill>
                <a:srgbClr val="C00000"/>
              </a:solidFill>
              <a:latin typeface="DINPro-Regular" panose="02000503030000020004" pitchFamily="50" charset="0"/>
            </a:endParaRPr>
          </a:p>
        </p:txBody>
      </p:sp>
      <p:sp>
        <p:nvSpPr>
          <p:cNvPr id="2" name="Oval 1"/>
          <p:cNvSpPr/>
          <p:nvPr/>
        </p:nvSpPr>
        <p:spPr>
          <a:xfrm>
            <a:off x="7961003" y="2241650"/>
            <a:ext cx="3850287" cy="2528532"/>
          </a:xfrm>
          <a:prstGeom prst="ellipse">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Stochastic quantization results in unbiased convergence.</a:t>
            </a:r>
            <a:endParaRPr lang="en-US" sz="2400" dirty="0"/>
          </a:p>
        </p:txBody>
      </p:sp>
      <p:sp>
        <p:nvSpPr>
          <p:cNvPr id="3" name="Slide Number Placeholder 2"/>
          <p:cNvSpPr>
            <a:spLocks noGrp="1"/>
          </p:cNvSpPr>
          <p:nvPr>
            <p:ph type="sldNum" sz="quarter" idx="12"/>
          </p:nvPr>
        </p:nvSpPr>
        <p:spPr/>
        <p:txBody>
          <a:bodyPr/>
          <a:lstStyle/>
          <a:p>
            <a:fld id="{6C6AE60A-B69C-4790-82F7-3882EDF23186}" type="slidenum">
              <a:rPr lang="en-GB" smtClean="0"/>
              <a:t>21</a:t>
            </a:fld>
            <a:endParaRPr lang="en-GB" dirty="0"/>
          </a:p>
        </p:txBody>
      </p:sp>
    </p:spTree>
    <p:extLst>
      <p:ext uri="{BB962C8B-B14F-4D97-AF65-F5344CB8AC3E}">
        <p14:creationId xmlns:p14="http://schemas.microsoft.com/office/powerpoint/2010/main" val="1352580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lgn="ctr"/>
            <a:r>
              <a:rPr lang="en-GB" sz="3200" dirty="0" smtClean="0"/>
              <a:t>Effect of Step Size</a:t>
            </a:r>
            <a:endParaRPr lang="en-GB" sz="3200" dirty="0"/>
          </a:p>
        </p:txBody>
      </p:sp>
      <p:pic>
        <p:nvPicPr>
          <p:cNvPr id="3" name="Picture 2"/>
          <p:cNvPicPr>
            <a:picLocks noChangeAspect="1"/>
          </p:cNvPicPr>
          <p:nvPr/>
        </p:nvPicPr>
        <p:blipFill>
          <a:blip r:embed="rId3"/>
          <a:stretch>
            <a:fillRect/>
          </a:stretch>
        </p:blipFill>
        <p:spPr>
          <a:xfrm>
            <a:off x="886968" y="1216152"/>
            <a:ext cx="7344339" cy="5212080"/>
          </a:xfrm>
          <a:prstGeom prst="rect">
            <a:avLst/>
          </a:prstGeom>
        </p:spPr>
      </p:pic>
      <p:sp>
        <p:nvSpPr>
          <p:cNvPr id="4" name="Oval 3"/>
          <p:cNvSpPr/>
          <p:nvPr/>
        </p:nvSpPr>
        <p:spPr>
          <a:xfrm>
            <a:off x="7961003" y="2241650"/>
            <a:ext cx="3850287" cy="2528532"/>
          </a:xfrm>
          <a:prstGeom prst="ellipse">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Large step size + Full precision</a:t>
            </a:r>
          </a:p>
          <a:p>
            <a:pPr algn="ctr"/>
            <a:r>
              <a:rPr lang="en-US" sz="2400" dirty="0" smtClean="0"/>
              <a:t>vs.</a:t>
            </a:r>
          </a:p>
          <a:p>
            <a:pPr algn="ctr"/>
            <a:r>
              <a:rPr lang="en-US" sz="2400" dirty="0" smtClean="0"/>
              <a:t>Small step size +</a:t>
            </a:r>
          </a:p>
          <a:p>
            <a:pPr algn="ctr"/>
            <a:r>
              <a:rPr lang="en-US" sz="2400" dirty="0" smtClean="0"/>
              <a:t>Low precision</a:t>
            </a:r>
            <a:endParaRPr lang="en-US" sz="2400" dirty="0"/>
          </a:p>
        </p:txBody>
      </p:sp>
      <p:sp>
        <p:nvSpPr>
          <p:cNvPr id="2" name="Slide Number Placeholder 1"/>
          <p:cNvSpPr>
            <a:spLocks noGrp="1"/>
          </p:cNvSpPr>
          <p:nvPr>
            <p:ph type="sldNum" sz="quarter" idx="12"/>
          </p:nvPr>
        </p:nvSpPr>
        <p:spPr/>
        <p:txBody>
          <a:bodyPr/>
          <a:lstStyle/>
          <a:p>
            <a:fld id="{6C6AE60A-B69C-4790-82F7-3882EDF23186}" type="slidenum">
              <a:rPr lang="en-GB" smtClean="0"/>
              <a:t>22</a:t>
            </a:fld>
            <a:endParaRPr lang="en-GB" dirty="0"/>
          </a:p>
        </p:txBody>
      </p:sp>
    </p:spTree>
    <p:extLst>
      <p:ext uri="{BB962C8B-B14F-4D97-AF65-F5344CB8AC3E}">
        <p14:creationId xmlns:p14="http://schemas.microsoft.com/office/powerpoint/2010/main" val="290147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noFill/>
        </p:spPr>
        <p:txBody>
          <a:bodyPr/>
          <a:lstStyle/>
          <a:p>
            <a:pPr algn="ctr"/>
            <a:r>
              <a:rPr lang="en-US" sz="3200" dirty="0" smtClean="0">
                <a:solidFill>
                  <a:schemeClr val="bg1"/>
                </a:solidFill>
              </a:rPr>
              <a:t>Conclusion</a:t>
            </a:r>
            <a:endParaRPr lang="en-US" sz="3200" dirty="0">
              <a:solidFill>
                <a:schemeClr val="bg1"/>
              </a:solidFill>
            </a:endParaRPr>
          </a:p>
        </p:txBody>
      </p:sp>
      <p:sp>
        <p:nvSpPr>
          <p:cNvPr id="2" name="TextBox 1"/>
          <p:cNvSpPr txBox="1"/>
          <p:nvPr/>
        </p:nvSpPr>
        <p:spPr>
          <a:xfrm>
            <a:off x="607219" y="1592714"/>
            <a:ext cx="10972800" cy="175432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400" dirty="0" smtClean="0">
                <a:solidFill>
                  <a:schemeClr val="bg1"/>
                </a:solidFill>
                <a:latin typeface="DINPro-Regular" panose="02000503030000020004" pitchFamily="50" charset="0"/>
              </a:rPr>
              <a:t>Highly scalable, </a:t>
            </a:r>
            <a:r>
              <a:rPr lang="en-US" sz="2400" dirty="0" err="1" smtClean="0">
                <a:solidFill>
                  <a:schemeClr val="bg1"/>
                </a:solidFill>
                <a:latin typeface="DINPro-Regular" panose="02000503030000020004" pitchFamily="50" charset="0"/>
              </a:rPr>
              <a:t>parametrizable</a:t>
            </a:r>
            <a:r>
              <a:rPr lang="en-US" sz="2400" dirty="0" smtClean="0">
                <a:solidFill>
                  <a:schemeClr val="bg1"/>
                </a:solidFill>
                <a:latin typeface="DINPro-Regular" panose="02000503030000020004" pitchFamily="50" charset="0"/>
              </a:rPr>
              <a:t> FPGA-based stochastic gradient descent implementations for doing linear model training.</a:t>
            </a:r>
          </a:p>
          <a:p>
            <a:pPr marL="285750" indent="-285750">
              <a:lnSpc>
                <a:spcPct val="150000"/>
              </a:lnSpc>
              <a:buFont typeface="Arial" panose="020B0604020202020204" pitchFamily="34" charset="0"/>
              <a:buChar char="•"/>
            </a:pPr>
            <a:r>
              <a:rPr lang="en-US" sz="2400" dirty="0" smtClean="0">
                <a:solidFill>
                  <a:schemeClr val="bg1"/>
                </a:solidFill>
                <a:latin typeface="DINPro-Regular" panose="02000503030000020004" pitchFamily="50" charset="0"/>
              </a:rPr>
              <a:t>Open source: www.systems.ethz.ch/fpga/ZipML_SGD</a:t>
            </a:r>
          </a:p>
        </p:txBody>
      </p:sp>
      <p:sp>
        <p:nvSpPr>
          <p:cNvPr id="4" name="TextBox 3"/>
          <p:cNvSpPr txBox="1"/>
          <p:nvPr/>
        </p:nvSpPr>
        <p:spPr>
          <a:xfrm>
            <a:off x="607219" y="4038600"/>
            <a:ext cx="10972800" cy="2308324"/>
          </a:xfrm>
          <a:prstGeom prst="rect">
            <a:avLst/>
          </a:prstGeom>
          <a:noFill/>
        </p:spPr>
        <p:txBody>
          <a:bodyPr wrap="square" rtlCol="0">
            <a:spAutoFit/>
          </a:bodyPr>
          <a:lstStyle/>
          <a:p>
            <a:pPr marL="457200" indent="-457200">
              <a:lnSpc>
                <a:spcPct val="150000"/>
              </a:lnSpc>
              <a:buFont typeface="+mj-lt"/>
              <a:buAutoNum type="arabicPeriod"/>
            </a:pPr>
            <a:r>
              <a:rPr lang="en-US" sz="2400" i="1" dirty="0" smtClean="0">
                <a:solidFill>
                  <a:schemeClr val="bg1"/>
                </a:solidFill>
                <a:latin typeface="DINPro-Regular" panose="02000503030000020004" pitchFamily="50" charset="0"/>
              </a:rPr>
              <a:t>The way to train linear models on FPGA should be through the usage of stochastically rounded, low-precision data.</a:t>
            </a:r>
          </a:p>
          <a:p>
            <a:pPr marL="457200" indent="-457200">
              <a:lnSpc>
                <a:spcPct val="150000"/>
              </a:lnSpc>
              <a:buFont typeface="+mj-lt"/>
              <a:buAutoNum type="arabicPeriod"/>
            </a:pPr>
            <a:r>
              <a:rPr lang="en-US" sz="2400" i="1" dirty="0" smtClean="0">
                <a:solidFill>
                  <a:schemeClr val="bg1"/>
                </a:solidFill>
                <a:latin typeface="DINPro-Regular" panose="02000503030000020004" pitchFamily="50" charset="0"/>
              </a:rPr>
              <a:t>Multivariate trade-off space: Precision vs. end-to-end runtime, convergence quality, design complexity, data and system properties.</a:t>
            </a:r>
            <a:endParaRPr lang="en-US" sz="2400" i="1" dirty="0">
              <a:solidFill>
                <a:schemeClr val="bg1"/>
              </a:solidFill>
              <a:latin typeface="DINPro-Regular" panose="02000503030000020004" pitchFamily="50" charset="0"/>
            </a:endParaRPr>
          </a:p>
        </p:txBody>
      </p:sp>
      <p:sp>
        <p:nvSpPr>
          <p:cNvPr id="5" name="TextBox 4"/>
          <p:cNvSpPr txBox="1"/>
          <p:nvPr/>
        </p:nvSpPr>
        <p:spPr>
          <a:xfrm>
            <a:off x="606425" y="3462288"/>
            <a:ext cx="10972800" cy="576312"/>
          </a:xfrm>
          <a:prstGeom prst="rect">
            <a:avLst/>
          </a:prstGeom>
          <a:noFill/>
        </p:spPr>
        <p:txBody>
          <a:bodyPr wrap="square" rtlCol="0">
            <a:spAutoFit/>
          </a:bodyPr>
          <a:lstStyle/>
          <a:p>
            <a:pPr>
              <a:lnSpc>
                <a:spcPct val="150000"/>
              </a:lnSpc>
            </a:pPr>
            <a:r>
              <a:rPr lang="en-US" sz="2400" i="1" dirty="0" smtClean="0">
                <a:solidFill>
                  <a:schemeClr val="bg1"/>
                </a:solidFill>
                <a:latin typeface="DINPro-Regular" panose="02000503030000020004" pitchFamily="50" charset="0"/>
              </a:rPr>
              <a:t>Key Takeaways:</a:t>
            </a:r>
            <a:endParaRPr lang="en-US" sz="2400" i="1" dirty="0">
              <a:solidFill>
                <a:schemeClr val="bg1"/>
              </a:solidFill>
              <a:latin typeface="DINPro-Regular" panose="02000503030000020004" pitchFamily="50" charset="0"/>
            </a:endParaRPr>
          </a:p>
        </p:txBody>
      </p:sp>
      <p:pic>
        <p:nvPicPr>
          <p:cNvPr id="6" name="Picture 5"/>
          <p:cNvPicPr>
            <a:picLocks noChangeAspect="1"/>
          </p:cNvPicPr>
          <p:nvPr/>
        </p:nvPicPr>
        <p:blipFill>
          <a:blip r:embed="rId3"/>
          <a:stretch>
            <a:fillRect/>
          </a:stretch>
        </p:blipFill>
        <p:spPr>
          <a:xfrm>
            <a:off x="10360819" y="228600"/>
            <a:ext cx="1606280" cy="14478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33220" y="2284274"/>
            <a:ext cx="3086895" cy="1526105"/>
          </a:xfrm>
          <a:prstGeom prst="rect">
            <a:avLst/>
          </a:prstGeom>
        </p:spPr>
      </p:pic>
      <p:sp>
        <p:nvSpPr>
          <p:cNvPr id="8" name="Slide Number Placeholder 7"/>
          <p:cNvSpPr>
            <a:spLocks noGrp="1"/>
          </p:cNvSpPr>
          <p:nvPr>
            <p:ph type="sldNum" sz="quarter" idx="12"/>
          </p:nvPr>
        </p:nvSpPr>
        <p:spPr/>
        <p:txBody>
          <a:bodyPr/>
          <a:lstStyle/>
          <a:p>
            <a:fld id="{6C6AE60A-B69C-4790-82F7-3882EDF23186}" type="slidenum">
              <a:rPr lang="en-GB" smtClean="0"/>
              <a:t>23</a:t>
            </a:fld>
            <a:endParaRPr lang="en-GB" dirty="0"/>
          </a:p>
        </p:txBody>
      </p:sp>
    </p:spTree>
    <p:extLst>
      <p:ext uri="{BB962C8B-B14F-4D97-AF65-F5344CB8AC3E}">
        <p14:creationId xmlns:p14="http://schemas.microsoft.com/office/powerpoint/2010/main" val="13488288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0360819" y="228600"/>
            <a:ext cx="1606280" cy="1447800"/>
          </a:xfrm>
          <a:prstGeom prst="rect">
            <a:avLst/>
          </a:prstGeom>
        </p:spPr>
      </p:pic>
      <p:sp>
        <p:nvSpPr>
          <p:cNvPr id="5" name="Slide Number Placeholder 4"/>
          <p:cNvSpPr>
            <a:spLocks noGrp="1"/>
          </p:cNvSpPr>
          <p:nvPr>
            <p:ph type="sldNum" sz="quarter" idx="12"/>
          </p:nvPr>
        </p:nvSpPr>
        <p:spPr/>
        <p:txBody>
          <a:bodyPr/>
          <a:lstStyle/>
          <a:p>
            <a:fld id="{6C6AE60A-B69C-4790-82F7-3882EDF23186}" type="slidenum">
              <a:rPr lang="en-GB" smtClean="0"/>
              <a:t>24</a:t>
            </a:fld>
            <a:endParaRPr lang="en-GB" dirty="0"/>
          </a:p>
        </p:txBody>
      </p:sp>
    </p:spTree>
    <p:extLst>
      <p:ext uri="{BB962C8B-B14F-4D97-AF65-F5344CB8AC3E}">
        <p14:creationId xmlns:p14="http://schemas.microsoft.com/office/powerpoint/2010/main" val="1458652584"/>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lgn="ctr"/>
            <a:r>
              <a:rPr lang="en-GB" sz="3200" dirty="0" smtClean="0"/>
              <a:t>Backup</a:t>
            </a:r>
            <a:endParaRPr lang="en-GB" sz="3200" dirty="0"/>
          </a:p>
        </p:txBody>
      </p:sp>
      <p:sp>
        <p:nvSpPr>
          <p:cNvPr id="7" name="TextBox 6"/>
          <p:cNvSpPr txBox="1"/>
          <p:nvPr/>
        </p:nvSpPr>
        <p:spPr>
          <a:xfrm>
            <a:off x="632179" y="1592714"/>
            <a:ext cx="10921292" cy="830997"/>
          </a:xfrm>
          <a:prstGeom prst="rect">
            <a:avLst/>
          </a:prstGeom>
          <a:noFill/>
        </p:spPr>
        <p:txBody>
          <a:bodyPr wrap="square" rtlCol="0">
            <a:spAutoFit/>
          </a:bodyPr>
          <a:lstStyle/>
          <a:p>
            <a:pPr>
              <a:lnSpc>
                <a:spcPct val="150000"/>
              </a:lnSpc>
            </a:pPr>
            <a:r>
              <a:rPr lang="en-US" sz="3200" dirty="0" smtClean="0">
                <a:latin typeface="DINPro-Regular" panose="02000503030000020004" pitchFamily="50" charset="0"/>
              </a:rPr>
              <a:t>Why do dense linear models matter?</a:t>
            </a:r>
          </a:p>
        </p:txBody>
      </p:sp>
      <p:sp>
        <p:nvSpPr>
          <p:cNvPr id="8" name="TextBox 7"/>
          <p:cNvSpPr txBox="1"/>
          <p:nvPr/>
        </p:nvSpPr>
        <p:spPr>
          <a:xfrm>
            <a:off x="632180" y="2330352"/>
            <a:ext cx="8128440" cy="175432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smtClean="0">
                <a:latin typeface="DINPro-Regular" panose="02000503030000020004" pitchFamily="50" charset="0"/>
              </a:rPr>
              <a:t>Workhorse algorithm for regression and classification.</a:t>
            </a:r>
          </a:p>
          <a:p>
            <a:pPr marL="342900" indent="-342900">
              <a:lnSpc>
                <a:spcPct val="150000"/>
              </a:lnSpc>
              <a:buFont typeface="Arial" panose="020B0604020202020204" pitchFamily="34" charset="0"/>
              <a:buChar char="•"/>
            </a:pPr>
            <a:r>
              <a:rPr lang="en-US" sz="2400" dirty="0" smtClean="0">
                <a:latin typeface="DINPro-Regular" panose="02000503030000020004" pitchFamily="50" charset="0"/>
              </a:rPr>
              <a:t>Sparse, high dimensional data sets can be converted into dense ones.</a:t>
            </a:r>
          </a:p>
        </p:txBody>
      </p:sp>
      <p:pic>
        <p:nvPicPr>
          <p:cNvPr id="9" name="Picture 8"/>
          <p:cNvPicPr>
            <a:picLocks noChangeAspect="1"/>
          </p:cNvPicPr>
          <p:nvPr/>
        </p:nvPicPr>
        <p:blipFill>
          <a:blip r:embed="rId3"/>
          <a:stretch>
            <a:fillRect/>
          </a:stretch>
        </p:blipFill>
        <p:spPr>
          <a:xfrm>
            <a:off x="9452410" y="1635095"/>
            <a:ext cx="1766397" cy="1277886"/>
          </a:xfrm>
          <a:prstGeom prst="rect">
            <a:avLst/>
          </a:prstGeom>
        </p:spPr>
      </p:pic>
      <p:sp>
        <p:nvSpPr>
          <p:cNvPr id="2" name="Oval 1"/>
          <p:cNvSpPr/>
          <p:nvPr/>
        </p:nvSpPr>
        <p:spPr>
          <a:xfrm>
            <a:off x="3655219" y="3733800"/>
            <a:ext cx="3048000" cy="550647"/>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Transfer Learning</a:t>
            </a:r>
            <a:endParaRPr lang="en-US" dirty="0">
              <a:latin typeface="DINPro-Regular" panose="02000503030000020004" pitchFamily="50" charset="0"/>
            </a:endParaRPr>
          </a:p>
        </p:txBody>
      </p:sp>
      <p:sp>
        <p:nvSpPr>
          <p:cNvPr id="11" name="Oval 10"/>
          <p:cNvSpPr/>
          <p:nvPr/>
        </p:nvSpPr>
        <p:spPr>
          <a:xfrm>
            <a:off x="7008019" y="3609047"/>
            <a:ext cx="3048000" cy="581953"/>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DINPro-Regular" panose="02000503030000020004" pitchFamily="50" charset="0"/>
              </a:rPr>
              <a:t>Random Features</a:t>
            </a:r>
            <a:endParaRPr lang="en-US" dirty="0">
              <a:latin typeface="DINPro-Regular" panose="02000503030000020004" pitchFamily="50" charset="0"/>
            </a:endParaRPr>
          </a:p>
        </p:txBody>
      </p:sp>
      <p:grpSp>
        <p:nvGrpSpPr>
          <p:cNvPr id="32" name="Group 31"/>
          <p:cNvGrpSpPr/>
          <p:nvPr/>
        </p:nvGrpSpPr>
        <p:grpSpPr>
          <a:xfrm>
            <a:off x="10360819" y="3207515"/>
            <a:ext cx="1500981" cy="1163532"/>
            <a:chOff x="10665619" y="3207515"/>
            <a:chExt cx="1196181" cy="1163532"/>
          </a:xfrm>
        </p:grpSpPr>
        <p:cxnSp>
          <p:nvCxnSpPr>
            <p:cNvPr id="14" name="Straight Arrow Connector 13"/>
            <p:cNvCxnSpPr/>
            <p:nvPr/>
          </p:nvCxnSpPr>
          <p:spPr>
            <a:xfrm flipV="1">
              <a:off x="10665619" y="3207515"/>
              <a:ext cx="0" cy="1163532"/>
            </a:xfrm>
            <a:prstGeom prst="straightConnector1">
              <a:avLst/>
            </a:prstGeom>
            <a:ln w="19050" cap="sq">
              <a:solidFill>
                <a:schemeClr val="tx1"/>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0665619" y="4371047"/>
              <a:ext cx="1196181" cy="0"/>
            </a:xfrm>
            <a:prstGeom prst="straightConnector1">
              <a:avLst/>
            </a:prstGeom>
            <a:ln w="19050" cap="sq">
              <a:solidFill>
                <a:schemeClr val="tx1"/>
              </a:solidFill>
              <a:roun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11553471" y="3352800"/>
              <a:ext cx="102748"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INPro-Regular" panose="02000503030000020004" pitchFamily="50" charset="0"/>
              </a:endParaRPr>
            </a:p>
          </p:txBody>
        </p:sp>
        <p:sp>
          <p:nvSpPr>
            <p:cNvPr id="19" name="Oval 18"/>
            <p:cNvSpPr/>
            <p:nvPr/>
          </p:nvSpPr>
          <p:spPr>
            <a:xfrm>
              <a:off x="11175744" y="3467100"/>
              <a:ext cx="102748"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INPro-Regular" panose="02000503030000020004" pitchFamily="50" charset="0"/>
              </a:endParaRPr>
            </a:p>
          </p:txBody>
        </p:sp>
        <p:sp>
          <p:nvSpPr>
            <p:cNvPr id="20" name="Oval 19"/>
            <p:cNvSpPr/>
            <p:nvPr/>
          </p:nvSpPr>
          <p:spPr>
            <a:xfrm>
              <a:off x="11521133" y="3674981"/>
              <a:ext cx="102748"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INPro-Regular" panose="02000503030000020004" pitchFamily="50" charset="0"/>
              </a:endParaRPr>
            </a:p>
          </p:txBody>
        </p:sp>
        <p:sp>
          <p:nvSpPr>
            <p:cNvPr id="21" name="Oval 20"/>
            <p:cNvSpPr/>
            <p:nvPr/>
          </p:nvSpPr>
          <p:spPr>
            <a:xfrm>
              <a:off x="11124370" y="3669653"/>
              <a:ext cx="102748"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INPro-Regular" panose="02000503030000020004" pitchFamily="50" charset="0"/>
              </a:endParaRPr>
            </a:p>
          </p:txBody>
        </p:sp>
        <p:sp>
          <p:nvSpPr>
            <p:cNvPr id="26" name="Oval 25"/>
            <p:cNvSpPr/>
            <p:nvPr/>
          </p:nvSpPr>
          <p:spPr>
            <a:xfrm>
              <a:off x="11263709" y="3807977"/>
              <a:ext cx="102748"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INPro-Regular" panose="02000503030000020004" pitchFamily="50" charset="0"/>
              </a:endParaRPr>
            </a:p>
          </p:txBody>
        </p:sp>
        <p:sp>
          <p:nvSpPr>
            <p:cNvPr id="27" name="Oval 26"/>
            <p:cNvSpPr/>
            <p:nvPr/>
          </p:nvSpPr>
          <p:spPr>
            <a:xfrm>
              <a:off x="10861916" y="3842874"/>
              <a:ext cx="102748"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INPro-Regular" panose="02000503030000020004" pitchFamily="50" charset="0"/>
              </a:endParaRPr>
            </a:p>
          </p:txBody>
        </p:sp>
        <p:sp>
          <p:nvSpPr>
            <p:cNvPr id="28" name="Oval 27"/>
            <p:cNvSpPr/>
            <p:nvPr/>
          </p:nvSpPr>
          <p:spPr>
            <a:xfrm>
              <a:off x="10861916" y="4191000"/>
              <a:ext cx="102748"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INPro-Regular" panose="02000503030000020004" pitchFamily="50" charset="0"/>
              </a:endParaRPr>
            </a:p>
          </p:txBody>
        </p:sp>
        <p:sp>
          <p:nvSpPr>
            <p:cNvPr id="29" name="Oval 28"/>
            <p:cNvSpPr/>
            <p:nvPr/>
          </p:nvSpPr>
          <p:spPr>
            <a:xfrm>
              <a:off x="11058171" y="3951947"/>
              <a:ext cx="102748"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INPro-Regular" panose="02000503030000020004" pitchFamily="50" charset="0"/>
              </a:endParaRPr>
            </a:p>
          </p:txBody>
        </p:sp>
        <p:cxnSp>
          <p:nvCxnSpPr>
            <p:cNvPr id="30" name="Straight Connector 29"/>
            <p:cNvCxnSpPr/>
            <p:nvPr/>
          </p:nvCxnSpPr>
          <p:spPr>
            <a:xfrm flipV="1">
              <a:off x="10716859" y="3352800"/>
              <a:ext cx="1066800" cy="872963"/>
            </a:xfrm>
            <a:prstGeom prst="line">
              <a:avLst/>
            </a:prstGeom>
            <a:ln w="19050" cap="sq">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4" name="TextBox 33"/>
          <p:cNvSpPr txBox="1"/>
          <p:nvPr/>
        </p:nvSpPr>
        <p:spPr>
          <a:xfrm>
            <a:off x="632178" y="4284447"/>
            <a:ext cx="10921292" cy="830997"/>
          </a:xfrm>
          <a:prstGeom prst="rect">
            <a:avLst/>
          </a:prstGeom>
          <a:noFill/>
        </p:spPr>
        <p:txBody>
          <a:bodyPr wrap="square" rtlCol="0">
            <a:spAutoFit/>
          </a:bodyPr>
          <a:lstStyle/>
          <a:p>
            <a:pPr>
              <a:lnSpc>
                <a:spcPct val="150000"/>
              </a:lnSpc>
            </a:pPr>
            <a:r>
              <a:rPr lang="en-US" sz="3200" dirty="0" smtClean="0">
                <a:latin typeface="DINPro-Regular" panose="02000503030000020004" pitchFamily="50" charset="0"/>
              </a:rPr>
              <a:t>Why is training speed important?</a:t>
            </a:r>
          </a:p>
        </p:txBody>
      </p:sp>
      <p:sp>
        <p:nvSpPr>
          <p:cNvPr id="35" name="TextBox 34"/>
          <p:cNvSpPr txBox="1"/>
          <p:nvPr/>
        </p:nvSpPr>
        <p:spPr>
          <a:xfrm>
            <a:off x="632179" y="5022085"/>
            <a:ext cx="6528240" cy="175432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smtClean="0">
                <a:latin typeface="DINPro-Regular" panose="02000503030000020004" pitchFamily="50" charset="0"/>
              </a:rPr>
              <a:t>Often a human-in-the-loop process.</a:t>
            </a:r>
          </a:p>
          <a:p>
            <a:pPr marL="342900" indent="-342900">
              <a:lnSpc>
                <a:spcPct val="150000"/>
              </a:lnSpc>
              <a:buFont typeface="Arial" panose="020B0604020202020204" pitchFamily="34" charset="0"/>
              <a:buChar char="•"/>
            </a:pPr>
            <a:r>
              <a:rPr lang="en-US" sz="2400" dirty="0" smtClean="0">
                <a:latin typeface="DINPro-Regular" panose="02000503030000020004" pitchFamily="50" charset="0"/>
              </a:rPr>
              <a:t>Configuring parameters, selecting features, data dependency etc.</a:t>
            </a:r>
          </a:p>
        </p:txBody>
      </p:sp>
      <p:pic>
        <p:nvPicPr>
          <p:cNvPr id="48" name="Picture 47"/>
          <p:cNvPicPr>
            <a:picLocks noChangeAspect="1"/>
          </p:cNvPicPr>
          <p:nvPr/>
        </p:nvPicPr>
        <p:blipFill>
          <a:blip r:embed="rId4"/>
          <a:stretch>
            <a:fillRect/>
          </a:stretch>
        </p:blipFill>
        <p:spPr>
          <a:xfrm>
            <a:off x="7807797" y="5403414"/>
            <a:ext cx="841602" cy="858919"/>
          </a:xfrm>
          <a:prstGeom prst="rect">
            <a:avLst/>
          </a:prstGeom>
        </p:spPr>
      </p:pic>
      <p:pic>
        <p:nvPicPr>
          <p:cNvPr id="51" name="rounded-square-calculating-device_318-33993.jpg"/>
          <p:cNvPicPr>
            <a:picLocks noChangeAspect="1"/>
          </p:cNvPicPr>
          <p:nvPr/>
        </p:nvPicPr>
        <p:blipFill>
          <a:blip r:embed="rId5">
            <a:extLst/>
          </a:blip>
          <a:stretch>
            <a:fillRect/>
          </a:stretch>
        </p:blipFill>
        <p:spPr>
          <a:xfrm>
            <a:off x="10047153" y="5272891"/>
            <a:ext cx="1119963" cy="1119963"/>
          </a:xfrm>
          <a:prstGeom prst="rect">
            <a:avLst/>
          </a:prstGeom>
          <a:ln w="12700" cap="flat">
            <a:noFill/>
            <a:miter lim="400000"/>
          </a:ln>
          <a:effectLst/>
        </p:spPr>
      </p:pic>
      <p:sp>
        <p:nvSpPr>
          <p:cNvPr id="49" name="Arc 48"/>
          <p:cNvSpPr/>
          <p:nvPr/>
        </p:nvSpPr>
        <p:spPr>
          <a:xfrm>
            <a:off x="8711296" y="5486940"/>
            <a:ext cx="1219199" cy="609600"/>
          </a:xfrm>
          <a:prstGeom prst="arc">
            <a:avLst>
              <a:gd name="adj1" fmla="val 10831617"/>
              <a:gd name="adj2" fmla="val 0"/>
            </a:avLst>
          </a:prstGeom>
          <a:ln w="19050" cap="sq">
            <a:solidFill>
              <a:srgbClr val="C00000"/>
            </a:solidFill>
            <a:roun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DINPro-Regular" panose="02000503030000020004" pitchFamily="50" charset="0"/>
            </a:endParaRPr>
          </a:p>
        </p:txBody>
      </p:sp>
      <p:sp>
        <p:nvSpPr>
          <p:cNvPr id="54" name="Arc 53"/>
          <p:cNvSpPr/>
          <p:nvPr/>
        </p:nvSpPr>
        <p:spPr>
          <a:xfrm rot="10800000">
            <a:off x="8708917" y="5828497"/>
            <a:ext cx="1219199" cy="609600"/>
          </a:xfrm>
          <a:prstGeom prst="arc">
            <a:avLst>
              <a:gd name="adj1" fmla="val 10831617"/>
              <a:gd name="adj2" fmla="val 0"/>
            </a:avLst>
          </a:prstGeom>
          <a:ln w="19050" cap="sq">
            <a:solidFill>
              <a:schemeClr val="accent1"/>
            </a:solidFill>
            <a:roun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DINPro-Regular" panose="02000503030000020004" pitchFamily="50" charset="0"/>
            </a:endParaRPr>
          </a:p>
        </p:txBody>
      </p:sp>
      <p:sp>
        <p:nvSpPr>
          <p:cNvPr id="55" name="TextBox 54"/>
          <p:cNvSpPr txBox="1"/>
          <p:nvPr/>
        </p:nvSpPr>
        <p:spPr>
          <a:xfrm>
            <a:off x="8785116" y="5022085"/>
            <a:ext cx="1066799" cy="507831"/>
          </a:xfrm>
          <a:prstGeom prst="rect">
            <a:avLst/>
          </a:prstGeom>
          <a:noFill/>
        </p:spPr>
        <p:txBody>
          <a:bodyPr wrap="square" rtlCol="0">
            <a:spAutoFit/>
          </a:bodyPr>
          <a:lstStyle/>
          <a:p>
            <a:pPr algn="ctr">
              <a:lnSpc>
                <a:spcPct val="150000"/>
              </a:lnSpc>
            </a:pPr>
            <a:r>
              <a:rPr lang="en-US" dirty="0" smtClean="0">
                <a:latin typeface="DINPro-Regular" panose="02000503030000020004" pitchFamily="50" charset="0"/>
              </a:rPr>
              <a:t>Train</a:t>
            </a:r>
          </a:p>
        </p:txBody>
      </p:sp>
      <p:sp>
        <p:nvSpPr>
          <p:cNvPr id="56" name="TextBox 55"/>
          <p:cNvSpPr txBox="1"/>
          <p:nvPr/>
        </p:nvSpPr>
        <p:spPr>
          <a:xfrm>
            <a:off x="8791106" y="5906379"/>
            <a:ext cx="1066799" cy="507831"/>
          </a:xfrm>
          <a:prstGeom prst="rect">
            <a:avLst/>
          </a:prstGeom>
          <a:noFill/>
        </p:spPr>
        <p:txBody>
          <a:bodyPr wrap="square" rtlCol="0">
            <a:spAutoFit/>
          </a:bodyPr>
          <a:lstStyle/>
          <a:p>
            <a:pPr algn="ctr">
              <a:lnSpc>
                <a:spcPct val="150000"/>
              </a:lnSpc>
            </a:pPr>
            <a:r>
              <a:rPr lang="en-US" dirty="0" smtClean="0">
                <a:latin typeface="DINPro-Regular" panose="02000503030000020004" pitchFamily="50" charset="0"/>
              </a:rPr>
              <a:t>Evaluate</a:t>
            </a:r>
          </a:p>
        </p:txBody>
      </p:sp>
      <p:sp>
        <p:nvSpPr>
          <p:cNvPr id="3" name="Slide Number Placeholder 2"/>
          <p:cNvSpPr>
            <a:spLocks noGrp="1"/>
          </p:cNvSpPr>
          <p:nvPr>
            <p:ph type="sldNum" sz="quarter" idx="12"/>
          </p:nvPr>
        </p:nvSpPr>
        <p:spPr/>
        <p:txBody>
          <a:bodyPr/>
          <a:lstStyle/>
          <a:p>
            <a:fld id="{6C6AE60A-B69C-4790-82F7-3882EDF23186}" type="slidenum">
              <a:rPr lang="en-GB" smtClean="0"/>
              <a:t>25</a:t>
            </a:fld>
            <a:endParaRPr lang="en-GB" dirty="0"/>
          </a:p>
        </p:txBody>
      </p:sp>
    </p:spTree>
    <p:extLst>
      <p:ext uri="{BB962C8B-B14F-4D97-AF65-F5344CB8AC3E}">
        <p14:creationId xmlns:p14="http://schemas.microsoft.com/office/powerpoint/2010/main" val="41795061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49" grpId="0" animBg="1"/>
      <p:bldP spid="54" grpId="0" animBg="1"/>
      <p:bldP spid="55" grpId="0"/>
      <p:bldP spid="5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pPr algn="ctr"/>
            <a:r>
              <a:rPr lang="en-GB" sz="3200" dirty="0" smtClean="0"/>
              <a:t>Effect of Reusing Indexes</a:t>
            </a:r>
            <a:endParaRPr lang="en-GB" sz="3200" dirty="0"/>
          </a:p>
        </p:txBody>
      </p:sp>
      <p:pic>
        <p:nvPicPr>
          <p:cNvPr id="2" name="Picture 1"/>
          <p:cNvPicPr>
            <a:picLocks noChangeAspect="1"/>
          </p:cNvPicPr>
          <p:nvPr/>
        </p:nvPicPr>
        <p:blipFill>
          <a:blip r:embed="rId3"/>
          <a:stretch>
            <a:fillRect/>
          </a:stretch>
        </p:blipFill>
        <p:spPr>
          <a:xfrm>
            <a:off x="886968" y="1215904"/>
            <a:ext cx="7341394" cy="5209990"/>
          </a:xfrm>
          <a:prstGeom prst="rect">
            <a:avLst/>
          </a:prstGeom>
        </p:spPr>
      </p:pic>
      <p:sp>
        <p:nvSpPr>
          <p:cNvPr id="4" name="Oval 3"/>
          <p:cNvSpPr/>
          <p:nvPr/>
        </p:nvSpPr>
        <p:spPr>
          <a:xfrm>
            <a:off x="7961003" y="2241650"/>
            <a:ext cx="3850287" cy="2528532"/>
          </a:xfrm>
          <a:prstGeom prst="ellipse">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smtClean="0"/>
              <a:t>In practice 8 indexes are enough!</a:t>
            </a:r>
            <a:endParaRPr lang="en-US" sz="2400" dirty="0"/>
          </a:p>
        </p:txBody>
      </p:sp>
      <p:sp>
        <p:nvSpPr>
          <p:cNvPr id="3" name="Slide Number Placeholder 2"/>
          <p:cNvSpPr>
            <a:spLocks noGrp="1"/>
          </p:cNvSpPr>
          <p:nvPr>
            <p:ph type="sldNum" sz="quarter" idx="12"/>
          </p:nvPr>
        </p:nvSpPr>
        <p:spPr/>
        <p:txBody>
          <a:bodyPr/>
          <a:lstStyle/>
          <a:p>
            <a:fld id="{6C6AE60A-B69C-4790-82F7-3882EDF23186}" type="slidenum">
              <a:rPr lang="en-GB" smtClean="0"/>
              <a:t>26</a:t>
            </a:fld>
            <a:endParaRPr lang="en-GB" dirty="0"/>
          </a:p>
        </p:txBody>
      </p:sp>
    </p:spTree>
    <p:extLst>
      <p:ext uri="{BB962C8B-B14F-4D97-AF65-F5344CB8AC3E}">
        <p14:creationId xmlns:p14="http://schemas.microsoft.com/office/powerpoint/2010/main" val="582934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eth_praesentation_16zu9_ETH1">
  <a:themeElements>
    <a:clrScheme name="ETH 1 - Externe Kommunikation">
      <a:dk1>
        <a:sysClr val="windowText" lastClr="000000"/>
      </a:dk1>
      <a:lt1>
        <a:sysClr val="window" lastClr="FFFFFF"/>
      </a:lt1>
      <a:dk2>
        <a:srgbClr val="000000"/>
      </a:dk2>
      <a:lt2>
        <a:srgbClr val="FFFFFF"/>
      </a:lt2>
      <a:accent1>
        <a:srgbClr val="1F407A"/>
      </a:accent1>
      <a:accent2>
        <a:srgbClr val="435F8F"/>
      </a:accent2>
      <a:accent3>
        <a:srgbClr val="677DA5"/>
      </a:accent3>
      <a:accent4>
        <a:srgbClr val="8B9CBA"/>
      </a:accent4>
      <a:accent5>
        <a:srgbClr val="AEBACF"/>
      </a:accent5>
      <a:accent6>
        <a:srgbClr val="D2D9E4"/>
      </a:accent6>
      <a:hlink>
        <a:srgbClr val="000000"/>
      </a:hlink>
      <a:folHlink>
        <a:srgbClr val="00000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sq">
          <a:solidFill>
            <a:schemeClr val="tx1"/>
          </a:solidFill>
          <a:round/>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ETH 1 - Externe Kommunikation">
        <a:dk1>
          <a:sysClr val="windowText" lastClr="000000"/>
        </a:dk1>
        <a:lt1>
          <a:sysClr val="window" lastClr="FFFFFF"/>
        </a:lt1>
        <a:dk2>
          <a:srgbClr val="000000"/>
        </a:dk2>
        <a:lt2>
          <a:srgbClr val="FFFFFF"/>
        </a:lt2>
        <a:accent1>
          <a:srgbClr val="1F407A"/>
        </a:accent1>
        <a:accent2>
          <a:srgbClr val="435F8F"/>
        </a:accent2>
        <a:accent3>
          <a:srgbClr val="677DA5"/>
        </a:accent3>
        <a:accent4>
          <a:srgbClr val="8B9CBA"/>
        </a:accent4>
        <a:accent5>
          <a:srgbClr val="AEBACF"/>
        </a:accent5>
        <a:accent6>
          <a:srgbClr val="D2D9E4"/>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custClrLst>
    <a:custClr name="ETH 3">
      <a:srgbClr val="1269B0"/>
    </a:custClr>
    <a:custClr name="ETH 4">
      <a:srgbClr val="72791C"/>
    </a:custClr>
    <a:custClr name="ETH 5">
      <a:srgbClr val="91056A"/>
    </a:custClr>
    <a:custClr name="ETH 6">
      <a:srgbClr val="6F6F6E"/>
    </a:custClr>
    <a:custClr name="ETH 7">
      <a:srgbClr val="A8322D"/>
    </a:custClr>
    <a:custClr name="ETH 8">
      <a:srgbClr val="007A96"/>
    </a:custClr>
    <a:custClr name="ETH 9">
      <a:srgbClr val="956013"/>
    </a:custClr>
  </a:custClrLst>
  <a:extLst>
    <a:ext uri="{05A4C25C-085E-4340-85A3-A5531E510DB2}">
      <thm15:themeFamily xmlns:thm15="http://schemas.microsoft.com/office/thememl/2012/main" name="eth_praesentation_16zu9_ETH1_d" id="{F9B539DF-8A69-4439-8089-24A40A980317}" vid="{5D9C827C-5BA7-402A-8ABB-C7F0BA4B4DEC}"/>
    </a:ext>
  </a:extLst>
</a:theme>
</file>

<file path=ppt/theme/theme2.xml><?xml version="1.0" encoding="utf-8"?>
<a:theme xmlns:a="http://schemas.openxmlformats.org/drawingml/2006/main" name="eth_praesentation_16zu9_ETH2">
  <a:themeElements>
    <a:clrScheme name="ETH 2 - Interne Kommunikation">
      <a:dk1>
        <a:sysClr val="windowText" lastClr="000000"/>
      </a:dk1>
      <a:lt1>
        <a:sysClr val="window" lastClr="FFFFFF"/>
      </a:lt1>
      <a:dk2>
        <a:srgbClr val="000000"/>
      </a:dk2>
      <a:lt2>
        <a:srgbClr val="FFFFFF"/>
      </a:lt2>
      <a:accent1>
        <a:srgbClr val="485A2C"/>
      </a:accent1>
      <a:accent2>
        <a:srgbClr val="65744E"/>
      </a:accent2>
      <a:accent3>
        <a:srgbClr val="838F70"/>
      </a:accent3>
      <a:accent4>
        <a:srgbClr val="A0A991"/>
      </a:accent4>
      <a:accent5>
        <a:srgbClr val="BDC4B3"/>
      </a:accent5>
      <a:accent6>
        <a:srgbClr val="DADED5"/>
      </a:accent6>
      <a:hlink>
        <a:srgbClr val="000000"/>
      </a:hlink>
      <a:folHlink>
        <a:srgbClr val="00000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sq">
          <a:solidFill>
            <a:schemeClr val="tx1"/>
          </a:solidFill>
          <a:round/>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ETH 2 - Interne Kommunikation">
        <a:dk1>
          <a:sysClr val="windowText" lastClr="000000"/>
        </a:dk1>
        <a:lt1>
          <a:sysClr val="window" lastClr="FFFFFF"/>
        </a:lt1>
        <a:dk2>
          <a:srgbClr val="000000"/>
        </a:dk2>
        <a:lt2>
          <a:srgbClr val="FFFFFF"/>
        </a:lt2>
        <a:accent1>
          <a:srgbClr val="485A2C"/>
        </a:accent1>
        <a:accent2>
          <a:srgbClr val="65744E"/>
        </a:accent2>
        <a:accent3>
          <a:srgbClr val="838F70"/>
        </a:accent3>
        <a:accent4>
          <a:srgbClr val="A0A991"/>
        </a:accent4>
        <a:accent5>
          <a:srgbClr val="BDC4B3"/>
        </a:accent5>
        <a:accent6>
          <a:srgbClr val="DADED5"/>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custClrLst>
    <a:custClr name="ETH 3">
      <a:srgbClr val="1269B0"/>
    </a:custClr>
    <a:custClr name="ETH 4">
      <a:srgbClr val="72791C"/>
    </a:custClr>
    <a:custClr name="ETH 5">
      <a:srgbClr val="91056A"/>
    </a:custClr>
    <a:custClr name="ETH 6">
      <a:srgbClr val="6F6F6E"/>
    </a:custClr>
    <a:custClr name="ETH 7">
      <a:srgbClr val="A8322D"/>
    </a:custClr>
    <a:custClr name="ETH 8">
      <a:srgbClr val="007A96"/>
    </a:custClr>
    <a:custClr name="ETH 9">
      <a:srgbClr val="956013"/>
    </a:custClr>
  </a:custClrLst>
  <a:extLst>
    <a:ext uri="{05A4C25C-085E-4340-85A3-A5531E510DB2}">
      <thm15:themeFamily xmlns:thm15="http://schemas.microsoft.com/office/thememl/2012/main" name="eth_praesentation_16zu9_ETH1_d" id="{F9B539DF-8A69-4439-8089-24A40A980317}" vid="{5D9C827C-5BA7-402A-8ABB-C7F0BA4B4DEC}"/>
    </a:ext>
  </a:extLst>
</a:theme>
</file>

<file path=ppt/theme/theme3.xml><?xml version="1.0" encoding="utf-8"?>
<a:theme xmlns:a="http://schemas.openxmlformats.org/drawingml/2006/main" name="eth_praesentation_16zu9_ETH3">
  <a:themeElements>
    <a:clrScheme name="ETH 3">
      <a:dk1>
        <a:sysClr val="windowText" lastClr="000000"/>
      </a:dk1>
      <a:lt1>
        <a:sysClr val="window" lastClr="FFFFFF"/>
      </a:lt1>
      <a:dk2>
        <a:srgbClr val="000000"/>
      </a:dk2>
      <a:lt2>
        <a:srgbClr val="FFFFFF"/>
      </a:lt2>
      <a:accent1>
        <a:srgbClr val="1269B0"/>
      </a:accent1>
      <a:accent2>
        <a:srgbClr val="3881BD"/>
      </a:accent2>
      <a:accent3>
        <a:srgbClr val="5E99C9"/>
      </a:accent3>
      <a:accent4>
        <a:srgbClr val="84B1D6"/>
      </a:accent4>
      <a:accent5>
        <a:srgbClr val="AAC9E3"/>
      </a:accent5>
      <a:accent6>
        <a:srgbClr val="D0E1EF"/>
      </a:accent6>
      <a:hlink>
        <a:srgbClr val="000000"/>
      </a:hlink>
      <a:folHlink>
        <a:srgbClr val="00000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sq">
          <a:solidFill>
            <a:schemeClr val="tx1"/>
          </a:solidFill>
          <a:round/>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ETH 3">
        <a:dk1>
          <a:sysClr val="windowText" lastClr="000000"/>
        </a:dk1>
        <a:lt1>
          <a:sysClr val="window" lastClr="FFFFFF"/>
        </a:lt1>
        <a:dk2>
          <a:srgbClr val="000000"/>
        </a:dk2>
        <a:lt2>
          <a:srgbClr val="FFFFFF"/>
        </a:lt2>
        <a:accent1>
          <a:srgbClr val="1269B0"/>
        </a:accent1>
        <a:accent2>
          <a:srgbClr val="3881BD"/>
        </a:accent2>
        <a:accent3>
          <a:srgbClr val="5E99C9"/>
        </a:accent3>
        <a:accent4>
          <a:srgbClr val="84B1D6"/>
        </a:accent4>
        <a:accent5>
          <a:srgbClr val="AAC9E3"/>
        </a:accent5>
        <a:accent6>
          <a:srgbClr val="D0E1EF"/>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custClrLst>
    <a:custClr name="ETH 3">
      <a:srgbClr val="1269B0"/>
    </a:custClr>
    <a:custClr name="ETH 4">
      <a:srgbClr val="72791C"/>
    </a:custClr>
    <a:custClr name="ETH 5">
      <a:srgbClr val="91056A"/>
    </a:custClr>
    <a:custClr name="ETH 6">
      <a:srgbClr val="6F6F6E"/>
    </a:custClr>
    <a:custClr name="ETH 7">
      <a:srgbClr val="A8322D"/>
    </a:custClr>
    <a:custClr name="ETH 8">
      <a:srgbClr val="007A96"/>
    </a:custClr>
    <a:custClr name="ETH 9">
      <a:srgbClr val="956013"/>
    </a:custClr>
  </a:custClrLst>
  <a:extLst>
    <a:ext uri="{05A4C25C-085E-4340-85A3-A5531E510DB2}">
      <thm15:themeFamily xmlns:thm15="http://schemas.microsoft.com/office/thememl/2012/main" name="eth_praesentation_16zu9_ETH1_d" id="{F9B539DF-8A69-4439-8089-24A40A980317}" vid="{5D9C827C-5BA7-402A-8ABB-C7F0BA4B4DEC}"/>
    </a:ext>
  </a:extLst>
</a:theme>
</file>

<file path=ppt/theme/theme4.xml><?xml version="1.0" encoding="utf-8"?>
<a:theme xmlns:a="http://schemas.openxmlformats.org/drawingml/2006/main" name="eth_praesentation_16zu9_ETH4">
  <a:themeElements>
    <a:clrScheme name="ETH 4">
      <a:dk1>
        <a:sysClr val="windowText" lastClr="000000"/>
      </a:dk1>
      <a:lt1>
        <a:sysClr val="window" lastClr="FFFFFF"/>
      </a:lt1>
      <a:dk2>
        <a:srgbClr val="000000"/>
      </a:dk2>
      <a:lt2>
        <a:srgbClr val="FFFFFF"/>
      </a:lt2>
      <a:accent1>
        <a:srgbClr val="72791C"/>
      </a:accent1>
      <a:accent2>
        <a:srgbClr val="898E40"/>
      </a:accent2>
      <a:accent3>
        <a:srgbClr val="9FA465"/>
      </a:accent3>
      <a:accent4>
        <a:srgbClr val="B6B989"/>
      </a:accent4>
      <a:accent5>
        <a:srgbClr val="CCCFAD"/>
      </a:accent5>
      <a:accent6>
        <a:srgbClr val="E3E4D2"/>
      </a:accent6>
      <a:hlink>
        <a:srgbClr val="000000"/>
      </a:hlink>
      <a:folHlink>
        <a:srgbClr val="00000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sq">
          <a:solidFill>
            <a:schemeClr val="tx1"/>
          </a:solidFill>
          <a:round/>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ETH 4">
        <a:dk1>
          <a:sysClr val="windowText" lastClr="000000"/>
        </a:dk1>
        <a:lt1>
          <a:sysClr val="window" lastClr="FFFFFF"/>
        </a:lt1>
        <a:dk2>
          <a:srgbClr val="000000"/>
        </a:dk2>
        <a:lt2>
          <a:srgbClr val="FFFFFF"/>
        </a:lt2>
        <a:accent1>
          <a:srgbClr val="72791C"/>
        </a:accent1>
        <a:accent2>
          <a:srgbClr val="898E40"/>
        </a:accent2>
        <a:accent3>
          <a:srgbClr val="9FA465"/>
        </a:accent3>
        <a:accent4>
          <a:srgbClr val="B6B989"/>
        </a:accent4>
        <a:accent5>
          <a:srgbClr val="CCCFAD"/>
        </a:accent5>
        <a:accent6>
          <a:srgbClr val="E3E4D2"/>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custClrLst>
    <a:custClr name="ETH 3">
      <a:srgbClr val="1269B0"/>
    </a:custClr>
    <a:custClr name="ETH 4">
      <a:srgbClr val="72791C"/>
    </a:custClr>
    <a:custClr name="ETH 5">
      <a:srgbClr val="91056A"/>
    </a:custClr>
    <a:custClr name="ETH 6">
      <a:srgbClr val="6F6F6E"/>
    </a:custClr>
    <a:custClr name="ETH 7">
      <a:srgbClr val="A8322D"/>
    </a:custClr>
    <a:custClr name="ETH 8">
      <a:srgbClr val="007A96"/>
    </a:custClr>
    <a:custClr name="ETH 9">
      <a:srgbClr val="956013"/>
    </a:custClr>
  </a:custClrLst>
  <a:extLst>
    <a:ext uri="{05A4C25C-085E-4340-85A3-A5531E510DB2}">
      <thm15:themeFamily xmlns:thm15="http://schemas.microsoft.com/office/thememl/2012/main" name="eth_praesentation_16zu9_ETH1_d" id="{F9B539DF-8A69-4439-8089-24A40A980317}" vid="{5D9C827C-5BA7-402A-8ABB-C7F0BA4B4DEC}"/>
    </a:ext>
  </a:extLst>
</a:theme>
</file>

<file path=ppt/theme/theme5.xml><?xml version="1.0" encoding="utf-8"?>
<a:theme xmlns:a="http://schemas.openxmlformats.org/drawingml/2006/main" name="eth_praesentation_16zu9_ETH5">
  <a:themeElements>
    <a:clrScheme name="ETH 5">
      <a:dk1>
        <a:sysClr val="windowText" lastClr="000000"/>
      </a:dk1>
      <a:lt1>
        <a:sysClr val="window" lastClr="FFFFFF"/>
      </a:lt1>
      <a:dk2>
        <a:srgbClr val="000000"/>
      </a:dk2>
      <a:lt2>
        <a:srgbClr val="FFFFFF"/>
      </a:lt2>
      <a:accent1>
        <a:srgbClr val="91056A"/>
      </a:accent1>
      <a:accent2>
        <a:srgbClr val="A32D82"/>
      </a:accent2>
      <a:accent3>
        <a:srgbClr val="B4559A"/>
      </a:accent3>
      <a:accent4>
        <a:srgbClr val="C67DB2"/>
      </a:accent4>
      <a:accent5>
        <a:srgbClr val="D7A5C9"/>
      </a:accent5>
      <a:accent6>
        <a:srgbClr val="DFCDE1"/>
      </a:accent6>
      <a:hlink>
        <a:srgbClr val="000000"/>
      </a:hlink>
      <a:folHlink>
        <a:srgbClr val="00000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sq">
          <a:solidFill>
            <a:schemeClr val="tx1"/>
          </a:solidFill>
          <a:round/>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ETH 5">
        <a:dk1>
          <a:sysClr val="windowText" lastClr="000000"/>
        </a:dk1>
        <a:lt1>
          <a:sysClr val="window" lastClr="FFFFFF"/>
        </a:lt1>
        <a:dk2>
          <a:srgbClr val="000000"/>
        </a:dk2>
        <a:lt2>
          <a:srgbClr val="FFFFFF"/>
        </a:lt2>
        <a:accent1>
          <a:srgbClr val="91056A"/>
        </a:accent1>
        <a:accent2>
          <a:srgbClr val="A32D82"/>
        </a:accent2>
        <a:accent3>
          <a:srgbClr val="B4559A"/>
        </a:accent3>
        <a:accent4>
          <a:srgbClr val="C67DB2"/>
        </a:accent4>
        <a:accent5>
          <a:srgbClr val="D7A5C9"/>
        </a:accent5>
        <a:accent6>
          <a:srgbClr val="DFCDE1"/>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custClrLst>
    <a:custClr name="ETH 3">
      <a:srgbClr val="1269B0"/>
    </a:custClr>
    <a:custClr name="ETH 4">
      <a:srgbClr val="72791C"/>
    </a:custClr>
    <a:custClr name="ETH 5">
      <a:srgbClr val="91056A"/>
    </a:custClr>
    <a:custClr name="ETH 6">
      <a:srgbClr val="6F6F6E"/>
    </a:custClr>
    <a:custClr name="ETH 7">
      <a:srgbClr val="A8322D"/>
    </a:custClr>
    <a:custClr name="ETH 8">
      <a:srgbClr val="007A96"/>
    </a:custClr>
    <a:custClr name="ETH 9">
      <a:srgbClr val="956013"/>
    </a:custClr>
  </a:custClrLst>
  <a:extLst>
    <a:ext uri="{05A4C25C-085E-4340-85A3-A5531E510DB2}">
      <thm15:themeFamily xmlns:thm15="http://schemas.microsoft.com/office/thememl/2012/main" name="eth_praesentation_16zu9_ETH1_d" id="{F9B539DF-8A69-4439-8089-24A40A980317}" vid="{5D9C827C-5BA7-402A-8ABB-C7F0BA4B4DEC}"/>
    </a:ext>
  </a:extLst>
</a:theme>
</file>

<file path=ppt/theme/theme6.xml><?xml version="1.0" encoding="utf-8"?>
<a:theme xmlns:a="http://schemas.openxmlformats.org/drawingml/2006/main" name="eth_praesentation_16zu9_ETH6">
  <a:themeElements>
    <a:clrScheme name="ETH 6">
      <a:dk1>
        <a:sysClr val="windowText" lastClr="000000"/>
      </a:dk1>
      <a:lt1>
        <a:sysClr val="window" lastClr="FFFFFF"/>
      </a:lt1>
      <a:dk2>
        <a:srgbClr val="000000"/>
      </a:dk2>
      <a:lt2>
        <a:srgbClr val="FFFFFF"/>
      </a:lt2>
      <a:accent1>
        <a:srgbClr val="6F6F64"/>
      </a:accent1>
      <a:accent2>
        <a:srgbClr val="86867D"/>
      </a:accent2>
      <a:accent3>
        <a:srgbClr val="9D9D96"/>
      </a:accent3>
      <a:accent4>
        <a:srgbClr val="B4B4AE"/>
      </a:accent4>
      <a:accent5>
        <a:srgbClr val="CBCBC7"/>
      </a:accent5>
      <a:accent6>
        <a:srgbClr val="E2E2E0"/>
      </a:accent6>
      <a:hlink>
        <a:srgbClr val="000000"/>
      </a:hlink>
      <a:folHlink>
        <a:srgbClr val="00000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sq">
          <a:solidFill>
            <a:schemeClr val="tx1"/>
          </a:solidFill>
          <a:round/>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ETH 6">
        <a:dk1>
          <a:sysClr val="windowText" lastClr="000000"/>
        </a:dk1>
        <a:lt1>
          <a:sysClr val="window" lastClr="FFFFFF"/>
        </a:lt1>
        <a:dk2>
          <a:srgbClr val="000000"/>
        </a:dk2>
        <a:lt2>
          <a:srgbClr val="FFFFFF"/>
        </a:lt2>
        <a:accent1>
          <a:srgbClr val="6F6F64"/>
        </a:accent1>
        <a:accent2>
          <a:srgbClr val="86867D"/>
        </a:accent2>
        <a:accent3>
          <a:srgbClr val="9D9D96"/>
        </a:accent3>
        <a:accent4>
          <a:srgbClr val="B4B4AE"/>
        </a:accent4>
        <a:accent5>
          <a:srgbClr val="CBCBC7"/>
        </a:accent5>
        <a:accent6>
          <a:srgbClr val="E2E2E0"/>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custClrLst>
    <a:custClr name="ETH 3">
      <a:srgbClr val="1269B0"/>
    </a:custClr>
    <a:custClr name="ETH 4">
      <a:srgbClr val="72791C"/>
    </a:custClr>
    <a:custClr name="ETH 5">
      <a:srgbClr val="91056A"/>
    </a:custClr>
    <a:custClr name="ETH 6">
      <a:srgbClr val="6F6F6E"/>
    </a:custClr>
    <a:custClr name="ETH 7">
      <a:srgbClr val="A8322D"/>
    </a:custClr>
    <a:custClr name="ETH 8">
      <a:srgbClr val="007A96"/>
    </a:custClr>
    <a:custClr name="ETH 9">
      <a:srgbClr val="956013"/>
    </a:custClr>
  </a:custClrLst>
  <a:extLst>
    <a:ext uri="{05A4C25C-085E-4340-85A3-A5531E510DB2}">
      <thm15:themeFamily xmlns:thm15="http://schemas.microsoft.com/office/thememl/2012/main" name="eth_praesentation_16zu9_ETH1_d" id="{F9B539DF-8A69-4439-8089-24A40A980317}" vid="{5D9C827C-5BA7-402A-8ABB-C7F0BA4B4DEC}"/>
    </a:ext>
  </a:extLst>
</a:theme>
</file>

<file path=ppt/theme/theme7.xml><?xml version="1.0" encoding="utf-8"?>
<a:theme xmlns:a="http://schemas.openxmlformats.org/drawingml/2006/main" name="eth_praesentation_16zu9_ETH7">
  <a:themeElements>
    <a:clrScheme name="ETH 7">
      <a:dk1>
        <a:sysClr val="windowText" lastClr="000000"/>
      </a:dk1>
      <a:lt1>
        <a:sysClr val="window" lastClr="FFFFFF"/>
      </a:lt1>
      <a:dk2>
        <a:srgbClr val="000000"/>
      </a:dk2>
      <a:lt2>
        <a:srgbClr val="FFFFFF"/>
      </a:lt2>
      <a:accent1>
        <a:srgbClr val="A8322D"/>
      </a:accent1>
      <a:accent2>
        <a:srgbClr val="B6534F"/>
      </a:accent2>
      <a:accent3>
        <a:srgbClr val="C47470"/>
      </a:accent3>
      <a:accent4>
        <a:srgbClr val="D29492"/>
      </a:accent4>
      <a:accent5>
        <a:srgbClr val="E0B5B3"/>
      </a:accent5>
      <a:accent6>
        <a:srgbClr val="EED6D5"/>
      </a:accent6>
      <a:hlink>
        <a:srgbClr val="000000"/>
      </a:hlink>
      <a:folHlink>
        <a:srgbClr val="00000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sq">
          <a:solidFill>
            <a:schemeClr val="tx1"/>
          </a:solidFill>
          <a:round/>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ETH 7">
        <a:dk1>
          <a:sysClr val="windowText" lastClr="000000"/>
        </a:dk1>
        <a:lt1>
          <a:sysClr val="window" lastClr="FFFFFF"/>
        </a:lt1>
        <a:dk2>
          <a:srgbClr val="000000"/>
        </a:dk2>
        <a:lt2>
          <a:srgbClr val="FFFFFF"/>
        </a:lt2>
        <a:accent1>
          <a:srgbClr val="A8322D"/>
        </a:accent1>
        <a:accent2>
          <a:srgbClr val="B6534F"/>
        </a:accent2>
        <a:accent3>
          <a:srgbClr val="C47470"/>
        </a:accent3>
        <a:accent4>
          <a:srgbClr val="D29492"/>
        </a:accent4>
        <a:accent5>
          <a:srgbClr val="E0B5B3"/>
        </a:accent5>
        <a:accent6>
          <a:srgbClr val="EED6D5"/>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custClrLst>
    <a:custClr name="ETH 3">
      <a:srgbClr val="1269B0"/>
    </a:custClr>
    <a:custClr name="ETH 4">
      <a:srgbClr val="72791C"/>
    </a:custClr>
    <a:custClr name="ETH 5">
      <a:srgbClr val="91056A"/>
    </a:custClr>
    <a:custClr name="ETH 6">
      <a:srgbClr val="6F6F6E"/>
    </a:custClr>
    <a:custClr name="ETH 7">
      <a:srgbClr val="A8322D"/>
    </a:custClr>
    <a:custClr name="ETH 8">
      <a:srgbClr val="007A96"/>
    </a:custClr>
    <a:custClr name="ETH 9">
      <a:srgbClr val="956013"/>
    </a:custClr>
  </a:custClrLst>
  <a:extLst>
    <a:ext uri="{05A4C25C-085E-4340-85A3-A5531E510DB2}">
      <thm15:themeFamily xmlns:thm15="http://schemas.microsoft.com/office/thememl/2012/main" name="eth_praesentation_16zu9_ETH1_d" id="{F9B539DF-8A69-4439-8089-24A40A980317}" vid="{5D9C827C-5BA7-402A-8ABB-C7F0BA4B4DEC}"/>
    </a:ext>
  </a:extLst>
</a:theme>
</file>

<file path=ppt/theme/theme8.xml><?xml version="1.0" encoding="utf-8"?>
<a:theme xmlns:a="http://schemas.openxmlformats.org/drawingml/2006/main" name="eth_praesentation_16zu9_ETH8">
  <a:themeElements>
    <a:clrScheme name="ETH 8">
      <a:dk1>
        <a:sysClr val="windowText" lastClr="000000"/>
      </a:dk1>
      <a:lt1>
        <a:sysClr val="window" lastClr="FFFFFF"/>
      </a:lt1>
      <a:dk2>
        <a:srgbClr val="000000"/>
      </a:dk2>
      <a:lt2>
        <a:srgbClr val="FFFFFF"/>
      </a:lt2>
      <a:accent1>
        <a:srgbClr val="007A96"/>
      </a:accent1>
      <a:accent2>
        <a:srgbClr val="298FA7"/>
      </a:accent2>
      <a:accent3>
        <a:srgbClr val="52A5B8"/>
      </a:accent3>
      <a:accent4>
        <a:srgbClr val="7ABAC8"/>
      </a:accent4>
      <a:accent5>
        <a:srgbClr val="A3CFD9"/>
      </a:accent5>
      <a:accent6>
        <a:srgbClr val="CCE4EA"/>
      </a:accent6>
      <a:hlink>
        <a:srgbClr val="000000"/>
      </a:hlink>
      <a:folHlink>
        <a:srgbClr val="00000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sq">
          <a:solidFill>
            <a:schemeClr val="tx1"/>
          </a:solidFill>
          <a:round/>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ETH 8">
        <a:dk1>
          <a:sysClr val="windowText" lastClr="000000"/>
        </a:dk1>
        <a:lt1>
          <a:sysClr val="window" lastClr="FFFFFF"/>
        </a:lt1>
        <a:dk2>
          <a:srgbClr val="000000"/>
        </a:dk2>
        <a:lt2>
          <a:srgbClr val="FFFFFF"/>
        </a:lt2>
        <a:accent1>
          <a:srgbClr val="007A96"/>
        </a:accent1>
        <a:accent2>
          <a:srgbClr val="298FA7"/>
        </a:accent2>
        <a:accent3>
          <a:srgbClr val="52A5B8"/>
        </a:accent3>
        <a:accent4>
          <a:srgbClr val="7ABAC8"/>
        </a:accent4>
        <a:accent5>
          <a:srgbClr val="A3CFD9"/>
        </a:accent5>
        <a:accent6>
          <a:srgbClr val="CCE4EA"/>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custClrLst>
    <a:custClr name="ETH 3">
      <a:srgbClr val="1269B0"/>
    </a:custClr>
    <a:custClr name="ETH 4">
      <a:srgbClr val="72791C"/>
    </a:custClr>
    <a:custClr name="ETH 5">
      <a:srgbClr val="91056A"/>
    </a:custClr>
    <a:custClr name="ETH 6">
      <a:srgbClr val="6F6F6E"/>
    </a:custClr>
    <a:custClr name="ETH 7">
      <a:srgbClr val="A8322D"/>
    </a:custClr>
    <a:custClr name="ETH 8">
      <a:srgbClr val="007A96"/>
    </a:custClr>
    <a:custClr name="ETH 9">
      <a:srgbClr val="956013"/>
    </a:custClr>
  </a:custClrLst>
  <a:extLst>
    <a:ext uri="{05A4C25C-085E-4340-85A3-A5531E510DB2}">
      <thm15:themeFamily xmlns:thm15="http://schemas.microsoft.com/office/thememl/2012/main" name="eth_praesentation_16zu9_ETH1_d" id="{F9B539DF-8A69-4439-8089-24A40A980317}" vid="{5D9C827C-5BA7-402A-8ABB-C7F0BA4B4DEC}"/>
    </a:ext>
  </a:extLst>
</a:theme>
</file>

<file path=ppt/theme/theme9.xml><?xml version="1.0" encoding="utf-8"?>
<a:theme xmlns:a="http://schemas.openxmlformats.org/drawingml/2006/main" name="eth_praesentation_16zu9_ETH9">
  <a:themeElements>
    <a:clrScheme name="ETH 9">
      <a:dk1>
        <a:sysClr val="windowText" lastClr="000000"/>
      </a:dk1>
      <a:lt1>
        <a:sysClr val="window" lastClr="FFFFFF"/>
      </a:lt1>
      <a:dk2>
        <a:srgbClr val="000000"/>
      </a:dk2>
      <a:lt2>
        <a:srgbClr val="FFFFFF"/>
      </a:lt2>
      <a:accent1>
        <a:srgbClr val="956013"/>
      </a:accent1>
      <a:accent2>
        <a:srgbClr val="A67939"/>
      </a:accent2>
      <a:accent3>
        <a:srgbClr val="B7935F"/>
      </a:accent3>
      <a:accent4>
        <a:srgbClr val="C8AC84"/>
      </a:accent4>
      <a:accent5>
        <a:srgbClr val="D9C6AA"/>
      </a:accent5>
      <a:accent6>
        <a:srgbClr val="EADFD0"/>
      </a:accent6>
      <a:hlink>
        <a:srgbClr val="000000"/>
      </a:hlink>
      <a:folHlink>
        <a:srgbClr val="00000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sq">
          <a:solidFill>
            <a:schemeClr val="tx1"/>
          </a:solidFill>
          <a:round/>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ETH 9">
        <a:dk1>
          <a:sysClr val="windowText" lastClr="000000"/>
        </a:dk1>
        <a:lt1>
          <a:sysClr val="window" lastClr="FFFFFF"/>
        </a:lt1>
        <a:dk2>
          <a:srgbClr val="000000"/>
        </a:dk2>
        <a:lt2>
          <a:srgbClr val="FFFFFF"/>
        </a:lt2>
        <a:accent1>
          <a:srgbClr val="956013"/>
        </a:accent1>
        <a:accent2>
          <a:srgbClr val="A67939"/>
        </a:accent2>
        <a:accent3>
          <a:srgbClr val="B7935F"/>
        </a:accent3>
        <a:accent4>
          <a:srgbClr val="C8AC84"/>
        </a:accent4>
        <a:accent5>
          <a:srgbClr val="D9C6AA"/>
        </a:accent5>
        <a:accent6>
          <a:srgbClr val="EADFD0"/>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custClrLst>
    <a:custClr name="ETH 3">
      <a:srgbClr val="1269B0"/>
    </a:custClr>
    <a:custClr name="ETH 4">
      <a:srgbClr val="72791C"/>
    </a:custClr>
    <a:custClr name="ETH 5">
      <a:srgbClr val="91056A"/>
    </a:custClr>
    <a:custClr name="ETH 6">
      <a:srgbClr val="6F6F6E"/>
    </a:custClr>
    <a:custClr name="ETH 7">
      <a:srgbClr val="A8322D"/>
    </a:custClr>
    <a:custClr name="ETH 8">
      <a:srgbClr val="007A96"/>
    </a:custClr>
    <a:custClr name="ETH 9">
      <a:srgbClr val="956013"/>
    </a:custClr>
  </a:custClrLst>
  <a:extLst>
    <a:ext uri="{05A4C25C-085E-4340-85A3-A5531E510DB2}">
      <thm15:themeFamily xmlns:thm15="http://schemas.microsoft.com/office/thememl/2012/main" name="eth_praesentation_16zu9_ETH1_d" id="{F9B539DF-8A69-4439-8089-24A40A980317}" vid="{5D9C827C-5BA7-402A-8ABB-C7F0BA4B4DEC}"/>
    </a:ext>
  </a:extLst>
</a:theme>
</file>

<file path=ppt/theme/theme10.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eth_praesentation_16zu9_en</Template>
  <TotalTime>1948</TotalTime>
  <Words>1028</Words>
  <Application>Microsoft Office PowerPoint</Application>
  <PresentationFormat>Custom</PresentationFormat>
  <Paragraphs>328</Paragraphs>
  <Slides>26</Slides>
  <Notes>26</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26</vt:i4>
      </vt:variant>
    </vt:vector>
  </HeadingPairs>
  <TitlesOfParts>
    <vt:vector size="41" baseType="lpstr">
      <vt:lpstr>Arial</vt:lpstr>
      <vt:lpstr>Cambria Math</vt:lpstr>
      <vt:lpstr>DINPro-Bold</vt:lpstr>
      <vt:lpstr>DINPro-Regular</vt:lpstr>
      <vt:lpstr>Times New Roman</vt:lpstr>
      <vt:lpstr>Wingdings</vt:lpstr>
      <vt:lpstr>eth_praesentation_16zu9_ETH1</vt:lpstr>
      <vt:lpstr>eth_praesentation_16zu9_ETH2</vt:lpstr>
      <vt:lpstr>eth_praesentation_16zu9_ETH3</vt:lpstr>
      <vt:lpstr>eth_praesentation_16zu9_ETH4</vt:lpstr>
      <vt:lpstr>eth_praesentation_16zu9_ETH5</vt:lpstr>
      <vt:lpstr>eth_praesentation_16zu9_ETH6</vt:lpstr>
      <vt:lpstr>eth_praesentation_16zu9_ETH7</vt:lpstr>
      <vt:lpstr>eth_praesentation_16zu9_ETH8</vt:lpstr>
      <vt:lpstr>eth_praesentation_16zu9_ETH9</vt:lpstr>
      <vt:lpstr>FPGA-accelerated Dense Linear Machine Learning: A Precision-Convergence Trade-off</vt:lpstr>
      <vt:lpstr>PowerPoint Presentation</vt:lpstr>
      <vt:lpstr>Stochastic Gradient Descent (SGD)</vt:lpstr>
      <vt:lpstr>Advantage of Low-Precision Data + FPGA</vt:lpstr>
      <vt:lpstr>Key Takeaway</vt:lpstr>
      <vt:lpstr>Outline for the Rest…</vt:lpstr>
      <vt:lpstr>Stochastic Quantization [1]</vt:lpstr>
      <vt:lpstr>Before the FPGA: The Data Layout</vt:lpstr>
      <vt:lpstr>Target Platform</vt:lpstr>
      <vt:lpstr>Full Precision SGD on FPGA</vt:lpstr>
      <vt:lpstr>Scale out the design for low-precision data!</vt:lpstr>
      <vt:lpstr>Challenge + Solution</vt:lpstr>
      <vt:lpstr>Trick 1: Selection of quantization levels </vt:lpstr>
      <vt:lpstr>This is enough for Q4 and Q8</vt:lpstr>
      <vt:lpstr>Trick 2: Implement Multiplication using Multiplexer</vt:lpstr>
      <vt:lpstr>Support for all Qx</vt:lpstr>
      <vt:lpstr>Support for all Qx</vt:lpstr>
      <vt:lpstr>Data sets for evaluation</vt:lpstr>
      <vt:lpstr>SGD Performance Improvement</vt:lpstr>
      <vt:lpstr>1-bit also works on some data sets</vt:lpstr>
      <vt:lpstr>Naïve Rounding vs. Stochastic Rounding</vt:lpstr>
      <vt:lpstr>Effect of Step Size</vt:lpstr>
      <vt:lpstr>Conclusion</vt:lpstr>
      <vt:lpstr>PowerPoint Presentation</vt:lpstr>
      <vt:lpstr>Backup</vt:lpstr>
      <vt:lpstr>Effect of Reusing Indexes</vt:lpstr>
    </vt:vector>
  </TitlesOfParts>
  <Company>Systems Group, ETH Zurich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FPGA-accelerated Dense Linear Machine Learning: A Precision-Convergence Trade-off</dc:title>
  <dc:creator>Kaan Kara</dc:creator>
  <cp:lastModifiedBy>Kaan Kara</cp:lastModifiedBy>
  <cp:revision>347</cp:revision>
  <cp:lastPrinted>2013-06-08T11:22:51Z</cp:lastPrinted>
  <dcterms:created xsi:type="dcterms:W3CDTF">2017-04-18T09:16:48Z</dcterms:created>
  <dcterms:modified xsi:type="dcterms:W3CDTF">2017-05-11T17:46:47Z</dcterms:modified>
</cp:coreProperties>
</file>