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42794238" cy="30267275"/>
  <p:notesSz cx="42341800" cy="29819600"/>
  <p:defaultTextStyle>
    <a:defPPr>
      <a:defRPr lang="en-US"/>
    </a:defPPr>
    <a:lvl1pPr marL="0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1pPr>
    <a:lvl2pPr marL="1567510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2pPr>
    <a:lvl3pPr marL="3135020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3pPr>
    <a:lvl4pPr marL="4702531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4pPr>
    <a:lvl5pPr marL="6270041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5pPr>
    <a:lvl6pPr marL="7837551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6pPr>
    <a:lvl7pPr marL="9405061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7pPr>
    <a:lvl8pPr marL="10972571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8pPr>
    <a:lvl9pPr marL="12540082" algn="l" defTabSz="3135020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15" autoAdjust="0"/>
  </p:normalViewPr>
  <p:slideViewPr>
    <p:cSldViewPr>
      <p:cViewPr varScale="1">
        <p:scale>
          <a:sx n="19" d="100"/>
          <a:sy n="19" d="100"/>
        </p:scale>
        <p:origin x="-734" y="-110"/>
      </p:cViewPr>
      <p:guideLst>
        <p:guide orient="horz" pos="9533"/>
        <p:guide pos="134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18348113" cy="1490980"/>
          </a:xfrm>
          <a:prstGeom prst="rect">
            <a:avLst/>
          </a:prstGeom>
        </p:spPr>
        <p:txBody>
          <a:bodyPr vert="horz" lIns="412303" tIns="206151" rIns="412303" bIns="206151" rtlCol="0"/>
          <a:lstStyle>
            <a:lvl1pPr algn="l">
              <a:defRPr sz="5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3983890" y="0"/>
            <a:ext cx="18348113" cy="1490980"/>
          </a:xfrm>
          <a:prstGeom prst="rect">
            <a:avLst/>
          </a:prstGeom>
        </p:spPr>
        <p:txBody>
          <a:bodyPr vert="horz" lIns="412303" tIns="206151" rIns="412303" bIns="206151" rtlCol="0"/>
          <a:lstStyle>
            <a:lvl1pPr algn="r">
              <a:defRPr sz="5400"/>
            </a:lvl1pPr>
          </a:lstStyle>
          <a:p>
            <a:fld id="{881AA836-0A7A-4270-8E03-155D2EFDF288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265150" y="2236788"/>
            <a:ext cx="15811500" cy="1118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12303" tIns="206151" rIns="412303" bIns="20615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234180" y="14164310"/>
            <a:ext cx="33873440" cy="13418820"/>
          </a:xfrm>
          <a:prstGeom prst="rect">
            <a:avLst/>
          </a:prstGeom>
        </p:spPr>
        <p:txBody>
          <a:bodyPr vert="horz" lIns="412303" tIns="206151" rIns="412303" bIns="20615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28323446"/>
            <a:ext cx="18348113" cy="1490980"/>
          </a:xfrm>
          <a:prstGeom prst="rect">
            <a:avLst/>
          </a:prstGeom>
        </p:spPr>
        <p:txBody>
          <a:bodyPr vert="horz" lIns="412303" tIns="206151" rIns="412303" bIns="206151" rtlCol="0" anchor="b"/>
          <a:lstStyle>
            <a:lvl1pPr algn="l">
              <a:defRPr sz="5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3983890" y="28323446"/>
            <a:ext cx="18348113" cy="1490980"/>
          </a:xfrm>
          <a:prstGeom prst="rect">
            <a:avLst/>
          </a:prstGeom>
        </p:spPr>
        <p:txBody>
          <a:bodyPr vert="horz" lIns="412303" tIns="206151" rIns="412303" bIns="206151" rtlCol="0" anchor="b"/>
          <a:lstStyle>
            <a:lvl1pPr algn="r">
              <a:defRPr sz="5400"/>
            </a:lvl1pPr>
          </a:lstStyle>
          <a:p>
            <a:fld id="{B4F784D4-FDFC-4E4B-A814-3B3CB07D8C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9568" y="9402475"/>
            <a:ext cx="36375102" cy="648784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19136" y="17151456"/>
            <a:ext cx="29955967" cy="773497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67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35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702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70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837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405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972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5400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00D0-95D8-4E8E-94D9-A5872B8C5373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8ED5F-E7A6-4B5D-9340-FE6A50E5F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00D0-95D8-4E8E-94D9-A5872B8C5373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8ED5F-E7A6-4B5D-9340-FE6A50E5F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0450" y="19449529"/>
            <a:ext cx="36375102" cy="6011417"/>
          </a:xfrm>
        </p:spPr>
        <p:txBody>
          <a:bodyPr anchor="t"/>
          <a:lstStyle>
            <a:lvl1pPr algn="l">
              <a:defRPr sz="13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80450" y="12828565"/>
            <a:ext cx="36375102" cy="6620965"/>
          </a:xfrm>
        </p:spPr>
        <p:txBody>
          <a:bodyPr anchor="b"/>
          <a:lstStyle>
            <a:lvl1pPr marL="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1pPr>
            <a:lvl2pPr marL="1567510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2pPr>
            <a:lvl3pPr marL="3135020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3pPr>
            <a:lvl4pPr marL="470253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4pPr>
            <a:lvl5pPr marL="627004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5pPr>
            <a:lvl6pPr marL="783755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940506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1097257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12540082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00D0-95D8-4E8E-94D9-A5872B8C5373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8ED5F-E7A6-4B5D-9340-FE6A50E5F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9712" y="7062367"/>
            <a:ext cx="18900788" cy="19975002"/>
          </a:xfrm>
        </p:spPr>
        <p:txBody>
          <a:bodyPr/>
          <a:lstStyle>
            <a:lvl1pPr>
              <a:defRPr sz="9600"/>
            </a:lvl1pPr>
            <a:lvl2pPr>
              <a:defRPr sz="8200"/>
            </a:lvl2pPr>
            <a:lvl3pPr>
              <a:defRPr sz="69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753738" y="7062367"/>
            <a:ext cx="18900788" cy="19975002"/>
          </a:xfrm>
        </p:spPr>
        <p:txBody>
          <a:bodyPr/>
          <a:lstStyle>
            <a:lvl1pPr>
              <a:defRPr sz="9600"/>
            </a:lvl1pPr>
            <a:lvl2pPr>
              <a:defRPr sz="8200"/>
            </a:lvl2pPr>
            <a:lvl3pPr>
              <a:defRPr sz="69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00D0-95D8-4E8E-94D9-A5872B8C5373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8ED5F-E7A6-4B5D-9340-FE6A50E5F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9713" y="6775107"/>
            <a:ext cx="18908220" cy="2823543"/>
          </a:xfrm>
        </p:spPr>
        <p:txBody>
          <a:bodyPr anchor="b"/>
          <a:lstStyle>
            <a:lvl1pPr marL="0" indent="0">
              <a:buNone/>
              <a:defRPr sz="8200" b="1"/>
            </a:lvl1pPr>
            <a:lvl2pPr marL="1567510" indent="0">
              <a:buNone/>
              <a:defRPr sz="6900" b="1"/>
            </a:lvl2pPr>
            <a:lvl3pPr marL="3135020" indent="0">
              <a:buNone/>
              <a:defRPr sz="6200" b="1"/>
            </a:lvl3pPr>
            <a:lvl4pPr marL="4702531" indent="0">
              <a:buNone/>
              <a:defRPr sz="5500" b="1"/>
            </a:lvl4pPr>
            <a:lvl5pPr marL="6270041" indent="0">
              <a:buNone/>
              <a:defRPr sz="5500" b="1"/>
            </a:lvl5pPr>
            <a:lvl6pPr marL="7837551" indent="0">
              <a:buNone/>
              <a:defRPr sz="5500" b="1"/>
            </a:lvl6pPr>
            <a:lvl7pPr marL="9405061" indent="0">
              <a:buNone/>
              <a:defRPr sz="5500" b="1"/>
            </a:lvl7pPr>
            <a:lvl8pPr marL="10972571" indent="0">
              <a:buNone/>
              <a:defRPr sz="5500" b="1"/>
            </a:lvl8pPr>
            <a:lvl9pPr marL="12540082" indent="0">
              <a:buNone/>
              <a:defRPr sz="5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39713" y="9598649"/>
            <a:ext cx="18908220" cy="17438717"/>
          </a:xfrm>
        </p:spPr>
        <p:txBody>
          <a:bodyPr/>
          <a:lstStyle>
            <a:lvl1pPr>
              <a:defRPr sz="8200"/>
            </a:lvl1pPr>
            <a:lvl2pPr>
              <a:defRPr sz="6900"/>
            </a:lvl2pPr>
            <a:lvl3pPr>
              <a:defRPr sz="62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738880" y="6775107"/>
            <a:ext cx="18915648" cy="2823543"/>
          </a:xfrm>
        </p:spPr>
        <p:txBody>
          <a:bodyPr anchor="b"/>
          <a:lstStyle>
            <a:lvl1pPr marL="0" indent="0">
              <a:buNone/>
              <a:defRPr sz="8200" b="1"/>
            </a:lvl1pPr>
            <a:lvl2pPr marL="1567510" indent="0">
              <a:buNone/>
              <a:defRPr sz="6900" b="1"/>
            </a:lvl2pPr>
            <a:lvl3pPr marL="3135020" indent="0">
              <a:buNone/>
              <a:defRPr sz="6200" b="1"/>
            </a:lvl3pPr>
            <a:lvl4pPr marL="4702531" indent="0">
              <a:buNone/>
              <a:defRPr sz="5500" b="1"/>
            </a:lvl4pPr>
            <a:lvl5pPr marL="6270041" indent="0">
              <a:buNone/>
              <a:defRPr sz="5500" b="1"/>
            </a:lvl5pPr>
            <a:lvl6pPr marL="7837551" indent="0">
              <a:buNone/>
              <a:defRPr sz="5500" b="1"/>
            </a:lvl6pPr>
            <a:lvl7pPr marL="9405061" indent="0">
              <a:buNone/>
              <a:defRPr sz="5500" b="1"/>
            </a:lvl7pPr>
            <a:lvl8pPr marL="10972571" indent="0">
              <a:buNone/>
              <a:defRPr sz="5500" b="1"/>
            </a:lvl8pPr>
            <a:lvl9pPr marL="12540082" indent="0">
              <a:buNone/>
              <a:defRPr sz="5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738880" y="9598649"/>
            <a:ext cx="18915648" cy="17438717"/>
          </a:xfrm>
        </p:spPr>
        <p:txBody>
          <a:bodyPr/>
          <a:lstStyle>
            <a:lvl1pPr>
              <a:defRPr sz="8200"/>
            </a:lvl1pPr>
            <a:lvl2pPr>
              <a:defRPr sz="6900"/>
            </a:lvl2pPr>
            <a:lvl3pPr>
              <a:defRPr sz="62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00D0-95D8-4E8E-94D9-A5872B8C5373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8ED5F-E7A6-4B5D-9340-FE6A50E5F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00D0-95D8-4E8E-94D9-A5872B8C5373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8ED5F-E7A6-4B5D-9340-FE6A50E5F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00D0-95D8-4E8E-94D9-A5872B8C5373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8ED5F-E7A6-4B5D-9340-FE6A50E5F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9715" y="1205086"/>
            <a:ext cx="14079009" cy="5128622"/>
          </a:xfrm>
        </p:spPr>
        <p:txBody>
          <a:bodyPr anchor="b"/>
          <a:lstStyle>
            <a:lvl1pPr algn="l">
              <a:defRPr sz="6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31358" y="1205089"/>
            <a:ext cx="23923168" cy="25832280"/>
          </a:xfrm>
        </p:spPr>
        <p:txBody>
          <a:bodyPr/>
          <a:lstStyle>
            <a:lvl1pPr>
              <a:defRPr sz="11000"/>
            </a:lvl1pPr>
            <a:lvl2pPr>
              <a:defRPr sz="9600"/>
            </a:lvl2pPr>
            <a:lvl3pPr>
              <a:defRPr sz="82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9715" y="6333710"/>
            <a:ext cx="14079009" cy="20703659"/>
          </a:xfrm>
        </p:spPr>
        <p:txBody>
          <a:bodyPr/>
          <a:lstStyle>
            <a:lvl1pPr marL="0" indent="0">
              <a:buNone/>
              <a:defRPr sz="4800"/>
            </a:lvl1pPr>
            <a:lvl2pPr marL="1567510" indent="0">
              <a:buNone/>
              <a:defRPr sz="4100"/>
            </a:lvl2pPr>
            <a:lvl3pPr marL="3135020" indent="0">
              <a:buNone/>
              <a:defRPr sz="3400"/>
            </a:lvl3pPr>
            <a:lvl4pPr marL="4702531" indent="0">
              <a:buNone/>
              <a:defRPr sz="3100"/>
            </a:lvl4pPr>
            <a:lvl5pPr marL="6270041" indent="0">
              <a:buNone/>
              <a:defRPr sz="3100"/>
            </a:lvl5pPr>
            <a:lvl6pPr marL="7837551" indent="0">
              <a:buNone/>
              <a:defRPr sz="3100"/>
            </a:lvl6pPr>
            <a:lvl7pPr marL="9405061" indent="0">
              <a:buNone/>
              <a:defRPr sz="3100"/>
            </a:lvl7pPr>
            <a:lvl8pPr marL="10972571" indent="0">
              <a:buNone/>
              <a:defRPr sz="3100"/>
            </a:lvl8pPr>
            <a:lvl9pPr marL="12540082" indent="0">
              <a:buNone/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00D0-95D8-4E8E-94D9-A5872B8C5373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8ED5F-E7A6-4B5D-9340-FE6A50E5F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7970" y="21187092"/>
            <a:ext cx="25676543" cy="2501256"/>
          </a:xfrm>
        </p:spPr>
        <p:txBody>
          <a:bodyPr anchor="b"/>
          <a:lstStyle>
            <a:lvl1pPr algn="l">
              <a:defRPr sz="6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7970" y="2704437"/>
            <a:ext cx="25676543" cy="18160365"/>
          </a:xfrm>
        </p:spPr>
        <p:txBody>
          <a:bodyPr/>
          <a:lstStyle>
            <a:lvl1pPr marL="0" indent="0">
              <a:buNone/>
              <a:defRPr sz="11000"/>
            </a:lvl1pPr>
            <a:lvl2pPr marL="1567510" indent="0">
              <a:buNone/>
              <a:defRPr sz="9600"/>
            </a:lvl2pPr>
            <a:lvl3pPr marL="3135020" indent="0">
              <a:buNone/>
              <a:defRPr sz="8200"/>
            </a:lvl3pPr>
            <a:lvl4pPr marL="4702531" indent="0">
              <a:buNone/>
              <a:defRPr sz="6900"/>
            </a:lvl4pPr>
            <a:lvl5pPr marL="6270041" indent="0">
              <a:buNone/>
              <a:defRPr sz="6900"/>
            </a:lvl5pPr>
            <a:lvl6pPr marL="7837551" indent="0">
              <a:buNone/>
              <a:defRPr sz="6900"/>
            </a:lvl6pPr>
            <a:lvl7pPr marL="9405061" indent="0">
              <a:buNone/>
              <a:defRPr sz="6900"/>
            </a:lvl7pPr>
            <a:lvl8pPr marL="10972571" indent="0">
              <a:buNone/>
              <a:defRPr sz="6900"/>
            </a:lvl8pPr>
            <a:lvl9pPr marL="12540082" indent="0">
              <a:buNone/>
              <a:defRPr sz="6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7970" y="23688348"/>
            <a:ext cx="25676543" cy="3552199"/>
          </a:xfrm>
        </p:spPr>
        <p:txBody>
          <a:bodyPr/>
          <a:lstStyle>
            <a:lvl1pPr marL="0" indent="0">
              <a:buNone/>
              <a:defRPr sz="4800"/>
            </a:lvl1pPr>
            <a:lvl2pPr marL="1567510" indent="0">
              <a:buNone/>
              <a:defRPr sz="4100"/>
            </a:lvl2pPr>
            <a:lvl3pPr marL="3135020" indent="0">
              <a:buNone/>
              <a:defRPr sz="3400"/>
            </a:lvl3pPr>
            <a:lvl4pPr marL="4702531" indent="0">
              <a:buNone/>
              <a:defRPr sz="3100"/>
            </a:lvl4pPr>
            <a:lvl5pPr marL="6270041" indent="0">
              <a:buNone/>
              <a:defRPr sz="3100"/>
            </a:lvl5pPr>
            <a:lvl6pPr marL="7837551" indent="0">
              <a:buNone/>
              <a:defRPr sz="3100"/>
            </a:lvl6pPr>
            <a:lvl7pPr marL="9405061" indent="0">
              <a:buNone/>
              <a:defRPr sz="3100"/>
            </a:lvl7pPr>
            <a:lvl8pPr marL="10972571" indent="0">
              <a:buNone/>
              <a:defRPr sz="3100"/>
            </a:lvl8pPr>
            <a:lvl9pPr marL="12540082" indent="0">
              <a:buNone/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00D0-95D8-4E8E-94D9-A5872B8C5373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8ED5F-E7A6-4B5D-9340-FE6A50E5F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00D0-95D8-4E8E-94D9-A5872B8C5373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8ED5F-E7A6-4B5D-9340-FE6A50E5F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025822" y="1212097"/>
            <a:ext cx="9628704" cy="258252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9712" y="1212097"/>
            <a:ext cx="28172873" cy="2582527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00D0-95D8-4E8E-94D9-A5872B8C5373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8ED5F-E7A6-4B5D-9340-FE6A50E5F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39712" y="1212094"/>
            <a:ext cx="38514814" cy="5044546"/>
          </a:xfrm>
          <a:prstGeom prst="rect">
            <a:avLst/>
          </a:prstGeom>
        </p:spPr>
        <p:txBody>
          <a:bodyPr vert="horz" lIns="313502" tIns="156751" rIns="313502" bIns="15675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9712" y="7062367"/>
            <a:ext cx="38514814" cy="19975002"/>
          </a:xfrm>
          <a:prstGeom prst="rect">
            <a:avLst/>
          </a:prstGeom>
        </p:spPr>
        <p:txBody>
          <a:bodyPr vert="horz" lIns="313502" tIns="156751" rIns="313502" bIns="15675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39712" y="28053282"/>
            <a:ext cx="9985322" cy="1611452"/>
          </a:xfrm>
          <a:prstGeom prst="rect">
            <a:avLst/>
          </a:prstGeom>
        </p:spPr>
        <p:txBody>
          <a:bodyPr vert="horz" lIns="313502" tIns="156751" rIns="313502" bIns="156751" rtlCol="0" anchor="ctr"/>
          <a:lstStyle>
            <a:lvl1pPr algn="l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D00D0-95D8-4E8E-94D9-A5872B8C5373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621365" y="28053282"/>
            <a:ext cx="13551509" cy="1611452"/>
          </a:xfrm>
          <a:prstGeom prst="rect">
            <a:avLst/>
          </a:prstGeom>
        </p:spPr>
        <p:txBody>
          <a:bodyPr vert="horz" lIns="313502" tIns="156751" rIns="313502" bIns="156751" rtlCol="0" anchor="ctr"/>
          <a:lstStyle>
            <a:lvl1pPr algn="ct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669204" y="28053282"/>
            <a:ext cx="9985322" cy="1611452"/>
          </a:xfrm>
          <a:prstGeom prst="rect">
            <a:avLst/>
          </a:prstGeom>
        </p:spPr>
        <p:txBody>
          <a:bodyPr vert="horz" lIns="313502" tIns="156751" rIns="313502" bIns="156751" rtlCol="0" anchor="ctr"/>
          <a:lstStyle>
            <a:lvl1pPr algn="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8ED5F-E7A6-4B5D-9340-FE6A50E5F0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35020" rtl="0" eaLnBrk="1" latinLnBrk="0" hangingPunct="1">
        <a:spcBef>
          <a:spcPct val="0"/>
        </a:spcBef>
        <a:buNone/>
        <a:defRPr sz="1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75633" indent="-1175633" algn="l" defTabSz="3135020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47204" indent="-979694" algn="l" defTabSz="313502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3918776" indent="-783755" algn="l" defTabSz="3135020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286" indent="-783755" algn="l" defTabSz="3135020" rtl="0" eaLnBrk="1" latinLnBrk="0" hangingPunct="1">
        <a:spcBef>
          <a:spcPct val="20000"/>
        </a:spcBef>
        <a:buFont typeface="Arial" pitchFamily="34" charset="0"/>
        <a:buChar char="–"/>
        <a:defRPr sz="6900" kern="1200">
          <a:solidFill>
            <a:schemeClr val="tx1"/>
          </a:solidFill>
          <a:latin typeface="+mn-lt"/>
          <a:ea typeface="+mn-ea"/>
          <a:cs typeface="+mn-cs"/>
        </a:defRPr>
      </a:lvl4pPr>
      <a:lvl5pPr marL="7053796" indent="-783755" algn="l" defTabSz="3135020" rtl="0" eaLnBrk="1" latinLnBrk="0" hangingPunct="1">
        <a:spcBef>
          <a:spcPct val="20000"/>
        </a:spcBef>
        <a:buFont typeface="Arial" pitchFamily="34" charset="0"/>
        <a:buChar char="»"/>
        <a:defRPr sz="6900" kern="1200">
          <a:solidFill>
            <a:schemeClr val="tx1"/>
          </a:solidFill>
          <a:latin typeface="+mn-lt"/>
          <a:ea typeface="+mn-ea"/>
          <a:cs typeface="+mn-cs"/>
        </a:defRPr>
      </a:lvl5pPr>
      <a:lvl6pPr marL="8621306" indent="-783755" algn="l" defTabSz="3135020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6pPr>
      <a:lvl7pPr marL="10188816" indent="-783755" algn="l" defTabSz="3135020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7pPr>
      <a:lvl8pPr marL="11756327" indent="-783755" algn="l" defTabSz="3135020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8pPr>
      <a:lvl9pPr marL="13323837" indent="-783755" algn="l" defTabSz="3135020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567510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2pPr>
      <a:lvl3pPr marL="3135020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3pPr>
      <a:lvl4pPr marL="4702531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4pPr>
      <a:lvl5pPr marL="6270041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5pPr>
      <a:lvl6pPr marL="7837551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6pPr>
      <a:lvl7pPr marL="9405061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571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0082" algn="l" defTabSz="3135020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67519" y="21991637"/>
            <a:ext cx="8148953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" name="Rectangle 275"/>
          <p:cNvSpPr/>
          <p:nvPr/>
        </p:nvSpPr>
        <p:spPr>
          <a:xfrm>
            <a:off x="0" y="-1"/>
            <a:ext cx="42794238" cy="25606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Rectangle 238"/>
          <p:cNvSpPr/>
          <p:nvPr/>
        </p:nvSpPr>
        <p:spPr>
          <a:xfrm>
            <a:off x="365919" y="809287"/>
            <a:ext cx="4197111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chemeClr val="bg1"/>
                </a:solidFill>
                <a:cs typeface="Arial" charset="0"/>
              </a:rPr>
              <a:t>FIRM: </a:t>
            </a:r>
            <a:r>
              <a:rPr lang="en-US" sz="8800" b="1" dirty="0" smtClean="0">
                <a:solidFill>
                  <a:schemeClr val="bg1"/>
                </a:solidFill>
                <a:cs typeface="Arial" charset="0"/>
              </a:rPr>
              <a:t>Fair </a:t>
            </a:r>
            <a:r>
              <a:rPr lang="en-US" sz="8800" b="1" dirty="0" smtClean="0">
                <a:solidFill>
                  <a:schemeClr val="bg1"/>
                </a:solidFill>
                <a:cs typeface="Arial" charset="0"/>
              </a:rPr>
              <a:t>and </a:t>
            </a:r>
            <a:r>
              <a:rPr lang="en-US" sz="8800" b="1" dirty="0" smtClean="0">
                <a:solidFill>
                  <a:schemeClr val="bg1"/>
                </a:solidFill>
                <a:cs typeface="Arial" charset="0"/>
              </a:rPr>
              <a:t>High-Perfo</a:t>
            </a:r>
            <a:r>
              <a:rPr lang="en-US" altLang="zh-CN" sz="8800" b="1" dirty="0" smtClean="0">
                <a:solidFill>
                  <a:schemeClr val="bg1"/>
                </a:solidFill>
                <a:cs typeface="Arial" charset="0"/>
              </a:rPr>
              <a:t>r</a:t>
            </a:r>
            <a:r>
              <a:rPr lang="en-US" sz="8800" b="1" dirty="0" smtClean="0">
                <a:solidFill>
                  <a:schemeClr val="bg1"/>
                </a:solidFill>
                <a:cs typeface="Arial" charset="0"/>
              </a:rPr>
              <a:t>mance </a:t>
            </a:r>
            <a:r>
              <a:rPr lang="en-US" sz="8800" b="1" dirty="0" smtClean="0">
                <a:solidFill>
                  <a:schemeClr val="bg1"/>
                </a:solidFill>
                <a:cs typeface="Arial" charset="0"/>
              </a:rPr>
              <a:t>Memory Control </a:t>
            </a:r>
            <a:r>
              <a:rPr lang="en-US" sz="8800" b="1" dirty="0" smtClean="0">
                <a:solidFill>
                  <a:schemeClr val="bg1"/>
                </a:solidFill>
                <a:cs typeface="Arial" charset="0"/>
              </a:rPr>
              <a:t>for Persistent </a:t>
            </a:r>
            <a:r>
              <a:rPr lang="en-US" sz="8800" b="1" dirty="0" smtClean="0">
                <a:solidFill>
                  <a:schemeClr val="bg1"/>
                </a:solidFill>
                <a:cs typeface="Arial" charset="0"/>
              </a:rPr>
              <a:t>Memory Systems</a:t>
            </a:r>
            <a:endParaRPr lang="en-US" sz="8000" dirty="0">
              <a:solidFill>
                <a:schemeClr val="bg1"/>
              </a:solidFill>
            </a:endParaRPr>
          </a:p>
        </p:txBody>
      </p:sp>
      <p:pic>
        <p:nvPicPr>
          <p:cNvPr id="2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519" y="28092241"/>
            <a:ext cx="2573156" cy="151479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41" name="Picture 2" descr="C:\Users\zhaojis\hp\HP_Circle_Logo_150dpi_RG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1519" y="28011437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mlss2014.com/images/cmu-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23519" y="28226283"/>
            <a:ext cx="1918885" cy="1246708"/>
          </a:xfrm>
          <a:prstGeom prst="rect">
            <a:avLst/>
          </a:prstGeom>
          <a:noFill/>
        </p:spPr>
      </p:pic>
      <p:sp>
        <p:nvSpPr>
          <p:cNvPr id="324" name="Rectangle 323"/>
          <p:cNvSpPr/>
          <p:nvPr/>
        </p:nvSpPr>
        <p:spPr>
          <a:xfrm>
            <a:off x="823119" y="2560637"/>
            <a:ext cx="4197111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Jishen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Zhao,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Onur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Mutlu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Yuan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Xie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5919" y="4846637"/>
            <a:ext cx="1059881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3" name="Rectangle 332"/>
          <p:cNvSpPr/>
          <p:nvPr/>
        </p:nvSpPr>
        <p:spPr>
          <a:xfrm>
            <a:off x="1051719" y="3779837"/>
            <a:ext cx="8991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1"/>
                </a:solidFill>
                <a:cs typeface="Arial" charset="0"/>
              </a:rPr>
              <a:t>New Use Case of NVMs</a:t>
            </a:r>
            <a:endParaRPr lang="en-US" sz="4800" dirty="0">
              <a:solidFill>
                <a:schemeClr val="accent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786519" y="5355214"/>
            <a:ext cx="4419600" cy="5206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4" name="Rectangle 333"/>
          <p:cNvSpPr/>
          <p:nvPr/>
        </p:nvSpPr>
        <p:spPr>
          <a:xfrm>
            <a:off x="12176919" y="3549511"/>
            <a:ext cx="6629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1"/>
                </a:solidFill>
                <a:cs typeface="Arial" charset="0"/>
              </a:rPr>
              <a:t>Why Another Memory Control Scheme?</a:t>
            </a:r>
            <a:endParaRPr lang="en-US" sz="4800" dirty="0">
              <a:solidFill>
                <a:schemeClr val="accent1"/>
              </a:solidFill>
            </a:endParaRPr>
          </a:p>
        </p:txBody>
      </p:sp>
      <p:sp>
        <p:nvSpPr>
          <p:cNvPr id="336" name="Rectangle 335"/>
          <p:cNvSpPr/>
          <p:nvPr/>
        </p:nvSpPr>
        <p:spPr>
          <a:xfrm>
            <a:off x="20711318" y="6586537"/>
            <a:ext cx="8991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1"/>
                </a:solidFill>
                <a:cs typeface="Arial" charset="0"/>
              </a:rPr>
              <a:t>Assumptions Made by Previous Memory Schedulers</a:t>
            </a:r>
            <a:endParaRPr lang="en-US" sz="4800" dirty="0">
              <a:solidFill>
                <a:schemeClr val="accent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406518" y="8643937"/>
            <a:ext cx="9982200" cy="1394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558918" y="11691937"/>
            <a:ext cx="9906001" cy="133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" name="Down Arrow 336"/>
          <p:cNvSpPr/>
          <p:nvPr/>
        </p:nvSpPr>
        <p:spPr>
          <a:xfrm>
            <a:off x="24902318" y="10320337"/>
            <a:ext cx="762000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245681" y="4465637"/>
            <a:ext cx="9715788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" name="Rectangle 337"/>
          <p:cNvSpPr/>
          <p:nvPr/>
        </p:nvSpPr>
        <p:spPr>
          <a:xfrm>
            <a:off x="32217519" y="3475037"/>
            <a:ext cx="8991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1"/>
                </a:solidFill>
                <a:cs typeface="Arial" charset="0"/>
              </a:rPr>
              <a:t>Persistent Writes</a:t>
            </a:r>
            <a:endParaRPr lang="en-US" sz="4800" dirty="0">
              <a:solidFill>
                <a:schemeClr val="accent1"/>
              </a:solidFill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436719" y="8351837"/>
            <a:ext cx="8458200" cy="1467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4122519" y="10485437"/>
            <a:ext cx="2590800" cy="1899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9" name="Rectangle 338"/>
          <p:cNvSpPr/>
          <p:nvPr/>
        </p:nvSpPr>
        <p:spPr>
          <a:xfrm>
            <a:off x="20939919" y="3398837"/>
            <a:ext cx="8991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1"/>
                </a:solidFill>
                <a:cs typeface="Arial" charset="0"/>
              </a:rPr>
              <a:t>Memory Accesses in </a:t>
            </a:r>
          </a:p>
          <a:p>
            <a:pPr algn="ctr"/>
            <a:r>
              <a:rPr lang="en-US" sz="5400" b="1" dirty="0" smtClean="0">
                <a:solidFill>
                  <a:schemeClr val="accent1"/>
                </a:solidFill>
                <a:cs typeface="Arial" charset="0"/>
              </a:rPr>
              <a:t>Persistent Memory Systems</a:t>
            </a:r>
            <a:endParaRPr lang="en-US" sz="4800" dirty="0">
              <a:solidFill>
                <a:schemeClr val="accent1"/>
              </a:solidFill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2844919" y="5456237"/>
            <a:ext cx="5410200" cy="39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627719" y="10180637"/>
            <a:ext cx="2514600" cy="1971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18319" y="12085637"/>
            <a:ext cx="8686800" cy="546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424319" y="13039794"/>
            <a:ext cx="8763000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1" name="Rectangle 340"/>
          <p:cNvSpPr/>
          <p:nvPr/>
        </p:nvSpPr>
        <p:spPr>
          <a:xfrm>
            <a:off x="137319" y="11018837"/>
            <a:ext cx="8991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1"/>
                </a:solidFill>
              </a:rPr>
              <a:t>Bus Turnaround Overhead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342" name="Rectangle 341"/>
          <p:cNvSpPr/>
          <p:nvPr/>
        </p:nvSpPr>
        <p:spPr>
          <a:xfrm>
            <a:off x="9890919" y="11018837"/>
            <a:ext cx="10058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1"/>
                </a:solidFill>
              </a:rPr>
              <a:t>Simple Extension of </a:t>
            </a:r>
          </a:p>
          <a:p>
            <a:pPr algn="ctr"/>
            <a:r>
              <a:rPr lang="en-US" sz="5400" b="1" dirty="0" smtClean="0">
                <a:solidFill>
                  <a:schemeClr val="accent1"/>
                </a:solidFill>
              </a:rPr>
              <a:t>Conventional Memory Schedulers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1320919" y="15959137"/>
            <a:ext cx="6565900" cy="504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3" name="Rectangle 342"/>
          <p:cNvSpPr/>
          <p:nvPr/>
        </p:nvSpPr>
        <p:spPr>
          <a:xfrm>
            <a:off x="20406519" y="14663737"/>
            <a:ext cx="8991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1"/>
                </a:solidFill>
              </a:rPr>
              <a:t>FIRM Components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0541119" y="14600237"/>
            <a:ext cx="11049000" cy="6514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94519" y="21001037"/>
            <a:ext cx="10896601" cy="6097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4" name="Rectangle 343"/>
          <p:cNvSpPr/>
          <p:nvPr/>
        </p:nvSpPr>
        <p:spPr>
          <a:xfrm>
            <a:off x="442119" y="19629437"/>
            <a:ext cx="1242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1"/>
                </a:solidFill>
              </a:rPr>
              <a:t>Persistence-aware Memory Scheduling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345" name="Rectangle 344"/>
          <p:cNvSpPr/>
          <p:nvPr/>
        </p:nvSpPr>
        <p:spPr>
          <a:xfrm>
            <a:off x="12253119" y="19553237"/>
            <a:ext cx="9525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1"/>
                </a:solidFill>
              </a:rPr>
              <a:t>Persistent Write Striding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346" name="Down Arrow 345"/>
          <p:cNvSpPr/>
          <p:nvPr/>
        </p:nvSpPr>
        <p:spPr>
          <a:xfrm rot="16200000">
            <a:off x="20368419" y="24391937"/>
            <a:ext cx="762000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1625719" y="22677437"/>
            <a:ext cx="7947262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0769719" y="23744237"/>
            <a:ext cx="1007421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7" name="Rectangle 346"/>
          <p:cNvSpPr/>
          <p:nvPr/>
        </p:nvSpPr>
        <p:spPr>
          <a:xfrm>
            <a:off x="31226919" y="22144037"/>
            <a:ext cx="9525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1"/>
                </a:solidFill>
              </a:rPr>
              <a:t>Fairness and Performance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348" name="Rounded Rectangle 347"/>
          <p:cNvSpPr/>
          <p:nvPr/>
        </p:nvSpPr>
        <p:spPr>
          <a:xfrm>
            <a:off x="289720" y="3475037"/>
            <a:ext cx="10820400" cy="6858000"/>
          </a:xfrm>
          <a:prstGeom prst="roundRect">
            <a:avLst>
              <a:gd name="adj" fmla="val 9710"/>
            </a:avLst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9" name="Rounded Rectangle 348"/>
          <p:cNvSpPr/>
          <p:nvPr/>
        </p:nvSpPr>
        <p:spPr>
          <a:xfrm>
            <a:off x="11719719" y="3398837"/>
            <a:ext cx="7620000" cy="7315200"/>
          </a:xfrm>
          <a:prstGeom prst="roundRect">
            <a:avLst>
              <a:gd name="adj" fmla="val 9710"/>
            </a:avLst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0" name="Rounded Rectangle 349"/>
          <p:cNvSpPr/>
          <p:nvPr/>
        </p:nvSpPr>
        <p:spPr>
          <a:xfrm>
            <a:off x="19949319" y="3398837"/>
            <a:ext cx="10668000" cy="2743200"/>
          </a:xfrm>
          <a:prstGeom prst="roundRect">
            <a:avLst>
              <a:gd name="adj" fmla="val 9710"/>
            </a:avLst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1" name="Rounded Rectangle 350"/>
          <p:cNvSpPr/>
          <p:nvPr/>
        </p:nvSpPr>
        <p:spPr>
          <a:xfrm>
            <a:off x="20863719" y="14447837"/>
            <a:ext cx="21336000" cy="6705600"/>
          </a:xfrm>
          <a:prstGeom prst="roundRect">
            <a:avLst>
              <a:gd name="adj" fmla="val 9710"/>
            </a:avLst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2" name="Rounded Rectangle 351"/>
          <p:cNvSpPr/>
          <p:nvPr/>
        </p:nvSpPr>
        <p:spPr>
          <a:xfrm>
            <a:off x="31150718" y="3398837"/>
            <a:ext cx="11186319" cy="9144000"/>
          </a:xfrm>
          <a:prstGeom prst="roundRect">
            <a:avLst>
              <a:gd name="adj" fmla="val 9710"/>
            </a:avLst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3" name="Rounded Rectangle 352"/>
          <p:cNvSpPr/>
          <p:nvPr/>
        </p:nvSpPr>
        <p:spPr>
          <a:xfrm>
            <a:off x="20254119" y="6523037"/>
            <a:ext cx="10439400" cy="7315200"/>
          </a:xfrm>
          <a:prstGeom prst="roundRect">
            <a:avLst>
              <a:gd name="adj" fmla="val 9710"/>
            </a:avLst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0" name="Down Arrow 339"/>
          <p:cNvSpPr/>
          <p:nvPr/>
        </p:nvSpPr>
        <p:spPr>
          <a:xfrm rot="16200000">
            <a:off x="30655419" y="10371137"/>
            <a:ext cx="762000" cy="114300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" name="Rounded Rectangle 353"/>
          <p:cNvSpPr/>
          <p:nvPr/>
        </p:nvSpPr>
        <p:spPr>
          <a:xfrm>
            <a:off x="365919" y="10561637"/>
            <a:ext cx="9067800" cy="7315200"/>
          </a:xfrm>
          <a:prstGeom prst="roundRect">
            <a:avLst>
              <a:gd name="adj" fmla="val 9710"/>
            </a:avLst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5" name="Rounded Rectangle 354"/>
          <p:cNvSpPr/>
          <p:nvPr/>
        </p:nvSpPr>
        <p:spPr>
          <a:xfrm>
            <a:off x="9890919" y="10942637"/>
            <a:ext cx="9982200" cy="7315200"/>
          </a:xfrm>
          <a:prstGeom prst="roundRect">
            <a:avLst>
              <a:gd name="adj" fmla="val 9710"/>
            </a:avLst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6" name="Down Arrow 355"/>
          <p:cNvSpPr/>
          <p:nvPr/>
        </p:nvSpPr>
        <p:spPr>
          <a:xfrm rot="16200000">
            <a:off x="10995819" y="6180137"/>
            <a:ext cx="762000" cy="114300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7" name="Down Arrow 356"/>
          <p:cNvSpPr/>
          <p:nvPr/>
        </p:nvSpPr>
        <p:spPr>
          <a:xfrm rot="16200000">
            <a:off x="19225419" y="4427537"/>
            <a:ext cx="762000" cy="114300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9" name="Down Arrow 358"/>
          <p:cNvSpPr/>
          <p:nvPr/>
        </p:nvSpPr>
        <p:spPr>
          <a:xfrm>
            <a:off x="24749919" y="5837237"/>
            <a:ext cx="838200" cy="83820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0" name="Down Arrow 359"/>
          <p:cNvSpPr/>
          <p:nvPr/>
        </p:nvSpPr>
        <p:spPr>
          <a:xfrm rot="16200000">
            <a:off x="9395619" y="13266737"/>
            <a:ext cx="762000" cy="114300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1" name="Down Arrow 360"/>
          <p:cNvSpPr/>
          <p:nvPr/>
        </p:nvSpPr>
        <p:spPr>
          <a:xfrm rot="16200000">
            <a:off x="19987419" y="16695737"/>
            <a:ext cx="762000" cy="114300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Rounded Rectangle 361"/>
          <p:cNvSpPr/>
          <p:nvPr/>
        </p:nvSpPr>
        <p:spPr>
          <a:xfrm>
            <a:off x="518319" y="19019837"/>
            <a:ext cx="11811000" cy="8305800"/>
          </a:xfrm>
          <a:prstGeom prst="roundRect">
            <a:avLst>
              <a:gd name="adj" fmla="val 9710"/>
            </a:avLst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3" name="Rounded Rectangle 362"/>
          <p:cNvSpPr/>
          <p:nvPr/>
        </p:nvSpPr>
        <p:spPr>
          <a:xfrm>
            <a:off x="29855319" y="21763037"/>
            <a:ext cx="12192000" cy="7924800"/>
          </a:xfrm>
          <a:prstGeom prst="roundRect">
            <a:avLst>
              <a:gd name="adj" fmla="val 9710"/>
            </a:avLst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3167519" y="20467637"/>
            <a:ext cx="7378700" cy="759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</TotalTime>
  <Words>64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Jishen Zhao</dc:creator>
  <cp:lastModifiedBy>sophie</cp:lastModifiedBy>
  <cp:revision>342</cp:revision>
  <dcterms:created xsi:type="dcterms:W3CDTF">2013-12-03T05:58:56Z</dcterms:created>
  <dcterms:modified xsi:type="dcterms:W3CDTF">2014-12-10T08:59:12Z</dcterms:modified>
</cp:coreProperties>
</file>